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307" r:id="rId4"/>
    <p:sldId id="274" r:id="rId5"/>
    <p:sldId id="302" r:id="rId6"/>
    <p:sldId id="303" r:id="rId7"/>
    <p:sldId id="304" r:id="rId8"/>
    <p:sldId id="305" r:id="rId9"/>
    <p:sldId id="306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한컴 윤고딕 230" panose="02020603020101020101" pitchFamily="18" charset="-127"/>
      <p:regular r:id="rId13"/>
    </p:embeddedFont>
    <p:embeddedFont>
      <p:font typeface="HY울릉도M" panose="0203060000010101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2D"/>
    <a:srgbClr val="FFF8E3"/>
    <a:srgbClr val="CCCC9F"/>
    <a:srgbClr val="FFF9E1"/>
    <a:srgbClr val="FFFFFF"/>
    <a:srgbClr val="FFF4E7"/>
    <a:srgbClr val="FFF2E7"/>
    <a:srgbClr val="FFF8E7"/>
    <a:srgbClr val="FF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421C-E295-4C41-BF0C-68E585B58313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객체지향 스터디 </a:t>
            </a:r>
            <a:r>
              <a:rPr lang="en-US" altLang="ko-KR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</a:t>
            </a:r>
            <a:r>
              <a:rPr lang="ko-KR" altLang="en-US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O2CUBE</a:t>
            </a:r>
          </a:p>
          <a:p>
            <a:r>
              <a:rPr lang="ko-KR" altLang="en-US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이재형</a:t>
            </a:r>
            <a:endParaRPr lang="en-US" altLang="ko-KR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4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저번 시간 복습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네임스페이스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iostream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string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템플릿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STL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 외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44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상속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다형성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class Child : public Parent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};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84623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namespace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사실 막 그렇게 엄청 중요하고 뭐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그런건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아닌데 알고 있기는 해야하고 또 알려달라고 해서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알려주는거임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아니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귀찮다는건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절대 아니고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2893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iostream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std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::</a:t>
            </a: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cout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std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::</a:t>
            </a: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cin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std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::</a:t>
            </a: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endl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↑  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namespace </a:t>
            </a: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std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81324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18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string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전에 </a:t>
            </a: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string.h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string </a:t>
            </a: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cstring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차이부터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56937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템플릿 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(template)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일반화 프로그래밍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swap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함수를 통한 템플릿 예시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96689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STL (Standard Template Library)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vector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map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68853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7478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해야했지만 안하고 넘어간 비교적 덜 중요한 것들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 주관일 뿐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시험에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안나오진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않음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static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디테일한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정보은닉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얕은복사와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깊은복사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type casting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연산자 오버로딩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0631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170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한컴 윤고딕 230</vt:lpstr>
      <vt:lpstr>HY울릉도M</vt:lpstr>
      <vt:lpstr>Arial</vt:lpstr>
      <vt:lpstr>Office 테마</vt:lpstr>
      <vt:lpstr>객체지향 스터디 6주차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O2CUBE C언어 스터디</dc:title>
  <dc:creator>user</dc:creator>
  <cp:lastModifiedBy>user</cp:lastModifiedBy>
  <cp:revision>112</cp:revision>
  <dcterms:created xsi:type="dcterms:W3CDTF">2016-03-13T16:16:08Z</dcterms:created>
  <dcterms:modified xsi:type="dcterms:W3CDTF">2016-08-11T16:56:41Z</dcterms:modified>
</cp:coreProperties>
</file>