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HY울릉도M" panose="0203060000010101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한컴 윤고딕 230" panose="02020603020101020101" pitchFamily="18" charset="-127"/>
      <p:regular r:id="rId12"/>
    </p:embeddedFont>
    <p:embeddedFont>
      <p:font typeface="HY견고딕" panose="0203060000010101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3"/>
    <a:srgbClr val="33332D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언어 </a:t>
            </a:r>
            <a:r>
              <a:rPr lang="ko-KR" altLang="en-US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스터디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제가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누구냐면요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여러분은 누구세요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우리의 계획은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?!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병철찡의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진도는 어디까지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79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“Hello, world!\n”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\n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개행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즉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엔터키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한번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누른거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112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자료형과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형식지정자</a:t>
            </a:r>
            <a:endParaRPr lang="en-US" altLang="ko-KR" sz="4000" b="1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83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 = 1.2, num2 = 3.4;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“%.1f + %.1f = %.1f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,num1, num2, num1 + num2);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.1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붙인거랑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안붙인거랑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b="1" dirty="0" smtClean="0">
              <a:solidFill>
                <a:srgbClr val="33332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171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 = 0, num2 =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정수를 입력해주세요 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 %d”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&amp;num1, &amp;num2);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“%2d + %2d = %2d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num1, num2, num1 + num2);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b="1" dirty="0">
              <a:solidFill>
                <a:srgbClr val="33332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여기서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의미는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?!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숫자를 엄청 크게 혹은 엄청 작게 받으면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12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alph1 = 0, alph2 =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“%c”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&amp;alph1);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“%c”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&amp;alph2);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“%c + %c = %c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alph1, alph2, alph1 + alph2);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 + %d = %d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alph1, alph2, alph1 + alph2);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과제</a:t>
            </a:r>
            <a:endParaRPr lang="en-US" altLang="ko-KR" sz="4000" b="1" dirty="0" smtClean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64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135</Words>
  <Application>Microsoft Office PowerPoint</Application>
  <PresentationFormat>와이드스크린</PresentationFormat>
  <Paragraphs>135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HY울릉도M</vt:lpstr>
      <vt:lpstr>Arial</vt:lpstr>
      <vt:lpstr>맑은 고딕</vt:lpstr>
      <vt:lpstr>한컴 윤고딕 230</vt:lpstr>
      <vt:lpstr>돋움체</vt:lpstr>
      <vt:lpstr>HY견고딕</vt:lpstr>
      <vt:lpstr>Office 테마</vt:lpstr>
      <vt:lpstr>C언어 스터디 1주차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12</cp:revision>
  <dcterms:created xsi:type="dcterms:W3CDTF">2016-03-13T16:16:08Z</dcterms:created>
  <dcterms:modified xsi:type="dcterms:W3CDTF">2016-03-13T18:03:57Z</dcterms:modified>
</cp:coreProperties>
</file>