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59" r:id="rId4"/>
    <p:sldId id="258" r:id="rId5"/>
    <p:sldId id="261" r:id="rId6"/>
    <p:sldId id="262" r:id="rId7"/>
    <p:sldId id="263" r:id="rId8"/>
    <p:sldId id="267" r:id="rId9"/>
    <p:sldId id="268" r:id="rId10"/>
    <p:sldId id="265" r:id="rId11"/>
    <p:sldId id="269" r:id="rId12"/>
    <p:sldId id="271" r:id="rId13"/>
    <p:sldId id="270" r:id="rId14"/>
  </p:sldIdLst>
  <p:sldSz cx="12192000" cy="6858000"/>
  <p:notesSz cx="6858000" cy="9144000"/>
  <p:embeddedFontLst>
    <p:embeddedFont>
      <p:font typeface="HY울릉도M" panose="02030600000101010101" pitchFamily="18" charset="-127"/>
      <p:regular r:id="rId15"/>
    </p:embeddedFont>
    <p:embeddedFont>
      <p:font typeface="한컴 윤고딕 230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HY견고딕" panose="02030600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</a:t>
            </a:r>
            <a:r>
              <a:rPr lang="ko-KR" altLang="en-US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스터디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3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num1, num2;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num1 = 5, num2 = 10;</a:t>
            </a: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(num1 &gt; num2)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0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(“num1 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더 </a:t>
            </a:r>
            <a:r>
              <a:rPr lang="ko-KR" altLang="en-US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크당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\n”);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if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(num1 &lt; num2)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1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(“num2 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더 </a:t>
            </a:r>
            <a:r>
              <a:rPr lang="ko-KR" altLang="en-US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크당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!!!\n”);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서로 </a:t>
            </a:r>
            <a:r>
              <a:rPr lang="ko-KR" altLang="en-US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같당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\n”);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기능에 대해</a:t>
            </a:r>
            <a:endParaRPr lang="en-US" altLang="ko-KR" sz="4000" b="1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202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529156"/>
            <a:ext cx="8120018" cy="56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479231"/>
            <a:ext cx="8633710" cy="58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canf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함수로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문자를 연속으로 받을 때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문제가 생기는 원인과 해결법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신입생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         재학생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사칙연산 프로그램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신입생은 자유롭게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재학생은 사용자가 원하는 만큼 연산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바이트 얘기는 왜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커리큘럼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…?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네이밍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센스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42" y="2049"/>
            <a:ext cx="260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변수명이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이유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83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변수의 이름은 알파벳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숫자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언더바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‘ _ ’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대소문자 구분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숫자로 시작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스페이스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콩글리시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X!!! 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saram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gyosu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…)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그리고 몇 가지의 단어들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…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79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 = 1.2, num2 = 3.4;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“%.1f + %.1f = %.1f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,num1, num2, num1 + num2);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.1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붙인거랑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안붙인거랑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 선언을 뒤에다 하면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b="1" dirty="0" smtClean="0">
              <a:solidFill>
                <a:srgbClr val="33332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171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 = 0, num2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정수를 입력해주세요 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%d”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&amp;num1, &amp;num2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&amp;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의미는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??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“%2d + %2d = %2d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num1, num2, num1 + num2);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b="1" dirty="0">
              <a:solidFill>
                <a:srgbClr val="33332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경고문이 뜨나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숫자를 엄청 크게 혹은 엄청 작게 받으면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12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alph1 = 0, alph2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&amp;alph1);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&amp;alph2);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 + %c = %c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alph1, alph2, alph1 + alph2);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+ %d = %d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alph1, alph2, alph1 + alph2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아스키코드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과제</a:t>
            </a:r>
            <a:endParaRPr lang="en-US" altLang="ko-KR" sz="4000" b="1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64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   -   *   /   %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   +=   -=   *=   /=   %=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++   --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   &lt;   ==   !=   &gt;=   &lt;=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&amp;&amp;   ||   !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65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3" y="354397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num1, num2;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num1 = 5, num2 = 10;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(“%d \n”, 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num1 &gt; num2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(“%d \n”, 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num1 &lt;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num2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b="1" dirty="0">
              <a:solidFill>
                <a:srgbClr val="33332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188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277</Words>
  <Application>Microsoft Office PowerPoint</Application>
  <PresentationFormat>와이드스크린</PresentationFormat>
  <Paragraphs>224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HY울릉도M</vt:lpstr>
      <vt:lpstr>한컴 윤고딕 230</vt:lpstr>
      <vt:lpstr>Arial</vt:lpstr>
      <vt:lpstr>맑은 고딕</vt:lpstr>
      <vt:lpstr>돋움체</vt:lpstr>
      <vt:lpstr>HY견고딕</vt:lpstr>
      <vt:lpstr>Office 테마</vt:lpstr>
      <vt:lpstr>C언어 스터디 2주차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29</cp:revision>
  <dcterms:created xsi:type="dcterms:W3CDTF">2016-03-13T16:16:08Z</dcterms:created>
  <dcterms:modified xsi:type="dcterms:W3CDTF">2016-03-21T05:07:11Z</dcterms:modified>
</cp:coreProperties>
</file>