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72" r:id="rId6"/>
    <p:sldId id="273" r:id="rId7"/>
    <p:sldId id="274" r:id="rId8"/>
    <p:sldId id="269" r:id="rId9"/>
    <p:sldId id="275" r:id="rId10"/>
    <p:sldId id="278" r:id="rId11"/>
    <p:sldId id="279" r:id="rId12"/>
    <p:sldId id="276" r:id="rId13"/>
    <p:sldId id="277" r:id="rId14"/>
    <p:sldId id="280" r:id="rId15"/>
    <p:sldId id="281" r:id="rId16"/>
    <p:sldId id="282" r:id="rId17"/>
    <p:sldId id="283" r:id="rId18"/>
    <p:sldId id="285" r:id="rId19"/>
    <p:sldId id="284" r:id="rId20"/>
    <p:sldId id="286" r:id="rId21"/>
    <p:sldId id="287" r:id="rId22"/>
    <p:sldId id="270" r:id="rId23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24"/>
    </p:embeddedFont>
    <p:embeddedFont>
      <p:font typeface="HY울릉도M" panose="02030600000101010101" pitchFamily="18" charset="-127"/>
      <p:regular r:id="rId25"/>
    </p:embeddedFont>
    <p:embeddedFont>
      <p:font typeface="HY견고딕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</a:t>
            </a:r>
            <a:r>
              <a:rPr lang="ko-KR" altLang="en-US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스터디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온도 섭씨 화씨 변환기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 온도를 받으면 화씨로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화씨 온도를 받으면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섭씨로 변환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(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화씨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32) / 1.8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361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354397"/>
            <a:ext cx="6144913" cy="60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 두 개를 입력 받아 두 수의 차를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4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입력하면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나와야함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916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개를 입력 받아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크기순으로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나열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2, 12, 5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 받으면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2, 5, 12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정렬해서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597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삼항연산자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 = 10, b = 20;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 &gt; b) ? a : b;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998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534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반복문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두둥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while (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조건이 참이면 명령 실행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실행 후 조건 확인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3656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354396"/>
            <a:ext cx="6794137" cy="6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while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문을 사용해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 구구단을 외워보자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X 1 = 2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X 2 = 4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620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break;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이렇게도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사용가능함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5" y="1215573"/>
            <a:ext cx="5549217" cy="54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‘=’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입력 받을 때까지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계속해서 계산하는 계산기를 만들어보자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실수 입력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 52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 입력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+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실수 입력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23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8198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아스키코드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...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변수에 아무 값도 대입해주지 않으면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과제 규칙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비쥬얼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스튜디오가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안될때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과제 해설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if switch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좀 더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반복문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반복문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 (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증감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조건이 참이면 명령 실행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/>
            </a:r>
            <a:b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명령 한번 실행 후 증감 실행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3805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354397"/>
            <a:ext cx="7734660" cy="6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죄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단부터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단까지 출력하는 구구단 프로그램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 받은 숫자가 소수인지 아닌지 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판별하는 프로그램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재학생은 오름차순 정렬 프로그램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alph1 = 0, alph2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&amp;alph1);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&amp;alph2);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 + %c = %c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alph1, alph2, alph1 + alph2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실수ㅠ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+ %d = %d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alph1, alph2, alph1 + alph2);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아스키코드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과제</a:t>
            </a:r>
            <a:endParaRPr lang="en-US" altLang="ko-KR" sz="4000" b="1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64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발생하는 문제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엔터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(\n)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 받아버림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공백을 안받음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자꾸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scanf_s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쓰라 그럼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79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해결법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(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비표준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fflush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stdin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fseek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stdin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0, SEEK_END);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rewind(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stdin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977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진짜 해결법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getchar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(“% c”, c);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87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scanf_s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해결법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SDL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검사 체크해제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#define _CRT_SECURE_NO_WARNINGS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#pragma warning(disable : 4996)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190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529156"/>
            <a:ext cx="8120018" cy="56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74" y="354397"/>
            <a:ext cx="5157361" cy="61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466</Words>
  <Application>Microsoft Office PowerPoint</Application>
  <PresentationFormat>와이드스크린</PresentationFormat>
  <Paragraphs>268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한컴 윤고딕 230</vt:lpstr>
      <vt:lpstr>HY울릉도M</vt:lpstr>
      <vt:lpstr>HY견고딕</vt:lpstr>
      <vt:lpstr>Arial</vt:lpstr>
      <vt:lpstr>돋움체</vt:lpstr>
      <vt:lpstr>맑은 고딕</vt:lpstr>
      <vt:lpstr>Office 테마</vt:lpstr>
      <vt:lpstr>C언어 스터디 3주차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48</cp:revision>
  <dcterms:created xsi:type="dcterms:W3CDTF">2016-03-13T16:16:08Z</dcterms:created>
  <dcterms:modified xsi:type="dcterms:W3CDTF">2016-03-27T18:37:10Z</dcterms:modified>
</cp:coreProperties>
</file>