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71" r:id="rId4"/>
    <p:sldId id="272" r:id="rId5"/>
    <p:sldId id="274" r:id="rId6"/>
    <p:sldId id="273" r:id="rId7"/>
    <p:sldId id="275" r:id="rId8"/>
    <p:sldId id="276" r:id="rId9"/>
    <p:sldId id="277" r:id="rId10"/>
    <p:sldId id="279" r:id="rId11"/>
    <p:sldId id="278" r:id="rId12"/>
    <p:sldId id="280" r:id="rId13"/>
    <p:sldId id="281" r:id="rId14"/>
    <p:sldId id="282" r:id="rId15"/>
    <p:sldId id="283" r:id="rId16"/>
    <p:sldId id="285" r:id="rId17"/>
    <p:sldId id="284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01" r:id="rId30"/>
    <p:sldId id="302" r:id="rId31"/>
    <p:sldId id="303" r:id="rId32"/>
    <p:sldId id="299" r:id="rId33"/>
    <p:sldId id="304" r:id="rId34"/>
    <p:sldId id="300" r:id="rId35"/>
    <p:sldId id="270" r:id="rId36"/>
    <p:sldId id="305" r:id="rId37"/>
  </p:sldIdLst>
  <p:sldSz cx="12192000" cy="6858000"/>
  <p:notesSz cx="6858000" cy="9144000"/>
  <p:embeddedFontLst>
    <p:embeddedFont>
      <p:font typeface="한컴 윤고딕 230" panose="02020603020101020101" pitchFamily="18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HY견고딕" panose="02030600000101010101" pitchFamily="18" charset="-127"/>
      <p:regular r:id="rId41"/>
    </p:embeddedFont>
    <p:embeddedFont>
      <p:font typeface="HY울릉도M" panose="02030600000101010101" pitchFamily="18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D"/>
    <a:srgbClr val="FFF8E3"/>
    <a:srgbClr val="CCCC9F"/>
    <a:srgbClr val="FFF9E1"/>
    <a:srgbClr val="FFFFFF"/>
    <a:srgbClr val="FFF4E7"/>
    <a:srgbClr val="FFF2E7"/>
    <a:srgbClr val="FFF8E7"/>
    <a:srgbClr val="FFF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2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9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9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1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5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421C-E295-4C41-BF0C-68E585B58313}" type="datetimeFigureOut">
              <a:rPr lang="ko-KR" altLang="en-US" smtClean="0"/>
              <a:t>2016-04-11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79194-8684-4B8B-92A6-36E92A8CE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7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언어 </a:t>
            </a:r>
            <a:r>
              <a:rPr lang="ko-KR" altLang="en-US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스터디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주차</a:t>
            </a:r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O2CUBE</a:t>
            </a:r>
          </a:p>
          <a:p>
            <a:r>
              <a:rPr lang="ko-KR" altLang="en-US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이재형</a:t>
            </a:r>
            <a:endParaRPr lang="en-US" altLang="ko-KR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온도 섭씨 화씨 변환기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섭씨 온도를 받으면 화씨로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화씨 온도를 받으면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섭씨로 변환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ex)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섭씨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 (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화씨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32) / 1.8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04164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" y="354397"/>
            <a:ext cx="6144913" cy="60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정수 두 개를 입력 받아 두 수의 차를 출력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ex) 4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12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입력하면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8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나와야함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2120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354397"/>
            <a:ext cx="10727647" cy="60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정수 </a:t>
            </a:r>
            <a:r>
              <a:rPr lang="ko-KR" altLang="en-US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세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개를 입력 받아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크기순으로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나열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ex) 2, 12, 5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입력 받으면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2, 5, 12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정렬해서 출력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7264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354396"/>
            <a:ext cx="4910473" cy="60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삼항연산자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 = 10, b = 20;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(a &gt; b) ? a : b;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1253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5341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반복문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!!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두둥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while (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조건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조건이 참이면 명령 실행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;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실행 후 조건 확인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0153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" y="354396"/>
            <a:ext cx="6794137" cy="60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4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while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문을 사용해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 구구단을 외워보자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X 1 = 2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X 2 = 4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785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총 복습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과제 해설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연산할 때 주의할 점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반복문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반복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죽음의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별찍기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74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354396"/>
            <a:ext cx="11466130" cy="41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1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죽음의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별찍기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*****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30866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죽음의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별찍기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66626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죽음의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별찍기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*****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*****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*****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*****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*****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9001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죽음의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별찍기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***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****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*****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2419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5" y="153229"/>
            <a:ext cx="2788015" cy="466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7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5" y="153229"/>
            <a:ext cx="2847246" cy="46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4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5" y="153228"/>
            <a:ext cx="3040972" cy="46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1" y="98364"/>
            <a:ext cx="836343" cy="6625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</a:t>
            </a:r>
            <a:endParaRPr lang="en-US" altLang="ko-KR" sz="3200" dirty="0" smtClean="0">
              <a:solidFill>
                <a:srgbClr val="33332D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4" y="98364"/>
            <a:ext cx="2220802" cy="66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1" y="98364"/>
            <a:ext cx="836343" cy="6625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</a:t>
            </a:r>
            <a:endParaRPr lang="en-US" altLang="ko-KR" sz="3200" dirty="0" smtClean="0">
              <a:solidFill>
                <a:srgbClr val="33332D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4" y="98364"/>
            <a:ext cx="2223572" cy="66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“Hello, world!\n”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\n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개행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즉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엔터키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한번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누른거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3334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1" y="98364"/>
            <a:ext cx="836343" cy="6625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</a:t>
            </a:r>
            <a:endParaRPr lang="en-US" altLang="ko-KR" sz="3200" dirty="0" smtClean="0">
              <a:solidFill>
                <a:srgbClr val="33332D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4" y="98364"/>
            <a:ext cx="2403682" cy="67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1" y="98364"/>
            <a:ext cx="836343" cy="66253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09</a:t>
            </a:r>
            <a:endParaRPr lang="en-US" altLang="ko-KR" sz="3200" dirty="0" smtClean="0">
              <a:solidFill>
                <a:srgbClr val="33332D"/>
              </a:solidFill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4" y="207594"/>
            <a:ext cx="2050525" cy="651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2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5" y="278419"/>
            <a:ext cx="4402829" cy="64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6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5" y="253812"/>
            <a:ext cx="4683681" cy="45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75" y="342087"/>
            <a:ext cx="4515945" cy="44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18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 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죄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 defTabSz="648000">
              <a:lnSpc>
                <a:spcPct val="150000"/>
              </a:lnSpc>
            </a:pP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67" y="1354886"/>
            <a:ext cx="7429611" cy="51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72" y="0"/>
            <a:ext cx="35228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4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4708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“%d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자료형과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형식지정자</a:t>
            </a:r>
            <a:endParaRPr lang="en-US" altLang="ko-KR" sz="4000" b="1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6762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변수의 이름은 알파벳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숫자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언더바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‘ _ ’ 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대소문자 구분</a:t>
            </a:r>
            <a:endParaRPr lang="en-US" altLang="ko-KR" sz="4000" dirty="0" smtClean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숫자로 시작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</a:t>
            </a:r>
            <a:endParaRPr lang="en-US" altLang="ko-KR" sz="4000" dirty="0">
              <a:solidFill>
                <a:srgbClr val="33332D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스페이스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콩글리시</a:t>
            </a: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X!!! (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saram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en-US" altLang="ko-KR" sz="4000" dirty="0" err="1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gyosu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…)</a:t>
            </a:r>
          </a:p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그리고 몇 가지의 단어들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289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2" y="354397"/>
            <a:ext cx="10619676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 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2000" b="1" dirty="0" err="1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num1 = 0, num2 =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</a:t>
            </a:r>
            <a:r>
              <a:rPr lang="ko-KR" altLang="en-US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정수를 입력해주세요 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“%d %d”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&amp;num1, &amp;num2);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000" b="1" dirty="0" smtClean="0">
                <a:solidFill>
                  <a:schemeClr val="accent2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“%2d + %2d = %2d \n”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num1, num2, num1 + num2);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  <a:tabLst>
                <a:tab pos="0" algn="l"/>
              </a:tabLst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4000" b="1" dirty="0">
              <a:solidFill>
                <a:srgbClr val="33332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2000" b="1" dirty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여기서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의미는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?!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숫자를 엄청 크게 혹은 엄청 작게 받으면</a:t>
            </a:r>
            <a:endParaRPr lang="en-US" altLang="ko-KR" sz="2000" b="1" dirty="0" smtClean="0">
              <a:solidFill>
                <a:srgbClr val="00B05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743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3943" y="354397"/>
            <a:ext cx="10619676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20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num1, num2;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num1 = 5, num2 = 10;</a:t>
            </a: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 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(num1 &gt; num2)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0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(“num1 </a:t>
            </a:r>
            <a:r>
              <a:rPr lang="ko-KR" altLang="en-US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더 </a:t>
            </a:r>
            <a:r>
              <a:rPr lang="ko-KR" altLang="en-US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크당</a:t>
            </a:r>
            <a:r>
              <a:rPr lang="ko-KR" altLang="en-US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\n”);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if 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(num1 &lt; num2)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1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(“num2 </a:t>
            </a:r>
            <a:r>
              <a:rPr lang="ko-KR" altLang="en-US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더 </a:t>
            </a:r>
            <a:r>
              <a:rPr lang="ko-KR" altLang="en-US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크당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!!!\n”);</a:t>
            </a:r>
          </a:p>
          <a:p>
            <a:pPr defTabSz="648000">
              <a:lnSpc>
                <a:spcPct val="150000"/>
              </a:lnSpc>
            </a:pPr>
            <a:endParaRPr lang="en-US" altLang="ko-KR" sz="2000" b="1" dirty="0" smtClean="0">
              <a:solidFill>
                <a:srgbClr val="33332D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(“</a:t>
            </a:r>
            <a:r>
              <a:rPr lang="ko-KR" altLang="en-US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서로 </a:t>
            </a:r>
            <a:r>
              <a:rPr lang="ko-KR" altLang="en-US" sz="2000" b="1" dirty="0" err="1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같당</a:t>
            </a:r>
            <a:r>
              <a:rPr lang="ko-KR" altLang="en-US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\n”);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</a:t>
            </a:r>
            <a:r>
              <a:rPr lang="en-US" altLang="ko-KR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 </a:t>
            </a:r>
            <a:r>
              <a:rPr lang="ko-KR" altLang="en-US" sz="2000" b="1" dirty="0" smtClean="0">
                <a:solidFill>
                  <a:srgbClr val="00B05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자동완성 기능에 대해</a:t>
            </a:r>
            <a:endParaRPr lang="en-US" altLang="ko-KR" sz="4000" b="1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953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3335" y="151010"/>
            <a:ext cx="10619676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648000">
              <a:lnSpc>
                <a:spcPct val="150000"/>
              </a:lnSpc>
            </a:pPr>
            <a:r>
              <a:rPr lang="ko-KR" altLang="en-US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연산자</a:t>
            </a: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   -   *   /   %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   +=   -=   *=   /=   %=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++   --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&gt;   &lt;   ==   !=   &gt;=   &lt;=</a:t>
            </a:r>
          </a:p>
          <a:p>
            <a:pPr defTabSz="648000"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&amp;&amp;   ||   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9832" y="153229"/>
            <a:ext cx="836343" cy="6555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4000" dirty="0" smtClean="0">
                <a:solidFill>
                  <a:srgbClr val="33332D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5930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52401" y="354397"/>
            <a:ext cx="551542" cy="60939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07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08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09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2D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3" y="479231"/>
            <a:ext cx="8633710" cy="58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567</Words>
  <Application>Microsoft Office PowerPoint</Application>
  <PresentationFormat>와이드스크린</PresentationFormat>
  <Paragraphs>429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한컴 윤고딕 230</vt:lpstr>
      <vt:lpstr>맑은 고딕</vt:lpstr>
      <vt:lpstr>돋움체</vt:lpstr>
      <vt:lpstr>HY견고딕</vt:lpstr>
      <vt:lpstr>HY울릉도M</vt:lpstr>
      <vt:lpstr>Arial</vt:lpstr>
      <vt:lpstr>Office 테마</vt:lpstr>
      <vt:lpstr>C언어 스터디 4주차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O2CUBE C언어 스터디</dc:title>
  <dc:creator>user</dc:creator>
  <cp:lastModifiedBy>user</cp:lastModifiedBy>
  <cp:revision>60</cp:revision>
  <dcterms:created xsi:type="dcterms:W3CDTF">2016-03-13T16:16:08Z</dcterms:created>
  <dcterms:modified xsi:type="dcterms:W3CDTF">2016-04-11T04:49:31Z</dcterms:modified>
</cp:coreProperties>
</file>