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74" r:id="rId4"/>
    <p:sldId id="302" r:id="rId5"/>
    <p:sldId id="303" r:id="rId6"/>
    <p:sldId id="304" r:id="rId7"/>
    <p:sldId id="277" r:id="rId8"/>
    <p:sldId id="305" r:id="rId9"/>
    <p:sldId id="306" r:id="rId10"/>
    <p:sldId id="308" r:id="rId11"/>
    <p:sldId id="318" r:id="rId12"/>
    <p:sldId id="319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20" r:id="rId21"/>
    <p:sldId id="317" r:id="rId22"/>
    <p:sldId id="316" r:id="rId23"/>
    <p:sldId id="321" r:id="rId24"/>
    <p:sldId id="270" r:id="rId25"/>
  </p:sldIdLst>
  <p:sldSz cx="12192000" cy="6858000"/>
  <p:notesSz cx="6858000" cy="9144000"/>
  <p:embeddedFontLst>
    <p:embeddedFont>
      <p:font typeface="HY울릉도M" panose="0203060000010101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한컴 윤고딕 230" panose="0202060302010102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2D"/>
    <a:srgbClr val="FFF8E3"/>
    <a:srgbClr val="CCCC9F"/>
    <a:srgbClr val="FFF9E1"/>
    <a:srgbClr val="FFFFFF"/>
    <a:srgbClr val="FFF4E7"/>
    <a:srgbClr val="FFF2E7"/>
    <a:srgbClr val="FFF8E7"/>
    <a:srgbClr val="FFF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421C-E295-4C41-BF0C-68E585B5831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언어 </a:t>
            </a:r>
            <a:r>
              <a:rPr lang="ko-KR" altLang="en-US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스터디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주차</a:t>
            </a:r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O2CUBE</a:t>
            </a:r>
          </a:p>
          <a:p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이재형</a:t>
            </a:r>
            <a:endParaRPr lang="en-US" altLang="ko-KR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두 수를 매개변수로 받아서 서로 값을 교환하는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Swap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 만들기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값을 바꾼 후 두 변수의 값을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메인함수에서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출력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66005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917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안됨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그럼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Swap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함수에서 출력까지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1363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917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전역변수와 지역변수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5999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18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재귀함수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자기 자신을 불러오는 함수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1321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354397"/>
            <a:ext cx="4765800" cy="60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18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재귀함수를 이용해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팩토리얼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구하기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5! = 5 X 4 X 3 X 2 X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4121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75" y="153229"/>
            <a:ext cx="7539996" cy="652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0"/>
            <a:ext cx="5734179" cy="68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라이브러리 함수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#include &lt;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stdlib.h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#include &lt;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time.h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7577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라이브러리 함수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rand(void)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부터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32767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까지 랜덤 숫자 반환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void 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srand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(unsigned 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Seed)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rand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함수의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시드값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생성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5345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과제 해설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매개변수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전역과 지역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 선언과 정의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 사용법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744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438373"/>
            <a:ext cx="9360271" cy="370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18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array[n]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1015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" y="447839"/>
            <a:ext cx="8248117" cy="50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" y="354397"/>
            <a:ext cx="6515705" cy="60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   죄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부터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100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사이의 랜덤숫자로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UP DOWN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 만들어오기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algn="ctr"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길이가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 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형 배열에서 최대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최소값 찾기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배열은 랜덤 초기화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826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917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289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선언과 정의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main (void)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}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8132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선언과 정의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void function(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a)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{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}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main(void)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6934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선언과 정의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void function(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a);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main(void)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{}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void function(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a)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}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5118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4" y="447704"/>
            <a:ext cx="6405984" cy="60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393346"/>
            <a:ext cx="4213290" cy="605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452473"/>
            <a:ext cx="5605356" cy="590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385</Words>
  <Application>Microsoft Office PowerPoint</Application>
  <PresentationFormat>와이드스크린</PresentationFormat>
  <Paragraphs>265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HY울릉도M</vt:lpstr>
      <vt:lpstr>맑은 고딕</vt:lpstr>
      <vt:lpstr>돋움체</vt:lpstr>
      <vt:lpstr>한컴 윤고딕 230</vt:lpstr>
      <vt:lpstr>Arial</vt:lpstr>
      <vt:lpstr>Office 테마</vt:lpstr>
      <vt:lpstr>C언어 스터디 5주차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O2CUBE C언어 스터디</dc:title>
  <dc:creator>user</dc:creator>
  <cp:lastModifiedBy>user</cp:lastModifiedBy>
  <cp:revision>88</cp:revision>
  <dcterms:created xsi:type="dcterms:W3CDTF">2016-03-13T16:16:08Z</dcterms:created>
  <dcterms:modified xsi:type="dcterms:W3CDTF">2016-04-24T20:10:23Z</dcterms:modified>
</cp:coreProperties>
</file>