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0" r:id="rId4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5"/>
    </p:embeddedFont>
    <p:embeddedFont>
      <p:font typeface="맑은 고딕" panose="020B0503020000020004" pitchFamily="50" charset="-127"/>
      <p:regular r:id="rId6"/>
      <p:bold r:id="rId7"/>
    </p:embeddedFont>
    <p:embeddedFont>
      <p:font typeface="HY울릉도M" panose="02030600000101010101" pitchFamily="18" charset="-127"/>
      <p:regular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언어 </a:t>
            </a:r>
            <a:r>
              <a:rPr lang="ko-KR" altLang="en-US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스터디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666" y="160341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과제과제과제과제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주석주석주석주석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함수함수함수함수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배열배열배열배열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메모리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라는것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지역변수전역변수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static, 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const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죄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길이가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 배열에서 최대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최소값 찾기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배열은 랜덤 초기화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 수를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입력받아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두 수의 최대공약수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최소공배수 찾기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56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한컴 윤고딕 230</vt:lpstr>
      <vt:lpstr>맑은 고딕</vt:lpstr>
      <vt:lpstr>HY울릉도M</vt:lpstr>
      <vt:lpstr>Arial</vt:lpstr>
      <vt:lpstr>Office 테마</vt:lpstr>
      <vt:lpstr>C언어 스터디 6주차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90</cp:revision>
  <dcterms:created xsi:type="dcterms:W3CDTF">2016-03-13T16:16:08Z</dcterms:created>
  <dcterms:modified xsi:type="dcterms:W3CDTF">2016-05-02T05:33:21Z</dcterms:modified>
</cp:coreProperties>
</file>