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4" r:id="rId3"/>
    <p:sldId id="271" r:id="rId4"/>
    <p:sldId id="270" r:id="rId5"/>
  </p:sldIdLst>
  <p:sldSz cx="12192000" cy="6858000"/>
  <p:notesSz cx="6858000" cy="9144000"/>
  <p:embeddedFontLst>
    <p:embeddedFont>
      <p:font typeface="한컴 윤고딕 230" panose="02020603020101020101" pitchFamily="18" charset="-127"/>
      <p:regular r:id="rId6"/>
    </p:embeddedFont>
    <p:embeddedFont>
      <p:font typeface="맑은 고딕" panose="020B0503020000020004" pitchFamily="50" charset="-127"/>
      <p:regular r:id="rId7"/>
      <p:bold r:id="rId8"/>
    </p:embeddedFont>
    <p:embeddedFont>
      <p:font typeface="HY울릉도M" panose="02030600000101010101" pitchFamily="18" charset="-127"/>
      <p:regular r:id="rId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2D"/>
    <a:srgbClr val="FFF8E3"/>
    <a:srgbClr val="CCCC9F"/>
    <a:srgbClr val="FFF9E1"/>
    <a:srgbClr val="FFFFFF"/>
    <a:srgbClr val="FFF4E7"/>
    <a:srgbClr val="FFF2E7"/>
    <a:srgbClr val="FFF8E7"/>
    <a:srgbClr val="FFF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4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788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224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22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92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91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693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13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454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678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538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2421C-E295-4C41-BF0C-68E585B58313}" type="datetimeFigureOut">
              <a:rPr lang="ko-KR" altLang="en-US" smtClean="0"/>
              <a:t>2016-05-16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67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C</a:t>
            </a:r>
            <a:r>
              <a:rPr lang="ko-KR" altLang="en-US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언어 스터디 </a:t>
            </a:r>
            <a:r>
              <a:rPr lang="en-US" altLang="ko-KR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7</a:t>
            </a:r>
            <a:r>
              <a:rPr lang="ko-KR" altLang="en-US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주차</a:t>
            </a:r>
            <a:endParaRPr lang="ko-KR" altLang="en-US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O2CUBE</a:t>
            </a:r>
          </a:p>
          <a:p>
            <a:r>
              <a:rPr lang="ko-KR" altLang="en-US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이재형</a:t>
            </a:r>
            <a:endParaRPr lang="en-US" altLang="ko-KR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ko-KR" altLang="en-US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874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2666" y="160341"/>
            <a:ext cx="10619676" cy="47089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과제를 보자</a:t>
            </a: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포인터</a:t>
            </a: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ko-KR" altLang="en-US" sz="4000" dirty="0" err="1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포인터랑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함수</a:t>
            </a: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ko-KR" altLang="en-US" sz="4000" dirty="0" err="1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포인터랑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배열</a:t>
            </a: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문자열</a:t>
            </a: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37444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335" y="151010"/>
            <a:ext cx="10619676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두 수를 매개변수로 받아서 서로 값을 교환하는</a:t>
            </a: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Swap 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함수 만들기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!</a:t>
            </a:r>
          </a:p>
          <a:p>
            <a:pPr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값을 바꾼 후 두 변수의 값을 </a:t>
            </a:r>
            <a:r>
              <a:rPr lang="ko-KR" altLang="en-US" sz="4000" dirty="0" err="1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메인함수에서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출력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!</a:t>
            </a:r>
          </a:p>
          <a:p>
            <a:pPr defTabSz="648000">
              <a:lnSpc>
                <a:spcPct val="150000"/>
              </a:lnSpc>
            </a:pP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90054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335" y="151010"/>
            <a:ext cx="10619676" cy="2862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과   죄</a:t>
            </a: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 defTabSz="648000">
              <a:lnSpc>
                <a:spcPct val="150000"/>
              </a:lnSpc>
            </a:pP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여태 해왔던 과제들과 문제들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을 함수화 하기</a:t>
            </a: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418266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2221</TotalTime>
  <Words>64</Words>
  <Application>Microsoft Office PowerPoint</Application>
  <PresentationFormat>와이드스크린</PresentationFormat>
  <Paragraphs>35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한컴 윤고딕 230</vt:lpstr>
      <vt:lpstr>맑은 고딕</vt:lpstr>
      <vt:lpstr>HY울릉도M</vt:lpstr>
      <vt:lpstr>Arial</vt:lpstr>
      <vt:lpstr>Office 테마</vt:lpstr>
      <vt:lpstr>C언어 스터디 7주차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O2CUBE C언어 스터디</dc:title>
  <dc:creator>user</dc:creator>
  <cp:lastModifiedBy>user</cp:lastModifiedBy>
  <cp:revision>94</cp:revision>
  <dcterms:created xsi:type="dcterms:W3CDTF">2016-03-13T16:16:08Z</dcterms:created>
  <dcterms:modified xsi:type="dcterms:W3CDTF">2016-05-16T05:36:26Z</dcterms:modified>
</cp:coreProperties>
</file>