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4" r:id="rId3"/>
    <p:sldId id="273" r:id="rId4"/>
    <p:sldId id="274" r:id="rId5"/>
    <p:sldId id="272" r:id="rId6"/>
    <p:sldId id="275" r:id="rId7"/>
    <p:sldId id="276" r:id="rId8"/>
    <p:sldId id="277" r:id="rId9"/>
    <p:sldId id="281" r:id="rId10"/>
    <p:sldId id="278" r:id="rId11"/>
    <p:sldId id="279" r:id="rId12"/>
    <p:sldId id="280" r:id="rId13"/>
    <p:sldId id="270" r:id="rId14"/>
  </p:sldIdLst>
  <p:sldSz cx="12192000" cy="6858000"/>
  <p:notesSz cx="6858000" cy="9144000"/>
  <p:embeddedFontLst>
    <p:embeddedFont>
      <p:font typeface="한컴 윤고딕 230" panose="02020603020101020101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HY울릉도M" panose="02030600000101010101" pitchFamily="18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2D"/>
    <a:srgbClr val="FFF8E3"/>
    <a:srgbClr val="CCCC9F"/>
    <a:srgbClr val="FFF9E1"/>
    <a:srgbClr val="FFFFFF"/>
    <a:srgbClr val="FFF4E7"/>
    <a:srgbClr val="FFF2E7"/>
    <a:srgbClr val="FFF8E7"/>
    <a:srgbClr val="FFF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8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22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22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9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9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69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1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45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67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53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2421C-E295-4C41-BF0C-68E585B5831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67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</a:t>
            </a:r>
            <a:r>
              <a:rPr lang="ko-KR" altLang="en-US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언어 스터디 </a:t>
            </a:r>
            <a:r>
              <a:rPr lang="en-US" altLang="ko-KR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8</a:t>
            </a:r>
            <a:r>
              <a:rPr lang="ko-KR" altLang="en-US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주차</a:t>
            </a:r>
            <a:endParaRPr lang="ko-KR" altLang="en-US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O2CUBE</a:t>
            </a:r>
          </a:p>
          <a:p>
            <a:r>
              <a:rPr lang="ko-KR" altLang="en-US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이재형</a:t>
            </a:r>
            <a:endParaRPr lang="en-US" altLang="ko-KR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74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문자열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문자들의 집합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문장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char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형 배열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428848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문자열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문자들과 </a:t>
            </a:r>
            <a:r>
              <a:rPr lang="ko-KR" altLang="en-US" sz="4000" u="sng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널문자</a:t>
            </a:r>
            <a:r>
              <a:rPr lang="ko-KR" altLang="en-US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이루어진 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char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형 배열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영어로 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String</a:t>
            </a:r>
          </a:p>
          <a:p>
            <a:pPr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47272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문자열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str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[20] = “Hello World!”;</a:t>
            </a: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문자열 </a:t>
            </a:r>
            <a:r>
              <a:rPr lang="en-US" altLang="ko-KR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str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길이는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7317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과   죄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랜덤 초기화된 배열의 요소들을 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오름차순으로 정렬하는 함수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입력한 문장의 길이를 출력하는 함수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컴퓨터 좀 끄고 가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 defTabSz="648000">
              <a:lnSpc>
                <a:spcPct val="150000"/>
              </a:lnSpc>
            </a:pP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41826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2666" y="160341"/>
            <a:ext cx="10619676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퀴즈 리뷰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포인터 한 번 더 보기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포인터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실습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배열과 포인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터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문자열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744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정수 두 개를 입력 받아 두 수의 차를 출력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pPr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ex) 4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와 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12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입력하면 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8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</a:t>
            </a:r>
            <a:r>
              <a:rPr lang="ko-KR" altLang="en-US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나와야함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94164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정수 </a:t>
            </a: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세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개를 입력 받아 </a:t>
            </a:r>
            <a:r>
              <a:rPr lang="ko-KR" altLang="en-US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크기순으로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나열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ex) 2, 12, 5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입력 받으면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2, 5, 12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정렬해서 출력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4341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온도 섭씨 화씨 변환기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섭씨 온도를 받으면 화씨로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화씨 온도를 받으면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섭씨로 변환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ex)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섭씨 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= (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화씨 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– 32) / 1.8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7257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75" y="153229"/>
            <a:ext cx="7539996" cy="652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7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1" y="354397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3" y="0"/>
            <a:ext cx="5734179" cy="68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0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7478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입력 받은 숫자가 소수인지 아닌지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판별하는 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프로그램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부터 </a:t>
            </a: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100 </a:t>
            </a: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사이의 </a:t>
            </a:r>
            <a:r>
              <a:rPr lang="ko-KR" altLang="en-US" sz="4000" dirty="0" err="1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랜덤숫자로</a:t>
            </a: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UP DOWN </a:t>
            </a: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게임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길이가 </a:t>
            </a: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10</a:t>
            </a: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 </a:t>
            </a:r>
            <a:r>
              <a:rPr lang="en-US" altLang="ko-KR" sz="4000" dirty="0" err="1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int</a:t>
            </a: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형 배열에서 최대</a:t>
            </a: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최소값 찾기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배열은 랜덤 초기화</a:t>
            </a: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pPr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40781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배열과 포인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터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같다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참고 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PPT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가져옴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34" y="3013332"/>
            <a:ext cx="5566247" cy="345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9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</TotalTime>
  <Words>268</Words>
  <Application>Microsoft Office PowerPoint</Application>
  <PresentationFormat>와이드스크린</PresentationFormat>
  <Paragraphs>137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돋움체</vt:lpstr>
      <vt:lpstr>한컴 윤고딕 230</vt:lpstr>
      <vt:lpstr>맑은 고딕</vt:lpstr>
      <vt:lpstr>HY울릉도M</vt:lpstr>
      <vt:lpstr>Arial</vt:lpstr>
      <vt:lpstr>Office 테마</vt:lpstr>
      <vt:lpstr>C언어 스터디 8주차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O2CUBE C언어 스터디</dc:title>
  <dc:creator>user</dc:creator>
  <cp:lastModifiedBy>user</cp:lastModifiedBy>
  <cp:revision>104</cp:revision>
  <dcterms:created xsi:type="dcterms:W3CDTF">2016-03-13T16:16:08Z</dcterms:created>
  <dcterms:modified xsi:type="dcterms:W3CDTF">2016-05-23T08:43:36Z</dcterms:modified>
</cp:coreProperties>
</file>