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3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embeddedFontLst>
    <p:embeddedFont>
      <p:font typeface="HY울릉도M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3"/>
    <a:srgbClr val="33332D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75D95-E201-4035-9F6F-F06F2B8D2155}" v="41" dt="2019-03-20T01:20:13.309"/>
    <p1510:client id="{5C25EB84-59BF-4ADA-B025-1EED16CB1FFE}" v="2" dt="2019-03-20T00:10:27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5C25EB84-59BF-4ADA-B025-1EED16CB1FFE}"/>
    <pc:docChg chg="undo modSld">
      <pc:chgData name="이재형" userId="c953af65-a220-40f8-9b11-e29da02892c7" providerId="ADAL" clId="{5C25EB84-59BF-4ADA-B025-1EED16CB1FFE}" dt="2019-03-20T00:11:27.912" v="58" actId="1076"/>
      <pc:docMkLst>
        <pc:docMk/>
      </pc:docMkLst>
      <pc:sldChg chg="modSp">
        <pc:chgData name="이재형" userId="c953af65-a220-40f8-9b11-e29da02892c7" providerId="ADAL" clId="{5C25EB84-59BF-4ADA-B025-1EED16CB1FFE}" dt="2019-03-20T00:10:27.811" v="56" actId="20577"/>
        <pc:sldMkLst>
          <pc:docMk/>
          <pc:sldMk cId="1538746663" sldId="256"/>
        </pc:sldMkLst>
        <pc:spChg chg="mod">
          <ac:chgData name="이재형" userId="c953af65-a220-40f8-9b11-e29da02892c7" providerId="ADAL" clId="{5C25EB84-59BF-4ADA-B025-1EED16CB1FFE}" dt="2019-03-20T00:10:07.890" v="19" actId="20577"/>
          <ac:spMkLst>
            <pc:docMk/>
            <pc:sldMk cId="1538746663" sldId="256"/>
            <ac:spMk id="2" creationId="{00000000-0000-0000-0000-000000000000}"/>
          </ac:spMkLst>
        </pc:spChg>
        <pc:spChg chg="mod">
          <ac:chgData name="이재형" userId="c953af65-a220-40f8-9b11-e29da02892c7" providerId="ADAL" clId="{5C25EB84-59BF-4ADA-B025-1EED16CB1FFE}" dt="2019-03-20T00:10:27.811" v="56" actId="20577"/>
          <ac:spMkLst>
            <pc:docMk/>
            <pc:sldMk cId="1538746663" sldId="256"/>
            <ac:spMk id="3" creationId="{00000000-0000-0000-0000-000000000000}"/>
          </ac:spMkLst>
        </pc:spChg>
      </pc:sldChg>
      <pc:sldChg chg="modSp">
        <pc:chgData name="이재형" userId="c953af65-a220-40f8-9b11-e29da02892c7" providerId="ADAL" clId="{5C25EB84-59BF-4ADA-B025-1EED16CB1FFE}" dt="2019-03-20T00:11:27.912" v="58" actId="1076"/>
        <pc:sldMkLst>
          <pc:docMk/>
          <pc:sldMk cId="287936860" sldId="258"/>
        </pc:sldMkLst>
        <pc:spChg chg="mod">
          <ac:chgData name="이재형" userId="c953af65-a220-40f8-9b11-e29da02892c7" providerId="ADAL" clId="{5C25EB84-59BF-4ADA-B025-1EED16CB1FFE}" dt="2019-03-20T00:11:27.912" v="58" actId="1076"/>
          <ac:spMkLst>
            <pc:docMk/>
            <pc:sldMk cId="287936860" sldId="258"/>
            <ac:spMk id="4" creationId="{00000000-0000-0000-0000-000000000000}"/>
          </ac:spMkLst>
        </pc:spChg>
      </pc:sldChg>
    </pc:docChg>
  </pc:docChgLst>
  <pc:docChgLst>
    <pc:chgData name="이재형" userId="c953af65-a220-40f8-9b11-e29da02892c7" providerId="ADAL" clId="{EB775D95-E201-4035-9F6F-F06F2B8D2155}"/>
    <pc:docChg chg="undo addSld delSld modSld sldOrd">
      <pc:chgData name="이재형" userId="c953af65-a220-40f8-9b11-e29da02892c7" providerId="ADAL" clId="{EB775D95-E201-4035-9F6F-F06F2B8D2155}" dt="2019-03-20T01:21:01.441" v="312" actId="1076"/>
      <pc:docMkLst>
        <pc:docMk/>
      </pc:docMkLst>
      <pc:sldChg chg="addSp modSp">
        <pc:chgData name="이재형" userId="c953af65-a220-40f8-9b11-e29da02892c7" providerId="ADAL" clId="{EB775D95-E201-4035-9F6F-F06F2B8D2155}" dt="2019-03-20T01:21:01.441" v="312" actId="1076"/>
        <pc:sldMkLst>
          <pc:docMk/>
          <pc:sldMk cId="1538746663" sldId="256"/>
        </pc:sldMkLst>
        <pc:spChg chg="mod">
          <ac:chgData name="이재형" userId="c953af65-a220-40f8-9b11-e29da02892c7" providerId="ADAL" clId="{EB775D95-E201-4035-9F6F-F06F2B8D2155}" dt="2019-03-20T01:20:05.825" v="302" actId="14100"/>
          <ac:spMkLst>
            <pc:docMk/>
            <pc:sldMk cId="1538746663" sldId="256"/>
            <ac:spMk id="2" creationId="{00000000-0000-0000-0000-000000000000}"/>
          </ac:spMkLst>
        </pc:spChg>
        <pc:spChg chg="mod">
          <ac:chgData name="이재형" userId="c953af65-a220-40f8-9b11-e29da02892c7" providerId="ADAL" clId="{EB775D95-E201-4035-9F6F-F06F2B8D2155}" dt="2019-03-20T01:20:57.632" v="311" actId="1076"/>
          <ac:spMkLst>
            <pc:docMk/>
            <pc:sldMk cId="1538746663" sldId="256"/>
            <ac:spMk id="3" creationId="{00000000-0000-0000-0000-000000000000}"/>
          </ac:spMkLst>
        </pc:spChg>
        <pc:spChg chg="add mod">
          <ac:chgData name="이재형" userId="c953af65-a220-40f8-9b11-e29da02892c7" providerId="ADAL" clId="{EB775D95-E201-4035-9F6F-F06F2B8D2155}" dt="2019-03-20T01:21:01.441" v="312" actId="1076"/>
          <ac:spMkLst>
            <pc:docMk/>
            <pc:sldMk cId="1538746663" sldId="256"/>
            <ac:spMk id="4" creationId="{41F047B6-3135-4F16-972F-9131DE05688F}"/>
          </ac:spMkLst>
        </pc:spChg>
      </pc:sldChg>
      <pc:sldChg chg="del">
        <pc:chgData name="이재형" userId="c953af65-a220-40f8-9b11-e29da02892c7" providerId="ADAL" clId="{EB775D95-E201-4035-9F6F-F06F2B8D2155}" dt="2019-03-20T00:19:49.897" v="153" actId="2696"/>
        <pc:sldMkLst>
          <pc:docMk/>
          <pc:sldMk cId="1511269574" sldId="257"/>
        </pc:sldMkLst>
      </pc:sldChg>
      <pc:sldChg chg="modSp">
        <pc:chgData name="이재형" userId="c953af65-a220-40f8-9b11-e29da02892c7" providerId="ADAL" clId="{EB775D95-E201-4035-9F6F-F06F2B8D2155}" dt="2019-03-20T00:19:33.030" v="152"/>
        <pc:sldMkLst>
          <pc:docMk/>
          <pc:sldMk cId="287936860" sldId="258"/>
        </pc:sldMkLst>
        <pc:spChg chg="mod">
          <ac:chgData name="이재형" userId="c953af65-a220-40f8-9b11-e29da02892c7" providerId="ADAL" clId="{EB775D95-E201-4035-9F6F-F06F2B8D2155}" dt="2019-03-20T00:19:33.030" v="152"/>
          <ac:spMkLst>
            <pc:docMk/>
            <pc:sldMk cId="287936860" sldId="258"/>
            <ac:spMk id="4" creationId="{00000000-0000-0000-0000-000000000000}"/>
          </ac:spMkLst>
        </pc:spChg>
      </pc:sldChg>
      <pc:sldChg chg="del">
        <pc:chgData name="이재형" userId="c953af65-a220-40f8-9b11-e29da02892c7" providerId="ADAL" clId="{EB775D95-E201-4035-9F6F-F06F2B8D2155}" dt="2019-03-20T00:19:50.212" v="154" actId="2696"/>
        <pc:sldMkLst>
          <pc:docMk/>
          <pc:sldMk cId="68315500" sldId="259"/>
        </pc:sldMkLst>
      </pc:sldChg>
      <pc:sldChg chg="del">
        <pc:chgData name="이재형" userId="c953af65-a220-40f8-9b11-e29da02892c7" providerId="ADAL" clId="{EB775D95-E201-4035-9F6F-F06F2B8D2155}" dt="2019-03-20T00:19:50.707" v="155" actId="2696"/>
        <pc:sldMkLst>
          <pc:docMk/>
          <pc:sldMk cId="2417185744" sldId="261"/>
        </pc:sldMkLst>
      </pc:sldChg>
      <pc:sldChg chg="del">
        <pc:chgData name="이재형" userId="c953af65-a220-40f8-9b11-e29da02892c7" providerId="ADAL" clId="{EB775D95-E201-4035-9F6F-F06F2B8D2155}" dt="2019-03-20T00:19:51.281" v="156" actId="2696"/>
        <pc:sldMkLst>
          <pc:docMk/>
          <pc:sldMk cId="912914686" sldId="262"/>
        </pc:sldMkLst>
      </pc:sldChg>
      <pc:sldChg chg="modSp">
        <pc:chgData name="이재형" userId="c953af65-a220-40f8-9b11-e29da02892c7" providerId="ADAL" clId="{EB775D95-E201-4035-9F6F-F06F2B8D2155}" dt="2019-03-20T01:18:50.149" v="294" actId="20577"/>
        <pc:sldMkLst>
          <pc:docMk/>
          <pc:sldMk cId="3564474386" sldId="263"/>
        </pc:sldMkLst>
        <pc:spChg chg="mod">
          <ac:chgData name="이재형" userId="c953af65-a220-40f8-9b11-e29da02892c7" providerId="ADAL" clId="{EB775D95-E201-4035-9F6F-F06F2B8D2155}" dt="2019-03-20T01:18:50.149" v="294" actId="20577"/>
          <ac:spMkLst>
            <pc:docMk/>
            <pc:sldMk cId="3564474386" sldId="263"/>
            <ac:spMk id="4" creationId="{00000000-0000-0000-0000-000000000000}"/>
          </ac:spMkLst>
        </pc:spChg>
        <pc:spChg chg="mod">
          <ac:chgData name="이재형" userId="c953af65-a220-40f8-9b11-e29da02892c7" providerId="ADAL" clId="{EB775D95-E201-4035-9F6F-F06F2B8D2155}" dt="2019-03-20T01:13:37.963" v="179" actId="1076"/>
          <ac:spMkLst>
            <pc:docMk/>
            <pc:sldMk cId="3564474386" sldId="263"/>
            <ac:spMk id="23" creationId="{00000000-0000-0000-0000-000000000000}"/>
          </ac:spMkLst>
        </pc:spChg>
      </pc:sldChg>
      <pc:sldChg chg="modSp add ord">
        <pc:chgData name="이재형" userId="c953af65-a220-40f8-9b11-e29da02892c7" providerId="ADAL" clId="{EB775D95-E201-4035-9F6F-F06F2B8D2155}" dt="2019-03-20T01:18:01.463" v="284" actId="1076"/>
        <pc:sldMkLst>
          <pc:docMk/>
          <pc:sldMk cId="3443474960" sldId="264"/>
        </pc:sldMkLst>
        <pc:spChg chg="mod">
          <ac:chgData name="이재형" userId="c953af65-a220-40f8-9b11-e29da02892c7" providerId="ADAL" clId="{EB775D95-E201-4035-9F6F-F06F2B8D2155}" dt="2019-03-20T01:18:01.463" v="284" actId="1076"/>
          <ac:spMkLst>
            <pc:docMk/>
            <pc:sldMk cId="3443474960" sldId="264"/>
            <ac:spMk id="4" creationId="{00000000-0000-0000-0000-000000000000}"/>
          </ac:spMkLst>
        </pc:spChg>
      </pc:sldChg>
      <pc:sldChg chg="modSp add">
        <pc:chgData name="이재형" userId="c953af65-a220-40f8-9b11-e29da02892c7" providerId="ADAL" clId="{EB775D95-E201-4035-9F6F-F06F2B8D2155}" dt="2019-03-20T01:18:17.542" v="286" actId="1076"/>
        <pc:sldMkLst>
          <pc:docMk/>
          <pc:sldMk cId="3952996872" sldId="265"/>
        </pc:sldMkLst>
        <pc:spChg chg="mod">
          <ac:chgData name="이재형" userId="c953af65-a220-40f8-9b11-e29da02892c7" providerId="ADAL" clId="{EB775D95-E201-4035-9F6F-F06F2B8D2155}" dt="2019-03-20T01:18:17.542" v="286" actId="1076"/>
          <ac:spMkLst>
            <pc:docMk/>
            <pc:sldMk cId="3952996872" sldId="265"/>
            <ac:spMk id="4" creationId="{00000000-0000-0000-0000-000000000000}"/>
          </ac:spMkLst>
        </pc:spChg>
      </pc:sldChg>
      <pc:sldChg chg="modSp add">
        <pc:chgData name="이재형" userId="c953af65-a220-40f8-9b11-e29da02892c7" providerId="ADAL" clId="{EB775D95-E201-4035-9F6F-F06F2B8D2155}" dt="2019-03-20T01:18:23.436" v="290" actId="403"/>
        <pc:sldMkLst>
          <pc:docMk/>
          <pc:sldMk cId="3954623642" sldId="266"/>
        </pc:sldMkLst>
        <pc:spChg chg="mod">
          <ac:chgData name="이재형" userId="c953af65-a220-40f8-9b11-e29da02892c7" providerId="ADAL" clId="{EB775D95-E201-4035-9F6F-F06F2B8D2155}" dt="2019-03-20T01:18:23.436" v="290" actId="403"/>
          <ac:spMkLst>
            <pc:docMk/>
            <pc:sldMk cId="3954623642" sldId="266"/>
            <ac:spMk id="4" creationId="{00000000-0000-0000-0000-000000000000}"/>
          </ac:spMkLst>
        </pc:spChg>
      </pc:sldChg>
      <pc:sldChg chg="modSp add">
        <pc:chgData name="이재형" userId="c953af65-a220-40f8-9b11-e29da02892c7" providerId="ADAL" clId="{EB775D95-E201-4035-9F6F-F06F2B8D2155}" dt="2019-03-20T01:19:12.210" v="300" actId="1076"/>
        <pc:sldMkLst>
          <pc:docMk/>
          <pc:sldMk cId="604607202" sldId="267"/>
        </pc:sldMkLst>
        <pc:spChg chg="mod">
          <ac:chgData name="이재형" userId="c953af65-a220-40f8-9b11-e29da02892c7" providerId="ADAL" clId="{EB775D95-E201-4035-9F6F-F06F2B8D2155}" dt="2019-03-20T01:19:12.210" v="300" actId="1076"/>
          <ac:spMkLst>
            <pc:docMk/>
            <pc:sldMk cId="604607202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GettingStarted/DownloadingUnrealEngine/#%EC%86%8C%EC%8A%A4%EC%BD%94%EB%93%9C%EB%8B%A4%EC%9A%B4%EB%A1%9C%EB%93%9C" TargetMode="External"/><Relationship Id="rId2" Type="http://schemas.openxmlformats.org/officeDocument/2006/relationships/hyperlink" Target="https://youtu.be/njJchQsfG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18821/search-for-multiple-indecies-with-boost-multi-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06547"/>
            <a:ext cx="9144000" cy="1203415"/>
          </a:xfrm>
        </p:spPr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OT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8213"/>
            <a:ext cx="9144000" cy="1655762"/>
          </a:xfrm>
        </p:spPr>
        <p:txBody>
          <a:bodyPr/>
          <a:lstStyle/>
          <a:p>
            <a:r>
              <a:rPr lang="ko-KR" altLang="en-US" sz="28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김제혁</a:t>
            </a:r>
            <a:r>
              <a:rPr lang="ko-KR" altLang="en-US" sz="28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 </a:t>
            </a:r>
            <a:r>
              <a:rPr lang="ko-KR" altLang="en-US" sz="28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sz="28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1F047B6-3135-4F16-972F-9131DE05688F}"/>
              </a:ext>
            </a:extLst>
          </p:cNvPr>
          <p:cNvSpPr txBox="1">
            <a:spLocks/>
          </p:cNvSpPr>
          <p:nvPr/>
        </p:nvSpPr>
        <p:spPr>
          <a:xfrm>
            <a:off x="1729484" y="3509962"/>
            <a:ext cx="9144000" cy="77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C_HUB X O2CUBE</a:t>
            </a: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2D9D-4C1C-4696-BE4C-3E43359CB07F}"/>
              </a:ext>
            </a:extLst>
          </p:cNvPr>
          <p:cNvSpPr txBox="1"/>
          <p:nvPr/>
        </p:nvSpPr>
        <p:spPr>
          <a:xfrm>
            <a:off x="703942" y="0"/>
            <a:ext cx="10619676" cy="7776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언리얼이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더 좋지 않나요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그래픽과 퍼포먼스는 개발하기 나름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https://youtu.be/njJchQsfGmo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큰 프로젝트에서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언리얼을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선호하는 이유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개발자가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언리얼을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선호하는 이유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http://api.unrealengine.com/KOR/GettingStarted/DownloadingUnrealEngine/#%EC%86%8C%EC%8A%A4%EC%BD%94%EB%93%9C%EB%8B%A4%EC%9A%B4%EB%A1%9C%EB%93%9C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유니티의 단점이자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언리얼의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장점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93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2D9D-4C1C-4696-BE4C-3E43359CB07F}"/>
              </a:ext>
            </a:extLst>
          </p:cNvPr>
          <p:cNvSpPr txBox="1"/>
          <p:nvPr/>
        </p:nvSpPr>
        <p:spPr>
          <a:xfrm>
            <a:off x="703942" y="0"/>
            <a:ext cx="10619676" cy="61149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그리고 알려드리고 싶은 것 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유니티를 통해 빠르게 배우는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C#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C#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고수준 언어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(High-Level Programming Language)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완전한 객체 지향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단순한 문법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언어의 습득 및 장단점 비교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E32E4-4C7D-43D4-90D0-773B3A1A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862003"/>
            <a:ext cx="631595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EB228-7854-4168-8749-B2E85C55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71" y="352682"/>
            <a:ext cx="5264458" cy="61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610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저와 제혁이형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얼마나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알고계세요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이번 스터디에 대해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앞으로 알려드리고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싶은것들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79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-61645"/>
            <a:ext cx="10619676" cy="668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물리적인 부분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 조절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고정된 물체엔 꼭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충돌체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이동할땐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넣고 </a:t>
            </a: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IsKinematic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Solver Iteration Count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Ragdoll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최소화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태그보단 레이어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메쉬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사용하지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않아야함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문자열을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합치고싶다면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StringBuilder.Append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FindObject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계열 함수들은 매우 느리다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미리 찾아서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캐싱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effectLst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4347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-20548"/>
            <a:ext cx="10619676" cy="64652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스크립팅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테크닉들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Cpp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Cs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전역선언 차이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 함수들의 루틴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콜백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함수를 루틴사이에 추가하기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intrusively linked list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Its better on memory (not many small allocations for things to point at other things)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 allows you to have an object that exist in multiple containers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 allows you to find an element with one search mode (hash) but then find the next element in 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lexographic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order (this is </a:t>
            </a:r>
            <a:r>
              <a:rPr lang="en-US" altLang="ko-KR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not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the same as #2, but it can be also 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acomplished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u="sng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boost's </a:t>
            </a:r>
            <a:r>
              <a:rPr lang="en-US" altLang="ko-KR" sz="2000" u="sng" dirty="0" err="1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multi_index_container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but note that 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multi_index_container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has certain shortcomings that are non-issues with intrusive)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디자인 패턴을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적용해보는건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529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0"/>
            <a:ext cx="10619676" cy="51942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Profiler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참고하여 최적화 포인트 잡기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가비지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컬렉션 최적화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오브젝트 </a:t>
            </a:r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풀링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Instantiate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Enable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If (</a:t>
            </a:r>
            <a:r>
              <a:rPr lang="en-US" altLang="ko-KR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a.tag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== "t") X </a:t>
            </a:r>
            <a:r>
              <a:rPr lang="en-US" altLang="ko-KR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a.compareTag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("t") 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파티클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시스템 </a:t>
            </a:r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풀링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테크닉</a:t>
            </a:r>
            <a:endParaRPr lang="en-US" altLang="ko-KR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vs foreach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일차원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배열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가변 배열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effectLst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546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102680"/>
            <a:ext cx="10619676" cy="4854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 기반의 프레임워크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크게 어떤 이벤트가 있는지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이벤트가 어떤 뼈대로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구성되어있는지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아주 간단한 공굴리기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공을 굴리려면 일단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알아야하는것들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스크립트 전체를 주지않고 메소드만 소개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간단한 게임이지만 체계적으로 프로그래밍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기본적인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공굴리는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 제작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wasd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굴러가고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마우스로 카메라를 돌리고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카메라가 돌아가도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누르면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앞으로가게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점프도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쪼끔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해보자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간단하게 스테이지를 만들어보자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447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0"/>
            <a:ext cx="10619676" cy="2249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장치들을 만들어보자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에셋도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쓸 줄 알아야한다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iTween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HP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 적용해보자</a:t>
            </a:r>
            <a:endParaRPr lang="ko-KR" altLang="en-US" sz="2400" dirty="0">
              <a:effectLst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0460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2D9D-4C1C-4696-BE4C-3E43359CB07F}"/>
              </a:ext>
            </a:extLst>
          </p:cNvPr>
          <p:cNvSpPr txBox="1"/>
          <p:nvPr/>
        </p:nvSpPr>
        <p:spPr>
          <a:xfrm>
            <a:off x="703942" y="0"/>
            <a:ext cx="10619676" cy="6654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 엔진 소개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3D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소프트웨어의 통합 개발 도구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외에도 건축 시각화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3D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애니메이션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영상 사전시각화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프리비즈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다양한 곳에 사용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직관적이고 쉽게 다룰 수 있는 인터페이스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유니티의 장점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간단한 프로그래밍 지식으로도 개발이 가능</a:t>
            </a:r>
            <a:endParaRPr lang="en-US" altLang="ko-KR" sz="2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컴포넌트 시스템의 </a:t>
            </a:r>
            <a:r>
              <a:rPr lang="ko-KR" altLang="en-US" sz="24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생산성</a:t>
            </a:r>
            <a:endParaRPr lang="en-US" altLang="ko-KR" sz="2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누구나 쉽게 사용할 수 있는 스크립트 언어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플랫폼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</a:t>
            </a:r>
            <a:r>
              <a:rPr lang="ko-KR" altLang="en-US" sz="2400" dirty="0" err="1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래퍼런스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에셋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스토어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trike="sngStrike" dirty="0">
                <a:latin typeface="궁서체" panose="02030609000101010101" pitchFamily="17" charset="-127"/>
                <a:ea typeface="궁서체" panose="02030609000101010101" pitchFamily="17" charset="-127"/>
              </a:rPr>
              <a:t>공   짜</a:t>
            </a:r>
            <a:endParaRPr lang="en-US" altLang="ko-KR" sz="2400" strike="sngStrike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9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0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2D9D-4C1C-4696-BE4C-3E43359CB07F}"/>
              </a:ext>
            </a:extLst>
          </p:cNvPr>
          <p:cNvSpPr txBox="1"/>
          <p:nvPr/>
        </p:nvSpPr>
        <p:spPr>
          <a:xfrm>
            <a:off x="703942" y="0"/>
            <a:ext cx="10619676" cy="5749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유료버전 쓰면 뭐가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다른가요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26657BE-A57A-446B-91A9-9DD633D7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2" y="809897"/>
            <a:ext cx="7658196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614</Words>
  <Application>Microsoft Office PowerPoint</Application>
  <PresentationFormat>와이드스크린</PresentationFormat>
  <Paragraphs>222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궁서체</vt:lpstr>
      <vt:lpstr>한컴 윤고딕 230</vt:lpstr>
      <vt:lpstr>맑은 고딕</vt:lpstr>
      <vt:lpstr>돋움체</vt:lpstr>
      <vt:lpstr>HY울릉도M</vt:lpstr>
      <vt:lpstr>Office 테마</vt:lpstr>
      <vt:lpstr>유니티 스터디 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김제혁</cp:lastModifiedBy>
  <cp:revision>19</cp:revision>
  <dcterms:created xsi:type="dcterms:W3CDTF">2016-03-13T16:16:08Z</dcterms:created>
  <dcterms:modified xsi:type="dcterms:W3CDTF">2019-03-20T17:57:14Z</dcterms:modified>
</cp:coreProperties>
</file>