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58" r:id="rId3"/>
    <p:sldId id="261" r:id="rId4"/>
    <p:sldId id="263" r:id="rId5"/>
    <p:sldId id="264" r:id="rId6"/>
    <p:sldId id="269" r:id="rId7"/>
    <p:sldId id="262" r:id="rId8"/>
    <p:sldId id="265" r:id="rId9"/>
    <p:sldId id="266" r:id="rId10"/>
    <p:sldId id="260" r:id="rId11"/>
    <p:sldId id="267" r:id="rId12"/>
    <p:sldId id="268" r:id="rId13"/>
    <p:sldId id="270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942"/>
    <a:srgbClr val="D4DBFF"/>
    <a:srgbClr val="FFFAED"/>
    <a:srgbClr val="FF8800"/>
    <a:srgbClr val="879AC9"/>
    <a:srgbClr val="B5C154"/>
    <a:srgbClr val="CCCC9F"/>
    <a:srgbClr val="FFFA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02" autoAdjust="0"/>
    <p:restoredTop sz="96290" autoAdjust="0"/>
  </p:normalViewPr>
  <p:slideViewPr>
    <p:cSldViewPr snapToGrid="0" showGuides="1">
      <p:cViewPr varScale="1">
        <p:scale>
          <a:sx n="141" d="100"/>
          <a:sy n="141" d="100"/>
        </p:scale>
        <p:origin x="303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B51059-436A-4C10-8923-BD8E1FD2319B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84765-166C-47DF-8086-01A4BCCAD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857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Ball : </a:t>
            </a:r>
            <a:r>
              <a:rPr lang="en-US" altLang="ko-KR" sz="9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MonoBehaviour</a:t>
            </a:r>
            <a:r>
              <a:rPr lang="en-US" altLang="ko-KR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</a:p>
          <a:p>
            <a:endParaRPr lang="ko-KR" altLang="en-US" sz="9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public float Smooth = 0.0000001f;</a:t>
            </a:r>
          </a:p>
          <a:p>
            <a:endParaRPr lang="ko-KR" altLang="en-US" sz="9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private Vector3 </a:t>
            </a:r>
            <a:r>
              <a:rPr lang="en-US" altLang="ko-KR" sz="9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addPosition</a:t>
            </a:r>
            <a:r>
              <a:rPr lang="en-US" altLang="ko-KR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private Vector3 </a:t>
            </a:r>
            <a:r>
              <a:rPr lang="en-US" altLang="ko-KR" sz="9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targetPosition</a:t>
            </a:r>
            <a:r>
              <a:rPr lang="en-US" altLang="ko-KR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ko-KR" altLang="en-US" sz="9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// Use this for initialization</a:t>
            </a:r>
          </a:p>
          <a:p>
            <a:r>
              <a:rPr lang="en-US" altLang="ko-KR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void Start () {</a:t>
            </a:r>
          </a:p>
          <a:p>
            <a:endParaRPr lang="ko-KR" altLang="en-US" sz="9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9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addPosition.Set</a:t>
            </a:r>
            <a:r>
              <a:rPr lang="en-US" altLang="ko-KR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(1.0f, 0.0f, 1.0f);</a:t>
            </a:r>
          </a:p>
          <a:p>
            <a:r>
              <a:rPr lang="en-US" altLang="ko-KR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9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targetPosition.Set</a:t>
            </a:r>
            <a:r>
              <a:rPr lang="en-US" altLang="ko-KR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(15.0f, 0.0f, 15.0f);</a:t>
            </a:r>
          </a:p>
          <a:p>
            <a:r>
              <a:rPr lang="ko-KR" alt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9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// Update is called once per frame</a:t>
            </a:r>
          </a:p>
          <a:p>
            <a:r>
              <a:rPr lang="en-US" altLang="ko-KR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void Update () {</a:t>
            </a:r>
          </a:p>
          <a:p>
            <a:r>
              <a:rPr lang="en-US" altLang="ko-KR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//</a:t>
            </a:r>
            <a:r>
              <a:rPr lang="en-US" altLang="ko-KR" sz="9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transform.position</a:t>
            </a:r>
            <a:r>
              <a:rPr lang="en-US" altLang="ko-KR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+= </a:t>
            </a:r>
            <a:r>
              <a:rPr lang="en-US" altLang="ko-KR" sz="9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addPosition</a:t>
            </a:r>
            <a:r>
              <a:rPr lang="en-US" altLang="ko-KR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</a:t>
            </a:r>
            <a:r>
              <a:rPr lang="en-US" altLang="ko-KR" sz="9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Time.deltaTime</a:t>
            </a:r>
            <a:r>
              <a:rPr lang="en-US" altLang="ko-KR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//</a:t>
            </a:r>
            <a:r>
              <a:rPr lang="en-US" altLang="ko-KR" sz="9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transform.Translate</a:t>
            </a:r>
            <a:r>
              <a:rPr lang="en-US" altLang="ko-KR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9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addPosition</a:t>
            </a:r>
            <a:r>
              <a:rPr lang="en-US" altLang="ko-KR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</a:t>
            </a:r>
            <a:r>
              <a:rPr lang="en-US" altLang="ko-KR" sz="9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Time.deltaTime</a:t>
            </a:r>
            <a:r>
              <a:rPr lang="en-US" altLang="ko-KR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ko-KR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9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transform.position</a:t>
            </a:r>
            <a:r>
              <a:rPr lang="en-US" altLang="ko-KR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Vector3.Slerp(</a:t>
            </a:r>
            <a:r>
              <a:rPr lang="en-US" altLang="ko-KR" sz="9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transform.position</a:t>
            </a:r>
            <a:r>
              <a:rPr lang="en-US" altLang="ko-KR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9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targetPosition</a:t>
            </a:r>
            <a:r>
              <a:rPr lang="en-US" altLang="ko-KR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Smooth * </a:t>
            </a:r>
            <a:r>
              <a:rPr lang="en-US" altLang="ko-KR" sz="9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Time.deltaTime</a:t>
            </a:r>
            <a:r>
              <a:rPr lang="en-US" altLang="ko-KR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ko-KR" alt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84765-166C-47DF-8086-01A4BCCADA9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552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84765-166C-47DF-8086-01A4BCCADA9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358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9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StartCoroutine</a:t>
            </a:r>
            <a:r>
              <a:rPr lang="en-US" altLang="ko-KR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(orbit());</a:t>
            </a:r>
          </a:p>
          <a:p>
            <a:r>
              <a:rPr lang="ko-KR" alt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9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9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IEnumerator</a:t>
            </a:r>
            <a:r>
              <a:rPr lang="en-US" altLang="ko-KR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orbit()</a:t>
            </a:r>
          </a:p>
          <a:p>
            <a:r>
              <a:rPr lang="ko-KR" alt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while(true)</a:t>
            </a:r>
          </a:p>
          <a:p>
            <a:r>
              <a:rPr lang="ko-KR" alt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9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transform.Rotate</a:t>
            </a:r>
            <a:r>
              <a:rPr lang="en-US" altLang="ko-KR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(new Vector3(0, 6.0f, 0));</a:t>
            </a:r>
          </a:p>
          <a:p>
            <a:endParaRPr lang="ko-KR" altLang="en-US" sz="9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yield return new </a:t>
            </a:r>
            <a:r>
              <a:rPr lang="en-US" altLang="ko-KR" sz="9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WaitForSeconds</a:t>
            </a:r>
            <a:r>
              <a:rPr lang="en-US" altLang="ko-KR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(1f);</a:t>
            </a:r>
          </a:p>
          <a:p>
            <a:r>
              <a:rPr lang="ko-KR" alt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ko-KR" alt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84765-166C-47DF-8086-01A4BCCADA9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123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73C95-76AA-4C66-8E71-1F378CE2E582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EE5B-4711-441E-8EB2-5363F17A4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781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73C95-76AA-4C66-8E71-1F378CE2E582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EE5B-4711-441E-8EB2-5363F17A4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111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73C95-76AA-4C66-8E71-1F378CE2E582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EE5B-4711-441E-8EB2-5363F17A4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687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73C95-76AA-4C66-8E71-1F378CE2E582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EE5B-4711-441E-8EB2-5363F17A4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090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73C95-76AA-4C66-8E71-1F378CE2E582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EE5B-4711-441E-8EB2-5363F17A4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129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73C95-76AA-4C66-8E71-1F378CE2E582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EE5B-4711-441E-8EB2-5363F17A4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757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73C95-76AA-4C66-8E71-1F378CE2E582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EE5B-4711-441E-8EB2-5363F17A4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613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73C95-76AA-4C66-8E71-1F378CE2E582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EE5B-4711-441E-8EB2-5363F17A4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8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73C95-76AA-4C66-8E71-1F378CE2E582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EE5B-4711-441E-8EB2-5363F17A4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359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73C95-76AA-4C66-8E71-1F378CE2E582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EE5B-4711-441E-8EB2-5363F17A4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253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73C95-76AA-4C66-8E71-1F378CE2E582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EE5B-4711-441E-8EB2-5363F17A4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783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73C95-76AA-4C66-8E71-1F378CE2E582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5EE5B-4711-441E-8EB2-5363F17A4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789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yxMQKsab5TQ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9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C941B15-6FA8-439E-921F-B195F1E1A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9" y="141668"/>
            <a:ext cx="8848162" cy="4860164"/>
          </a:xfrm>
          <a:prstGeom prst="rect">
            <a:avLst/>
          </a:prstGeom>
        </p:spPr>
      </p:pic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8EDD02A-4938-4F8D-81D2-113C965348CE}"/>
              </a:ext>
            </a:extLst>
          </p:cNvPr>
          <p:cNvSpPr/>
          <p:nvPr/>
        </p:nvSpPr>
        <p:spPr>
          <a:xfrm>
            <a:off x="2513372" y="2429231"/>
            <a:ext cx="4117258" cy="2026852"/>
          </a:xfrm>
          <a:prstGeom prst="roundRect">
            <a:avLst/>
          </a:prstGeom>
          <a:solidFill>
            <a:srgbClr val="D4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 dirty="0"/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E1B824A5-9928-4770-B4F1-7A5E788EE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61975"/>
            <a:ext cx="6858000" cy="732187"/>
          </a:xfrm>
        </p:spPr>
        <p:txBody>
          <a:bodyPr/>
          <a:lstStyle/>
          <a:p>
            <a:r>
              <a:rPr lang="en-US" altLang="ko-KR" dirty="0">
                <a:solidFill>
                  <a:srgbClr val="242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Unity C# Programming</a:t>
            </a:r>
            <a:endParaRPr lang="ko-KR" altLang="en-US" dirty="0">
              <a:solidFill>
                <a:srgbClr val="24294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C5C615-DC00-4437-B4C1-E4A57B0D3A1F}"/>
              </a:ext>
            </a:extLst>
          </p:cNvPr>
          <p:cNvSpPr txBox="1"/>
          <p:nvPr/>
        </p:nvSpPr>
        <p:spPr>
          <a:xfrm>
            <a:off x="2344295" y="2565495"/>
            <a:ext cx="4455410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242942"/>
                </a:solidFill>
              </a:rPr>
              <a:t>3</a:t>
            </a:r>
            <a:r>
              <a:rPr lang="ko-KR" altLang="en-US" sz="1400" b="1" dirty="0">
                <a:solidFill>
                  <a:srgbClr val="242942"/>
                </a:solidFill>
              </a:rPr>
              <a:t>주차</a:t>
            </a:r>
            <a:endParaRPr lang="en-US" altLang="ko-KR" sz="1400" b="1" dirty="0">
              <a:solidFill>
                <a:srgbClr val="242942"/>
              </a:solidFill>
            </a:endParaRPr>
          </a:p>
          <a:p>
            <a:pPr algn="ctr"/>
            <a:endParaRPr lang="en-US" altLang="ko-KR" sz="2400" b="1" dirty="0">
              <a:solidFill>
                <a:srgbClr val="242942"/>
              </a:solidFill>
            </a:endParaRPr>
          </a:p>
          <a:p>
            <a:pPr algn="ctr"/>
            <a:r>
              <a:rPr lang="ko-KR" altLang="en-US" sz="2400" b="1" dirty="0">
                <a:solidFill>
                  <a:srgbClr val="242942"/>
                </a:solidFill>
              </a:rPr>
              <a:t>유니티 기초 </a:t>
            </a:r>
            <a:r>
              <a:rPr lang="en-US" altLang="ko-KR" sz="2400" b="1" dirty="0">
                <a:solidFill>
                  <a:srgbClr val="242942"/>
                </a:solidFill>
              </a:rPr>
              <a:t>: </a:t>
            </a:r>
            <a:r>
              <a:rPr lang="ko-KR" altLang="en-US" sz="2400" b="1" dirty="0">
                <a:solidFill>
                  <a:srgbClr val="242942"/>
                </a:solidFill>
              </a:rPr>
              <a:t>프레임워크</a:t>
            </a:r>
            <a:endParaRPr lang="en-US" altLang="ko-KR" sz="2400" b="1" dirty="0">
              <a:solidFill>
                <a:srgbClr val="242942"/>
              </a:solidFill>
            </a:endParaRPr>
          </a:p>
          <a:p>
            <a:pPr algn="ctr"/>
            <a:endParaRPr lang="en-US" altLang="ko-KR" sz="2400" b="1" dirty="0">
              <a:solidFill>
                <a:srgbClr val="242942"/>
              </a:solidFill>
            </a:endParaRPr>
          </a:p>
          <a:p>
            <a:pPr algn="ctr"/>
            <a:r>
              <a:rPr lang="ko-KR" altLang="en-US" sz="1100" b="1" dirty="0">
                <a:solidFill>
                  <a:srgbClr val="242942"/>
                </a:solidFill>
              </a:rPr>
              <a:t>진행자 </a:t>
            </a:r>
            <a:r>
              <a:rPr lang="en-US" altLang="ko-KR" sz="1100" b="1" dirty="0">
                <a:solidFill>
                  <a:srgbClr val="242942"/>
                </a:solidFill>
              </a:rPr>
              <a:t>: </a:t>
            </a:r>
            <a:r>
              <a:rPr lang="ko-KR" altLang="en-US" sz="1100" b="1" dirty="0">
                <a:solidFill>
                  <a:srgbClr val="242942"/>
                </a:solidFill>
              </a:rPr>
              <a:t>이재형</a:t>
            </a:r>
            <a:endParaRPr lang="en-US" altLang="ko-KR" sz="1100" b="1" dirty="0">
              <a:solidFill>
                <a:srgbClr val="242942"/>
              </a:solidFill>
            </a:endParaRPr>
          </a:p>
          <a:p>
            <a:pPr algn="ctr"/>
            <a:r>
              <a:rPr lang="en-US" altLang="ko-KR" sz="1100" dirty="0">
                <a:solidFill>
                  <a:srgbClr val="242942"/>
                </a:solidFill>
              </a:rPr>
              <a:t>2019. 04. 04.</a:t>
            </a:r>
            <a:endParaRPr lang="en-US" altLang="ko-KR" sz="1050" dirty="0">
              <a:solidFill>
                <a:srgbClr val="242942"/>
              </a:solidFill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AC73D26-A734-4076-8464-1F2DCBD5A0F2}"/>
              </a:ext>
            </a:extLst>
          </p:cNvPr>
          <p:cNvCxnSpPr>
            <a:cxnSpLocks/>
          </p:cNvCxnSpPr>
          <p:nvPr/>
        </p:nvCxnSpPr>
        <p:spPr>
          <a:xfrm>
            <a:off x="147919" y="1765638"/>
            <a:ext cx="8848164" cy="0"/>
          </a:xfrm>
          <a:prstGeom prst="line">
            <a:avLst/>
          </a:prstGeom>
          <a:ln w="57150" cmpd="sng">
            <a:solidFill>
              <a:srgbClr val="D4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900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9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9DEC75-B586-4EFA-8D27-47FAF6A4D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7" y="141668"/>
            <a:ext cx="8848164" cy="4860164"/>
          </a:xfrm>
          <a:prstGeom prst="rect">
            <a:avLst/>
          </a:prstGeom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AC73D26-A734-4076-8464-1F2DCBD5A0F2}"/>
              </a:ext>
            </a:extLst>
          </p:cNvPr>
          <p:cNvCxnSpPr>
            <a:cxnSpLocks/>
          </p:cNvCxnSpPr>
          <p:nvPr/>
        </p:nvCxnSpPr>
        <p:spPr>
          <a:xfrm>
            <a:off x="147918" y="914858"/>
            <a:ext cx="8848164" cy="0"/>
          </a:xfrm>
          <a:prstGeom prst="line">
            <a:avLst/>
          </a:prstGeom>
          <a:ln w="57150" cmpd="sng">
            <a:solidFill>
              <a:srgbClr val="D4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CA9A8FEE-97C5-4E08-B042-76F24A6AC847}"/>
              </a:ext>
            </a:extLst>
          </p:cNvPr>
          <p:cNvSpPr txBox="1">
            <a:spLocks/>
          </p:cNvSpPr>
          <p:nvPr/>
        </p:nvSpPr>
        <p:spPr>
          <a:xfrm>
            <a:off x="291921" y="146176"/>
            <a:ext cx="6259104" cy="76868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200" b="1" dirty="0">
                <a:solidFill>
                  <a:srgbClr val="242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이벤트 함수 프레임워크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E90C4622-BD28-4096-81C4-2F7671B759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108" y="0"/>
            <a:ext cx="687778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76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9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9DEC75-B586-4EFA-8D27-47FAF6A4D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7" y="141668"/>
            <a:ext cx="8848164" cy="4860164"/>
          </a:xfrm>
          <a:prstGeom prst="rect">
            <a:avLst/>
          </a:prstGeom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AC73D26-A734-4076-8464-1F2DCBD5A0F2}"/>
              </a:ext>
            </a:extLst>
          </p:cNvPr>
          <p:cNvCxnSpPr>
            <a:cxnSpLocks/>
          </p:cNvCxnSpPr>
          <p:nvPr/>
        </p:nvCxnSpPr>
        <p:spPr>
          <a:xfrm>
            <a:off x="147918" y="914858"/>
            <a:ext cx="8848164" cy="0"/>
          </a:xfrm>
          <a:prstGeom prst="line">
            <a:avLst/>
          </a:prstGeom>
          <a:ln w="57150" cmpd="sng">
            <a:solidFill>
              <a:srgbClr val="D4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CA9A8FEE-97C5-4E08-B042-76F24A6AC847}"/>
              </a:ext>
            </a:extLst>
          </p:cNvPr>
          <p:cNvSpPr txBox="1">
            <a:spLocks/>
          </p:cNvSpPr>
          <p:nvPr/>
        </p:nvSpPr>
        <p:spPr>
          <a:xfrm>
            <a:off x="291921" y="146176"/>
            <a:ext cx="6259104" cy="76868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200" b="1" dirty="0">
                <a:solidFill>
                  <a:srgbClr val="242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이벤트 함수 프레임워크</a:t>
            </a:r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C33C2153-D421-4515-889F-05D527220E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88" y="0"/>
            <a:ext cx="808042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776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9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9DEC75-B586-4EFA-8D27-47FAF6A4D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7" y="141668"/>
            <a:ext cx="8848164" cy="4860164"/>
          </a:xfrm>
          <a:prstGeom prst="rect">
            <a:avLst/>
          </a:prstGeom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AC73D26-A734-4076-8464-1F2DCBD5A0F2}"/>
              </a:ext>
            </a:extLst>
          </p:cNvPr>
          <p:cNvCxnSpPr>
            <a:cxnSpLocks/>
          </p:cNvCxnSpPr>
          <p:nvPr/>
        </p:nvCxnSpPr>
        <p:spPr>
          <a:xfrm>
            <a:off x="147918" y="914858"/>
            <a:ext cx="8848164" cy="0"/>
          </a:xfrm>
          <a:prstGeom prst="line">
            <a:avLst/>
          </a:prstGeom>
          <a:ln w="57150" cmpd="sng">
            <a:solidFill>
              <a:srgbClr val="D4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CA9A8FEE-97C5-4E08-B042-76F24A6AC847}"/>
              </a:ext>
            </a:extLst>
          </p:cNvPr>
          <p:cNvSpPr txBox="1">
            <a:spLocks/>
          </p:cNvSpPr>
          <p:nvPr/>
        </p:nvSpPr>
        <p:spPr>
          <a:xfrm>
            <a:off x="291921" y="146176"/>
            <a:ext cx="6259104" cy="76868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 dirty="0">
                <a:solidFill>
                  <a:srgbClr val="242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Coroutine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DCD8D9-E53F-4737-BDF8-CF1830A9B7CB}"/>
              </a:ext>
            </a:extLst>
          </p:cNvPr>
          <p:cNvSpPr txBox="1"/>
          <p:nvPr/>
        </p:nvSpPr>
        <p:spPr>
          <a:xfrm>
            <a:off x="919040" y="1170052"/>
            <a:ext cx="7847180" cy="58740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또 하나의 루틴</a:t>
            </a:r>
            <a:r>
              <a:rPr lang="en-US" altLang="ko-KR" sz="2400" b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!</a:t>
            </a:r>
            <a:endParaRPr lang="en-US" altLang="ko-KR" sz="24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073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9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9DEC75-B586-4EFA-8D27-47FAF6A4D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7" y="141668"/>
            <a:ext cx="8848164" cy="4860164"/>
          </a:xfrm>
          <a:prstGeom prst="rect">
            <a:avLst/>
          </a:prstGeom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AC73D26-A734-4076-8464-1F2DCBD5A0F2}"/>
              </a:ext>
            </a:extLst>
          </p:cNvPr>
          <p:cNvCxnSpPr>
            <a:cxnSpLocks/>
          </p:cNvCxnSpPr>
          <p:nvPr/>
        </p:nvCxnSpPr>
        <p:spPr>
          <a:xfrm>
            <a:off x="147918" y="914858"/>
            <a:ext cx="8848164" cy="0"/>
          </a:xfrm>
          <a:prstGeom prst="line">
            <a:avLst/>
          </a:prstGeom>
          <a:ln w="57150" cmpd="sng">
            <a:solidFill>
              <a:srgbClr val="D4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CA9A8FEE-97C5-4E08-B042-76F24A6AC847}"/>
              </a:ext>
            </a:extLst>
          </p:cNvPr>
          <p:cNvSpPr txBox="1">
            <a:spLocks/>
          </p:cNvSpPr>
          <p:nvPr/>
        </p:nvSpPr>
        <p:spPr>
          <a:xfrm>
            <a:off x="291921" y="146176"/>
            <a:ext cx="6259104" cy="76868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200" b="1" dirty="0">
                <a:solidFill>
                  <a:srgbClr val="242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과 죄</a:t>
            </a:r>
            <a:endParaRPr lang="en-US" altLang="ko-KR" sz="3200" b="1" dirty="0">
              <a:solidFill>
                <a:srgbClr val="24294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842973-9A37-420C-BD4F-B19E43C33CA2}"/>
              </a:ext>
            </a:extLst>
          </p:cNvPr>
          <p:cNvSpPr txBox="1"/>
          <p:nvPr/>
        </p:nvSpPr>
        <p:spPr>
          <a:xfrm>
            <a:off x="919039" y="1170052"/>
            <a:ext cx="7181771" cy="280339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카메라가 </a:t>
            </a:r>
            <a:r>
              <a:rPr lang="en-US" altLang="ko-KR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Player </a:t>
            </a:r>
            <a:r>
              <a:rPr lang="ko-KR" altLang="en-US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기준으로 </a:t>
            </a:r>
            <a:r>
              <a:rPr lang="ko-KR" altLang="en-US" sz="2400" b="1" dirty="0" err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돌아감</a:t>
            </a:r>
            <a:endParaRPr lang="en-US" altLang="ko-KR" sz="24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줌 인</a:t>
            </a:r>
            <a:r>
              <a:rPr lang="en-US" altLang="ko-KR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줌 아웃도 됨</a:t>
            </a:r>
            <a:endParaRPr lang="en-US" altLang="ko-KR" sz="24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4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심지어 카메라가 돌아가면 </a:t>
            </a:r>
            <a:endParaRPr lang="en-US" altLang="ko-KR" sz="24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Player</a:t>
            </a:r>
            <a:r>
              <a:rPr lang="ko-KR" altLang="en-US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가 움직이는 방향도 </a:t>
            </a:r>
            <a:r>
              <a:rPr lang="ko-KR" altLang="en-US" sz="2400" b="1" dirty="0" err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돌아감</a:t>
            </a:r>
            <a:endParaRPr lang="en-US" altLang="ko-KR" sz="24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8578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9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9DEC75-B586-4EFA-8D27-47FAF6A4D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8" y="137160"/>
            <a:ext cx="8848164" cy="4860164"/>
          </a:xfrm>
          <a:prstGeom prst="rect">
            <a:avLst/>
          </a:prstGeom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AC73D26-A734-4076-8464-1F2DCBD5A0F2}"/>
              </a:ext>
            </a:extLst>
          </p:cNvPr>
          <p:cNvCxnSpPr>
            <a:cxnSpLocks/>
          </p:cNvCxnSpPr>
          <p:nvPr/>
        </p:nvCxnSpPr>
        <p:spPr>
          <a:xfrm>
            <a:off x="147918" y="914858"/>
            <a:ext cx="8848164" cy="0"/>
          </a:xfrm>
          <a:prstGeom prst="line">
            <a:avLst/>
          </a:prstGeom>
          <a:ln w="57150" cmpd="sng">
            <a:solidFill>
              <a:srgbClr val="D4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CA9A8FEE-97C5-4E08-B042-76F24A6AC847}"/>
              </a:ext>
            </a:extLst>
          </p:cNvPr>
          <p:cNvSpPr txBox="1">
            <a:spLocks/>
          </p:cNvSpPr>
          <p:nvPr/>
        </p:nvSpPr>
        <p:spPr>
          <a:xfrm>
            <a:off x="291921" y="146176"/>
            <a:ext cx="6259104" cy="76868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b="1" dirty="0">
                <a:solidFill>
                  <a:srgbClr val="242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Overview</a:t>
            </a:r>
            <a:endParaRPr lang="ko-KR" altLang="en-US" sz="3600" b="1" dirty="0">
              <a:solidFill>
                <a:srgbClr val="24294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C6DB72-B58A-432C-A9E1-68CB38303CED}"/>
              </a:ext>
            </a:extLst>
          </p:cNvPr>
          <p:cNvSpPr txBox="1"/>
          <p:nvPr/>
        </p:nvSpPr>
        <p:spPr>
          <a:xfrm>
            <a:off x="979142" y="1164092"/>
            <a:ext cx="4455410" cy="2249398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유니티 튜토리얼</a:t>
            </a:r>
            <a:endParaRPr lang="en-US" altLang="ko-KR" sz="24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벡터와 </a:t>
            </a:r>
            <a:r>
              <a:rPr lang="ko-KR" altLang="en-US" sz="2400" b="1" dirty="0" err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쿼터니언</a:t>
            </a:r>
            <a:endParaRPr lang="en-US" altLang="ko-KR" sz="24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이벤트 함수</a:t>
            </a:r>
            <a:endParaRPr lang="en-US" altLang="ko-KR" sz="24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 err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코루틴</a:t>
            </a:r>
            <a:endParaRPr lang="en-US" altLang="ko-KR" sz="24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8174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9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9DEC75-B586-4EFA-8D27-47FAF6A4D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7" y="141668"/>
            <a:ext cx="8848164" cy="4860164"/>
          </a:xfrm>
          <a:prstGeom prst="rect">
            <a:avLst/>
          </a:prstGeom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AC73D26-A734-4076-8464-1F2DCBD5A0F2}"/>
              </a:ext>
            </a:extLst>
          </p:cNvPr>
          <p:cNvCxnSpPr>
            <a:cxnSpLocks/>
          </p:cNvCxnSpPr>
          <p:nvPr/>
        </p:nvCxnSpPr>
        <p:spPr>
          <a:xfrm>
            <a:off x="147918" y="914858"/>
            <a:ext cx="8848164" cy="0"/>
          </a:xfrm>
          <a:prstGeom prst="line">
            <a:avLst/>
          </a:prstGeom>
          <a:ln w="57150" cmpd="sng">
            <a:solidFill>
              <a:srgbClr val="D4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CA9A8FEE-97C5-4E08-B042-76F24A6AC847}"/>
              </a:ext>
            </a:extLst>
          </p:cNvPr>
          <p:cNvSpPr txBox="1">
            <a:spLocks/>
          </p:cNvSpPr>
          <p:nvPr/>
        </p:nvSpPr>
        <p:spPr>
          <a:xfrm>
            <a:off x="291921" y="146176"/>
            <a:ext cx="6259104" cy="76868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200" b="1" dirty="0">
                <a:solidFill>
                  <a:srgbClr val="242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벡터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7BF7EC-6FB6-4280-A0C8-EEEF99267395}"/>
              </a:ext>
            </a:extLst>
          </p:cNvPr>
          <p:cNvSpPr txBox="1"/>
          <p:nvPr/>
        </p:nvSpPr>
        <p:spPr>
          <a:xfrm>
            <a:off x="919040" y="1170052"/>
            <a:ext cx="4455410" cy="58740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기본</a:t>
            </a:r>
            <a:endParaRPr lang="en-US" altLang="ko-KR" sz="24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6413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9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9DEC75-B586-4EFA-8D27-47FAF6A4D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7" y="141668"/>
            <a:ext cx="8848164" cy="4860164"/>
          </a:xfrm>
          <a:prstGeom prst="rect">
            <a:avLst/>
          </a:prstGeom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AC73D26-A734-4076-8464-1F2DCBD5A0F2}"/>
              </a:ext>
            </a:extLst>
          </p:cNvPr>
          <p:cNvCxnSpPr>
            <a:cxnSpLocks/>
          </p:cNvCxnSpPr>
          <p:nvPr/>
        </p:nvCxnSpPr>
        <p:spPr>
          <a:xfrm>
            <a:off x="147918" y="914858"/>
            <a:ext cx="8848164" cy="0"/>
          </a:xfrm>
          <a:prstGeom prst="line">
            <a:avLst/>
          </a:prstGeom>
          <a:ln w="57150" cmpd="sng">
            <a:solidFill>
              <a:srgbClr val="D4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CA9A8FEE-97C5-4E08-B042-76F24A6AC847}"/>
              </a:ext>
            </a:extLst>
          </p:cNvPr>
          <p:cNvSpPr txBox="1">
            <a:spLocks/>
          </p:cNvSpPr>
          <p:nvPr/>
        </p:nvSpPr>
        <p:spPr>
          <a:xfrm>
            <a:off x="291921" y="146176"/>
            <a:ext cx="6259104" cy="76868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200" b="1" dirty="0">
                <a:solidFill>
                  <a:srgbClr val="242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벡터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7BF7EC-6FB6-4280-A0C8-EEEF99267395}"/>
              </a:ext>
            </a:extLst>
          </p:cNvPr>
          <p:cNvSpPr txBox="1"/>
          <p:nvPr/>
        </p:nvSpPr>
        <p:spPr>
          <a:xfrm>
            <a:off x="919040" y="1170052"/>
            <a:ext cx="4455410" cy="58740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연산</a:t>
            </a:r>
            <a:endParaRPr lang="en-US" altLang="ko-KR" sz="24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4507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9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9DEC75-B586-4EFA-8D27-47FAF6A4D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7" y="141668"/>
            <a:ext cx="8848164" cy="4860164"/>
          </a:xfrm>
          <a:prstGeom prst="rect">
            <a:avLst/>
          </a:prstGeom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AC73D26-A734-4076-8464-1F2DCBD5A0F2}"/>
              </a:ext>
            </a:extLst>
          </p:cNvPr>
          <p:cNvCxnSpPr>
            <a:cxnSpLocks/>
          </p:cNvCxnSpPr>
          <p:nvPr/>
        </p:nvCxnSpPr>
        <p:spPr>
          <a:xfrm>
            <a:off x="147918" y="914858"/>
            <a:ext cx="8848164" cy="0"/>
          </a:xfrm>
          <a:prstGeom prst="line">
            <a:avLst/>
          </a:prstGeom>
          <a:ln w="57150" cmpd="sng">
            <a:solidFill>
              <a:srgbClr val="D4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CA9A8FEE-97C5-4E08-B042-76F24A6AC847}"/>
              </a:ext>
            </a:extLst>
          </p:cNvPr>
          <p:cNvSpPr txBox="1">
            <a:spLocks/>
          </p:cNvSpPr>
          <p:nvPr/>
        </p:nvSpPr>
        <p:spPr>
          <a:xfrm>
            <a:off x="291921" y="146176"/>
            <a:ext cx="6259104" cy="76868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200" b="1" dirty="0">
                <a:solidFill>
                  <a:srgbClr val="242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벡터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7BF7EC-6FB6-4280-A0C8-EEEF99267395}"/>
              </a:ext>
            </a:extLst>
          </p:cNvPr>
          <p:cNvSpPr txBox="1"/>
          <p:nvPr/>
        </p:nvSpPr>
        <p:spPr>
          <a:xfrm>
            <a:off x="919040" y="1170052"/>
            <a:ext cx="4455410" cy="2249398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함수들</a:t>
            </a:r>
            <a:endParaRPr lang="en-US" altLang="ko-KR" sz="24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	</a:t>
            </a:r>
            <a:r>
              <a:rPr lang="ko-KR" altLang="en-US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정규화</a:t>
            </a:r>
            <a:endParaRPr lang="en-US" altLang="ko-KR" sz="24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	</a:t>
            </a:r>
            <a:r>
              <a:rPr lang="ko-KR" altLang="en-US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내외적</a:t>
            </a:r>
            <a:endParaRPr lang="en-US" altLang="ko-KR" sz="24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	</a:t>
            </a:r>
            <a:r>
              <a:rPr lang="ko-KR" altLang="en-US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선형보간</a:t>
            </a:r>
            <a:endParaRPr lang="en-US" altLang="ko-KR" sz="24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8397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9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9DEC75-B586-4EFA-8D27-47FAF6A4D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7" y="141668"/>
            <a:ext cx="8848164" cy="4860164"/>
          </a:xfrm>
          <a:prstGeom prst="rect">
            <a:avLst/>
          </a:prstGeom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AC73D26-A734-4076-8464-1F2DCBD5A0F2}"/>
              </a:ext>
            </a:extLst>
          </p:cNvPr>
          <p:cNvCxnSpPr>
            <a:cxnSpLocks/>
          </p:cNvCxnSpPr>
          <p:nvPr/>
        </p:nvCxnSpPr>
        <p:spPr>
          <a:xfrm>
            <a:off x="147918" y="914858"/>
            <a:ext cx="8848164" cy="0"/>
          </a:xfrm>
          <a:prstGeom prst="line">
            <a:avLst/>
          </a:prstGeom>
          <a:ln w="57150" cmpd="sng">
            <a:solidFill>
              <a:srgbClr val="D4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CA9A8FEE-97C5-4E08-B042-76F24A6AC847}"/>
              </a:ext>
            </a:extLst>
          </p:cNvPr>
          <p:cNvSpPr txBox="1">
            <a:spLocks/>
          </p:cNvSpPr>
          <p:nvPr/>
        </p:nvSpPr>
        <p:spPr>
          <a:xfrm>
            <a:off x="291921" y="146176"/>
            <a:ext cx="6259104" cy="76868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200" b="1" dirty="0">
                <a:solidFill>
                  <a:srgbClr val="242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벡터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0CB5F5BF-8B3F-4D66-9FB1-0A49D772C0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3" y="953716"/>
            <a:ext cx="4424087" cy="2735560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6BB77A26-8B41-45C8-B191-44934B0B7D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8" y="953714"/>
            <a:ext cx="4400631" cy="272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392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9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9DEC75-B586-4EFA-8D27-47FAF6A4D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7" y="141668"/>
            <a:ext cx="8848164" cy="4860164"/>
          </a:xfrm>
          <a:prstGeom prst="rect">
            <a:avLst/>
          </a:prstGeom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AC73D26-A734-4076-8464-1F2DCBD5A0F2}"/>
              </a:ext>
            </a:extLst>
          </p:cNvPr>
          <p:cNvCxnSpPr>
            <a:cxnSpLocks/>
          </p:cNvCxnSpPr>
          <p:nvPr/>
        </p:nvCxnSpPr>
        <p:spPr>
          <a:xfrm>
            <a:off x="147918" y="914858"/>
            <a:ext cx="8848164" cy="0"/>
          </a:xfrm>
          <a:prstGeom prst="line">
            <a:avLst/>
          </a:prstGeom>
          <a:ln w="57150" cmpd="sng">
            <a:solidFill>
              <a:srgbClr val="D4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CA9A8FEE-97C5-4E08-B042-76F24A6AC847}"/>
              </a:ext>
            </a:extLst>
          </p:cNvPr>
          <p:cNvSpPr txBox="1">
            <a:spLocks/>
          </p:cNvSpPr>
          <p:nvPr/>
        </p:nvSpPr>
        <p:spPr>
          <a:xfrm>
            <a:off x="291921" y="146176"/>
            <a:ext cx="6259104" cy="76868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200" b="1" dirty="0" err="1">
                <a:solidFill>
                  <a:srgbClr val="242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쿼터니언</a:t>
            </a:r>
            <a:endParaRPr lang="ko-KR" altLang="en-US" sz="3200" b="1" dirty="0">
              <a:solidFill>
                <a:srgbClr val="24294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7BF7EC-6FB6-4280-A0C8-EEEF99267395}"/>
              </a:ext>
            </a:extLst>
          </p:cNvPr>
          <p:cNvSpPr txBox="1"/>
          <p:nvPr/>
        </p:nvSpPr>
        <p:spPr>
          <a:xfrm>
            <a:off x="919040" y="1170052"/>
            <a:ext cx="7847180" cy="114268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기본</a:t>
            </a:r>
            <a:endParaRPr lang="en-US" altLang="ko-KR" sz="24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 err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김벌락</a:t>
            </a:r>
            <a:r>
              <a:rPr lang="ko-KR" altLang="en-US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2400" dirty="0">
                <a:hlinkClick r:id="rId4"/>
              </a:rPr>
              <a:t>https://www.youtube.com/watch?v=yxMQKsab5TQ</a:t>
            </a:r>
            <a:endParaRPr lang="en-US" altLang="ko-KR" sz="24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5576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9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9DEC75-B586-4EFA-8D27-47FAF6A4D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7" y="141668"/>
            <a:ext cx="8848164" cy="4860164"/>
          </a:xfrm>
          <a:prstGeom prst="rect">
            <a:avLst/>
          </a:prstGeom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AC73D26-A734-4076-8464-1F2DCBD5A0F2}"/>
              </a:ext>
            </a:extLst>
          </p:cNvPr>
          <p:cNvCxnSpPr>
            <a:cxnSpLocks/>
          </p:cNvCxnSpPr>
          <p:nvPr/>
        </p:nvCxnSpPr>
        <p:spPr>
          <a:xfrm>
            <a:off x="147918" y="914858"/>
            <a:ext cx="8848164" cy="0"/>
          </a:xfrm>
          <a:prstGeom prst="line">
            <a:avLst/>
          </a:prstGeom>
          <a:ln w="57150" cmpd="sng">
            <a:solidFill>
              <a:srgbClr val="D4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CA9A8FEE-97C5-4E08-B042-76F24A6AC847}"/>
              </a:ext>
            </a:extLst>
          </p:cNvPr>
          <p:cNvSpPr txBox="1">
            <a:spLocks/>
          </p:cNvSpPr>
          <p:nvPr/>
        </p:nvSpPr>
        <p:spPr>
          <a:xfrm>
            <a:off x="291921" y="146176"/>
            <a:ext cx="6259104" cy="76868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200" b="1" dirty="0" err="1">
                <a:solidFill>
                  <a:srgbClr val="242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쿼터니언</a:t>
            </a:r>
            <a:endParaRPr lang="ko-KR" altLang="en-US" sz="3200" b="1" dirty="0">
              <a:solidFill>
                <a:srgbClr val="24294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7BF7EC-6FB6-4280-A0C8-EEEF99267395}"/>
              </a:ext>
            </a:extLst>
          </p:cNvPr>
          <p:cNvSpPr txBox="1"/>
          <p:nvPr/>
        </p:nvSpPr>
        <p:spPr>
          <a:xfrm>
            <a:off x="919040" y="1170052"/>
            <a:ext cx="7847180" cy="1141403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연산</a:t>
            </a:r>
            <a:endParaRPr lang="en-US" altLang="ko-KR" sz="24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Euler</a:t>
            </a:r>
          </a:p>
        </p:txBody>
      </p:sp>
    </p:spTree>
    <p:extLst>
      <p:ext uri="{BB962C8B-B14F-4D97-AF65-F5344CB8AC3E}">
        <p14:creationId xmlns:p14="http://schemas.microsoft.com/office/powerpoint/2010/main" val="2110903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9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9DEC75-B586-4EFA-8D27-47FAF6A4D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7" y="141668"/>
            <a:ext cx="8848164" cy="4860164"/>
          </a:xfrm>
          <a:prstGeom prst="rect">
            <a:avLst/>
          </a:prstGeom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AC73D26-A734-4076-8464-1F2DCBD5A0F2}"/>
              </a:ext>
            </a:extLst>
          </p:cNvPr>
          <p:cNvCxnSpPr>
            <a:cxnSpLocks/>
          </p:cNvCxnSpPr>
          <p:nvPr/>
        </p:nvCxnSpPr>
        <p:spPr>
          <a:xfrm>
            <a:off x="147918" y="914858"/>
            <a:ext cx="8848164" cy="0"/>
          </a:xfrm>
          <a:prstGeom prst="line">
            <a:avLst/>
          </a:prstGeom>
          <a:ln w="57150" cmpd="sng">
            <a:solidFill>
              <a:srgbClr val="D4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CA9A8FEE-97C5-4E08-B042-76F24A6AC847}"/>
              </a:ext>
            </a:extLst>
          </p:cNvPr>
          <p:cNvSpPr txBox="1">
            <a:spLocks/>
          </p:cNvSpPr>
          <p:nvPr/>
        </p:nvSpPr>
        <p:spPr>
          <a:xfrm>
            <a:off x="291921" y="146176"/>
            <a:ext cx="6259104" cy="76868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200" b="1" dirty="0" err="1">
                <a:solidFill>
                  <a:srgbClr val="242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쿼터니언</a:t>
            </a:r>
            <a:endParaRPr lang="ko-KR" altLang="en-US" sz="3200" b="1" dirty="0">
              <a:solidFill>
                <a:srgbClr val="24294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7BF7EC-6FB6-4280-A0C8-EEEF99267395}"/>
              </a:ext>
            </a:extLst>
          </p:cNvPr>
          <p:cNvSpPr txBox="1"/>
          <p:nvPr/>
        </p:nvSpPr>
        <p:spPr>
          <a:xfrm>
            <a:off x="919040" y="1170052"/>
            <a:ext cx="7847180" cy="169540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함수들</a:t>
            </a:r>
            <a:endParaRPr lang="en-US" altLang="ko-KR" sz="24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	</a:t>
            </a:r>
            <a:r>
              <a:rPr lang="ko-KR" altLang="en-US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내외적</a:t>
            </a:r>
            <a:endParaRPr lang="en-US" altLang="ko-KR" sz="24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	</a:t>
            </a:r>
            <a:r>
              <a:rPr lang="ko-KR" altLang="en-US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선형보간</a:t>
            </a:r>
            <a:endParaRPr lang="en-US" altLang="ko-KR" sz="24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6415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527</TotalTime>
  <Words>252</Words>
  <Application>Microsoft Office PowerPoint</Application>
  <PresentationFormat>화면 슬라이드 쇼(16:9)</PresentationFormat>
  <Paragraphs>78</Paragraphs>
  <Slides>13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맑은 고딕</vt:lpstr>
      <vt:lpstr>한컴 윤고딕 230</vt:lpstr>
      <vt:lpstr>Arial</vt:lpstr>
      <vt:lpstr>Calibri</vt:lpstr>
      <vt:lpstr>Calibri Light</vt:lpstr>
      <vt:lpstr>Consolas</vt:lpstr>
      <vt:lpstr>Office 테마</vt:lpstr>
      <vt:lpstr>Unity C# Programming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이재형</dc:creator>
  <cp:lastModifiedBy>이재형</cp:lastModifiedBy>
  <cp:revision>22</cp:revision>
  <dcterms:created xsi:type="dcterms:W3CDTF">2019-04-03T22:41:47Z</dcterms:created>
  <dcterms:modified xsi:type="dcterms:W3CDTF">2019-04-24T06:26:59Z</dcterms:modified>
</cp:coreProperties>
</file>