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76" r:id="rId4"/>
    <p:sldId id="279" r:id="rId5"/>
    <p:sldId id="280" r:id="rId6"/>
    <p:sldId id="271" r:id="rId7"/>
    <p:sldId id="277" r:id="rId8"/>
    <p:sldId id="278" r:id="rId9"/>
    <p:sldId id="272" r:id="rId10"/>
    <p:sldId id="281" r:id="rId11"/>
    <p:sldId id="283" r:id="rId12"/>
    <p:sldId id="284" r:id="rId13"/>
    <p:sldId id="287" r:id="rId14"/>
    <p:sldId id="273" r:id="rId15"/>
    <p:sldId id="282" r:id="rId16"/>
    <p:sldId id="285" r:id="rId17"/>
    <p:sldId id="286" r:id="rId18"/>
    <p:sldId id="274" r:id="rId19"/>
    <p:sldId id="275" r:id="rId20"/>
    <p:sldId id="288" r:id="rId21"/>
    <p:sldId id="289" r:id="rId22"/>
    <p:sldId id="291" r:id="rId23"/>
    <p:sldId id="290" r:id="rId24"/>
    <p:sldId id="292" r:id="rId25"/>
    <p:sldId id="294" r:id="rId26"/>
    <p:sldId id="293" r:id="rId27"/>
    <p:sldId id="295" r:id="rId28"/>
    <p:sldId id="296" r:id="rId29"/>
    <p:sldId id="297" r:id="rId30"/>
    <p:sldId id="270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한컴 윤고딕 230" panose="02020603020101020101" pitchFamily="18" charset="-127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42"/>
    <a:srgbClr val="D4DBFF"/>
    <a:srgbClr val="879AC9"/>
    <a:srgbClr val="FFFAEC"/>
    <a:srgbClr val="FFFAED"/>
    <a:srgbClr val="FF8800"/>
    <a:srgbClr val="B5C154"/>
    <a:srgbClr val="CCC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6290" autoAdjust="0"/>
  </p:normalViewPr>
  <p:slideViewPr>
    <p:cSldViewPr snapToGrid="0" showGuides="1">
      <p:cViewPr varScale="1">
        <p:scale>
          <a:sx n="141" d="100"/>
          <a:sy n="141" d="100"/>
        </p:scale>
        <p:origin x="303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재형" userId="c953af65-a220-40f8-9b11-e29da02892c7" providerId="ADAL" clId="{EE2CB46E-ACD2-4500-AE3A-BCD8BFF6E427}"/>
    <pc:docChg chg="undo custSel addSld delSld modSld sldOrd">
      <pc:chgData name="이재형" userId="c953af65-a220-40f8-9b11-e29da02892c7" providerId="ADAL" clId="{EE2CB46E-ACD2-4500-AE3A-BCD8BFF6E427}" dt="2019-04-25T10:15:08.659" v="4264" actId="1076"/>
      <pc:docMkLst>
        <pc:docMk/>
      </pc:docMkLst>
      <pc:sldChg chg="modSp">
        <pc:chgData name="이재형" userId="c953af65-a220-40f8-9b11-e29da02892c7" providerId="ADAL" clId="{EE2CB46E-ACD2-4500-AE3A-BCD8BFF6E427}" dt="2019-04-24T06:35:51.981" v="248"/>
        <pc:sldMkLst>
          <pc:docMk/>
          <pc:sldMk cId="968174888" sldId="258"/>
        </pc:sldMkLst>
        <pc:spChg chg="mod">
          <ac:chgData name="이재형" userId="c953af65-a220-40f8-9b11-e29da02892c7" providerId="ADAL" clId="{EE2CB46E-ACD2-4500-AE3A-BCD8BFF6E427}" dt="2019-04-24T06:35:51.981" v="248"/>
          <ac:spMkLst>
            <pc:docMk/>
            <pc:sldMk cId="968174888" sldId="258"/>
            <ac:spMk id="12" creationId="{5CC6DB72-B58A-432C-A9E1-68CB38303CED}"/>
          </ac:spMkLst>
        </pc:spChg>
      </pc:sldChg>
      <pc:sldChg chg="modSp">
        <pc:chgData name="이재형" userId="c953af65-a220-40f8-9b11-e29da02892c7" providerId="ADAL" clId="{EE2CB46E-ACD2-4500-AE3A-BCD8BFF6E427}" dt="2019-04-25T09:58:34.626" v="4214" actId="20577"/>
        <pc:sldMkLst>
          <pc:docMk/>
          <pc:sldMk cId="2028578361" sldId="270"/>
        </pc:sldMkLst>
        <pc:spChg chg="mod">
          <ac:chgData name="이재형" userId="c953af65-a220-40f8-9b11-e29da02892c7" providerId="ADAL" clId="{EE2CB46E-ACD2-4500-AE3A-BCD8BFF6E427}" dt="2019-04-25T09:58:34.626" v="4214" actId="20577"/>
          <ac:spMkLst>
            <pc:docMk/>
            <pc:sldMk cId="2028578361" sldId="270"/>
            <ac:spMk id="5" creationId="{47842973-9A37-420C-BD4F-B19E43C33CA2}"/>
          </ac:spMkLst>
        </pc:spChg>
      </pc:sldChg>
      <pc:sldChg chg="addSp delSp modSp add">
        <pc:chgData name="이재형" userId="c953af65-a220-40f8-9b11-e29da02892c7" providerId="ADAL" clId="{EE2CB46E-ACD2-4500-AE3A-BCD8BFF6E427}" dt="2019-04-24T08:25:00.430" v="644" actId="1076"/>
        <pc:sldMkLst>
          <pc:docMk/>
          <pc:sldMk cId="1885313013" sldId="271"/>
        </pc:sldMkLst>
        <pc:spChg chg="mod">
          <ac:chgData name="이재형" userId="c953af65-a220-40f8-9b11-e29da02892c7" providerId="ADAL" clId="{EE2CB46E-ACD2-4500-AE3A-BCD8BFF6E427}" dt="2019-04-24T06:32:04.738" v="144"/>
          <ac:spMkLst>
            <pc:docMk/>
            <pc:sldMk cId="1885313013" sldId="271"/>
            <ac:spMk id="11" creationId="{CA9A8FEE-97C5-4E08-B042-76F24A6AC847}"/>
          </ac:spMkLst>
        </pc:spChg>
        <pc:spChg chg="mod">
          <ac:chgData name="이재형" userId="c953af65-a220-40f8-9b11-e29da02892c7" providerId="ADAL" clId="{EE2CB46E-ACD2-4500-AE3A-BCD8BFF6E427}" dt="2019-04-24T08:25:00.430" v="644" actId="1076"/>
          <ac:spMkLst>
            <pc:docMk/>
            <pc:sldMk cId="1885313013" sldId="271"/>
            <ac:spMk id="12" creationId="{5CC6DB72-B58A-432C-A9E1-68CB38303CED}"/>
          </ac:spMkLst>
        </pc:spChg>
        <pc:spChg chg="add mod">
          <ac:chgData name="이재형" userId="c953af65-a220-40f8-9b11-e29da02892c7" providerId="ADAL" clId="{EE2CB46E-ACD2-4500-AE3A-BCD8BFF6E427}" dt="2019-04-24T08:14:20.684" v="460" actId="1076"/>
          <ac:spMkLst>
            <pc:docMk/>
            <pc:sldMk cId="1885313013" sldId="271"/>
            <ac:spMk id="15" creationId="{4BE8D55E-2AFB-42EF-AC44-0B05079B5B89}"/>
          </ac:spMkLst>
        </pc:spChg>
        <pc:spChg chg="add mod">
          <ac:chgData name="이재형" userId="c953af65-a220-40f8-9b11-e29da02892c7" providerId="ADAL" clId="{EE2CB46E-ACD2-4500-AE3A-BCD8BFF6E427}" dt="2019-04-24T08:14:20.684" v="460" actId="1076"/>
          <ac:spMkLst>
            <pc:docMk/>
            <pc:sldMk cId="1885313013" sldId="271"/>
            <ac:spMk id="17" creationId="{420B0DDC-5EB5-41FA-8F96-450CB188BF0E}"/>
          </ac:spMkLst>
        </pc:spChg>
        <pc:spChg chg="add mod">
          <ac:chgData name="이재형" userId="c953af65-a220-40f8-9b11-e29da02892c7" providerId="ADAL" clId="{EE2CB46E-ACD2-4500-AE3A-BCD8BFF6E427}" dt="2019-04-24T08:14:20.684" v="460" actId="1076"/>
          <ac:spMkLst>
            <pc:docMk/>
            <pc:sldMk cId="1885313013" sldId="271"/>
            <ac:spMk id="18" creationId="{6FFE6979-6F84-4C73-BFCD-10F0954D4ED1}"/>
          </ac:spMkLst>
        </pc:spChg>
        <pc:spChg chg="add mod">
          <ac:chgData name="이재형" userId="c953af65-a220-40f8-9b11-e29da02892c7" providerId="ADAL" clId="{EE2CB46E-ACD2-4500-AE3A-BCD8BFF6E427}" dt="2019-04-24T08:14:20.684" v="460" actId="1076"/>
          <ac:spMkLst>
            <pc:docMk/>
            <pc:sldMk cId="1885313013" sldId="271"/>
            <ac:spMk id="19" creationId="{2ED04ED9-D98E-4A92-B8BE-8F9331AECA21}"/>
          </ac:spMkLst>
        </pc:spChg>
        <pc:spChg chg="add del mod">
          <ac:chgData name="이재형" userId="c953af65-a220-40f8-9b11-e29da02892c7" providerId="ADAL" clId="{EE2CB46E-ACD2-4500-AE3A-BCD8BFF6E427}" dt="2019-04-24T08:12:52.730" v="411" actId="478"/>
          <ac:spMkLst>
            <pc:docMk/>
            <pc:sldMk cId="1885313013" sldId="271"/>
            <ac:spMk id="20" creationId="{7B67A0EE-19F6-4670-877F-4C674A251BE9}"/>
          </ac:spMkLst>
        </pc:spChg>
        <pc:spChg chg="add mod">
          <ac:chgData name="이재형" userId="c953af65-a220-40f8-9b11-e29da02892c7" providerId="ADAL" clId="{EE2CB46E-ACD2-4500-AE3A-BCD8BFF6E427}" dt="2019-04-24T08:14:20.684" v="460" actId="1076"/>
          <ac:spMkLst>
            <pc:docMk/>
            <pc:sldMk cId="1885313013" sldId="271"/>
            <ac:spMk id="21" creationId="{40C538F2-218A-418B-ACBC-A7B9DC9814DE}"/>
          </ac:spMkLst>
        </pc:spChg>
        <pc:spChg chg="add mod">
          <ac:chgData name="이재형" userId="c953af65-a220-40f8-9b11-e29da02892c7" providerId="ADAL" clId="{EE2CB46E-ACD2-4500-AE3A-BCD8BFF6E427}" dt="2019-04-24T08:24:16.154" v="611"/>
          <ac:spMkLst>
            <pc:docMk/>
            <pc:sldMk cId="1885313013" sldId="271"/>
            <ac:spMk id="27" creationId="{4EBC2817-2283-4351-9E63-37A89D65F738}"/>
          </ac:spMkLst>
        </pc:spChg>
        <pc:spChg chg="add mod">
          <ac:chgData name="이재형" userId="c953af65-a220-40f8-9b11-e29da02892c7" providerId="ADAL" clId="{EE2CB46E-ACD2-4500-AE3A-BCD8BFF6E427}" dt="2019-04-24T08:24:30.742" v="642" actId="14100"/>
          <ac:spMkLst>
            <pc:docMk/>
            <pc:sldMk cId="1885313013" sldId="271"/>
            <ac:spMk id="28" creationId="{42C839EB-CF44-491E-8488-0F571D701347}"/>
          </ac:spMkLst>
        </pc:spChg>
        <pc:spChg chg="add mod">
          <ac:chgData name="이재형" userId="c953af65-a220-40f8-9b11-e29da02892c7" providerId="ADAL" clId="{EE2CB46E-ACD2-4500-AE3A-BCD8BFF6E427}" dt="2019-04-24T08:23:42.870" v="546" actId="1076"/>
          <ac:spMkLst>
            <pc:docMk/>
            <pc:sldMk cId="1885313013" sldId="271"/>
            <ac:spMk id="29" creationId="{5A7BC354-C2DD-4422-9801-98533BBA41FF}"/>
          </ac:spMkLst>
        </pc:spChg>
        <pc:picChg chg="mod">
          <ac:chgData name="이재형" userId="c953af65-a220-40f8-9b11-e29da02892c7" providerId="ADAL" clId="{EE2CB46E-ACD2-4500-AE3A-BCD8BFF6E427}" dt="2019-04-24T08:23:38.393" v="545" actId="1076"/>
          <ac:picMkLst>
            <pc:docMk/>
            <pc:sldMk cId="1885313013" sldId="271"/>
            <ac:picMk id="3" creationId="{C79DEC75-B586-4EFA-8D27-47FAF6A4D587}"/>
          </ac:picMkLst>
        </pc:picChg>
        <pc:picChg chg="add del mod">
          <ac:chgData name="이재형" userId="c953af65-a220-40f8-9b11-e29da02892c7" providerId="ADAL" clId="{EE2CB46E-ACD2-4500-AE3A-BCD8BFF6E427}" dt="2019-04-24T06:32:27.941" v="161" actId="478"/>
          <ac:picMkLst>
            <pc:docMk/>
            <pc:sldMk cId="1885313013" sldId="271"/>
            <ac:picMk id="4" creationId="{F5D8C97A-C554-44B5-AE6D-F113D7573E86}"/>
          </ac:picMkLst>
        </pc:picChg>
        <pc:picChg chg="add del mod">
          <ac:chgData name="이재형" userId="c953af65-a220-40f8-9b11-e29da02892c7" providerId="ADAL" clId="{EE2CB46E-ACD2-4500-AE3A-BCD8BFF6E427}" dt="2019-04-24T06:32:27.013" v="160" actId="478"/>
          <ac:picMkLst>
            <pc:docMk/>
            <pc:sldMk cId="1885313013" sldId="271"/>
            <ac:picMk id="6" creationId="{1F921B0C-982C-48A9-9C20-D030367002FE}"/>
          </ac:picMkLst>
        </pc:picChg>
        <pc:picChg chg="add del mod">
          <ac:chgData name="이재형" userId="c953af65-a220-40f8-9b11-e29da02892c7" providerId="ADAL" clId="{EE2CB46E-ACD2-4500-AE3A-BCD8BFF6E427}" dt="2019-04-24T06:32:30.669" v="163" actId="478"/>
          <ac:picMkLst>
            <pc:docMk/>
            <pc:sldMk cId="1885313013" sldId="271"/>
            <ac:picMk id="8" creationId="{F6219064-2BC9-4351-ACFA-D5E003AFD69F}"/>
          </ac:picMkLst>
        </pc:picChg>
        <pc:picChg chg="add del mod">
          <ac:chgData name="이재형" userId="c953af65-a220-40f8-9b11-e29da02892c7" providerId="ADAL" clId="{EE2CB46E-ACD2-4500-AE3A-BCD8BFF6E427}" dt="2019-04-24T06:32:29.929" v="162" actId="478"/>
          <ac:picMkLst>
            <pc:docMk/>
            <pc:sldMk cId="1885313013" sldId="271"/>
            <ac:picMk id="10" creationId="{4793547E-03DD-4C58-85A9-8437BC511156}"/>
          </ac:picMkLst>
        </pc:picChg>
        <pc:picChg chg="add mod ord modCrop">
          <ac:chgData name="이재형" userId="c953af65-a220-40f8-9b11-e29da02892c7" providerId="ADAL" clId="{EE2CB46E-ACD2-4500-AE3A-BCD8BFF6E427}" dt="2019-04-24T08:09:46.082" v="338" actId="732"/>
          <ac:picMkLst>
            <pc:docMk/>
            <pc:sldMk cId="1885313013" sldId="271"/>
            <ac:picMk id="14" creationId="{9C8EC7BE-4AAB-4717-B849-D7B718FF5D82}"/>
          </ac:picMkLst>
        </pc:picChg>
        <pc:cxnChg chg="add mod">
          <ac:chgData name="이재형" userId="c953af65-a220-40f8-9b11-e29da02892c7" providerId="ADAL" clId="{EE2CB46E-ACD2-4500-AE3A-BCD8BFF6E427}" dt="2019-04-24T08:14:41.902" v="462" actId="692"/>
          <ac:cxnSpMkLst>
            <pc:docMk/>
            <pc:sldMk cId="1885313013" sldId="271"/>
            <ac:cxnSpMk id="22" creationId="{A5AF1EFE-4935-43D4-BF8D-8B0E26D59499}"/>
          </ac:cxnSpMkLst>
        </pc:cxnChg>
        <pc:cxnChg chg="add mod">
          <ac:chgData name="이재형" userId="c953af65-a220-40f8-9b11-e29da02892c7" providerId="ADAL" clId="{EE2CB46E-ACD2-4500-AE3A-BCD8BFF6E427}" dt="2019-04-24T08:14:49.331" v="464" actId="1076"/>
          <ac:cxnSpMkLst>
            <pc:docMk/>
            <pc:sldMk cId="1885313013" sldId="271"/>
            <ac:cxnSpMk id="24" creationId="{EC1E33C8-9056-4C76-91B4-32F0F0F32C5F}"/>
          </ac:cxnSpMkLst>
        </pc:cxnChg>
        <pc:cxnChg chg="add mod">
          <ac:chgData name="이재형" userId="c953af65-a220-40f8-9b11-e29da02892c7" providerId="ADAL" clId="{EE2CB46E-ACD2-4500-AE3A-BCD8BFF6E427}" dt="2019-04-24T08:14:51.760" v="466" actId="1076"/>
          <ac:cxnSpMkLst>
            <pc:docMk/>
            <pc:sldMk cId="1885313013" sldId="271"/>
            <ac:cxnSpMk id="25" creationId="{13222DE9-FE12-4A87-A699-DFA6DBF36212}"/>
          </ac:cxnSpMkLst>
        </pc:cxnChg>
        <pc:cxnChg chg="add mod">
          <ac:chgData name="이재형" userId="c953af65-a220-40f8-9b11-e29da02892c7" providerId="ADAL" clId="{EE2CB46E-ACD2-4500-AE3A-BCD8BFF6E427}" dt="2019-04-24T08:14:52.012" v="467"/>
          <ac:cxnSpMkLst>
            <pc:docMk/>
            <pc:sldMk cId="1885313013" sldId="271"/>
            <ac:cxnSpMk id="26" creationId="{0162F373-373F-4A43-9F38-54C36EF6E5DD}"/>
          </ac:cxnSpMkLst>
        </pc:cxnChg>
      </pc:sldChg>
      <pc:sldChg chg="delSp modSp add">
        <pc:chgData name="이재형" userId="c953af65-a220-40f8-9b11-e29da02892c7" providerId="ADAL" clId="{EE2CB46E-ACD2-4500-AE3A-BCD8BFF6E427}" dt="2019-04-25T07:29:24.091" v="1031" actId="478"/>
        <pc:sldMkLst>
          <pc:docMk/>
          <pc:sldMk cId="4237043946" sldId="272"/>
        </pc:sldMkLst>
        <pc:spChg chg="del">
          <ac:chgData name="이재형" userId="c953af65-a220-40f8-9b11-e29da02892c7" providerId="ADAL" clId="{EE2CB46E-ACD2-4500-AE3A-BCD8BFF6E427}" dt="2019-04-24T06:34:52.830" v="207" actId="478"/>
          <ac:spMkLst>
            <pc:docMk/>
            <pc:sldMk cId="4237043946" sldId="272"/>
            <ac:spMk id="11" creationId="{CA9A8FEE-97C5-4E08-B042-76F24A6AC847}"/>
          </ac:spMkLst>
        </pc:spChg>
        <pc:spChg chg="del mod">
          <ac:chgData name="이재형" userId="c953af65-a220-40f8-9b11-e29da02892c7" providerId="ADAL" clId="{EE2CB46E-ACD2-4500-AE3A-BCD8BFF6E427}" dt="2019-04-25T07:29:24.091" v="1031" actId="478"/>
          <ac:spMkLst>
            <pc:docMk/>
            <pc:sldMk cId="4237043946" sldId="272"/>
            <ac:spMk id="12" creationId="{5CC6DB72-B58A-432C-A9E1-68CB38303CED}"/>
          </ac:spMkLst>
        </pc:spChg>
        <pc:picChg chg="ord">
          <ac:chgData name="이재형" userId="c953af65-a220-40f8-9b11-e29da02892c7" providerId="ADAL" clId="{EE2CB46E-ACD2-4500-AE3A-BCD8BFF6E427}" dt="2019-04-24T06:34:13.770" v="203" actId="170"/>
          <ac:picMkLst>
            <pc:docMk/>
            <pc:sldMk cId="4237043946" sldId="272"/>
            <ac:picMk id="4" creationId="{F5D8C97A-C554-44B5-AE6D-F113D7573E86}"/>
          </ac:picMkLst>
        </pc:picChg>
        <pc:picChg chg="del">
          <ac:chgData name="이재형" userId="c953af65-a220-40f8-9b11-e29da02892c7" providerId="ADAL" clId="{EE2CB46E-ACD2-4500-AE3A-BCD8BFF6E427}" dt="2019-04-24T06:32:40.862" v="167" actId="478"/>
          <ac:picMkLst>
            <pc:docMk/>
            <pc:sldMk cId="4237043946" sldId="272"/>
            <ac:picMk id="6" creationId="{1F921B0C-982C-48A9-9C20-D030367002FE}"/>
          </ac:picMkLst>
        </pc:picChg>
        <pc:picChg chg="del">
          <ac:chgData name="이재형" userId="c953af65-a220-40f8-9b11-e29da02892c7" providerId="ADAL" clId="{EE2CB46E-ACD2-4500-AE3A-BCD8BFF6E427}" dt="2019-04-24T06:32:39.791" v="166" actId="478"/>
          <ac:picMkLst>
            <pc:docMk/>
            <pc:sldMk cId="4237043946" sldId="272"/>
            <ac:picMk id="8" creationId="{F6219064-2BC9-4351-ACFA-D5E003AFD69F}"/>
          </ac:picMkLst>
        </pc:picChg>
        <pc:picChg chg="del">
          <ac:chgData name="이재형" userId="c953af65-a220-40f8-9b11-e29da02892c7" providerId="ADAL" clId="{EE2CB46E-ACD2-4500-AE3A-BCD8BFF6E427}" dt="2019-04-24T06:32:35.380" v="165" actId="478"/>
          <ac:picMkLst>
            <pc:docMk/>
            <pc:sldMk cId="4237043946" sldId="272"/>
            <ac:picMk id="10" creationId="{4793547E-03DD-4C58-85A9-8437BC511156}"/>
          </ac:picMkLst>
        </pc:picChg>
        <pc:picChg chg="del">
          <ac:chgData name="이재형" userId="c953af65-a220-40f8-9b11-e29da02892c7" providerId="ADAL" clId="{EE2CB46E-ACD2-4500-AE3A-BCD8BFF6E427}" dt="2019-04-24T06:32:32.938" v="164" actId="478"/>
          <ac:picMkLst>
            <pc:docMk/>
            <pc:sldMk cId="4237043946" sldId="272"/>
            <ac:picMk id="14" creationId="{9C8EC7BE-4AAB-4717-B849-D7B718FF5D82}"/>
          </ac:picMkLst>
        </pc:picChg>
      </pc:sldChg>
      <pc:sldChg chg="delSp modSp add">
        <pc:chgData name="이재형" userId="c953af65-a220-40f8-9b11-e29da02892c7" providerId="ADAL" clId="{EE2CB46E-ACD2-4500-AE3A-BCD8BFF6E427}" dt="2019-04-25T08:11:21.230" v="2100" actId="478"/>
        <pc:sldMkLst>
          <pc:docMk/>
          <pc:sldMk cId="980773707" sldId="273"/>
        </pc:sldMkLst>
        <pc:spChg chg="del">
          <ac:chgData name="이재형" userId="c953af65-a220-40f8-9b11-e29da02892c7" providerId="ADAL" clId="{EE2CB46E-ACD2-4500-AE3A-BCD8BFF6E427}" dt="2019-04-24T06:35:03.525" v="210" actId="478"/>
          <ac:spMkLst>
            <pc:docMk/>
            <pc:sldMk cId="980773707" sldId="273"/>
            <ac:spMk id="11" creationId="{CA9A8FEE-97C5-4E08-B042-76F24A6AC847}"/>
          </ac:spMkLst>
        </pc:spChg>
        <pc:spChg chg="del mod">
          <ac:chgData name="이재형" userId="c953af65-a220-40f8-9b11-e29da02892c7" providerId="ADAL" clId="{EE2CB46E-ACD2-4500-AE3A-BCD8BFF6E427}" dt="2019-04-25T08:11:21.230" v="2100" actId="478"/>
          <ac:spMkLst>
            <pc:docMk/>
            <pc:sldMk cId="980773707" sldId="273"/>
            <ac:spMk id="12" creationId="{5CC6DB72-B58A-432C-A9E1-68CB38303CED}"/>
          </ac:spMkLst>
        </pc:spChg>
        <pc:picChg chg="del">
          <ac:chgData name="이재형" userId="c953af65-a220-40f8-9b11-e29da02892c7" providerId="ADAL" clId="{EE2CB46E-ACD2-4500-AE3A-BCD8BFF6E427}" dt="2019-04-24T06:32:51.717" v="172" actId="478"/>
          <ac:picMkLst>
            <pc:docMk/>
            <pc:sldMk cId="980773707" sldId="273"/>
            <ac:picMk id="4" creationId="{F5D8C97A-C554-44B5-AE6D-F113D7573E86}"/>
          </ac:picMkLst>
        </pc:picChg>
        <pc:picChg chg="mod ord">
          <ac:chgData name="이재형" userId="c953af65-a220-40f8-9b11-e29da02892c7" providerId="ADAL" clId="{EE2CB46E-ACD2-4500-AE3A-BCD8BFF6E427}" dt="2019-04-24T06:34:06.451" v="201" actId="1076"/>
          <ac:picMkLst>
            <pc:docMk/>
            <pc:sldMk cId="980773707" sldId="273"/>
            <ac:picMk id="6" creationId="{1F921B0C-982C-48A9-9C20-D030367002FE}"/>
          </ac:picMkLst>
        </pc:picChg>
        <pc:picChg chg="del">
          <ac:chgData name="이재형" userId="c953af65-a220-40f8-9b11-e29da02892c7" providerId="ADAL" clId="{EE2CB46E-ACD2-4500-AE3A-BCD8BFF6E427}" dt="2019-04-24T06:32:47.906" v="170" actId="478"/>
          <ac:picMkLst>
            <pc:docMk/>
            <pc:sldMk cId="980773707" sldId="273"/>
            <ac:picMk id="8" creationId="{F6219064-2BC9-4351-ACFA-D5E003AFD69F}"/>
          </ac:picMkLst>
        </pc:picChg>
        <pc:picChg chg="del">
          <ac:chgData name="이재형" userId="c953af65-a220-40f8-9b11-e29da02892c7" providerId="ADAL" clId="{EE2CB46E-ACD2-4500-AE3A-BCD8BFF6E427}" dt="2019-04-24T06:32:45.811" v="169" actId="478"/>
          <ac:picMkLst>
            <pc:docMk/>
            <pc:sldMk cId="980773707" sldId="273"/>
            <ac:picMk id="10" creationId="{4793547E-03DD-4C58-85A9-8437BC511156}"/>
          </ac:picMkLst>
        </pc:picChg>
        <pc:picChg chg="del">
          <ac:chgData name="이재형" userId="c953af65-a220-40f8-9b11-e29da02892c7" providerId="ADAL" clId="{EE2CB46E-ACD2-4500-AE3A-BCD8BFF6E427}" dt="2019-04-24T06:32:44.692" v="168" actId="478"/>
          <ac:picMkLst>
            <pc:docMk/>
            <pc:sldMk cId="980773707" sldId="273"/>
            <ac:picMk id="14" creationId="{9C8EC7BE-4AAB-4717-B849-D7B718FF5D82}"/>
          </ac:picMkLst>
        </pc:picChg>
      </pc:sldChg>
      <pc:sldChg chg="delSp modSp add">
        <pc:chgData name="이재형" userId="c953af65-a220-40f8-9b11-e29da02892c7" providerId="ADAL" clId="{EE2CB46E-ACD2-4500-AE3A-BCD8BFF6E427}" dt="2019-04-25T08:37:00.620" v="2594" actId="478"/>
        <pc:sldMkLst>
          <pc:docMk/>
          <pc:sldMk cId="1320172256" sldId="274"/>
        </pc:sldMkLst>
        <pc:spChg chg="del mod">
          <ac:chgData name="이재형" userId="c953af65-a220-40f8-9b11-e29da02892c7" providerId="ADAL" clId="{EE2CB46E-ACD2-4500-AE3A-BCD8BFF6E427}" dt="2019-04-25T08:37:00.620" v="2594" actId="478"/>
          <ac:spMkLst>
            <pc:docMk/>
            <pc:sldMk cId="1320172256" sldId="274"/>
            <ac:spMk id="12" creationId="{5CC6DB72-B58A-432C-A9E1-68CB38303CED}"/>
          </ac:spMkLst>
        </pc:spChg>
        <pc:picChg chg="del">
          <ac:chgData name="이재형" userId="c953af65-a220-40f8-9b11-e29da02892c7" providerId="ADAL" clId="{EE2CB46E-ACD2-4500-AE3A-BCD8BFF6E427}" dt="2019-04-24T06:32:58.043" v="176" actId="478"/>
          <ac:picMkLst>
            <pc:docMk/>
            <pc:sldMk cId="1320172256" sldId="274"/>
            <ac:picMk id="4" creationId="{F5D8C97A-C554-44B5-AE6D-F113D7573E86}"/>
          </ac:picMkLst>
        </pc:picChg>
        <pc:picChg chg="del">
          <ac:chgData name="이재형" userId="c953af65-a220-40f8-9b11-e29da02892c7" providerId="ADAL" clId="{EE2CB46E-ACD2-4500-AE3A-BCD8BFF6E427}" dt="2019-04-24T06:32:56.825" v="175" actId="478"/>
          <ac:picMkLst>
            <pc:docMk/>
            <pc:sldMk cId="1320172256" sldId="274"/>
            <ac:picMk id="6" creationId="{1F921B0C-982C-48A9-9C20-D030367002FE}"/>
          </ac:picMkLst>
        </pc:picChg>
        <pc:picChg chg="mod ord">
          <ac:chgData name="이재형" userId="c953af65-a220-40f8-9b11-e29da02892c7" providerId="ADAL" clId="{EE2CB46E-ACD2-4500-AE3A-BCD8BFF6E427}" dt="2019-04-24T06:35:10.131" v="211" actId="1076"/>
          <ac:picMkLst>
            <pc:docMk/>
            <pc:sldMk cId="1320172256" sldId="274"/>
            <ac:picMk id="8" creationId="{F6219064-2BC9-4351-ACFA-D5E003AFD69F}"/>
          </ac:picMkLst>
        </pc:picChg>
        <pc:picChg chg="del mod">
          <ac:chgData name="이재형" userId="c953af65-a220-40f8-9b11-e29da02892c7" providerId="ADAL" clId="{EE2CB46E-ACD2-4500-AE3A-BCD8BFF6E427}" dt="2019-04-24T06:33:03.794" v="178" actId="478"/>
          <ac:picMkLst>
            <pc:docMk/>
            <pc:sldMk cId="1320172256" sldId="274"/>
            <ac:picMk id="10" creationId="{4793547E-03DD-4C58-85A9-8437BC511156}"/>
          </ac:picMkLst>
        </pc:picChg>
        <pc:picChg chg="del">
          <ac:chgData name="이재형" userId="c953af65-a220-40f8-9b11-e29da02892c7" providerId="ADAL" clId="{EE2CB46E-ACD2-4500-AE3A-BCD8BFF6E427}" dt="2019-04-24T06:32:55.892" v="174" actId="478"/>
          <ac:picMkLst>
            <pc:docMk/>
            <pc:sldMk cId="1320172256" sldId="274"/>
            <ac:picMk id="14" creationId="{9C8EC7BE-4AAB-4717-B849-D7B718FF5D82}"/>
          </ac:picMkLst>
        </pc:picChg>
      </pc:sldChg>
      <pc:sldChg chg="addSp delSp modSp add">
        <pc:chgData name="이재형" userId="c953af65-a220-40f8-9b11-e29da02892c7" providerId="ADAL" clId="{EE2CB46E-ACD2-4500-AE3A-BCD8BFF6E427}" dt="2019-04-25T08:37:03.322" v="2595" actId="478"/>
        <pc:sldMkLst>
          <pc:docMk/>
          <pc:sldMk cId="1240533692" sldId="275"/>
        </pc:sldMkLst>
        <pc:spChg chg="del mod">
          <ac:chgData name="이재형" userId="c953af65-a220-40f8-9b11-e29da02892c7" providerId="ADAL" clId="{EE2CB46E-ACD2-4500-AE3A-BCD8BFF6E427}" dt="2019-04-25T08:37:03.322" v="2595" actId="478"/>
          <ac:spMkLst>
            <pc:docMk/>
            <pc:sldMk cId="1240533692" sldId="275"/>
            <ac:spMk id="12" creationId="{5CC6DB72-B58A-432C-A9E1-68CB38303CED}"/>
          </ac:spMkLst>
        </pc:spChg>
        <pc:picChg chg="del">
          <ac:chgData name="이재형" userId="c953af65-a220-40f8-9b11-e29da02892c7" providerId="ADAL" clId="{EE2CB46E-ACD2-4500-AE3A-BCD8BFF6E427}" dt="2019-04-24T06:33:15.527" v="187" actId="478"/>
          <ac:picMkLst>
            <pc:docMk/>
            <pc:sldMk cId="1240533692" sldId="275"/>
            <ac:picMk id="4" creationId="{F5D8C97A-C554-44B5-AE6D-F113D7573E86}"/>
          </ac:picMkLst>
        </pc:picChg>
        <pc:picChg chg="add del">
          <ac:chgData name="이재형" userId="c953af65-a220-40f8-9b11-e29da02892c7" providerId="ADAL" clId="{EE2CB46E-ACD2-4500-AE3A-BCD8BFF6E427}" dt="2019-04-24T06:33:14.681" v="186" actId="478"/>
          <ac:picMkLst>
            <pc:docMk/>
            <pc:sldMk cId="1240533692" sldId="275"/>
            <ac:picMk id="6" creationId="{1F921B0C-982C-48A9-9C20-D030367002FE}"/>
          </ac:picMkLst>
        </pc:picChg>
        <pc:picChg chg="add del">
          <ac:chgData name="이재형" userId="c953af65-a220-40f8-9b11-e29da02892c7" providerId="ADAL" clId="{EE2CB46E-ACD2-4500-AE3A-BCD8BFF6E427}" dt="2019-04-24T06:33:17.771" v="188" actId="478"/>
          <ac:picMkLst>
            <pc:docMk/>
            <pc:sldMk cId="1240533692" sldId="275"/>
            <ac:picMk id="8" creationId="{F6219064-2BC9-4351-ACFA-D5E003AFD69F}"/>
          </ac:picMkLst>
        </pc:picChg>
        <pc:picChg chg="add del mod ord">
          <ac:chgData name="이재형" userId="c953af65-a220-40f8-9b11-e29da02892c7" providerId="ADAL" clId="{EE2CB46E-ACD2-4500-AE3A-BCD8BFF6E427}" dt="2019-04-24T06:35:14.859" v="212" actId="1076"/>
          <ac:picMkLst>
            <pc:docMk/>
            <pc:sldMk cId="1240533692" sldId="275"/>
            <ac:picMk id="10" creationId="{4793547E-03DD-4C58-85A9-8437BC511156}"/>
          </ac:picMkLst>
        </pc:picChg>
        <pc:picChg chg="del">
          <ac:chgData name="이재형" userId="c953af65-a220-40f8-9b11-e29da02892c7" providerId="ADAL" clId="{EE2CB46E-ACD2-4500-AE3A-BCD8BFF6E427}" dt="2019-04-24T06:33:06.102" v="179" actId="478"/>
          <ac:picMkLst>
            <pc:docMk/>
            <pc:sldMk cId="1240533692" sldId="275"/>
            <ac:picMk id="14" creationId="{9C8EC7BE-4AAB-4717-B849-D7B718FF5D82}"/>
          </ac:picMkLst>
        </pc:picChg>
      </pc:sldChg>
      <pc:sldChg chg="addSp delSp modSp add">
        <pc:chgData name="이재형" userId="c953af65-a220-40f8-9b11-e29da02892c7" providerId="ADAL" clId="{EE2CB46E-ACD2-4500-AE3A-BCD8BFF6E427}" dt="2019-04-25T07:05:39.012" v="729" actId="1076"/>
        <pc:sldMkLst>
          <pc:docMk/>
          <pc:sldMk cId="1743255982" sldId="276"/>
        </pc:sldMkLst>
        <pc:spChg chg="mod">
          <ac:chgData name="이재형" userId="c953af65-a220-40f8-9b11-e29da02892c7" providerId="ADAL" clId="{EE2CB46E-ACD2-4500-AE3A-BCD8BFF6E427}" dt="2019-04-24T06:35:49.361" v="244"/>
          <ac:spMkLst>
            <pc:docMk/>
            <pc:sldMk cId="1743255982" sldId="276"/>
            <ac:spMk id="11" creationId="{CA9A8FEE-97C5-4E08-B042-76F24A6AC847}"/>
          </ac:spMkLst>
        </pc:spChg>
        <pc:spChg chg="mod">
          <ac:chgData name="이재형" userId="c953af65-a220-40f8-9b11-e29da02892c7" providerId="ADAL" clId="{EE2CB46E-ACD2-4500-AE3A-BCD8BFF6E427}" dt="2019-04-25T07:05:39.012" v="729" actId="1076"/>
          <ac:spMkLst>
            <pc:docMk/>
            <pc:sldMk cId="1743255982" sldId="276"/>
            <ac:spMk id="12" creationId="{5CC6DB72-B58A-432C-A9E1-68CB38303CED}"/>
          </ac:spMkLst>
        </pc:spChg>
        <pc:picChg chg="mod">
          <ac:chgData name="이재형" userId="c953af65-a220-40f8-9b11-e29da02892c7" providerId="ADAL" clId="{EE2CB46E-ACD2-4500-AE3A-BCD8BFF6E427}" dt="2019-04-25T07:05:23.017" v="726" actId="1076"/>
          <ac:picMkLst>
            <pc:docMk/>
            <pc:sldMk cId="1743255982" sldId="276"/>
            <ac:picMk id="3" creationId="{C79DEC75-B586-4EFA-8D27-47FAF6A4D587}"/>
          </ac:picMkLst>
        </pc:picChg>
        <pc:picChg chg="add del mod ord">
          <ac:chgData name="이재형" userId="c953af65-a220-40f8-9b11-e29da02892c7" providerId="ADAL" clId="{EE2CB46E-ACD2-4500-AE3A-BCD8BFF6E427}" dt="2019-04-25T07:04:53.662" v="711" actId="478"/>
          <ac:picMkLst>
            <pc:docMk/>
            <pc:sldMk cId="1743255982" sldId="276"/>
            <ac:picMk id="4" creationId="{C7F5DEE4-4A38-49AC-8396-397439170A72}"/>
          </ac:picMkLst>
        </pc:picChg>
        <pc:picChg chg="add mod">
          <ac:chgData name="이재형" userId="c953af65-a220-40f8-9b11-e29da02892c7" providerId="ADAL" clId="{EE2CB46E-ACD2-4500-AE3A-BCD8BFF6E427}" dt="2019-04-25T07:05:20.550" v="724" actId="1076"/>
          <ac:picMkLst>
            <pc:docMk/>
            <pc:sldMk cId="1743255982" sldId="276"/>
            <ac:picMk id="6" creationId="{7618987B-1B77-4A47-B0CE-D8ADC6B5836F}"/>
          </ac:picMkLst>
        </pc:picChg>
        <pc:picChg chg="add mod">
          <ac:chgData name="이재형" userId="c953af65-a220-40f8-9b11-e29da02892c7" providerId="ADAL" clId="{EE2CB46E-ACD2-4500-AE3A-BCD8BFF6E427}" dt="2019-04-25T07:05:14.724" v="723" actId="1076"/>
          <ac:picMkLst>
            <pc:docMk/>
            <pc:sldMk cId="1743255982" sldId="276"/>
            <ac:picMk id="8" creationId="{AE290345-C49B-432B-B16A-747F747401CD}"/>
          </ac:picMkLst>
        </pc:picChg>
      </pc:sldChg>
      <pc:sldChg chg="addSp delSp modSp add">
        <pc:chgData name="이재형" userId="c953af65-a220-40f8-9b11-e29da02892c7" providerId="ADAL" clId="{EE2CB46E-ACD2-4500-AE3A-BCD8BFF6E427}" dt="2019-04-24T08:33:54.075" v="655" actId="1076"/>
        <pc:sldMkLst>
          <pc:docMk/>
          <pc:sldMk cId="3015342778" sldId="277"/>
        </pc:sldMkLst>
        <pc:spChg chg="add del mod">
          <ac:chgData name="이재형" userId="c953af65-a220-40f8-9b11-e29da02892c7" providerId="ADAL" clId="{EE2CB46E-ACD2-4500-AE3A-BCD8BFF6E427}" dt="2019-04-24T08:15:24.704" v="472" actId="478"/>
          <ac:spMkLst>
            <pc:docMk/>
            <pc:sldMk cId="3015342778" sldId="277"/>
            <ac:spMk id="12" creationId="{5CC6DB72-B58A-432C-A9E1-68CB38303CED}"/>
          </ac:spMkLst>
        </pc:spChg>
        <pc:spChg chg="add del mod">
          <ac:chgData name="이재형" userId="c953af65-a220-40f8-9b11-e29da02892c7" providerId="ADAL" clId="{EE2CB46E-ACD2-4500-AE3A-BCD8BFF6E427}" dt="2019-04-24T08:15:24.704" v="472" actId="478"/>
          <ac:spMkLst>
            <pc:docMk/>
            <pc:sldMk cId="3015342778" sldId="277"/>
            <ac:spMk id="15" creationId="{4BE8D55E-2AFB-42EF-AC44-0B05079B5B89}"/>
          </ac:spMkLst>
        </pc:spChg>
        <pc:spChg chg="add del mod">
          <ac:chgData name="이재형" userId="c953af65-a220-40f8-9b11-e29da02892c7" providerId="ADAL" clId="{EE2CB46E-ACD2-4500-AE3A-BCD8BFF6E427}" dt="2019-04-24T08:15:24.704" v="472" actId="478"/>
          <ac:spMkLst>
            <pc:docMk/>
            <pc:sldMk cId="3015342778" sldId="277"/>
            <ac:spMk id="17" creationId="{420B0DDC-5EB5-41FA-8F96-450CB188BF0E}"/>
          </ac:spMkLst>
        </pc:spChg>
        <pc:spChg chg="add del mod">
          <ac:chgData name="이재형" userId="c953af65-a220-40f8-9b11-e29da02892c7" providerId="ADAL" clId="{EE2CB46E-ACD2-4500-AE3A-BCD8BFF6E427}" dt="2019-04-24T08:15:24.704" v="472" actId="478"/>
          <ac:spMkLst>
            <pc:docMk/>
            <pc:sldMk cId="3015342778" sldId="277"/>
            <ac:spMk id="18" creationId="{6FFE6979-6F84-4C73-BFCD-10F0954D4ED1}"/>
          </ac:spMkLst>
        </pc:spChg>
        <pc:spChg chg="add del mod">
          <ac:chgData name="이재형" userId="c953af65-a220-40f8-9b11-e29da02892c7" providerId="ADAL" clId="{EE2CB46E-ACD2-4500-AE3A-BCD8BFF6E427}" dt="2019-04-24T08:15:24.704" v="472" actId="478"/>
          <ac:spMkLst>
            <pc:docMk/>
            <pc:sldMk cId="3015342778" sldId="277"/>
            <ac:spMk id="19" creationId="{2ED04ED9-D98E-4A92-B8BE-8F9331AECA21}"/>
          </ac:spMkLst>
        </pc:spChg>
        <pc:spChg chg="add del mod">
          <ac:chgData name="이재형" userId="c953af65-a220-40f8-9b11-e29da02892c7" providerId="ADAL" clId="{EE2CB46E-ACD2-4500-AE3A-BCD8BFF6E427}" dt="2019-04-24T08:15:24.704" v="472" actId="478"/>
          <ac:spMkLst>
            <pc:docMk/>
            <pc:sldMk cId="3015342778" sldId="277"/>
            <ac:spMk id="21" creationId="{40C538F2-218A-418B-ACBC-A7B9DC9814DE}"/>
          </ac:spMkLst>
        </pc:spChg>
        <pc:picChg chg="add mod">
          <ac:chgData name="이재형" userId="c953af65-a220-40f8-9b11-e29da02892c7" providerId="ADAL" clId="{EE2CB46E-ACD2-4500-AE3A-BCD8BFF6E427}" dt="2019-04-24T08:33:52.865" v="654" actId="1076"/>
          <ac:picMkLst>
            <pc:docMk/>
            <pc:sldMk cId="3015342778" sldId="277"/>
            <ac:picMk id="4" creationId="{63FA8A42-8A79-4D02-B7B0-FFF456875D16}"/>
          </ac:picMkLst>
        </pc:picChg>
        <pc:picChg chg="add mod">
          <ac:chgData name="이재형" userId="c953af65-a220-40f8-9b11-e29da02892c7" providerId="ADAL" clId="{EE2CB46E-ACD2-4500-AE3A-BCD8BFF6E427}" dt="2019-04-24T08:33:54.075" v="655" actId="1076"/>
          <ac:picMkLst>
            <pc:docMk/>
            <pc:sldMk cId="3015342778" sldId="277"/>
            <ac:picMk id="6" creationId="{76183361-0BF7-4CDF-9338-D654F5E8FB4E}"/>
          </ac:picMkLst>
        </pc:picChg>
        <pc:picChg chg="add del mod">
          <ac:chgData name="이재형" userId="c953af65-a220-40f8-9b11-e29da02892c7" providerId="ADAL" clId="{EE2CB46E-ACD2-4500-AE3A-BCD8BFF6E427}" dt="2019-04-24T08:15:24.704" v="472" actId="478"/>
          <ac:picMkLst>
            <pc:docMk/>
            <pc:sldMk cId="3015342778" sldId="277"/>
            <ac:picMk id="14" creationId="{9C8EC7BE-4AAB-4717-B849-D7B718FF5D82}"/>
          </ac:picMkLst>
        </pc:picChg>
        <pc:cxnChg chg="add del mod">
          <ac:chgData name="이재형" userId="c953af65-a220-40f8-9b11-e29da02892c7" providerId="ADAL" clId="{EE2CB46E-ACD2-4500-AE3A-BCD8BFF6E427}" dt="2019-04-24T08:15:24.704" v="472" actId="478"/>
          <ac:cxnSpMkLst>
            <pc:docMk/>
            <pc:sldMk cId="3015342778" sldId="277"/>
            <ac:cxnSpMk id="22" creationId="{A5AF1EFE-4935-43D4-BF8D-8B0E26D59499}"/>
          </ac:cxnSpMkLst>
        </pc:cxnChg>
        <pc:cxnChg chg="add del mod">
          <ac:chgData name="이재형" userId="c953af65-a220-40f8-9b11-e29da02892c7" providerId="ADAL" clId="{EE2CB46E-ACD2-4500-AE3A-BCD8BFF6E427}" dt="2019-04-24T08:15:24.704" v="472" actId="478"/>
          <ac:cxnSpMkLst>
            <pc:docMk/>
            <pc:sldMk cId="3015342778" sldId="277"/>
            <ac:cxnSpMk id="24" creationId="{EC1E33C8-9056-4C76-91B4-32F0F0F32C5F}"/>
          </ac:cxnSpMkLst>
        </pc:cxnChg>
        <pc:cxnChg chg="add del mod">
          <ac:chgData name="이재형" userId="c953af65-a220-40f8-9b11-e29da02892c7" providerId="ADAL" clId="{EE2CB46E-ACD2-4500-AE3A-BCD8BFF6E427}" dt="2019-04-24T08:15:24.704" v="472" actId="478"/>
          <ac:cxnSpMkLst>
            <pc:docMk/>
            <pc:sldMk cId="3015342778" sldId="277"/>
            <ac:cxnSpMk id="25" creationId="{13222DE9-FE12-4A87-A699-DFA6DBF36212}"/>
          </ac:cxnSpMkLst>
        </pc:cxnChg>
        <pc:cxnChg chg="add del mod">
          <ac:chgData name="이재형" userId="c953af65-a220-40f8-9b11-e29da02892c7" providerId="ADAL" clId="{EE2CB46E-ACD2-4500-AE3A-BCD8BFF6E427}" dt="2019-04-24T08:15:24.704" v="472" actId="478"/>
          <ac:cxnSpMkLst>
            <pc:docMk/>
            <pc:sldMk cId="3015342778" sldId="277"/>
            <ac:cxnSpMk id="26" creationId="{0162F373-373F-4A43-9F38-54C36EF6E5DD}"/>
          </ac:cxnSpMkLst>
        </pc:cxnChg>
        <pc:cxnChg chg="add del mod">
          <ac:chgData name="이재형" userId="c953af65-a220-40f8-9b11-e29da02892c7" providerId="ADAL" clId="{EE2CB46E-ACD2-4500-AE3A-BCD8BFF6E427}" dt="2019-04-24T08:15:18.261" v="471" actId="478"/>
          <ac:cxnSpMkLst>
            <pc:docMk/>
            <pc:sldMk cId="3015342778" sldId="277"/>
            <ac:cxnSpMk id="36" creationId="{4AC73D26-A734-4076-8464-1F2DCBD5A0F2}"/>
          </ac:cxnSpMkLst>
        </pc:cxnChg>
      </pc:sldChg>
      <pc:sldChg chg="addSp delSp modSp add">
        <pc:chgData name="이재형" userId="c953af65-a220-40f8-9b11-e29da02892c7" providerId="ADAL" clId="{EE2CB46E-ACD2-4500-AE3A-BCD8BFF6E427}" dt="2019-04-25T07:28:48.059" v="1028" actId="1076"/>
        <pc:sldMkLst>
          <pc:docMk/>
          <pc:sldMk cId="1453127113" sldId="278"/>
        </pc:sldMkLst>
        <pc:spChg chg="add mod">
          <ac:chgData name="이재형" userId="c953af65-a220-40f8-9b11-e29da02892c7" providerId="ADAL" clId="{EE2CB46E-ACD2-4500-AE3A-BCD8BFF6E427}" dt="2019-04-25T07:28:43.779" v="1026" actId="1076"/>
          <ac:spMkLst>
            <pc:docMk/>
            <pc:sldMk cId="1453127113" sldId="278"/>
            <ac:spMk id="9" creationId="{9C76774E-39CB-4EEF-83F5-B8B98990C783}"/>
          </ac:spMkLst>
        </pc:spChg>
        <pc:picChg chg="mod">
          <ac:chgData name="이재형" userId="c953af65-a220-40f8-9b11-e29da02892c7" providerId="ADAL" clId="{EE2CB46E-ACD2-4500-AE3A-BCD8BFF6E427}" dt="2019-04-25T07:27:49.932" v="823" actId="1076"/>
          <ac:picMkLst>
            <pc:docMk/>
            <pc:sldMk cId="1453127113" sldId="278"/>
            <ac:picMk id="3" creationId="{C79DEC75-B586-4EFA-8D27-47FAF6A4D587}"/>
          </ac:picMkLst>
        </pc:picChg>
        <pc:picChg chg="del">
          <ac:chgData name="이재형" userId="c953af65-a220-40f8-9b11-e29da02892c7" providerId="ADAL" clId="{EE2CB46E-ACD2-4500-AE3A-BCD8BFF6E427}" dt="2019-04-24T08:35:36.271" v="657" actId="478"/>
          <ac:picMkLst>
            <pc:docMk/>
            <pc:sldMk cId="1453127113" sldId="278"/>
            <ac:picMk id="4" creationId="{63FA8A42-8A79-4D02-B7B0-FFF456875D16}"/>
          </ac:picMkLst>
        </pc:picChg>
        <pc:picChg chg="add mod">
          <ac:chgData name="이재형" userId="c953af65-a220-40f8-9b11-e29da02892c7" providerId="ADAL" clId="{EE2CB46E-ACD2-4500-AE3A-BCD8BFF6E427}" dt="2019-04-25T07:28:48.059" v="1028" actId="1076"/>
          <ac:picMkLst>
            <pc:docMk/>
            <pc:sldMk cId="1453127113" sldId="278"/>
            <ac:picMk id="5" creationId="{3212B6EC-7D8B-4F7F-98C3-EA319BF86793}"/>
          </ac:picMkLst>
        </pc:picChg>
        <pc:picChg chg="del">
          <ac:chgData name="이재형" userId="c953af65-a220-40f8-9b11-e29da02892c7" providerId="ADAL" clId="{EE2CB46E-ACD2-4500-AE3A-BCD8BFF6E427}" dt="2019-04-24T08:35:36.758" v="658" actId="478"/>
          <ac:picMkLst>
            <pc:docMk/>
            <pc:sldMk cId="1453127113" sldId="278"/>
            <ac:picMk id="6" creationId="{76183361-0BF7-4CDF-9338-D654F5E8FB4E}"/>
          </ac:picMkLst>
        </pc:picChg>
      </pc:sldChg>
      <pc:sldChg chg="delSp modSp add">
        <pc:chgData name="이재형" userId="c953af65-a220-40f8-9b11-e29da02892c7" providerId="ADAL" clId="{EE2CB46E-ACD2-4500-AE3A-BCD8BFF6E427}" dt="2019-04-25T07:06:05.800" v="743" actId="1076"/>
        <pc:sldMkLst>
          <pc:docMk/>
          <pc:sldMk cId="4103448153" sldId="279"/>
        </pc:sldMkLst>
        <pc:spChg chg="del">
          <ac:chgData name="이재형" userId="c953af65-a220-40f8-9b11-e29da02892c7" providerId="ADAL" clId="{EE2CB46E-ACD2-4500-AE3A-BCD8BFF6E427}" dt="2019-04-25T07:05:43.878" v="730" actId="478"/>
          <ac:spMkLst>
            <pc:docMk/>
            <pc:sldMk cId="4103448153" sldId="279"/>
            <ac:spMk id="12" creationId="{5CC6DB72-B58A-432C-A9E1-68CB38303CED}"/>
          </ac:spMkLst>
        </pc:spChg>
        <pc:picChg chg="mod">
          <ac:chgData name="이재형" userId="c953af65-a220-40f8-9b11-e29da02892c7" providerId="ADAL" clId="{EE2CB46E-ACD2-4500-AE3A-BCD8BFF6E427}" dt="2019-04-25T07:06:05.800" v="743" actId="1076"/>
          <ac:picMkLst>
            <pc:docMk/>
            <pc:sldMk cId="4103448153" sldId="279"/>
            <ac:picMk id="4" creationId="{C7F5DEE4-4A38-49AC-8396-397439170A72}"/>
          </ac:picMkLst>
        </pc:picChg>
      </pc:sldChg>
      <pc:sldChg chg="addSp delSp modSp add">
        <pc:chgData name="이재형" userId="c953af65-a220-40f8-9b11-e29da02892c7" providerId="ADAL" clId="{EE2CB46E-ACD2-4500-AE3A-BCD8BFF6E427}" dt="2019-04-25T07:15:06.335" v="812" actId="1076"/>
        <pc:sldMkLst>
          <pc:docMk/>
          <pc:sldMk cId="3667778745" sldId="280"/>
        </pc:sldMkLst>
        <pc:spChg chg="mod">
          <ac:chgData name="이재형" userId="c953af65-a220-40f8-9b11-e29da02892c7" providerId="ADAL" clId="{EE2CB46E-ACD2-4500-AE3A-BCD8BFF6E427}" dt="2019-04-25T07:06:16.614" v="792"/>
          <ac:spMkLst>
            <pc:docMk/>
            <pc:sldMk cId="3667778745" sldId="280"/>
            <ac:spMk id="11" creationId="{CA9A8FEE-97C5-4E08-B042-76F24A6AC847}"/>
          </ac:spMkLst>
        </pc:spChg>
        <pc:picChg chg="del">
          <ac:chgData name="이재형" userId="c953af65-a220-40f8-9b11-e29da02892c7" providerId="ADAL" clId="{EE2CB46E-ACD2-4500-AE3A-BCD8BFF6E427}" dt="2019-04-25T07:14:30.315" v="793" actId="478"/>
          <ac:picMkLst>
            <pc:docMk/>
            <pc:sldMk cId="3667778745" sldId="280"/>
            <ac:picMk id="4" creationId="{C7F5DEE4-4A38-49AC-8396-397439170A72}"/>
          </ac:picMkLst>
        </pc:picChg>
        <pc:picChg chg="add mod">
          <ac:chgData name="이재형" userId="c953af65-a220-40f8-9b11-e29da02892c7" providerId="ADAL" clId="{EE2CB46E-ACD2-4500-AE3A-BCD8BFF6E427}" dt="2019-04-25T07:15:03.565" v="811" actId="1076"/>
          <ac:picMkLst>
            <pc:docMk/>
            <pc:sldMk cId="3667778745" sldId="280"/>
            <ac:picMk id="5" creationId="{8BD78970-F860-48DC-BED2-D4124F10E850}"/>
          </ac:picMkLst>
        </pc:picChg>
        <pc:picChg chg="add mod">
          <ac:chgData name="이재형" userId="c953af65-a220-40f8-9b11-e29da02892c7" providerId="ADAL" clId="{EE2CB46E-ACD2-4500-AE3A-BCD8BFF6E427}" dt="2019-04-25T07:15:06.335" v="812" actId="1076"/>
          <ac:picMkLst>
            <pc:docMk/>
            <pc:sldMk cId="3667778745" sldId="280"/>
            <ac:picMk id="7" creationId="{9A631C5C-9C1A-4DAF-A5F1-ABCA10F134BB}"/>
          </ac:picMkLst>
        </pc:picChg>
      </pc:sldChg>
      <pc:sldChg chg="addSp delSp modSp add">
        <pc:chgData name="이재형" userId="c953af65-a220-40f8-9b11-e29da02892c7" providerId="ADAL" clId="{EE2CB46E-ACD2-4500-AE3A-BCD8BFF6E427}" dt="2019-04-25T08:02:36.529" v="1795" actId="1076"/>
        <pc:sldMkLst>
          <pc:docMk/>
          <pc:sldMk cId="715185236" sldId="281"/>
        </pc:sldMkLst>
        <pc:spChg chg="add mod">
          <ac:chgData name="이재형" userId="c953af65-a220-40f8-9b11-e29da02892c7" providerId="ADAL" clId="{EE2CB46E-ACD2-4500-AE3A-BCD8BFF6E427}" dt="2019-04-25T07:38:54.520" v="1277" actId="1076"/>
          <ac:spMkLst>
            <pc:docMk/>
            <pc:sldMk cId="715185236" sldId="281"/>
            <ac:spMk id="6" creationId="{26F0E5B9-8267-4237-8C41-1E46FC4992A1}"/>
          </ac:spMkLst>
        </pc:spChg>
        <pc:spChg chg="add">
          <ac:chgData name="이재형" userId="c953af65-a220-40f8-9b11-e29da02892c7" providerId="ADAL" clId="{EE2CB46E-ACD2-4500-AE3A-BCD8BFF6E427}" dt="2019-04-25T07:29:40.495" v="1035"/>
          <ac:spMkLst>
            <pc:docMk/>
            <pc:sldMk cId="715185236" sldId="281"/>
            <ac:spMk id="7" creationId="{528E046E-D16E-49C7-BE74-B2E311410377}"/>
          </ac:spMkLst>
        </pc:spChg>
        <pc:spChg chg="add mod">
          <ac:chgData name="이재형" userId="c953af65-a220-40f8-9b11-e29da02892c7" providerId="ADAL" clId="{EE2CB46E-ACD2-4500-AE3A-BCD8BFF6E427}" dt="2019-04-25T07:37:53.655" v="1260" actId="20577"/>
          <ac:spMkLst>
            <pc:docMk/>
            <pc:sldMk cId="715185236" sldId="281"/>
            <ac:spMk id="8" creationId="{7BC3C3C8-F250-4A3A-9271-28258F7A960A}"/>
          </ac:spMkLst>
        </pc:spChg>
        <pc:spChg chg="add del mod">
          <ac:chgData name="이재형" userId="c953af65-a220-40f8-9b11-e29da02892c7" providerId="ADAL" clId="{EE2CB46E-ACD2-4500-AE3A-BCD8BFF6E427}" dt="2019-04-25T07:36:57.813" v="1212" actId="478"/>
          <ac:spMkLst>
            <pc:docMk/>
            <pc:sldMk cId="715185236" sldId="281"/>
            <ac:spMk id="9" creationId="{D97FD7C3-8400-4666-AA91-6EF219B3EA5F}"/>
          </ac:spMkLst>
        </pc:spChg>
        <pc:spChg chg="add mod">
          <ac:chgData name="이재형" userId="c953af65-a220-40f8-9b11-e29da02892c7" providerId="ADAL" clId="{EE2CB46E-ACD2-4500-AE3A-BCD8BFF6E427}" dt="2019-04-25T07:39:39.840" v="1296" actId="1076"/>
          <ac:spMkLst>
            <pc:docMk/>
            <pc:sldMk cId="715185236" sldId="281"/>
            <ac:spMk id="10" creationId="{65555A24-C122-4D6D-B268-92A32A6F3989}"/>
          </ac:spMkLst>
        </pc:spChg>
        <pc:spChg chg="add mod">
          <ac:chgData name="이재형" userId="c953af65-a220-40f8-9b11-e29da02892c7" providerId="ADAL" clId="{EE2CB46E-ACD2-4500-AE3A-BCD8BFF6E427}" dt="2019-04-25T07:39:39.840" v="1296" actId="1076"/>
          <ac:spMkLst>
            <pc:docMk/>
            <pc:sldMk cId="715185236" sldId="281"/>
            <ac:spMk id="11" creationId="{D6CCB672-F396-40E5-AC40-5FD525A0C3A7}"/>
          </ac:spMkLst>
        </pc:spChg>
        <pc:spChg chg="del">
          <ac:chgData name="이재형" userId="c953af65-a220-40f8-9b11-e29da02892c7" providerId="ADAL" clId="{EE2CB46E-ACD2-4500-AE3A-BCD8BFF6E427}" dt="2019-04-25T07:29:00.034" v="1030" actId="478"/>
          <ac:spMkLst>
            <pc:docMk/>
            <pc:sldMk cId="715185236" sldId="281"/>
            <ac:spMk id="12" creationId="{5CC6DB72-B58A-432C-A9E1-68CB38303CED}"/>
          </ac:spMkLst>
        </pc:spChg>
        <pc:spChg chg="add mod">
          <ac:chgData name="이재형" userId="c953af65-a220-40f8-9b11-e29da02892c7" providerId="ADAL" clId="{EE2CB46E-ACD2-4500-AE3A-BCD8BFF6E427}" dt="2019-04-25T07:39:39.840" v="1296" actId="1076"/>
          <ac:spMkLst>
            <pc:docMk/>
            <pc:sldMk cId="715185236" sldId="281"/>
            <ac:spMk id="13" creationId="{1D886A91-AC27-4872-B2C0-4CA3FCB3B371}"/>
          </ac:spMkLst>
        </pc:spChg>
        <pc:spChg chg="add mod">
          <ac:chgData name="이재형" userId="c953af65-a220-40f8-9b11-e29da02892c7" providerId="ADAL" clId="{EE2CB46E-ACD2-4500-AE3A-BCD8BFF6E427}" dt="2019-04-25T07:39:39.840" v="1296" actId="1076"/>
          <ac:spMkLst>
            <pc:docMk/>
            <pc:sldMk cId="715185236" sldId="281"/>
            <ac:spMk id="14" creationId="{BB373158-8EF7-4DC5-A42D-236E1DFED89A}"/>
          </ac:spMkLst>
        </pc:spChg>
        <pc:spChg chg="add mod">
          <ac:chgData name="이재형" userId="c953af65-a220-40f8-9b11-e29da02892c7" providerId="ADAL" clId="{EE2CB46E-ACD2-4500-AE3A-BCD8BFF6E427}" dt="2019-04-25T07:40:22.094" v="1339" actId="1076"/>
          <ac:spMkLst>
            <pc:docMk/>
            <pc:sldMk cId="715185236" sldId="281"/>
            <ac:spMk id="15" creationId="{D54D2923-AFB7-4422-A9A5-F53A2CF8903E}"/>
          </ac:spMkLst>
        </pc:spChg>
        <pc:spChg chg="add del mod">
          <ac:chgData name="이재형" userId="c953af65-a220-40f8-9b11-e29da02892c7" providerId="ADAL" clId="{EE2CB46E-ACD2-4500-AE3A-BCD8BFF6E427}" dt="2019-04-25T07:57:35.192" v="1411" actId="478"/>
          <ac:spMkLst>
            <pc:docMk/>
            <pc:sldMk cId="715185236" sldId="281"/>
            <ac:spMk id="16" creationId="{47F0BA58-828D-4544-89B6-BBCF62EF65F7}"/>
          </ac:spMkLst>
        </pc:spChg>
        <pc:picChg chg="mod">
          <ac:chgData name="이재형" userId="c953af65-a220-40f8-9b11-e29da02892c7" providerId="ADAL" clId="{EE2CB46E-ACD2-4500-AE3A-BCD8BFF6E427}" dt="2019-04-25T07:34:07.206" v="1112" actId="1076"/>
          <ac:picMkLst>
            <pc:docMk/>
            <pc:sldMk cId="715185236" sldId="281"/>
            <ac:picMk id="3" creationId="{C79DEC75-B586-4EFA-8D27-47FAF6A4D587}"/>
          </ac:picMkLst>
        </pc:picChg>
        <pc:picChg chg="del">
          <ac:chgData name="이재형" userId="c953af65-a220-40f8-9b11-e29da02892c7" providerId="ADAL" clId="{EE2CB46E-ACD2-4500-AE3A-BCD8BFF6E427}" dt="2019-04-25T07:29:30.549" v="1032" actId="478"/>
          <ac:picMkLst>
            <pc:docMk/>
            <pc:sldMk cId="715185236" sldId="281"/>
            <ac:picMk id="4" creationId="{F5D8C97A-C554-44B5-AE6D-F113D7573E86}"/>
          </ac:picMkLst>
        </pc:picChg>
        <pc:picChg chg="add mod">
          <ac:chgData name="이재형" userId="c953af65-a220-40f8-9b11-e29da02892c7" providerId="ADAL" clId="{EE2CB46E-ACD2-4500-AE3A-BCD8BFF6E427}" dt="2019-04-25T08:02:36.529" v="1795" actId="1076"/>
          <ac:picMkLst>
            <pc:docMk/>
            <pc:sldMk cId="715185236" sldId="281"/>
            <ac:picMk id="5" creationId="{59F7AB38-20C7-47C5-A915-C4BF4C624B2F}"/>
          </ac:picMkLst>
        </pc:picChg>
      </pc:sldChg>
      <pc:sldChg chg="addSp delSp modSp add ord modAnim">
        <pc:chgData name="이재형" userId="c953af65-a220-40f8-9b11-e29da02892c7" providerId="ADAL" clId="{EE2CB46E-ACD2-4500-AE3A-BCD8BFF6E427}" dt="2019-04-25T08:16:52.918" v="2408" actId="478"/>
        <pc:sldMkLst>
          <pc:docMk/>
          <pc:sldMk cId="2249520895" sldId="282"/>
        </pc:sldMkLst>
        <pc:spChg chg="mod">
          <ac:chgData name="이재형" userId="c953af65-a220-40f8-9b11-e29da02892c7" providerId="ADAL" clId="{EE2CB46E-ACD2-4500-AE3A-BCD8BFF6E427}" dt="2019-04-25T07:36:00.483" v="1198" actId="1076"/>
          <ac:spMkLst>
            <pc:docMk/>
            <pc:sldMk cId="2249520895" sldId="282"/>
            <ac:spMk id="6" creationId="{26F0E5B9-8267-4237-8C41-1E46FC4992A1}"/>
          </ac:spMkLst>
        </pc:spChg>
        <pc:spChg chg="mod">
          <ac:chgData name="이재형" userId="c953af65-a220-40f8-9b11-e29da02892c7" providerId="ADAL" clId="{EE2CB46E-ACD2-4500-AE3A-BCD8BFF6E427}" dt="2019-04-25T07:35:49.246" v="1194" actId="1076"/>
          <ac:spMkLst>
            <pc:docMk/>
            <pc:sldMk cId="2249520895" sldId="282"/>
            <ac:spMk id="8" creationId="{7BC3C3C8-F250-4A3A-9271-28258F7A960A}"/>
          </ac:spMkLst>
        </pc:spChg>
        <pc:spChg chg="mod">
          <ac:chgData name="이재형" userId="c953af65-a220-40f8-9b11-e29da02892c7" providerId="ADAL" clId="{EE2CB46E-ACD2-4500-AE3A-BCD8BFF6E427}" dt="2019-04-25T07:35:53.768" v="1197" actId="20577"/>
          <ac:spMkLst>
            <pc:docMk/>
            <pc:sldMk cId="2249520895" sldId="282"/>
            <ac:spMk id="9" creationId="{D97FD7C3-8400-4666-AA91-6EF219B3EA5F}"/>
          </ac:spMkLst>
        </pc:spChg>
        <pc:spChg chg="add mod">
          <ac:chgData name="이재형" userId="c953af65-a220-40f8-9b11-e29da02892c7" providerId="ADAL" clId="{EE2CB46E-ACD2-4500-AE3A-BCD8BFF6E427}" dt="2019-04-25T07:36:10.913" v="1210" actId="20577"/>
          <ac:spMkLst>
            <pc:docMk/>
            <pc:sldMk cId="2249520895" sldId="282"/>
            <ac:spMk id="10" creationId="{B7522A89-D292-4F2B-B365-F702202E9115}"/>
          </ac:spMkLst>
        </pc:spChg>
        <pc:spChg chg="add mod">
          <ac:chgData name="이재형" userId="c953af65-a220-40f8-9b11-e29da02892c7" providerId="ADAL" clId="{EE2CB46E-ACD2-4500-AE3A-BCD8BFF6E427}" dt="2019-04-25T08:13:32.744" v="2278" actId="1076"/>
          <ac:spMkLst>
            <pc:docMk/>
            <pc:sldMk cId="2249520895" sldId="282"/>
            <ac:spMk id="11" creationId="{1F3C10EF-B9B8-4796-8959-948157697E97}"/>
          </ac:spMkLst>
        </pc:spChg>
        <pc:spChg chg="add del mod">
          <ac:chgData name="이재형" userId="c953af65-a220-40f8-9b11-e29da02892c7" providerId="ADAL" clId="{EE2CB46E-ACD2-4500-AE3A-BCD8BFF6E427}" dt="2019-04-25T08:16:52.918" v="2408" actId="478"/>
          <ac:spMkLst>
            <pc:docMk/>
            <pc:sldMk cId="2249520895" sldId="282"/>
            <ac:spMk id="12" creationId="{E0DACACD-B80F-4296-B824-E9F109554EB2}"/>
          </ac:spMkLst>
        </pc:spChg>
        <pc:spChg chg="add del mod">
          <ac:chgData name="이재형" userId="c953af65-a220-40f8-9b11-e29da02892c7" providerId="ADAL" clId="{EE2CB46E-ACD2-4500-AE3A-BCD8BFF6E427}" dt="2019-04-25T08:16:50.230" v="2407" actId="478"/>
          <ac:spMkLst>
            <pc:docMk/>
            <pc:sldMk cId="2249520895" sldId="282"/>
            <ac:spMk id="13" creationId="{B78DA6A3-0D71-4D3C-BFFE-1908ECF87053}"/>
          </ac:spMkLst>
        </pc:spChg>
        <pc:picChg chg="mod">
          <ac:chgData name="이재형" userId="c953af65-a220-40f8-9b11-e29da02892c7" providerId="ADAL" clId="{EE2CB46E-ACD2-4500-AE3A-BCD8BFF6E427}" dt="2019-04-25T07:35:51.689" v="1196" actId="1076"/>
          <ac:picMkLst>
            <pc:docMk/>
            <pc:sldMk cId="2249520895" sldId="282"/>
            <ac:picMk id="3" creationId="{C79DEC75-B586-4EFA-8D27-47FAF6A4D587}"/>
          </ac:picMkLst>
        </pc:picChg>
      </pc:sldChg>
      <pc:sldChg chg="addSp delSp modSp add">
        <pc:chgData name="이재형" userId="c953af65-a220-40f8-9b11-e29da02892c7" providerId="ADAL" clId="{EE2CB46E-ACD2-4500-AE3A-BCD8BFF6E427}" dt="2019-04-25T08:02:15.419" v="1794"/>
        <pc:sldMkLst>
          <pc:docMk/>
          <pc:sldMk cId="2112020153" sldId="283"/>
        </pc:sldMkLst>
        <pc:spChg chg="del">
          <ac:chgData name="이재형" userId="c953af65-a220-40f8-9b11-e29da02892c7" providerId="ADAL" clId="{EE2CB46E-ACD2-4500-AE3A-BCD8BFF6E427}" dt="2019-04-25T07:57:54.250" v="1419" actId="478"/>
          <ac:spMkLst>
            <pc:docMk/>
            <pc:sldMk cId="2112020153" sldId="283"/>
            <ac:spMk id="6" creationId="{26F0E5B9-8267-4237-8C41-1E46FC4992A1}"/>
          </ac:spMkLst>
        </pc:spChg>
        <pc:spChg chg="del">
          <ac:chgData name="이재형" userId="c953af65-a220-40f8-9b11-e29da02892c7" providerId="ADAL" clId="{EE2CB46E-ACD2-4500-AE3A-BCD8BFF6E427}" dt="2019-04-25T07:57:54.250" v="1419" actId="478"/>
          <ac:spMkLst>
            <pc:docMk/>
            <pc:sldMk cId="2112020153" sldId="283"/>
            <ac:spMk id="8" creationId="{7BC3C3C8-F250-4A3A-9271-28258F7A960A}"/>
          </ac:spMkLst>
        </pc:spChg>
        <pc:spChg chg="del">
          <ac:chgData name="이재형" userId="c953af65-a220-40f8-9b11-e29da02892c7" providerId="ADAL" clId="{EE2CB46E-ACD2-4500-AE3A-BCD8BFF6E427}" dt="2019-04-25T07:57:54.250" v="1419" actId="478"/>
          <ac:spMkLst>
            <pc:docMk/>
            <pc:sldMk cId="2112020153" sldId="283"/>
            <ac:spMk id="10" creationId="{65555A24-C122-4D6D-B268-92A32A6F3989}"/>
          </ac:spMkLst>
        </pc:spChg>
        <pc:spChg chg="del">
          <ac:chgData name="이재형" userId="c953af65-a220-40f8-9b11-e29da02892c7" providerId="ADAL" clId="{EE2CB46E-ACD2-4500-AE3A-BCD8BFF6E427}" dt="2019-04-25T07:57:54.250" v="1419" actId="478"/>
          <ac:spMkLst>
            <pc:docMk/>
            <pc:sldMk cId="2112020153" sldId="283"/>
            <ac:spMk id="11" creationId="{D6CCB672-F396-40E5-AC40-5FD525A0C3A7}"/>
          </ac:spMkLst>
        </pc:spChg>
        <pc:spChg chg="del">
          <ac:chgData name="이재형" userId="c953af65-a220-40f8-9b11-e29da02892c7" providerId="ADAL" clId="{EE2CB46E-ACD2-4500-AE3A-BCD8BFF6E427}" dt="2019-04-25T07:57:54.250" v="1419" actId="478"/>
          <ac:spMkLst>
            <pc:docMk/>
            <pc:sldMk cId="2112020153" sldId="283"/>
            <ac:spMk id="13" creationId="{1D886A91-AC27-4872-B2C0-4CA3FCB3B371}"/>
          </ac:spMkLst>
        </pc:spChg>
        <pc:spChg chg="del">
          <ac:chgData name="이재형" userId="c953af65-a220-40f8-9b11-e29da02892c7" providerId="ADAL" clId="{EE2CB46E-ACD2-4500-AE3A-BCD8BFF6E427}" dt="2019-04-25T07:57:54.250" v="1419" actId="478"/>
          <ac:spMkLst>
            <pc:docMk/>
            <pc:sldMk cId="2112020153" sldId="283"/>
            <ac:spMk id="14" creationId="{BB373158-8EF7-4DC5-A42D-236E1DFED89A}"/>
          </ac:spMkLst>
        </pc:spChg>
        <pc:spChg chg="mod">
          <ac:chgData name="이재형" userId="c953af65-a220-40f8-9b11-e29da02892c7" providerId="ADAL" clId="{EE2CB46E-ACD2-4500-AE3A-BCD8BFF6E427}" dt="2019-04-25T08:00:14.659" v="1618" actId="1076"/>
          <ac:spMkLst>
            <pc:docMk/>
            <pc:sldMk cId="2112020153" sldId="283"/>
            <ac:spMk id="15" creationId="{D54D2923-AFB7-4422-A9A5-F53A2CF8903E}"/>
          </ac:spMkLst>
        </pc:spChg>
        <pc:spChg chg="add mod">
          <ac:chgData name="이재형" userId="c953af65-a220-40f8-9b11-e29da02892c7" providerId="ADAL" clId="{EE2CB46E-ACD2-4500-AE3A-BCD8BFF6E427}" dt="2019-04-25T08:02:15.419" v="1794"/>
          <ac:spMkLst>
            <pc:docMk/>
            <pc:sldMk cId="2112020153" sldId="283"/>
            <ac:spMk id="16" creationId="{8636139E-C609-4614-A9DC-33577CC85709}"/>
          </ac:spMkLst>
        </pc:spChg>
        <pc:picChg chg="mod">
          <ac:chgData name="이재형" userId="c953af65-a220-40f8-9b11-e29da02892c7" providerId="ADAL" clId="{EE2CB46E-ACD2-4500-AE3A-BCD8BFF6E427}" dt="2019-04-25T07:59:54.491" v="1605" actId="1076"/>
          <ac:picMkLst>
            <pc:docMk/>
            <pc:sldMk cId="2112020153" sldId="283"/>
            <ac:picMk id="3" creationId="{C79DEC75-B586-4EFA-8D27-47FAF6A4D587}"/>
          </ac:picMkLst>
        </pc:picChg>
        <pc:picChg chg="del">
          <ac:chgData name="이재형" userId="c953af65-a220-40f8-9b11-e29da02892c7" providerId="ADAL" clId="{EE2CB46E-ACD2-4500-AE3A-BCD8BFF6E427}" dt="2019-04-25T07:57:54.250" v="1419" actId="478"/>
          <ac:picMkLst>
            <pc:docMk/>
            <pc:sldMk cId="2112020153" sldId="283"/>
            <ac:picMk id="5" creationId="{59F7AB38-20C7-47C5-A915-C4BF4C624B2F}"/>
          </ac:picMkLst>
        </pc:picChg>
      </pc:sldChg>
      <pc:sldChg chg="modSp add">
        <pc:chgData name="이재형" userId="c953af65-a220-40f8-9b11-e29da02892c7" providerId="ADAL" clId="{EE2CB46E-ACD2-4500-AE3A-BCD8BFF6E427}" dt="2019-04-25T08:10:16.926" v="2099" actId="20577"/>
        <pc:sldMkLst>
          <pc:docMk/>
          <pc:sldMk cId="206453986" sldId="284"/>
        </pc:sldMkLst>
        <pc:spChg chg="mod">
          <ac:chgData name="이재형" userId="c953af65-a220-40f8-9b11-e29da02892c7" providerId="ADAL" clId="{EE2CB46E-ACD2-4500-AE3A-BCD8BFF6E427}" dt="2019-04-25T08:10:09.418" v="2094" actId="20577"/>
          <ac:spMkLst>
            <pc:docMk/>
            <pc:sldMk cId="206453986" sldId="284"/>
            <ac:spMk id="15" creationId="{D54D2923-AFB7-4422-A9A5-F53A2CF8903E}"/>
          </ac:spMkLst>
        </pc:spChg>
        <pc:spChg chg="mod">
          <ac:chgData name="이재형" userId="c953af65-a220-40f8-9b11-e29da02892c7" providerId="ADAL" clId="{EE2CB46E-ACD2-4500-AE3A-BCD8BFF6E427}" dt="2019-04-25T08:10:16.926" v="2099" actId="20577"/>
          <ac:spMkLst>
            <pc:docMk/>
            <pc:sldMk cId="206453986" sldId="284"/>
            <ac:spMk id="16" creationId="{8636139E-C609-4614-A9DC-33577CC85709}"/>
          </ac:spMkLst>
        </pc:spChg>
      </pc:sldChg>
      <pc:sldChg chg="delSp modSp add">
        <pc:chgData name="이재형" userId="c953af65-a220-40f8-9b11-e29da02892c7" providerId="ADAL" clId="{EE2CB46E-ACD2-4500-AE3A-BCD8BFF6E427}" dt="2019-04-25T08:29:07.100" v="2593" actId="20577"/>
        <pc:sldMkLst>
          <pc:docMk/>
          <pc:sldMk cId="1224172156" sldId="285"/>
        </pc:sldMkLst>
        <pc:spChg chg="del">
          <ac:chgData name="이재형" userId="c953af65-a220-40f8-9b11-e29da02892c7" providerId="ADAL" clId="{EE2CB46E-ACD2-4500-AE3A-BCD8BFF6E427}" dt="2019-04-25T08:14:48.309" v="2336" actId="478"/>
          <ac:spMkLst>
            <pc:docMk/>
            <pc:sldMk cId="1224172156" sldId="285"/>
            <ac:spMk id="11" creationId="{1F3C10EF-B9B8-4796-8959-948157697E97}"/>
          </ac:spMkLst>
        </pc:spChg>
        <pc:spChg chg="mod">
          <ac:chgData name="이재형" userId="c953af65-a220-40f8-9b11-e29da02892c7" providerId="ADAL" clId="{EE2CB46E-ACD2-4500-AE3A-BCD8BFF6E427}" dt="2019-04-25T08:29:07.100" v="2593" actId="20577"/>
          <ac:spMkLst>
            <pc:docMk/>
            <pc:sldMk cId="1224172156" sldId="285"/>
            <ac:spMk id="12" creationId="{E0DACACD-B80F-4296-B824-E9F109554EB2}"/>
          </ac:spMkLst>
        </pc:spChg>
        <pc:spChg chg="del">
          <ac:chgData name="이재형" userId="c953af65-a220-40f8-9b11-e29da02892c7" providerId="ADAL" clId="{EE2CB46E-ACD2-4500-AE3A-BCD8BFF6E427}" dt="2019-04-25T08:14:52.181" v="2337" actId="478"/>
          <ac:spMkLst>
            <pc:docMk/>
            <pc:sldMk cId="1224172156" sldId="285"/>
            <ac:spMk id="13" creationId="{B78DA6A3-0D71-4D3C-BFFE-1908ECF87053}"/>
          </ac:spMkLst>
        </pc:spChg>
      </pc:sldChg>
      <pc:sldChg chg="delSp modSp add">
        <pc:chgData name="이재형" userId="c953af65-a220-40f8-9b11-e29da02892c7" providerId="ADAL" clId="{EE2CB46E-ACD2-4500-AE3A-BCD8BFF6E427}" dt="2019-04-25T08:19:37.153" v="2472" actId="20577"/>
        <pc:sldMkLst>
          <pc:docMk/>
          <pc:sldMk cId="3054179670" sldId="286"/>
        </pc:sldMkLst>
        <pc:spChg chg="del">
          <ac:chgData name="이재형" userId="c953af65-a220-40f8-9b11-e29da02892c7" providerId="ADAL" clId="{EE2CB46E-ACD2-4500-AE3A-BCD8BFF6E427}" dt="2019-04-25T08:14:39.667" v="2334" actId="478"/>
          <ac:spMkLst>
            <pc:docMk/>
            <pc:sldMk cId="3054179670" sldId="286"/>
            <ac:spMk id="11" creationId="{1F3C10EF-B9B8-4796-8959-948157697E97}"/>
          </ac:spMkLst>
        </pc:spChg>
        <pc:spChg chg="del">
          <ac:chgData name="이재형" userId="c953af65-a220-40f8-9b11-e29da02892c7" providerId="ADAL" clId="{EE2CB46E-ACD2-4500-AE3A-BCD8BFF6E427}" dt="2019-04-25T08:14:43.391" v="2335" actId="478"/>
          <ac:spMkLst>
            <pc:docMk/>
            <pc:sldMk cId="3054179670" sldId="286"/>
            <ac:spMk id="12" creationId="{E0DACACD-B80F-4296-B824-E9F109554EB2}"/>
          </ac:spMkLst>
        </pc:spChg>
        <pc:spChg chg="mod">
          <ac:chgData name="이재형" userId="c953af65-a220-40f8-9b11-e29da02892c7" providerId="ADAL" clId="{EE2CB46E-ACD2-4500-AE3A-BCD8BFF6E427}" dt="2019-04-25T08:19:37.153" v="2472" actId="20577"/>
          <ac:spMkLst>
            <pc:docMk/>
            <pc:sldMk cId="3054179670" sldId="286"/>
            <ac:spMk id="13" creationId="{B78DA6A3-0D71-4D3C-BFFE-1908ECF87053}"/>
          </ac:spMkLst>
        </pc:spChg>
      </pc:sldChg>
      <pc:sldChg chg="addSp delSp modSp add">
        <pc:chgData name="이재형" userId="c953af65-a220-40f8-9b11-e29da02892c7" providerId="ADAL" clId="{EE2CB46E-ACD2-4500-AE3A-BCD8BFF6E427}" dt="2019-04-25T08:16:42.956" v="2406" actId="1076"/>
        <pc:sldMkLst>
          <pc:docMk/>
          <pc:sldMk cId="1789415167" sldId="287"/>
        </pc:sldMkLst>
        <pc:spChg chg="del">
          <ac:chgData name="이재형" userId="c953af65-a220-40f8-9b11-e29da02892c7" providerId="ADAL" clId="{EE2CB46E-ACD2-4500-AE3A-BCD8BFF6E427}" dt="2019-04-25T08:16:30.480" v="2396" actId="478"/>
          <ac:spMkLst>
            <pc:docMk/>
            <pc:sldMk cId="1789415167" sldId="287"/>
            <ac:spMk id="15" creationId="{D54D2923-AFB7-4422-A9A5-F53A2CF8903E}"/>
          </ac:spMkLst>
        </pc:spChg>
        <pc:spChg chg="del">
          <ac:chgData name="이재형" userId="c953af65-a220-40f8-9b11-e29da02892c7" providerId="ADAL" clId="{EE2CB46E-ACD2-4500-AE3A-BCD8BFF6E427}" dt="2019-04-25T08:16:31.811" v="2397" actId="478"/>
          <ac:spMkLst>
            <pc:docMk/>
            <pc:sldMk cId="1789415167" sldId="287"/>
            <ac:spMk id="16" creationId="{8636139E-C609-4614-A9DC-33577CC85709}"/>
          </ac:spMkLst>
        </pc:spChg>
        <pc:picChg chg="add mod">
          <ac:chgData name="이재형" userId="c953af65-a220-40f8-9b11-e29da02892c7" providerId="ADAL" clId="{EE2CB46E-ACD2-4500-AE3A-BCD8BFF6E427}" dt="2019-04-25T08:16:42.956" v="2406" actId="1076"/>
          <ac:picMkLst>
            <pc:docMk/>
            <pc:sldMk cId="1789415167" sldId="287"/>
            <ac:picMk id="4" creationId="{61BDE29F-C247-4BCA-B0E0-406F27B6AB5C}"/>
          </ac:picMkLst>
        </pc:picChg>
      </pc:sldChg>
      <pc:sldChg chg="addSp delSp modSp add ord">
        <pc:chgData name="이재형" userId="c953af65-a220-40f8-9b11-e29da02892c7" providerId="ADAL" clId="{EE2CB46E-ACD2-4500-AE3A-BCD8BFF6E427}" dt="2019-04-25T08:46:45.050" v="2918" actId="14100"/>
        <pc:sldMkLst>
          <pc:docMk/>
          <pc:sldMk cId="1228574587" sldId="288"/>
        </pc:sldMkLst>
        <pc:spChg chg="mod">
          <ac:chgData name="이재형" userId="c953af65-a220-40f8-9b11-e29da02892c7" providerId="ADAL" clId="{EE2CB46E-ACD2-4500-AE3A-BCD8BFF6E427}" dt="2019-04-25T08:37:44.317" v="2628" actId="14100"/>
          <ac:spMkLst>
            <pc:docMk/>
            <pc:sldMk cId="1228574587" sldId="288"/>
            <ac:spMk id="6" creationId="{26F0E5B9-8267-4237-8C41-1E46FC4992A1}"/>
          </ac:spMkLst>
        </pc:spChg>
        <pc:spChg chg="del">
          <ac:chgData name="이재형" userId="c953af65-a220-40f8-9b11-e29da02892c7" providerId="ADAL" clId="{EE2CB46E-ACD2-4500-AE3A-BCD8BFF6E427}" dt="2019-04-25T08:37:57.238" v="2632" actId="478"/>
          <ac:spMkLst>
            <pc:docMk/>
            <pc:sldMk cId="1228574587" sldId="288"/>
            <ac:spMk id="8" creationId="{7BC3C3C8-F250-4A3A-9271-28258F7A960A}"/>
          </ac:spMkLst>
        </pc:spChg>
        <pc:spChg chg="add del mod">
          <ac:chgData name="이재형" userId="c953af65-a220-40f8-9b11-e29da02892c7" providerId="ADAL" clId="{EE2CB46E-ACD2-4500-AE3A-BCD8BFF6E427}" dt="2019-04-25T08:44:27.457" v="2786" actId="20577"/>
          <ac:spMkLst>
            <pc:docMk/>
            <pc:sldMk cId="1228574587" sldId="288"/>
            <ac:spMk id="9" creationId="{D97FD7C3-8400-4666-AA91-6EF219B3EA5F}"/>
          </ac:spMkLst>
        </pc:spChg>
        <pc:spChg chg="del">
          <ac:chgData name="이재형" userId="c953af65-a220-40f8-9b11-e29da02892c7" providerId="ADAL" clId="{EE2CB46E-ACD2-4500-AE3A-BCD8BFF6E427}" dt="2019-04-25T08:37:58.474" v="2633" actId="478"/>
          <ac:spMkLst>
            <pc:docMk/>
            <pc:sldMk cId="1228574587" sldId="288"/>
            <ac:spMk id="10" creationId="{B7522A89-D292-4F2B-B365-F702202E9115}"/>
          </ac:spMkLst>
        </pc:spChg>
        <pc:spChg chg="add mod">
          <ac:chgData name="이재형" userId="c953af65-a220-40f8-9b11-e29da02892c7" providerId="ADAL" clId="{EE2CB46E-ACD2-4500-AE3A-BCD8BFF6E427}" dt="2019-04-25T08:43:33.170" v="2744" actId="1076"/>
          <ac:spMkLst>
            <pc:docMk/>
            <pc:sldMk cId="1228574587" sldId="288"/>
            <ac:spMk id="11" creationId="{97EF9A32-7A2A-4B37-8829-5BD02A75D4DC}"/>
          </ac:spMkLst>
        </pc:spChg>
        <pc:spChg chg="del">
          <ac:chgData name="이재형" userId="c953af65-a220-40f8-9b11-e29da02892c7" providerId="ADAL" clId="{EE2CB46E-ACD2-4500-AE3A-BCD8BFF6E427}" dt="2019-04-25T08:37:20.472" v="2598" actId="478"/>
          <ac:spMkLst>
            <pc:docMk/>
            <pc:sldMk cId="1228574587" sldId="288"/>
            <ac:spMk id="12" creationId="{E0DACACD-B80F-4296-B824-E9F109554EB2}"/>
          </ac:spMkLst>
        </pc:spChg>
        <pc:spChg chg="add del mod">
          <ac:chgData name="이재형" userId="c953af65-a220-40f8-9b11-e29da02892c7" providerId="ADAL" clId="{EE2CB46E-ACD2-4500-AE3A-BCD8BFF6E427}" dt="2019-04-25T08:43:02.446" v="2738" actId="478"/>
          <ac:spMkLst>
            <pc:docMk/>
            <pc:sldMk cId="1228574587" sldId="288"/>
            <ac:spMk id="13" creationId="{16270D33-9E8C-4ABB-9479-46C8CE2799A2}"/>
          </ac:spMkLst>
        </pc:spChg>
        <pc:spChg chg="add del mod">
          <ac:chgData name="이재형" userId="c953af65-a220-40f8-9b11-e29da02892c7" providerId="ADAL" clId="{EE2CB46E-ACD2-4500-AE3A-BCD8BFF6E427}" dt="2019-04-25T08:43:04.163" v="2739" actId="478"/>
          <ac:spMkLst>
            <pc:docMk/>
            <pc:sldMk cId="1228574587" sldId="288"/>
            <ac:spMk id="14" creationId="{8E7E573B-4213-4F8E-9186-1BD9BCEE6C51}"/>
          </ac:spMkLst>
        </pc:spChg>
        <pc:spChg chg="add mod">
          <ac:chgData name="이재형" userId="c953af65-a220-40f8-9b11-e29da02892c7" providerId="ADAL" clId="{EE2CB46E-ACD2-4500-AE3A-BCD8BFF6E427}" dt="2019-04-25T08:46:45.050" v="2918" actId="14100"/>
          <ac:spMkLst>
            <pc:docMk/>
            <pc:sldMk cId="1228574587" sldId="288"/>
            <ac:spMk id="15" creationId="{5E07CEB8-25FE-457C-93D4-4F8363D444B0}"/>
          </ac:spMkLst>
        </pc:spChg>
      </pc:sldChg>
      <pc:sldChg chg="addSp delSp modSp add">
        <pc:chgData name="이재형" userId="c953af65-a220-40f8-9b11-e29da02892c7" providerId="ADAL" clId="{EE2CB46E-ACD2-4500-AE3A-BCD8BFF6E427}" dt="2019-04-25T09:13:42.959" v="3455"/>
        <pc:sldMkLst>
          <pc:docMk/>
          <pc:sldMk cId="3698509053" sldId="289"/>
        </pc:sldMkLst>
        <pc:spChg chg="del">
          <ac:chgData name="이재형" userId="c953af65-a220-40f8-9b11-e29da02892c7" providerId="ADAL" clId="{EE2CB46E-ACD2-4500-AE3A-BCD8BFF6E427}" dt="2019-04-25T08:43:07.647" v="2740" actId="478"/>
          <ac:spMkLst>
            <pc:docMk/>
            <pc:sldMk cId="3698509053" sldId="289"/>
            <ac:spMk id="6" creationId="{26F0E5B9-8267-4237-8C41-1E46FC4992A1}"/>
          </ac:spMkLst>
        </pc:spChg>
        <pc:spChg chg="mod">
          <ac:chgData name="이재형" userId="c953af65-a220-40f8-9b11-e29da02892c7" providerId="ADAL" clId="{EE2CB46E-ACD2-4500-AE3A-BCD8BFF6E427}" dt="2019-04-25T08:53:07.118" v="3172"/>
          <ac:spMkLst>
            <pc:docMk/>
            <pc:sldMk cId="3698509053" sldId="289"/>
            <ac:spMk id="9" creationId="{D97FD7C3-8400-4666-AA91-6EF219B3EA5F}"/>
          </ac:spMkLst>
        </pc:spChg>
        <pc:spChg chg="add mod">
          <ac:chgData name="이재형" userId="c953af65-a220-40f8-9b11-e29da02892c7" providerId="ADAL" clId="{EE2CB46E-ACD2-4500-AE3A-BCD8BFF6E427}" dt="2019-04-25T08:52:52.497" v="3128" actId="20577"/>
          <ac:spMkLst>
            <pc:docMk/>
            <pc:sldMk cId="3698509053" sldId="289"/>
            <ac:spMk id="10" creationId="{56AED20C-4B17-4054-BAB0-C5936632C7E3}"/>
          </ac:spMkLst>
        </pc:spChg>
        <pc:spChg chg="del">
          <ac:chgData name="이재형" userId="c953af65-a220-40f8-9b11-e29da02892c7" providerId="ADAL" clId="{EE2CB46E-ACD2-4500-AE3A-BCD8BFF6E427}" dt="2019-04-25T08:43:09.289" v="2741" actId="478"/>
          <ac:spMkLst>
            <pc:docMk/>
            <pc:sldMk cId="3698509053" sldId="289"/>
            <ac:spMk id="11" creationId="{97EF9A32-7A2A-4B37-8829-5BD02A75D4DC}"/>
          </ac:spMkLst>
        </pc:spChg>
        <pc:spChg chg="add mod">
          <ac:chgData name="이재형" userId="c953af65-a220-40f8-9b11-e29da02892c7" providerId="ADAL" clId="{EE2CB46E-ACD2-4500-AE3A-BCD8BFF6E427}" dt="2019-04-25T09:13:42.959" v="3455"/>
          <ac:spMkLst>
            <pc:docMk/>
            <pc:sldMk cId="3698509053" sldId="289"/>
            <ac:spMk id="12" creationId="{B8E768FC-583B-401B-97DF-B0FBCA9B2D25}"/>
          </ac:spMkLst>
        </pc:spChg>
        <pc:spChg chg="mod">
          <ac:chgData name="이재형" userId="c953af65-a220-40f8-9b11-e29da02892c7" providerId="ADAL" clId="{EE2CB46E-ACD2-4500-AE3A-BCD8BFF6E427}" dt="2019-04-25T08:43:41.084" v="2745" actId="1076"/>
          <ac:spMkLst>
            <pc:docMk/>
            <pc:sldMk cId="3698509053" sldId="289"/>
            <ac:spMk id="13" creationId="{16270D33-9E8C-4ABB-9479-46C8CE2799A2}"/>
          </ac:spMkLst>
        </pc:spChg>
        <pc:spChg chg="mod">
          <ac:chgData name="이재형" userId="c953af65-a220-40f8-9b11-e29da02892c7" providerId="ADAL" clId="{EE2CB46E-ACD2-4500-AE3A-BCD8BFF6E427}" dt="2019-04-25T08:43:21.620" v="2743" actId="1076"/>
          <ac:spMkLst>
            <pc:docMk/>
            <pc:sldMk cId="3698509053" sldId="289"/>
            <ac:spMk id="14" creationId="{8E7E573B-4213-4F8E-9186-1BD9BCEE6C51}"/>
          </ac:spMkLst>
        </pc:spChg>
      </pc:sldChg>
      <pc:sldChg chg="addSp delSp modSp add ord">
        <pc:chgData name="이재형" userId="c953af65-a220-40f8-9b11-e29da02892c7" providerId="ADAL" clId="{EE2CB46E-ACD2-4500-AE3A-BCD8BFF6E427}" dt="2019-04-25T09:12:52.819" v="3447" actId="1076"/>
        <pc:sldMkLst>
          <pc:docMk/>
          <pc:sldMk cId="500665015" sldId="290"/>
        </pc:sldMkLst>
        <pc:spChg chg="add del">
          <ac:chgData name="이재형" userId="c953af65-a220-40f8-9b11-e29da02892c7" providerId="ADAL" clId="{EE2CB46E-ACD2-4500-AE3A-BCD8BFF6E427}" dt="2019-04-25T09:05:57.550" v="3285"/>
          <ac:spMkLst>
            <pc:docMk/>
            <pc:sldMk cId="500665015" sldId="290"/>
            <ac:spMk id="2" creationId="{6225C69E-A97D-4B2F-8E85-1A2B268D3C05}"/>
          </ac:spMkLst>
        </pc:spChg>
        <pc:spChg chg="add del">
          <ac:chgData name="이재형" userId="c953af65-a220-40f8-9b11-e29da02892c7" providerId="ADAL" clId="{EE2CB46E-ACD2-4500-AE3A-BCD8BFF6E427}" dt="2019-04-25T09:06:03.805" v="3287"/>
          <ac:spMkLst>
            <pc:docMk/>
            <pc:sldMk cId="500665015" sldId="290"/>
            <ac:spMk id="4" creationId="{3F852A53-3A7A-454B-AD3D-F1222E38BE38}"/>
          </ac:spMkLst>
        </pc:spChg>
        <pc:spChg chg="add del">
          <ac:chgData name="이재형" userId="c953af65-a220-40f8-9b11-e29da02892c7" providerId="ADAL" clId="{EE2CB46E-ACD2-4500-AE3A-BCD8BFF6E427}" dt="2019-04-25T09:06:06.921" v="3289"/>
          <ac:spMkLst>
            <pc:docMk/>
            <pc:sldMk cId="500665015" sldId="290"/>
            <ac:spMk id="5" creationId="{D1B31FEA-4DBD-4B3E-9EBF-8405424608D5}"/>
          </ac:spMkLst>
        </pc:spChg>
        <pc:spChg chg="add del mod">
          <ac:chgData name="이재형" userId="c953af65-a220-40f8-9b11-e29da02892c7" providerId="ADAL" clId="{EE2CB46E-ACD2-4500-AE3A-BCD8BFF6E427}" dt="2019-04-25T09:06:14.874" v="3305"/>
          <ac:spMkLst>
            <pc:docMk/>
            <pc:sldMk cId="500665015" sldId="290"/>
            <ac:spMk id="6" creationId="{9FC74988-266B-41B9-B605-0CC7438819AD}"/>
          </ac:spMkLst>
        </pc:spChg>
        <pc:spChg chg="mod">
          <ac:chgData name="이재형" userId="c953af65-a220-40f8-9b11-e29da02892c7" providerId="ADAL" clId="{EE2CB46E-ACD2-4500-AE3A-BCD8BFF6E427}" dt="2019-04-25T08:55:03.722" v="3183"/>
          <ac:spMkLst>
            <pc:docMk/>
            <pc:sldMk cId="500665015" sldId="290"/>
            <ac:spMk id="7" creationId="{528E046E-D16E-49C7-BE74-B2E311410377}"/>
          </ac:spMkLst>
        </pc:spChg>
        <pc:spChg chg="add del">
          <ac:chgData name="이재형" userId="c953af65-a220-40f8-9b11-e29da02892c7" providerId="ADAL" clId="{EE2CB46E-ACD2-4500-AE3A-BCD8BFF6E427}" dt="2019-04-25T09:06:21.219" v="3309"/>
          <ac:spMkLst>
            <pc:docMk/>
            <pc:sldMk cId="500665015" sldId="290"/>
            <ac:spMk id="8" creationId="{538E94D3-4C1C-4922-ABBC-5F1ACE5A0576}"/>
          </ac:spMkLst>
        </pc:spChg>
        <pc:spChg chg="del mod">
          <ac:chgData name="이재형" userId="c953af65-a220-40f8-9b11-e29da02892c7" providerId="ADAL" clId="{EE2CB46E-ACD2-4500-AE3A-BCD8BFF6E427}" dt="2019-04-25T08:59:56.144" v="3279" actId="478"/>
          <ac:spMkLst>
            <pc:docMk/>
            <pc:sldMk cId="500665015" sldId="290"/>
            <ac:spMk id="9" creationId="{D97FD7C3-8400-4666-AA91-6EF219B3EA5F}"/>
          </ac:spMkLst>
        </pc:spChg>
        <pc:spChg chg="del">
          <ac:chgData name="이재형" userId="c953af65-a220-40f8-9b11-e29da02892c7" providerId="ADAL" clId="{EE2CB46E-ACD2-4500-AE3A-BCD8BFF6E427}" dt="2019-04-25T08:55:08.313" v="3184" actId="478"/>
          <ac:spMkLst>
            <pc:docMk/>
            <pc:sldMk cId="500665015" sldId="290"/>
            <ac:spMk id="10" creationId="{56AED20C-4B17-4054-BAB0-C5936632C7E3}"/>
          </ac:spMkLst>
        </pc:spChg>
        <pc:spChg chg="add mod">
          <ac:chgData name="이재형" userId="c953af65-a220-40f8-9b11-e29da02892c7" providerId="ADAL" clId="{EE2CB46E-ACD2-4500-AE3A-BCD8BFF6E427}" dt="2019-04-25T09:09:38.528" v="3351" actId="1036"/>
          <ac:spMkLst>
            <pc:docMk/>
            <pc:sldMk cId="500665015" sldId="290"/>
            <ac:spMk id="11" creationId="{54D1EE30-BA4F-4BE2-9441-E5D4672E707D}"/>
          </ac:spMkLst>
        </pc:spChg>
        <pc:spChg chg="add mod">
          <ac:chgData name="이재형" userId="c953af65-a220-40f8-9b11-e29da02892c7" providerId="ADAL" clId="{EE2CB46E-ACD2-4500-AE3A-BCD8BFF6E427}" dt="2019-04-25T09:09:38.528" v="3351" actId="1036"/>
          <ac:spMkLst>
            <pc:docMk/>
            <pc:sldMk cId="500665015" sldId="290"/>
            <ac:spMk id="12" creationId="{CC7C6ACB-C996-4F1B-AFCD-E034BEF22DCE}"/>
          </ac:spMkLst>
        </pc:spChg>
        <pc:spChg chg="del mod">
          <ac:chgData name="이재형" userId="c953af65-a220-40f8-9b11-e29da02892c7" providerId="ADAL" clId="{EE2CB46E-ACD2-4500-AE3A-BCD8BFF6E427}" dt="2019-04-25T09:09:14.846" v="3339" actId="478"/>
          <ac:spMkLst>
            <pc:docMk/>
            <pc:sldMk cId="500665015" sldId="290"/>
            <ac:spMk id="13" creationId="{16270D33-9E8C-4ABB-9479-46C8CE2799A2}"/>
          </ac:spMkLst>
        </pc:spChg>
        <pc:spChg chg="mod">
          <ac:chgData name="이재형" userId="c953af65-a220-40f8-9b11-e29da02892c7" providerId="ADAL" clId="{EE2CB46E-ACD2-4500-AE3A-BCD8BFF6E427}" dt="2019-04-25T09:09:38.528" v="3351" actId="1036"/>
          <ac:spMkLst>
            <pc:docMk/>
            <pc:sldMk cId="500665015" sldId="290"/>
            <ac:spMk id="14" creationId="{8E7E573B-4213-4F8E-9186-1BD9BCEE6C51}"/>
          </ac:spMkLst>
        </pc:spChg>
        <pc:spChg chg="add del mod">
          <ac:chgData name="이재형" userId="c953af65-a220-40f8-9b11-e29da02892c7" providerId="ADAL" clId="{EE2CB46E-ACD2-4500-AE3A-BCD8BFF6E427}" dt="2019-04-25T09:07:13.631" v="3324" actId="478"/>
          <ac:spMkLst>
            <pc:docMk/>
            <pc:sldMk cId="500665015" sldId="290"/>
            <ac:spMk id="15" creationId="{C866ABE9-6DF9-4936-B90E-132368B340BC}"/>
          </ac:spMkLst>
        </pc:spChg>
        <pc:spChg chg="add del">
          <ac:chgData name="이재형" userId="c953af65-a220-40f8-9b11-e29da02892c7" providerId="ADAL" clId="{EE2CB46E-ACD2-4500-AE3A-BCD8BFF6E427}" dt="2019-04-25T09:06:24.707" v="3311"/>
          <ac:spMkLst>
            <pc:docMk/>
            <pc:sldMk cId="500665015" sldId="290"/>
            <ac:spMk id="16" creationId="{64DF1769-497D-41F4-953F-2E4D02ED1F19}"/>
          </ac:spMkLst>
        </pc:spChg>
        <pc:spChg chg="add mod">
          <ac:chgData name="이재형" userId="c953af65-a220-40f8-9b11-e29da02892c7" providerId="ADAL" clId="{EE2CB46E-ACD2-4500-AE3A-BCD8BFF6E427}" dt="2019-04-25T09:12:50.628" v="3446" actId="1076"/>
          <ac:spMkLst>
            <pc:docMk/>
            <pc:sldMk cId="500665015" sldId="290"/>
            <ac:spMk id="19" creationId="{8F71385D-D790-4C13-9577-ED2494ADB52F}"/>
          </ac:spMkLst>
        </pc:spChg>
        <pc:spChg chg="add mod">
          <ac:chgData name="이재형" userId="c953af65-a220-40f8-9b11-e29da02892c7" providerId="ADAL" clId="{EE2CB46E-ACD2-4500-AE3A-BCD8BFF6E427}" dt="2019-04-25T09:12:43.406" v="3445" actId="20577"/>
          <ac:spMkLst>
            <pc:docMk/>
            <pc:sldMk cId="500665015" sldId="290"/>
            <ac:spMk id="20" creationId="{C6AA291E-9133-4596-A4F3-5F6A11B8D39B}"/>
          </ac:spMkLst>
        </pc:spChg>
        <pc:spChg chg="add mod">
          <ac:chgData name="이재형" userId="c953af65-a220-40f8-9b11-e29da02892c7" providerId="ADAL" clId="{EE2CB46E-ACD2-4500-AE3A-BCD8BFF6E427}" dt="2019-04-25T09:12:52.819" v="3447" actId="1076"/>
          <ac:spMkLst>
            <pc:docMk/>
            <pc:sldMk cId="500665015" sldId="290"/>
            <ac:spMk id="21" creationId="{AB5F419E-AEA2-4670-94EA-6EA524446317}"/>
          </ac:spMkLst>
        </pc:spChg>
        <pc:picChg chg="mod">
          <ac:chgData name="이재형" userId="c953af65-a220-40f8-9b11-e29da02892c7" providerId="ADAL" clId="{EE2CB46E-ACD2-4500-AE3A-BCD8BFF6E427}" dt="2019-04-25T09:05:45.719" v="3282" actId="1076"/>
          <ac:picMkLst>
            <pc:docMk/>
            <pc:sldMk cId="500665015" sldId="290"/>
            <ac:picMk id="3" creationId="{C79DEC75-B586-4EFA-8D27-47FAF6A4D587}"/>
          </ac:picMkLst>
        </pc:picChg>
        <pc:picChg chg="add del mod">
          <ac:chgData name="이재형" userId="c953af65-a220-40f8-9b11-e29da02892c7" providerId="ADAL" clId="{EE2CB46E-ACD2-4500-AE3A-BCD8BFF6E427}" dt="2019-04-25T09:08:52.417" v="3338" actId="478"/>
          <ac:picMkLst>
            <pc:docMk/>
            <pc:sldMk cId="500665015" sldId="290"/>
            <ac:picMk id="18" creationId="{80120D7D-FC8B-4297-B460-2CDDFA06C585}"/>
          </ac:picMkLst>
        </pc:picChg>
      </pc:sldChg>
      <pc:sldChg chg="modSp add">
        <pc:chgData name="이재형" userId="c953af65-a220-40f8-9b11-e29da02892c7" providerId="ADAL" clId="{EE2CB46E-ACD2-4500-AE3A-BCD8BFF6E427}" dt="2019-04-25T09:08:45.551" v="3336" actId="14100"/>
        <pc:sldMkLst>
          <pc:docMk/>
          <pc:sldMk cId="2828688830" sldId="291"/>
        </pc:sldMkLst>
        <pc:picChg chg="mod">
          <ac:chgData name="이재형" userId="c953af65-a220-40f8-9b11-e29da02892c7" providerId="ADAL" clId="{EE2CB46E-ACD2-4500-AE3A-BCD8BFF6E427}" dt="2019-04-25T09:08:45.551" v="3336" actId="14100"/>
          <ac:picMkLst>
            <pc:docMk/>
            <pc:sldMk cId="2828688830" sldId="291"/>
            <ac:picMk id="18" creationId="{80120D7D-FC8B-4297-B460-2CDDFA06C585}"/>
          </ac:picMkLst>
        </pc:picChg>
      </pc:sldChg>
      <pc:sldChg chg="addSp delSp modSp add ord">
        <pc:chgData name="이재형" userId="c953af65-a220-40f8-9b11-e29da02892c7" providerId="ADAL" clId="{EE2CB46E-ACD2-4500-AE3A-BCD8BFF6E427}" dt="2019-04-25T09:55:57.910" v="3879" actId="1076"/>
        <pc:sldMkLst>
          <pc:docMk/>
          <pc:sldMk cId="3866940253" sldId="292"/>
        </pc:sldMkLst>
        <pc:spChg chg="add mod">
          <ac:chgData name="이재형" userId="c953af65-a220-40f8-9b11-e29da02892c7" providerId="ADAL" clId="{EE2CB46E-ACD2-4500-AE3A-BCD8BFF6E427}" dt="2019-04-25T09:14:05.315" v="3485" actId="1076"/>
          <ac:spMkLst>
            <pc:docMk/>
            <pc:sldMk cId="3866940253" sldId="292"/>
            <ac:spMk id="10" creationId="{2116D296-98AF-4412-94D9-5AF3904CBD4B}"/>
          </ac:spMkLst>
        </pc:spChg>
        <pc:spChg chg="del mod">
          <ac:chgData name="이재형" userId="c953af65-a220-40f8-9b11-e29da02892c7" providerId="ADAL" clId="{EE2CB46E-ACD2-4500-AE3A-BCD8BFF6E427}" dt="2019-04-25T09:44:49.723" v="3490" actId="478"/>
          <ac:spMkLst>
            <pc:docMk/>
            <pc:sldMk cId="3866940253" sldId="292"/>
            <ac:spMk id="11" creationId="{54D1EE30-BA4F-4BE2-9441-E5D4672E707D}"/>
          </ac:spMkLst>
        </pc:spChg>
        <pc:spChg chg="del">
          <ac:chgData name="이재형" userId="c953af65-a220-40f8-9b11-e29da02892c7" providerId="ADAL" clId="{EE2CB46E-ACD2-4500-AE3A-BCD8BFF6E427}" dt="2019-04-25T09:44:48.476" v="3489" actId="478"/>
          <ac:spMkLst>
            <pc:docMk/>
            <pc:sldMk cId="3866940253" sldId="292"/>
            <ac:spMk id="12" creationId="{CC7C6ACB-C996-4F1B-AFCD-E034BEF22DCE}"/>
          </ac:spMkLst>
        </pc:spChg>
        <pc:spChg chg="del">
          <ac:chgData name="이재형" userId="c953af65-a220-40f8-9b11-e29da02892c7" providerId="ADAL" clId="{EE2CB46E-ACD2-4500-AE3A-BCD8BFF6E427}" dt="2019-04-25T09:13:38.562" v="3453" actId="478"/>
          <ac:spMkLst>
            <pc:docMk/>
            <pc:sldMk cId="3866940253" sldId="292"/>
            <ac:spMk id="13" creationId="{16270D33-9E8C-4ABB-9479-46C8CE2799A2}"/>
          </ac:spMkLst>
        </pc:spChg>
        <pc:spChg chg="del">
          <ac:chgData name="이재형" userId="c953af65-a220-40f8-9b11-e29da02892c7" providerId="ADAL" clId="{EE2CB46E-ACD2-4500-AE3A-BCD8BFF6E427}" dt="2019-04-25T09:44:46.654" v="3487" actId="478"/>
          <ac:spMkLst>
            <pc:docMk/>
            <pc:sldMk cId="3866940253" sldId="292"/>
            <ac:spMk id="14" creationId="{8E7E573B-4213-4F8E-9186-1BD9BCEE6C51}"/>
          </ac:spMkLst>
        </pc:spChg>
        <pc:picChg chg="add mod">
          <ac:chgData name="이재형" userId="c953af65-a220-40f8-9b11-e29da02892c7" providerId="ADAL" clId="{EE2CB46E-ACD2-4500-AE3A-BCD8BFF6E427}" dt="2019-04-25T09:55:57.910" v="3879" actId="1076"/>
          <ac:picMkLst>
            <pc:docMk/>
            <pc:sldMk cId="3866940253" sldId="292"/>
            <ac:picMk id="4" creationId="{2C0EE458-71A7-4D4F-B332-EAAFBD25A8F6}"/>
          </ac:picMkLst>
        </pc:picChg>
        <pc:picChg chg="del">
          <ac:chgData name="이재형" userId="c953af65-a220-40f8-9b11-e29da02892c7" providerId="ADAL" clId="{EE2CB46E-ACD2-4500-AE3A-BCD8BFF6E427}" dt="2019-04-25T09:13:37.880" v="3452" actId="478"/>
          <ac:picMkLst>
            <pc:docMk/>
            <pc:sldMk cId="3866940253" sldId="292"/>
            <ac:picMk id="18" creationId="{80120D7D-FC8B-4297-B460-2CDDFA06C585}"/>
          </ac:picMkLst>
        </pc:picChg>
      </pc:sldChg>
      <pc:sldChg chg="addSp delSp modSp add ord">
        <pc:chgData name="이재형" userId="c953af65-a220-40f8-9b11-e29da02892c7" providerId="ADAL" clId="{EE2CB46E-ACD2-4500-AE3A-BCD8BFF6E427}" dt="2019-04-25T09:48:27.459" v="3798" actId="1076"/>
        <pc:sldMkLst>
          <pc:docMk/>
          <pc:sldMk cId="1503858449" sldId="293"/>
        </pc:sldMkLst>
        <pc:spChg chg="add mod">
          <ac:chgData name="이재형" userId="c953af65-a220-40f8-9b11-e29da02892c7" providerId="ADAL" clId="{EE2CB46E-ACD2-4500-AE3A-BCD8BFF6E427}" dt="2019-04-25T09:48:27.459" v="3798" actId="1076"/>
          <ac:spMkLst>
            <pc:docMk/>
            <pc:sldMk cId="1503858449" sldId="293"/>
            <ac:spMk id="6" creationId="{570946D8-CC92-4D91-99DF-122CE371BD59}"/>
          </ac:spMkLst>
        </pc:spChg>
        <pc:spChg chg="mod">
          <ac:chgData name="이재형" userId="c953af65-a220-40f8-9b11-e29da02892c7" providerId="ADAL" clId="{EE2CB46E-ACD2-4500-AE3A-BCD8BFF6E427}" dt="2019-04-25T09:46:24.542" v="3562"/>
          <ac:spMkLst>
            <pc:docMk/>
            <pc:sldMk cId="1503858449" sldId="293"/>
            <ac:spMk id="10" creationId="{2116D296-98AF-4412-94D9-5AF3904CBD4B}"/>
          </ac:spMkLst>
        </pc:spChg>
        <pc:graphicFrameChg chg="add del modGraphic">
          <ac:chgData name="이재형" userId="c953af65-a220-40f8-9b11-e29da02892c7" providerId="ADAL" clId="{EE2CB46E-ACD2-4500-AE3A-BCD8BFF6E427}" dt="2019-04-25T09:46:48.512" v="3581" actId="27309"/>
          <ac:graphicFrameMkLst>
            <pc:docMk/>
            <pc:sldMk cId="1503858449" sldId="293"/>
            <ac:graphicFrameMk id="4" creationId="{7960C504-0331-47AD-8E1B-5FA066ECCF2E}"/>
          </ac:graphicFrameMkLst>
        </pc:graphicFrameChg>
        <pc:picChg chg="mod">
          <ac:chgData name="이재형" userId="c953af65-a220-40f8-9b11-e29da02892c7" providerId="ADAL" clId="{EE2CB46E-ACD2-4500-AE3A-BCD8BFF6E427}" dt="2019-04-25T09:48:20.042" v="3797" actId="1076"/>
          <ac:picMkLst>
            <pc:docMk/>
            <pc:sldMk cId="1503858449" sldId="293"/>
            <ac:picMk id="3" creationId="{C79DEC75-B586-4EFA-8D27-47FAF6A4D587}"/>
          </ac:picMkLst>
        </pc:picChg>
      </pc:sldChg>
      <pc:sldChg chg="modSp add">
        <pc:chgData name="이재형" userId="c953af65-a220-40f8-9b11-e29da02892c7" providerId="ADAL" clId="{EE2CB46E-ACD2-4500-AE3A-BCD8BFF6E427}" dt="2019-04-25T09:46:09.762" v="3551" actId="1076"/>
        <pc:sldMkLst>
          <pc:docMk/>
          <pc:sldMk cId="3550991868" sldId="294"/>
        </pc:sldMkLst>
        <pc:spChg chg="mod">
          <ac:chgData name="이재형" userId="c953af65-a220-40f8-9b11-e29da02892c7" providerId="ADAL" clId="{EE2CB46E-ACD2-4500-AE3A-BCD8BFF6E427}" dt="2019-04-25T09:46:09.762" v="3551" actId="1076"/>
          <ac:spMkLst>
            <pc:docMk/>
            <pc:sldMk cId="3550991868" sldId="294"/>
            <ac:spMk id="6" creationId="{570946D8-CC92-4D91-99DF-122CE371BD59}"/>
          </ac:spMkLst>
        </pc:spChg>
        <pc:picChg chg="mod">
          <ac:chgData name="이재형" userId="c953af65-a220-40f8-9b11-e29da02892c7" providerId="ADAL" clId="{EE2CB46E-ACD2-4500-AE3A-BCD8BFF6E427}" dt="2019-04-25T09:46:06.859" v="3550" actId="1076"/>
          <ac:picMkLst>
            <pc:docMk/>
            <pc:sldMk cId="3550991868" sldId="294"/>
            <ac:picMk id="3" creationId="{C79DEC75-B586-4EFA-8D27-47FAF6A4D587}"/>
          </ac:picMkLst>
        </pc:picChg>
      </pc:sldChg>
      <pc:sldChg chg="modSp add">
        <pc:chgData name="이재형" userId="c953af65-a220-40f8-9b11-e29da02892c7" providerId="ADAL" clId="{EE2CB46E-ACD2-4500-AE3A-BCD8BFF6E427}" dt="2019-04-25T09:50:19.004" v="3873" actId="14100"/>
        <pc:sldMkLst>
          <pc:docMk/>
          <pc:sldMk cId="4235223710" sldId="295"/>
        </pc:sldMkLst>
        <pc:spChg chg="mod">
          <ac:chgData name="이재형" userId="c953af65-a220-40f8-9b11-e29da02892c7" providerId="ADAL" clId="{EE2CB46E-ACD2-4500-AE3A-BCD8BFF6E427}" dt="2019-04-25T09:49:47.822" v="3863" actId="1076"/>
          <ac:spMkLst>
            <pc:docMk/>
            <pc:sldMk cId="4235223710" sldId="295"/>
            <ac:spMk id="6" creationId="{570946D8-CC92-4D91-99DF-122CE371BD59}"/>
          </ac:spMkLst>
        </pc:spChg>
        <pc:spChg chg="mod">
          <ac:chgData name="이재형" userId="c953af65-a220-40f8-9b11-e29da02892c7" providerId="ADAL" clId="{EE2CB46E-ACD2-4500-AE3A-BCD8BFF6E427}" dt="2019-04-25T09:50:19.004" v="3873" actId="14100"/>
          <ac:spMkLst>
            <pc:docMk/>
            <pc:sldMk cId="4235223710" sldId="295"/>
            <ac:spMk id="10" creationId="{2116D296-98AF-4412-94D9-5AF3904CBD4B}"/>
          </ac:spMkLst>
        </pc:spChg>
      </pc:sldChg>
      <pc:sldChg chg="modSp add">
        <pc:chgData name="이재형" userId="c953af65-a220-40f8-9b11-e29da02892c7" providerId="ADAL" clId="{EE2CB46E-ACD2-4500-AE3A-BCD8BFF6E427}" dt="2019-04-25T09:50:12.422" v="3871" actId="14100"/>
        <pc:sldMkLst>
          <pc:docMk/>
          <pc:sldMk cId="1516594204" sldId="296"/>
        </pc:sldMkLst>
        <pc:spChg chg="mod">
          <ac:chgData name="이재형" userId="c953af65-a220-40f8-9b11-e29da02892c7" providerId="ADAL" clId="{EE2CB46E-ACD2-4500-AE3A-BCD8BFF6E427}" dt="2019-04-25T09:50:00.653" v="3869" actId="1076"/>
          <ac:spMkLst>
            <pc:docMk/>
            <pc:sldMk cId="1516594204" sldId="296"/>
            <ac:spMk id="6" creationId="{570946D8-CC92-4D91-99DF-122CE371BD59}"/>
          </ac:spMkLst>
        </pc:spChg>
        <pc:spChg chg="mod">
          <ac:chgData name="이재형" userId="c953af65-a220-40f8-9b11-e29da02892c7" providerId="ADAL" clId="{EE2CB46E-ACD2-4500-AE3A-BCD8BFF6E427}" dt="2019-04-25T09:50:12.422" v="3871" actId="14100"/>
          <ac:spMkLst>
            <pc:docMk/>
            <pc:sldMk cId="1516594204" sldId="296"/>
            <ac:spMk id="10" creationId="{2116D296-98AF-4412-94D9-5AF3904CBD4B}"/>
          </ac:spMkLst>
        </pc:spChg>
      </pc:sldChg>
      <pc:sldChg chg="addSp delSp modSp add ord">
        <pc:chgData name="이재형" userId="c953af65-a220-40f8-9b11-e29da02892c7" providerId="ADAL" clId="{EE2CB46E-ACD2-4500-AE3A-BCD8BFF6E427}" dt="2019-04-25T10:15:08.659" v="4264" actId="1076"/>
        <pc:sldMkLst>
          <pc:docMk/>
          <pc:sldMk cId="3070862739" sldId="297"/>
        </pc:sldMkLst>
        <pc:spChg chg="mod">
          <ac:chgData name="이재형" userId="c953af65-a220-40f8-9b11-e29da02892c7" providerId="ADAL" clId="{EE2CB46E-ACD2-4500-AE3A-BCD8BFF6E427}" dt="2019-04-25T10:15:08.659" v="4264" actId="1076"/>
          <ac:spMkLst>
            <pc:docMk/>
            <pc:sldMk cId="3070862739" sldId="297"/>
            <ac:spMk id="10" creationId="{2116D296-98AF-4412-94D9-5AF3904CBD4B}"/>
          </ac:spMkLst>
        </pc:spChg>
        <pc:picChg chg="del">
          <ac:chgData name="이재형" userId="c953af65-a220-40f8-9b11-e29da02892c7" providerId="ADAL" clId="{EE2CB46E-ACD2-4500-AE3A-BCD8BFF6E427}" dt="2019-04-25T10:14:34.425" v="4217" actId="478"/>
          <ac:picMkLst>
            <pc:docMk/>
            <pc:sldMk cId="3070862739" sldId="297"/>
            <ac:picMk id="4" creationId="{2C0EE458-71A7-4D4F-B332-EAAFBD25A8F6}"/>
          </ac:picMkLst>
        </pc:picChg>
        <pc:picChg chg="add mod">
          <ac:chgData name="이재형" userId="c953af65-a220-40f8-9b11-e29da02892c7" providerId="ADAL" clId="{EE2CB46E-ACD2-4500-AE3A-BCD8BFF6E427}" dt="2019-04-25T10:14:58.703" v="4253" actId="1076"/>
          <ac:picMkLst>
            <pc:docMk/>
            <pc:sldMk cId="3070862739" sldId="297"/>
            <ac:picMk id="5" creationId="{1B86CD23-668A-4CC6-BF56-B5763B21463B}"/>
          </ac:picMkLst>
        </pc:picChg>
      </pc:sldChg>
    </pc:docChg>
  </pc:docChgLst>
  <pc:docChgLst>
    <pc:chgData name="이재형" userId="c953af65-a220-40f8-9b11-e29da02892c7" providerId="ADAL" clId="{78D349FB-9A1E-40CA-AA2B-DCDF09BDD0F2}"/>
    <pc:docChg chg="modSld">
      <pc:chgData name="이재형" userId="c953af65-a220-40f8-9b11-e29da02892c7" providerId="ADAL" clId="{78D349FB-9A1E-40CA-AA2B-DCDF09BDD0F2}" dt="2019-05-01T09:15:33.749" v="3" actId="20577"/>
      <pc:docMkLst>
        <pc:docMk/>
      </pc:docMkLst>
      <pc:sldChg chg="modSp">
        <pc:chgData name="이재형" userId="c953af65-a220-40f8-9b11-e29da02892c7" providerId="ADAL" clId="{78D349FB-9A1E-40CA-AA2B-DCDF09BDD0F2}" dt="2019-05-01T09:15:19.986" v="0" actId="20577"/>
        <pc:sldMkLst>
          <pc:docMk/>
          <pc:sldMk cId="3853900306" sldId="257"/>
        </pc:sldMkLst>
        <pc:spChg chg="mod">
          <ac:chgData name="이재형" userId="c953af65-a220-40f8-9b11-e29da02892c7" providerId="ADAL" clId="{78D349FB-9A1E-40CA-AA2B-DCDF09BDD0F2}" dt="2019-05-01T09:15:19.986" v="0" actId="20577"/>
          <ac:spMkLst>
            <pc:docMk/>
            <pc:sldMk cId="3853900306" sldId="257"/>
            <ac:spMk id="26" creationId="{4EC5C615-DC00-4437-B4C1-E4A57B0D3A1F}"/>
          </ac:spMkLst>
        </pc:spChg>
      </pc:sldChg>
      <pc:sldChg chg="modSp">
        <pc:chgData name="이재형" userId="c953af65-a220-40f8-9b11-e29da02892c7" providerId="ADAL" clId="{78D349FB-9A1E-40CA-AA2B-DCDF09BDD0F2}" dt="2019-05-01T09:15:33.749" v="3" actId="20577"/>
        <pc:sldMkLst>
          <pc:docMk/>
          <pc:sldMk cId="1228574587" sldId="288"/>
        </pc:sldMkLst>
        <pc:spChg chg="mod">
          <ac:chgData name="이재형" userId="c953af65-a220-40f8-9b11-e29da02892c7" providerId="ADAL" clId="{78D349FB-9A1E-40CA-AA2B-DCDF09BDD0F2}" dt="2019-05-01T09:15:33.749" v="3" actId="20577"/>
          <ac:spMkLst>
            <pc:docMk/>
            <pc:sldMk cId="1228574587" sldId="288"/>
            <ac:spMk id="15" creationId="{5E07CEB8-25FE-457C-93D4-4F8363D444B0}"/>
          </ac:spMkLst>
        </pc:spChg>
      </pc:sldChg>
    </pc:docChg>
  </pc:docChgLst>
  <pc:docChgLst>
    <pc:chgData name="이재형" userId="c953af65-a220-40f8-9b11-e29da02892c7" providerId="ADAL" clId="{ADBEE0DF-DC31-4B03-93EB-01ABAB29CF22}"/>
    <pc:docChg chg="undo addSld">
      <pc:chgData name="이재형" userId="c953af65-a220-40f8-9b11-e29da02892c7" providerId="ADAL" clId="{ADBEE0DF-DC31-4B03-93EB-01ABAB29CF22}" dt="2019-04-24T06:26:44.595" v="9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1059-436A-4C10-8923-BD8E1FD2319B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84765-166C-47DF-8086-01A4BCCA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5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8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8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9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5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5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5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3C95-76AA-4C66-8E71-1F378CE2E58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941B15-6FA8-439E-921F-B195F1E1A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" y="141668"/>
            <a:ext cx="8848162" cy="4860164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8EDD02A-4938-4F8D-81D2-113C965348CE}"/>
              </a:ext>
            </a:extLst>
          </p:cNvPr>
          <p:cNvSpPr/>
          <p:nvPr/>
        </p:nvSpPr>
        <p:spPr>
          <a:xfrm>
            <a:off x="2513372" y="2429231"/>
            <a:ext cx="4117258" cy="2026852"/>
          </a:xfrm>
          <a:prstGeom prst="roundRect">
            <a:avLst/>
          </a:prstGeom>
          <a:solidFill>
            <a:srgbClr val="D4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1B824A5-9928-4770-B4F1-7A5E788E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61975"/>
            <a:ext cx="6858000" cy="732187"/>
          </a:xfrm>
        </p:spPr>
        <p:txBody>
          <a:bodyPr/>
          <a:lstStyle/>
          <a:p>
            <a:r>
              <a:rPr lang="en-US" altLang="ko-KR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Unity C# Programming</a:t>
            </a:r>
            <a:endParaRPr lang="ko-KR" altLang="en-US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C5C615-DC00-4437-B4C1-E4A57B0D3A1F}"/>
              </a:ext>
            </a:extLst>
          </p:cNvPr>
          <p:cNvSpPr txBox="1"/>
          <p:nvPr/>
        </p:nvSpPr>
        <p:spPr>
          <a:xfrm>
            <a:off x="2344295" y="2565495"/>
            <a:ext cx="445541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42942"/>
                </a:solidFill>
              </a:rPr>
              <a:t>5</a:t>
            </a:r>
            <a:r>
              <a:rPr lang="ko-KR" altLang="en-US" sz="1400" b="1" dirty="0">
                <a:solidFill>
                  <a:srgbClr val="242942"/>
                </a:solidFill>
              </a:rPr>
              <a:t>주차</a:t>
            </a:r>
            <a:endParaRPr lang="en-US" altLang="ko-KR" sz="1400" b="1" dirty="0">
              <a:solidFill>
                <a:srgbClr val="242942"/>
              </a:solidFill>
            </a:endParaRPr>
          </a:p>
          <a:p>
            <a:pPr algn="ctr"/>
            <a:endParaRPr lang="en-US" altLang="ko-KR" sz="2400" b="1" dirty="0">
              <a:solidFill>
                <a:srgbClr val="242942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242942"/>
                </a:solidFill>
              </a:rPr>
              <a:t>유니티 기초 </a:t>
            </a:r>
            <a:r>
              <a:rPr lang="en-US" altLang="ko-KR" sz="2400" b="1" dirty="0">
                <a:solidFill>
                  <a:srgbClr val="242942"/>
                </a:solidFill>
              </a:rPr>
              <a:t>: </a:t>
            </a:r>
            <a:r>
              <a:rPr lang="ko-KR" altLang="en-US" sz="2400" b="1" dirty="0">
                <a:solidFill>
                  <a:srgbClr val="242942"/>
                </a:solidFill>
              </a:rPr>
              <a:t>프레임워크</a:t>
            </a:r>
            <a:endParaRPr lang="en-US" altLang="ko-KR" sz="2400" b="1" dirty="0">
              <a:solidFill>
                <a:srgbClr val="242942"/>
              </a:solidFill>
            </a:endParaRPr>
          </a:p>
          <a:p>
            <a:pPr algn="ctr"/>
            <a:endParaRPr lang="en-US" altLang="ko-KR" sz="2400" b="1" dirty="0">
              <a:solidFill>
                <a:srgbClr val="242942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242942"/>
                </a:solidFill>
              </a:rPr>
              <a:t>진행자 </a:t>
            </a:r>
            <a:r>
              <a:rPr lang="en-US" altLang="ko-KR" sz="1100" b="1" dirty="0">
                <a:solidFill>
                  <a:srgbClr val="242942"/>
                </a:solidFill>
              </a:rPr>
              <a:t>: </a:t>
            </a:r>
            <a:r>
              <a:rPr lang="ko-KR" altLang="en-US" sz="1100" b="1" dirty="0">
                <a:solidFill>
                  <a:srgbClr val="242942"/>
                </a:solidFill>
              </a:rPr>
              <a:t>이재형</a:t>
            </a:r>
            <a:endParaRPr lang="en-US" altLang="ko-KR" sz="1100" b="1" dirty="0">
              <a:solidFill>
                <a:srgbClr val="242942"/>
              </a:solidFill>
            </a:endParaRPr>
          </a:p>
          <a:p>
            <a:pPr algn="ctr"/>
            <a:r>
              <a:rPr lang="en-US" altLang="ko-KR" sz="1100" dirty="0">
                <a:solidFill>
                  <a:srgbClr val="242942"/>
                </a:solidFill>
              </a:rPr>
              <a:t>2019. 04. 04.</a:t>
            </a:r>
            <a:endParaRPr lang="en-US" altLang="ko-KR" sz="1050" dirty="0">
              <a:solidFill>
                <a:srgbClr val="242942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9" y="176563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0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F0E5B9-8267-4237-8C41-1E46FC4992A1}"/>
              </a:ext>
            </a:extLst>
          </p:cNvPr>
          <p:cNvSpPr/>
          <p:nvPr/>
        </p:nvSpPr>
        <p:spPr>
          <a:xfrm>
            <a:off x="776946" y="1182667"/>
            <a:ext cx="2321878" cy="335587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OnTriggerEnter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C3C3C8-F250-4A3A-9271-28258F7A960A}"/>
              </a:ext>
            </a:extLst>
          </p:cNvPr>
          <p:cNvSpPr/>
          <p:nvPr/>
        </p:nvSpPr>
        <p:spPr>
          <a:xfrm>
            <a:off x="776946" y="1847948"/>
            <a:ext cx="2321878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OnCollisionEnter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555A24-C122-4D6D-B268-92A32A6F3989}"/>
              </a:ext>
            </a:extLst>
          </p:cNvPr>
          <p:cNvSpPr/>
          <p:nvPr/>
        </p:nvSpPr>
        <p:spPr>
          <a:xfrm>
            <a:off x="776946" y="3965003"/>
            <a:ext cx="1918907" cy="305079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OnCollisionStay</a:t>
            </a:r>
            <a:r>
              <a:rPr lang="en-US" altLang="ko-KR" sz="1400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sz="1400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CCB672-F396-40E5-AC40-5FD525A0C3A7}"/>
              </a:ext>
            </a:extLst>
          </p:cNvPr>
          <p:cNvSpPr/>
          <p:nvPr/>
        </p:nvSpPr>
        <p:spPr>
          <a:xfrm>
            <a:off x="776946" y="4515326"/>
            <a:ext cx="1918907" cy="305079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OnCollisionExit</a:t>
            </a:r>
            <a:r>
              <a:rPr lang="en-US" altLang="ko-KR" sz="1400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sz="1400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D886A91-AC27-4872-B2C0-4CA3FCB3B371}"/>
              </a:ext>
            </a:extLst>
          </p:cNvPr>
          <p:cNvSpPr/>
          <p:nvPr/>
        </p:nvSpPr>
        <p:spPr>
          <a:xfrm>
            <a:off x="776946" y="2926407"/>
            <a:ext cx="1918907" cy="277345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OnTriggerStay</a:t>
            </a:r>
            <a:r>
              <a:rPr lang="en-US" altLang="ko-KR" sz="1400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sz="1400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373158-8EF7-4DC5-A42D-236E1DFED89A}"/>
              </a:ext>
            </a:extLst>
          </p:cNvPr>
          <p:cNvSpPr/>
          <p:nvPr/>
        </p:nvSpPr>
        <p:spPr>
          <a:xfrm>
            <a:off x="776946" y="3445326"/>
            <a:ext cx="1918907" cy="277345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OnTriggerExit</a:t>
            </a:r>
            <a:r>
              <a:rPr lang="en-US" altLang="ko-KR" sz="1400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sz="1400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D2923-AFB7-4422-A9A5-F53A2CF8903E}"/>
              </a:ext>
            </a:extLst>
          </p:cNvPr>
          <p:cNvSpPr txBox="1"/>
          <p:nvPr/>
        </p:nvSpPr>
        <p:spPr>
          <a:xfrm>
            <a:off x="1149774" y="2403487"/>
            <a:ext cx="1173250" cy="5048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자매품</a:t>
            </a: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9F7AB38-20C7-47C5-A915-C4BF4C62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82667"/>
            <a:ext cx="2466993" cy="33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D2923-AFB7-4422-A9A5-F53A2CF8903E}"/>
              </a:ext>
            </a:extLst>
          </p:cNvPr>
          <p:cNvSpPr txBox="1"/>
          <p:nvPr/>
        </p:nvSpPr>
        <p:spPr>
          <a:xfrm>
            <a:off x="927488" y="1121854"/>
            <a:ext cx="2286334" cy="114140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Is Kinematic?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6139E-C609-4614-A9DC-33577CC85709}"/>
              </a:ext>
            </a:extLst>
          </p:cNvPr>
          <p:cNvSpPr txBox="1"/>
          <p:nvPr/>
        </p:nvSpPr>
        <p:spPr>
          <a:xfrm>
            <a:off x="230825" y="1683540"/>
            <a:ext cx="8682350" cy="280339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물리 효과를 받지 않음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 다른 </a:t>
            </a: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Rigidbody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에는 물리 효과를 주긴 줌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애니메이션이나 스크립트 등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물리를 제외한 다른 영향으로만 움직임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02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D2923-AFB7-4422-A9A5-F53A2CF8903E}"/>
              </a:ext>
            </a:extLst>
          </p:cNvPr>
          <p:cNvSpPr txBox="1"/>
          <p:nvPr/>
        </p:nvSpPr>
        <p:spPr>
          <a:xfrm>
            <a:off x="724872" y="1072659"/>
            <a:ext cx="3324614" cy="335739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Trigger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Collision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Is Kinematic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Kinematic X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6139E-C609-4614-A9DC-33577CC85709}"/>
              </a:ext>
            </a:extLst>
          </p:cNvPr>
          <p:cNvSpPr txBox="1"/>
          <p:nvPr/>
        </p:nvSpPr>
        <p:spPr>
          <a:xfrm>
            <a:off x="3421473" y="1072660"/>
            <a:ext cx="5574609" cy="280339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 없이 작동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충돌하고 움직이지 않고 작동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서로 충돌하고 움직이고 작동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5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1BDE29F-C247-4BCA-B0E0-406F27B6A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" y="965882"/>
            <a:ext cx="9093489" cy="30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F921B0C-982C-48A9-9C20-D03036700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7" y="0"/>
            <a:ext cx="8862233" cy="514350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7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F0E5B9-8267-4237-8C41-1E46FC4992A1}"/>
              </a:ext>
            </a:extLst>
          </p:cNvPr>
          <p:cNvSpPr/>
          <p:nvPr/>
        </p:nvSpPr>
        <p:spPr>
          <a:xfrm>
            <a:off x="1124429" y="1116098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FixedUpdate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C3C3C8-F250-4A3A-9271-28258F7A960A}"/>
              </a:ext>
            </a:extLst>
          </p:cNvPr>
          <p:cNvSpPr/>
          <p:nvPr/>
        </p:nvSpPr>
        <p:spPr>
          <a:xfrm>
            <a:off x="3849015" y="1116098"/>
            <a:ext cx="1441704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FD7C3-8400-4666-AA91-6EF219B3EA5F}"/>
              </a:ext>
            </a:extLst>
          </p:cNvPr>
          <p:cNvSpPr txBox="1"/>
          <p:nvPr/>
        </p:nvSpPr>
        <p:spPr>
          <a:xfrm>
            <a:off x="2568192" y="1006969"/>
            <a:ext cx="4007615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					vs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7522A89-D292-4F2B-B365-F702202E9115}"/>
              </a:ext>
            </a:extLst>
          </p:cNvPr>
          <p:cNvSpPr/>
          <p:nvPr/>
        </p:nvSpPr>
        <p:spPr>
          <a:xfrm>
            <a:off x="6100663" y="1118167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LateUpdate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C10EF-B9B8-4796-8959-948157697E97}"/>
              </a:ext>
            </a:extLst>
          </p:cNvPr>
          <p:cNvSpPr txBox="1"/>
          <p:nvPr/>
        </p:nvSpPr>
        <p:spPr>
          <a:xfrm>
            <a:off x="984252" y="1594373"/>
            <a:ext cx="5391055" cy="22493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물리적인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 프레임마다 호출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일정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Timestep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마다 호출됨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내부에선 </a:t>
            </a: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Time.deltaTime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4952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F0E5B9-8267-4237-8C41-1E46FC4992A1}"/>
              </a:ext>
            </a:extLst>
          </p:cNvPr>
          <p:cNvSpPr/>
          <p:nvPr/>
        </p:nvSpPr>
        <p:spPr>
          <a:xfrm>
            <a:off x="1124429" y="1116098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FixedUpdate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C3C3C8-F250-4A3A-9271-28258F7A960A}"/>
              </a:ext>
            </a:extLst>
          </p:cNvPr>
          <p:cNvSpPr/>
          <p:nvPr/>
        </p:nvSpPr>
        <p:spPr>
          <a:xfrm>
            <a:off x="3849015" y="1116098"/>
            <a:ext cx="1441704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FD7C3-8400-4666-AA91-6EF219B3EA5F}"/>
              </a:ext>
            </a:extLst>
          </p:cNvPr>
          <p:cNvSpPr txBox="1"/>
          <p:nvPr/>
        </p:nvSpPr>
        <p:spPr>
          <a:xfrm>
            <a:off x="2568192" y="1006969"/>
            <a:ext cx="4007615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					vs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7522A89-D292-4F2B-B365-F702202E9115}"/>
              </a:ext>
            </a:extLst>
          </p:cNvPr>
          <p:cNvSpPr/>
          <p:nvPr/>
        </p:nvSpPr>
        <p:spPr>
          <a:xfrm>
            <a:off x="6100663" y="1118167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LateUpdate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CACD-B80F-4296-B824-E9F109554EB2}"/>
              </a:ext>
            </a:extLst>
          </p:cNvPr>
          <p:cNvSpPr txBox="1"/>
          <p:nvPr/>
        </p:nvSpPr>
        <p:spPr>
          <a:xfrm>
            <a:off x="230824" y="1594373"/>
            <a:ext cx="8682350" cy="280339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 프레임마다 호출됨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이전 프레임의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시간차가 매번 다름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그래서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Time. </a:t>
            </a: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deltaTime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7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F0E5B9-8267-4237-8C41-1E46FC4992A1}"/>
              </a:ext>
            </a:extLst>
          </p:cNvPr>
          <p:cNvSpPr/>
          <p:nvPr/>
        </p:nvSpPr>
        <p:spPr>
          <a:xfrm>
            <a:off x="1124429" y="1116098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FixedUpdate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C3C3C8-F250-4A3A-9271-28258F7A960A}"/>
              </a:ext>
            </a:extLst>
          </p:cNvPr>
          <p:cNvSpPr/>
          <p:nvPr/>
        </p:nvSpPr>
        <p:spPr>
          <a:xfrm>
            <a:off x="3849015" y="1116098"/>
            <a:ext cx="1441704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FD7C3-8400-4666-AA91-6EF219B3EA5F}"/>
              </a:ext>
            </a:extLst>
          </p:cNvPr>
          <p:cNvSpPr txBox="1"/>
          <p:nvPr/>
        </p:nvSpPr>
        <p:spPr>
          <a:xfrm>
            <a:off x="2568192" y="1006969"/>
            <a:ext cx="4007615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					vs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7522A89-D292-4F2B-B365-F702202E9115}"/>
              </a:ext>
            </a:extLst>
          </p:cNvPr>
          <p:cNvSpPr/>
          <p:nvPr/>
        </p:nvSpPr>
        <p:spPr>
          <a:xfrm>
            <a:off x="6100663" y="1118167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LateUpdate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DA6A3-0D71-4D3C-BFFE-1908ECF87053}"/>
              </a:ext>
            </a:extLst>
          </p:cNvPr>
          <p:cNvSpPr txBox="1"/>
          <p:nvPr/>
        </p:nvSpPr>
        <p:spPr>
          <a:xfrm>
            <a:off x="491778" y="1594373"/>
            <a:ext cx="7667969" cy="280339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호출 이후에 호출됨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주로 오브젝트를 따라가게 설정한 카메라는 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LateUpdate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사용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카메라가 따라가는 오브젝트가 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안에서 움직일 경우가 있기 때문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17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6219064-2BC9-4351-ACFA-D5E003AFD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307"/>
            <a:ext cx="9144000" cy="2947012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</p:spTree>
    <p:extLst>
      <p:ext uri="{BB962C8B-B14F-4D97-AF65-F5344CB8AC3E}">
        <p14:creationId xmlns:p14="http://schemas.microsoft.com/office/powerpoint/2010/main" val="132017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793547E-03DD-4C58-85A9-8437BC511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062"/>
            <a:ext cx="9144000" cy="2734056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</p:spTree>
    <p:extLst>
      <p:ext uri="{BB962C8B-B14F-4D97-AF65-F5344CB8AC3E}">
        <p14:creationId xmlns:p14="http://schemas.microsoft.com/office/powerpoint/2010/main" val="124053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Overview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6DB72-B58A-432C-A9E1-68CB38303CED}"/>
              </a:ext>
            </a:extLst>
          </p:cNvPr>
          <p:cNvSpPr txBox="1"/>
          <p:nvPr/>
        </p:nvSpPr>
        <p:spPr>
          <a:xfrm>
            <a:off x="979142" y="1164092"/>
            <a:ext cx="4455410" cy="22493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과죄 풀이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마우스로 카메라를 움직여보아요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이벤트 함수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코루틴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7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F0E5B9-8267-4237-8C41-1E46FC4992A1}"/>
              </a:ext>
            </a:extLst>
          </p:cNvPr>
          <p:cNvSpPr/>
          <p:nvPr/>
        </p:nvSpPr>
        <p:spPr>
          <a:xfrm>
            <a:off x="679146" y="1116098"/>
            <a:ext cx="2809473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OnApplicationPause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FD7C3-8400-4666-AA91-6EF219B3EA5F}"/>
              </a:ext>
            </a:extLst>
          </p:cNvPr>
          <p:cNvSpPr txBox="1"/>
          <p:nvPr/>
        </p:nvSpPr>
        <p:spPr>
          <a:xfrm>
            <a:off x="4165543" y="923874"/>
            <a:ext cx="4007615" cy="114140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안드로이드 홈 버튼 눌렀을 때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IOS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앱으로 넘어가면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7EF9A32-7A2A-4B37-8829-5BD02A75D4DC}"/>
              </a:ext>
            </a:extLst>
          </p:cNvPr>
          <p:cNvSpPr/>
          <p:nvPr/>
        </p:nvSpPr>
        <p:spPr>
          <a:xfrm>
            <a:off x="679146" y="2586944"/>
            <a:ext cx="2809473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OnApplicationQuit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7CEB8-25FE-457C-93D4-4F8363D444B0}"/>
              </a:ext>
            </a:extLst>
          </p:cNvPr>
          <p:cNvSpPr txBox="1"/>
          <p:nvPr/>
        </p:nvSpPr>
        <p:spPr>
          <a:xfrm>
            <a:off x="3235575" y="2394986"/>
            <a:ext cx="5867551" cy="16899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어플 종료 시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IOS</a:t>
            </a:r>
            <a:r>
              <a:rPr lang="ko-KR" altLang="en-US" sz="2400" b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종료가 안되기 때문에 호출 불가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!!!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Player Setting – Exit on Suspend</a:t>
            </a:r>
          </a:p>
        </p:txBody>
      </p:sp>
    </p:spTree>
    <p:extLst>
      <p:ext uri="{BB962C8B-B14F-4D97-AF65-F5344CB8AC3E}">
        <p14:creationId xmlns:p14="http://schemas.microsoft.com/office/powerpoint/2010/main" val="122857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FD7C3-8400-4666-AA91-6EF219B3EA5F}"/>
              </a:ext>
            </a:extLst>
          </p:cNvPr>
          <p:cNvSpPr txBox="1"/>
          <p:nvPr/>
        </p:nvSpPr>
        <p:spPr>
          <a:xfrm>
            <a:off x="4161701" y="923874"/>
            <a:ext cx="4007615" cy="169540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오브젝트 혹은 컴포넌트를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비활성화 시킬 때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6270D33-9E8C-4ABB-9479-46C8CE2799A2}"/>
              </a:ext>
            </a:extLst>
          </p:cNvPr>
          <p:cNvSpPr/>
          <p:nvPr/>
        </p:nvSpPr>
        <p:spPr>
          <a:xfrm>
            <a:off x="679139" y="1116004"/>
            <a:ext cx="2809473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OnDisable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7E573B-4213-4F8E-9186-1BD9BCEE6C51}"/>
              </a:ext>
            </a:extLst>
          </p:cNvPr>
          <p:cNvSpPr/>
          <p:nvPr/>
        </p:nvSpPr>
        <p:spPr>
          <a:xfrm>
            <a:off x="679139" y="2586944"/>
            <a:ext cx="2809473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OnDestroy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ED20C-4B17-4054-BAB0-C5936632C7E3}"/>
              </a:ext>
            </a:extLst>
          </p:cNvPr>
          <p:cNvSpPr txBox="1"/>
          <p:nvPr/>
        </p:nvSpPr>
        <p:spPr>
          <a:xfrm>
            <a:off x="4161701" y="2454223"/>
            <a:ext cx="4007615" cy="22493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Destroy(</a:t>
            </a: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gameobject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스크립트 컴포넌트가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Disabled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 때도 호출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509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코루틴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6270D33-9E8C-4ABB-9479-46C8CE2799A2}"/>
              </a:ext>
            </a:extLst>
          </p:cNvPr>
          <p:cNvSpPr/>
          <p:nvPr/>
        </p:nvSpPr>
        <p:spPr>
          <a:xfrm>
            <a:off x="645450" y="1116004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foreach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7E573B-4213-4F8E-9186-1BD9BCEE6C51}"/>
              </a:ext>
            </a:extLst>
          </p:cNvPr>
          <p:cNvSpPr/>
          <p:nvPr/>
        </p:nvSpPr>
        <p:spPr>
          <a:xfrm>
            <a:off x="2622808" y="1116004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IEnumerable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4D1EE30-BA4F-4BE2-9441-E5D4672E707D}"/>
              </a:ext>
            </a:extLst>
          </p:cNvPr>
          <p:cNvSpPr/>
          <p:nvPr/>
        </p:nvSpPr>
        <p:spPr>
          <a:xfrm>
            <a:off x="4600166" y="1116004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IEnumerator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7C6ACB-C996-4F1B-AFCD-E034BEF22DCE}"/>
              </a:ext>
            </a:extLst>
          </p:cNvPr>
          <p:cNvSpPr/>
          <p:nvPr/>
        </p:nvSpPr>
        <p:spPr>
          <a:xfrm>
            <a:off x="6577524" y="1116004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yield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8" name="그림 17" descr="스크린샷, 실내, 벽이(가) 표시된 사진&#10;&#10;자동 생성된 설명">
            <a:extLst>
              <a:ext uri="{FF2B5EF4-FFF2-40B4-BE49-F238E27FC236}">
                <a16:creationId xmlns:a16="http://schemas.microsoft.com/office/drawing/2014/main" id="{80120D7D-FC8B-4297-B460-2CDDFA06C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4" y="1656059"/>
            <a:ext cx="8512193" cy="24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88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코루틴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7E573B-4213-4F8E-9186-1BD9BCEE6C51}"/>
              </a:ext>
            </a:extLst>
          </p:cNvPr>
          <p:cNvSpPr/>
          <p:nvPr/>
        </p:nvSpPr>
        <p:spPr>
          <a:xfrm>
            <a:off x="1635188" y="1123688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IEnumerable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4D1EE30-BA4F-4BE2-9441-E5D4672E707D}"/>
              </a:ext>
            </a:extLst>
          </p:cNvPr>
          <p:cNvSpPr/>
          <p:nvPr/>
        </p:nvSpPr>
        <p:spPr>
          <a:xfrm>
            <a:off x="3612546" y="1123688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IEnumerator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7C6ACB-C996-4F1B-AFCD-E034BEF22DCE}"/>
              </a:ext>
            </a:extLst>
          </p:cNvPr>
          <p:cNvSpPr/>
          <p:nvPr/>
        </p:nvSpPr>
        <p:spPr>
          <a:xfrm>
            <a:off x="5589904" y="1123688"/>
            <a:ext cx="1918907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yield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웃는 얼굴 18">
            <a:extLst>
              <a:ext uri="{FF2B5EF4-FFF2-40B4-BE49-F238E27FC236}">
                <a16:creationId xmlns:a16="http://schemas.microsoft.com/office/drawing/2014/main" id="{8F71385D-D790-4C13-9577-ED2494ADB52F}"/>
              </a:ext>
            </a:extLst>
          </p:cNvPr>
          <p:cNvSpPr/>
          <p:nvPr/>
        </p:nvSpPr>
        <p:spPr>
          <a:xfrm>
            <a:off x="1936378" y="2281817"/>
            <a:ext cx="1240972" cy="1229445"/>
          </a:xfrm>
          <a:prstGeom prst="smileyFace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사각형: 잘린 위쪽 모서리 19">
            <a:extLst>
              <a:ext uri="{FF2B5EF4-FFF2-40B4-BE49-F238E27FC236}">
                <a16:creationId xmlns:a16="http://schemas.microsoft.com/office/drawing/2014/main" id="{C6AA291E-9133-4596-A4F3-5F6A11B8D39B}"/>
              </a:ext>
            </a:extLst>
          </p:cNvPr>
          <p:cNvSpPr/>
          <p:nvPr/>
        </p:nvSpPr>
        <p:spPr>
          <a:xfrm>
            <a:off x="3970724" y="1928351"/>
            <a:ext cx="1202552" cy="2055479"/>
          </a:xfrm>
          <a:prstGeom prst="snip2Same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예금</a:t>
            </a:r>
            <a:endParaRPr lang="en-US" altLang="ko-KR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endParaRPr lang="en-US" altLang="ko-KR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AB5F419E-AEA2-4670-94EA-6EA524446317}"/>
              </a:ext>
            </a:extLst>
          </p:cNvPr>
          <p:cNvSpPr/>
          <p:nvPr/>
        </p:nvSpPr>
        <p:spPr>
          <a:xfrm>
            <a:off x="6005070" y="2243765"/>
            <a:ext cx="1202552" cy="1176408"/>
          </a:xfrm>
          <a:prstGeom prst="foldedCorner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endParaRPr lang="en-US" altLang="ko-KR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</a:t>
            </a:r>
            <a:r>
              <a:rPr lang="ko-KR" altLang="en-US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50066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코루틴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D296-98AF-4412-94D9-5AF3904CBD4B}"/>
              </a:ext>
            </a:extLst>
          </p:cNvPr>
          <p:cNvSpPr txBox="1"/>
          <p:nvPr/>
        </p:nvSpPr>
        <p:spPr>
          <a:xfrm>
            <a:off x="-425354" y="923874"/>
            <a:ext cx="4007615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유니티에서는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C0EE458-71A7-4D4F-B332-EAAFBD25A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85" y="1520294"/>
            <a:ext cx="3962429" cy="31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코루틴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D296-98AF-4412-94D9-5AF3904CBD4B}"/>
              </a:ext>
            </a:extLst>
          </p:cNvPr>
          <p:cNvSpPr txBox="1"/>
          <p:nvPr/>
        </p:nvSpPr>
        <p:spPr>
          <a:xfrm>
            <a:off x="903983" y="989188"/>
            <a:ext cx="4007615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코루틴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호출 방법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946D8-CC92-4D91-99DF-122CE371BD59}"/>
              </a:ext>
            </a:extLst>
          </p:cNvPr>
          <p:cNvSpPr txBox="1"/>
          <p:nvPr/>
        </p:nvSpPr>
        <p:spPr>
          <a:xfrm>
            <a:off x="276659" y="1576593"/>
            <a:ext cx="8590682" cy="308251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StartCoroutine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MyCoroutine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(parameter));</a:t>
            </a:r>
          </a:p>
          <a:p>
            <a:pPr algn="ctr"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StartCoroutine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MyCoroutine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", parameter);  //  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경우 </a:t>
            </a:r>
            <a:r>
              <a:rPr lang="ko-KR" altLang="en-US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인자값을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하나밖에 </a:t>
            </a:r>
            <a:r>
              <a:rPr lang="ko-KR" altLang="en-US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못넘김</a:t>
            </a:r>
            <a:endParaRPr lang="ko-KR" altLang="en-US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private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IEnumerator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coco =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MyCoroutine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(parameter);</a:t>
            </a:r>
          </a:p>
          <a:p>
            <a:pPr algn="ctr"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StartCoroutine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(coco);</a:t>
            </a:r>
          </a:p>
        </p:txBody>
      </p:sp>
    </p:spTree>
    <p:extLst>
      <p:ext uri="{BB962C8B-B14F-4D97-AF65-F5344CB8AC3E}">
        <p14:creationId xmlns:p14="http://schemas.microsoft.com/office/powerpoint/2010/main" val="3550991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코루틴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D296-98AF-4412-94D9-5AF3904CBD4B}"/>
              </a:ext>
            </a:extLst>
          </p:cNvPr>
          <p:cNvSpPr txBox="1"/>
          <p:nvPr/>
        </p:nvSpPr>
        <p:spPr>
          <a:xfrm>
            <a:off x="903983" y="989188"/>
            <a:ext cx="4007615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코루틴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멈추는 방법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946D8-CC92-4D91-99DF-122CE371BD59}"/>
              </a:ext>
            </a:extLst>
          </p:cNvPr>
          <p:cNvSpPr txBox="1"/>
          <p:nvPr/>
        </p:nvSpPr>
        <p:spPr>
          <a:xfrm>
            <a:off x="276659" y="1524371"/>
            <a:ext cx="8590682" cy="373653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StopCoroutine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MyCoroutine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(parameter));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StartCoroutine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("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MyCoroutine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”);  //  </a:t>
            </a:r>
            <a:r>
              <a:rPr lang="ko-KR" altLang="en-US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인자값을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안넘겨줘도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됨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호출할 때와 일치시켜야 한다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StopAllCoroutines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();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858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코루틴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D296-98AF-4412-94D9-5AF3904CBD4B}"/>
              </a:ext>
            </a:extLst>
          </p:cNvPr>
          <p:cNvSpPr txBox="1"/>
          <p:nvPr/>
        </p:nvSpPr>
        <p:spPr>
          <a:xfrm>
            <a:off x="200894" y="799123"/>
            <a:ext cx="4194373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양보 리턴에서 호출하는 함수들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946D8-CC92-4D91-99DF-122CE371BD59}"/>
              </a:ext>
            </a:extLst>
          </p:cNvPr>
          <p:cNvSpPr txBox="1"/>
          <p:nvPr/>
        </p:nvSpPr>
        <p:spPr>
          <a:xfrm>
            <a:off x="276659" y="1318655"/>
            <a:ext cx="8590682" cy="32748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yield return new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WaitForSeconds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/*Realtime*/(float time);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yield return new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WaitForFixedUpdate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();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yield return new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WaitForEndOfFrame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();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yield return new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WaitUntil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System.Func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&lt;Bool&gt; predicate);  //  true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yield return new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WaitWhile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System.Func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&lt;Bool&gt; predicate);  //  false</a:t>
            </a:r>
          </a:p>
        </p:txBody>
      </p:sp>
    </p:spTree>
    <p:extLst>
      <p:ext uri="{BB962C8B-B14F-4D97-AF65-F5344CB8AC3E}">
        <p14:creationId xmlns:p14="http://schemas.microsoft.com/office/powerpoint/2010/main" val="423522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코루틴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D296-98AF-4412-94D9-5AF3904CBD4B}"/>
              </a:ext>
            </a:extLst>
          </p:cNvPr>
          <p:cNvSpPr txBox="1"/>
          <p:nvPr/>
        </p:nvSpPr>
        <p:spPr>
          <a:xfrm>
            <a:off x="200894" y="799123"/>
            <a:ext cx="4417210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양보 리턴에서 호출하는 함수들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946D8-CC92-4D91-99DF-122CE371BD59}"/>
              </a:ext>
            </a:extLst>
          </p:cNvPr>
          <p:cNvSpPr txBox="1"/>
          <p:nvPr/>
        </p:nvSpPr>
        <p:spPr>
          <a:xfrm>
            <a:off x="276659" y="1897046"/>
            <a:ext cx="8590682" cy="142821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yield return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StartCoroutine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(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IEnumerator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coroutine);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594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28E046E-D16E-49C7-BE74-B2E31141037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코루틴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D296-98AF-4412-94D9-5AF3904CBD4B}"/>
              </a:ext>
            </a:extLst>
          </p:cNvPr>
          <p:cNvSpPr txBox="1"/>
          <p:nvPr/>
        </p:nvSpPr>
        <p:spPr>
          <a:xfrm>
            <a:off x="228772" y="923874"/>
            <a:ext cx="1055331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응용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B86CD23-668A-4CC6-BF56-B5763B214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03" y="746498"/>
            <a:ext cx="6575794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과죄 풀이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6DB72-B58A-432C-A9E1-68CB38303CED}"/>
              </a:ext>
            </a:extLst>
          </p:cNvPr>
          <p:cNvSpPr txBox="1"/>
          <p:nvPr/>
        </p:nvSpPr>
        <p:spPr>
          <a:xfrm>
            <a:off x="147807" y="4028597"/>
            <a:ext cx="4455410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쿼터니언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벡터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8987B-1B77-4A47-B0CE-D8ADC6B58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7" y="950105"/>
            <a:ext cx="3190898" cy="299087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E290345-C49B-432B-B16A-747F74740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90" y="146175"/>
            <a:ext cx="5902108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5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과 죄</a:t>
            </a:r>
            <a:endParaRPr lang="en-US" altLang="ko-KR" sz="32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42973-9A37-420C-BD4F-B19E43C33CA2}"/>
              </a:ext>
            </a:extLst>
          </p:cNvPr>
          <p:cNvSpPr txBox="1"/>
          <p:nvPr/>
        </p:nvSpPr>
        <p:spPr>
          <a:xfrm>
            <a:off x="1414659" y="1158526"/>
            <a:ext cx="7181771" cy="335739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마우스 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좌클릭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점프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우클릭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대쉬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스테이지 구현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배운것들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활용해서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빨간 물체에 부딪히지 않고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파란 목표지점에 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도착해야함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85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과죄 풀이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7F5DEE4-4A38-49AC-8396-397439170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3" y="815164"/>
            <a:ext cx="8682334" cy="41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이제 마우스로 돌려봐요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D78970-F860-48DC-BED2-D4124F10E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2" y="957400"/>
            <a:ext cx="2822885" cy="253713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A631C5C-9C1A-4DAF-A5F1-ABCA10F13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57" y="957399"/>
            <a:ext cx="6077152" cy="355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9C8EC7BE-4AAB-4717-B849-D7B718FF5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1617"/>
          <a:stretch/>
        </p:blipFill>
        <p:spPr>
          <a:xfrm>
            <a:off x="147919" y="948119"/>
            <a:ext cx="8848164" cy="1752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DB72-B58A-432C-A9E1-68CB38303CED}"/>
              </a:ext>
            </a:extLst>
          </p:cNvPr>
          <p:cNvSpPr txBox="1"/>
          <p:nvPr/>
        </p:nvSpPr>
        <p:spPr>
          <a:xfrm>
            <a:off x="402257" y="2764113"/>
            <a:ext cx="4455410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Initialize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즉 초기화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BE8D55E-2AFB-42EF-AC44-0B05079B5B89}"/>
              </a:ext>
            </a:extLst>
          </p:cNvPr>
          <p:cNvSpPr/>
          <p:nvPr/>
        </p:nvSpPr>
        <p:spPr>
          <a:xfrm>
            <a:off x="2235384" y="3690733"/>
            <a:ext cx="1310640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Awake()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0B0DDC-5EB5-41FA-8F96-450CB188BF0E}"/>
              </a:ext>
            </a:extLst>
          </p:cNvPr>
          <p:cNvSpPr/>
          <p:nvPr/>
        </p:nvSpPr>
        <p:spPr>
          <a:xfrm>
            <a:off x="7416889" y="3690733"/>
            <a:ext cx="1191491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Start()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E6979-6F84-4C73-BFCD-10F0954D4ED1}"/>
              </a:ext>
            </a:extLst>
          </p:cNvPr>
          <p:cNvSpPr/>
          <p:nvPr/>
        </p:nvSpPr>
        <p:spPr>
          <a:xfrm>
            <a:off x="416471" y="3690733"/>
            <a:ext cx="1585874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SetActive</a:t>
            </a:r>
            <a:r>
              <a:rPr lang="en-US" altLang="ko-KR" sz="1400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(true)</a:t>
            </a:r>
            <a:endParaRPr lang="ko-KR" altLang="en-US" sz="1400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D04ED9-D98E-4A92-B8BE-8F9331AECA21}"/>
              </a:ext>
            </a:extLst>
          </p:cNvPr>
          <p:cNvSpPr/>
          <p:nvPr/>
        </p:nvSpPr>
        <p:spPr>
          <a:xfrm>
            <a:off x="5597976" y="3690733"/>
            <a:ext cx="1585874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OnEnable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0C538F2-218A-418B-ACBC-A7B9DC9814DE}"/>
              </a:ext>
            </a:extLst>
          </p:cNvPr>
          <p:cNvSpPr/>
          <p:nvPr/>
        </p:nvSpPr>
        <p:spPr>
          <a:xfrm>
            <a:off x="3779063" y="3690733"/>
            <a:ext cx="1585874" cy="369146"/>
          </a:xfrm>
          <a:prstGeom prst="roundRect">
            <a:avLst/>
          </a:prstGeom>
          <a:solidFill>
            <a:srgbClr val="D4DBFF"/>
          </a:solidFill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enabled = true</a:t>
            </a:r>
            <a:endParaRPr lang="ko-KR" altLang="en-US" sz="1400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AF1EFE-4935-43D4-BF8D-8B0E26D59499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2002345" y="3875306"/>
            <a:ext cx="233039" cy="0"/>
          </a:xfrm>
          <a:prstGeom prst="straightConnector1">
            <a:avLst/>
          </a:prstGeom>
          <a:ln>
            <a:solidFill>
              <a:srgbClr val="879A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1E33C8-9056-4C76-91B4-32F0F0F32C5F}"/>
              </a:ext>
            </a:extLst>
          </p:cNvPr>
          <p:cNvCxnSpPr/>
          <p:nvPr/>
        </p:nvCxnSpPr>
        <p:spPr>
          <a:xfrm>
            <a:off x="3546024" y="3875306"/>
            <a:ext cx="233039" cy="0"/>
          </a:xfrm>
          <a:prstGeom prst="straightConnector1">
            <a:avLst/>
          </a:prstGeom>
          <a:ln>
            <a:solidFill>
              <a:srgbClr val="879A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3222DE9-FE12-4A87-A699-DFA6DBF36212}"/>
              </a:ext>
            </a:extLst>
          </p:cNvPr>
          <p:cNvCxnSpPr/>
          <p:nvPr/>
        </p:nvCxnSpPr>
        <p:spPr>
          <a:xfrm>
            <a:off x="5364937" y="3875306"/>
            <a:ext cx="233039" cy="0"/>
          </a:xfrm>
          <a:prstGeom prst="straightConnector1">
            <a:avLst/>
          </a:prstGeom>
          <a:ln>
            <a:solidFill>
              <a:srgbClr val="879A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62F373-373F-4A43-9F38-54C36EF6E5DD}"/>
              </a:ext>
            </a:extLst>
          </p:cNvPr>
          <p:cNvCxnSpPr/>
          <p:nvPr/>
        </p:nvCxnSpPr>
        <p:spPr>
          <a:xfrm>
            <a:off x="7183850" y="3875306"/>
            <a:ext cx="233039" cy="0"/>
          </a:xfrm>
          <a:prstGeom prst="straightConnector1">
            <a:avLst/>
          </a:prstGeom>
          <a:ln>
            <a:solidFill>
              <a:srgbClr val="879A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EBC2817-2283-4351-9E63-37A89D65F738}"/>
              </a:ext>
            </a:extLst>
          </p:cNvPr>
          <p:cNvSpPr/>
          <p:nvPr/>
        </p:nvSpPr>
        <p:spPr>
          <a:xfrm>
            <a:off x="1835305" y="4104390"/>
            <a:ext cx="2110798" cy="369146"/>
          </a:xfrm>
          <a:prstGeom prst="roundRect">
            <a:avLst/>
          </a:prstGeom>
          <a:noFill/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처음 활성화 한번만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2C839EB-CF44-491E-8488-0F571D701347}"/>
              </a:ext>
            </a:extLst>
          </p:cNvPr>
          <p:cNvSpPr/>
          <p:nvPr/>
        </p:nvSpPr>
        <p:spPr>
          <a:xfrm>
            <a:off x="6957235" y="4104390"/>
            <a:ext cx="2110798" cy="369146"/>
          </a:xfrm>
          <a:prstGeom prst="roundRect">
            <a:avLst/>
          </a:prstGeom>
          <a:noFill/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처음 활성화 한번만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7BC354-C2DD-4422-9801-98533BBA41FF}"/>
              </a:ext>
            </a:extLst>
          </p:cNvPr>
          <p:cNvSpPr/>
          <p:nvPr/>
        </p:nvSpPr>
        <p:spPr>
          <a:xfrm>
            <a:off x="5431459" y="3277077"/>
            <a:ext cx="1918907" cy="369146"/>
          </a:xfrm>
          <a:prstGeom prst="roundRect">
            <a:avLst/>
          </a:prstGeom>
          <a:noFill/>
          <a:ln>
            <a:solidFill>
              <a:srgbClr val="879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활성화 될 때 마다</a:t>
            </a:r>
            <a:r>
              <a:rPr lang="en-US" altLang="ko-KR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ko-KR" altLang="en-US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31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1016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3FA8A42-8A79-4D02-B7B0-FFF456875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2" y="980101"/>
            <a:ext cx="3829078" cy="3867178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6183361-0BF7-4CDF-9338-D654F5E8F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4508"/>
            <a:ext cx="34843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4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1016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이벤트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2B6EC-7D8B-4F7F-98C3-EA319BF8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74" y="1362844"/>
            <a:ext cx="3980851" cy="1204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6774E-39CB-4EEF-83F5-B8B98990C783}"/>
              </a:ext>
            </a:extLst>
          </p:cNvPr>
          <p:cNvSpPr txBox="1"/>
          <p:nvPr/>
        </p:nvSpPr>
        <p:spPr>
          <a:xfrm>
            <a:off x="230833" y="2687274"/>
            <a:ext cx="8682334" cy="114140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스크립트 컴포넌트를 오브젝트에 포함시킬 때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스크립트 컴포넌트 리셋 시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12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5D8C97A-C554-44B5-AE6D-F113D7573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8" y="0"/>
            <a:ext cx="8347784" cy="514350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4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2200</TotalTime>
  <Words>435</Words>
  <Application>Microsoft Office PowerPoint</Application>
  <PresentationFormat>화면 슬라이드 쇼(16:9)</PresentationFormat>
  <Paragraphs>154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Arial</vt:lpstr>
      <vt:lpstr>Calibri</vt:lpstr>
      <vt:lpstr>맑은 고딕</vt:lpstr>
      <vt:lpstr>Consolas</vt:lpstr>
      <vt:lpstr>한컴 윤고딕 230</vt:lpstr>
      <vt:lpstr>Calibri Light</vt:lpstr>
      <vt:lpstr>Office 테마</vt:lpstr>
      <vt:lpstr>Unity C#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이재형</dc:creator>
  <cp:lastModifiedBy>이재형</cp:lastModifiedBy>
  <cp:revision>22</cp:revision>
  <dcterms:created xsi:type="dcterms:W3CDTF">2019-04-03T22:41:47Z</dcterms:created>
  <dcterms:modified xsi:type="dcterms:W3CDTF">2019-05-01T09:15:36Z</dcterms:modified>
</cp:coreProperties>
</file>