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76" r:id="rId4"/>
    <p:sldId id="326" r:id="rId5"/>
    <p:sldId id="328" r:id="rId6"/>
    <p:sldId id="327" r:id="rId7"/>
    <p:sldId id="309" r:id="rId8"/>
    <p:sldId id="329" r:id="rId9"/>
    <p:sldId id="330" r:id="rId10"/>
    <p:sldId id="331" r:id="rId11"/>
    <p:sldId id="332" r:id="rId12"/>
    <p:sldId id="335" r:id="rId13"/>
    <p:sldId id="333" r:id="rId14"/>
    <p:sldId id="334" r:id="rId15"/>
    <p:sldId id="336" r:id="rId16"/>
    <p:sldId id="337" r:id="rId17"/>
    <p:sldId id="338" r:id="rId18"/>
    <p:sldId id="339" r:id="rId19"/>
    <p:sldId id="342" r:id="rId20"/>
    <p:sldId id="340" r:id="rId21"/>
    <p:sldId id="341" r:id="rId22"/>
    <p:sldId id="270" r:id="rId23"/>
    <p:sldId id="34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한컴 윤고딕 230" panose="02020603020101020101" pitchFamily="18" charset="-127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형" initials="이" lastIdx="1" clrIdx="0">
    <p:extLst>
      <p:ext uri="{19B8F6BF-5375-455C-9EA6-DF929625EA0E}">
        <p15:presenceInfo xmlns:p15="http://schemas.microsoft.com/office/powerpoint/2012/main" userId="이재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42"/>
    <a:srgbClr val="879AC9"/>
    <a:srgbClr val="D4DBFF"/>
    <a:srgbClr val="FFFAEC"/>
    <a:srgbClr val="FFFAED"/>
    <a:srgbClr val="FF8800"/>
    <a:srgbClr val="B5C154"/>
    <a:srgbClr val="CCC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C76A-0F8E-4870-B396-92F9480E4520}" v="256" dt="2019-06-13T08:52:35.805"/>
    <p1510:client id="{8FBD5D37-B0E1-4B6D-BA38-C1521EE20786}" v="5" dt="2019-06-13T10:23:2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6290" autoAdjust="0"/>
  </p:normalViewPr>
  <p:slideViewPr>
    <p:cSldViewPr snapToGrid="0" showGuides="1">
      <p:cViewPr varScale="1">
        <p:scale>
          <a:sx n="122" d="100"/>
          <a:sy n="122" d="100"/>
        </p:scale>
        <p:origin x="2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E8714FB8-D8DE-48A5-9DCD-5EBBD692170D}"/>
    <pc:docChg chg="undo custSel addSld delSld modSld sldOrd">
      <pc:chgData name="이재형" userId="c953af65-a220-40f8-9b11-e29da02892c7" providerId="ADAL" clId="{E8714FB8-D8DE-48A5-9DCD-5EBBD692170D}" dt="2019-06-13T08:53:38.536" v="3209" actId="1076"/>
      <pc:docMkLst>
        <pc:docMk/>
      </pc:docMkLst>
      <pc:sldChg chg="modSp">
        <pc:chgData name="이재형" userId="c953af65-a220-40f8-9b11-e29da02892c7" providerId="ADAL" clId="{E8714FB8-D8DE-48A5-9DCD-5EBBD692170D}" dt="2019-06-13T06:31:20.684" v="58"/>
        <pc:sldMkLst>
          <pc:docMk/>
          <pc:sldMk cId="3853900306" sldId="257"/>
        </pc:sldMkLst>
        <pc:spChg chg="mod">
          <ac:chgData name="이재형" userId="c953af65-a220-40f8-9b11-e29da02892c7" providerId="ADAL" clId="{E8714FB8-D8DE-48A5-9DCD-5EBBD692170D}" dt="2019-06-13T06:31:20.684" v="58"/>
          <ac:spMkLst>
            <pc:docMk/>
            <pc:sldMk cId="3853900306" sldId="257"/>
            <ac:spMk id="26" creationId="{4EC5C615-DC00-4437-B4C1-E4A57B0D3A1F}"/>
          </ac:spMkLst>
        </pc:spChg>
      </pc:sldChg>
      <pc:sldChg chg="addSp delSp modSp">
        <pc:chgData name="이재형" userId="c953af65-a220-40f8-9b11-e29da02892c7" providerId="ADAL" clId="{E8714FB8-D8DE-48A5-9DCD-5EBBD692170D}" dt="2019-06-13T07:34:49.537" v="1413"/>
        <pc:sldMkLst>
          <pc:docMk/>
          <pc:sldMk cId="968174888" sldId="258"/>
        </pc:sldMkLst>
        <pc:spChg chg="add del">
          <ac:chgData name="이재형" userId="c953af65-a220-40f8-9b11-e29da02892c7" providerId="ADAL" clId="{E8714FB8-D8DE-48A5-9DCD-5EBBD692170D}" dt="2019-06-13T06:33:32.534" v="216" actId="478"/>
          <ac:spMkLst>
            <pc:docMk/>
            <pc:sldMk cId="968174888" sldId="258"/>
            <ac:spMk id="6" creationId="{3F059090-A0BE-4A6A-B68F-2AA9B788227E}"/>
          </ac:spMkLst>
        </pc:spChg>
        <pc:spChg chg="mod">
          <ac:chgData name="이재형" userId="c953af65-a220-40f8-9b11-e29da02892c7" providerId="ADAL" clId="{E8714FB8-D8DE-48A5-9DCD-5EBBD692170D}" dt="2019-06-13T07:34:49.537" v="1413"/>
          <ac:spMkLst>
            <pc:docMk/>
            <pc:sldMk cId="968174888" sldId="258"/>
            <ac:spMk id="12" creationId="{5CC6DB72-B58A-432C-A9E1-68CB38303CED}"/>
          </ac:spMkLst>
        </pc:spChg>
        <pc:picChg chg="mod">
          <ac:chgData name="이재형" userId="c953af65-a220-40f8-9b11-e29da02892c7" providerId="ADAL" clId="{E8714FB8-D8DE-48A5-9DCD-5EBBD692170D}" dt="2019-06-13T06:33:36.299" v="218" actId="1076"/>
          <ac:picMkLst>
            <pc:docMk/>
            <pc:sldMk cId="968174888" sldId="258"/>
            <ac:picMk id="3" creationId="{C79DEC75-B586-4EFA-8D27-47FAF6A4D587}"/>
          </ac:picMkLst>
        </pc:picChg>
        <pc:cxnChg chg="del">
          <ac:chgData name="이재형" userId="c953af65-a220-40f8-9b11-e29da02892c7" providerId="ADAL" clId="{E8714FB8-D8DE-48A5-9DCD-5EBBD692170D}" dt="2019-06-13T06:33:41.538" v="219" actId="478"/>
          <ac:cxnSpMkLst>
            <pc:docMk/>
            <pc:sldMk cId="968174888" sldId="258"/>
            <ac:cxnSpMk id="4" creationId="{0019A38D-1102-4C0D-917E-9ED4150A77B4}"/>
          </ac:cxnSpMkLst>
        </pc:cxnChg>
        <pc:cxnChg chg="del">
          <ac:chgData name="이재형" userId="c953af65-a220-40f8-9b11-e29da02892c7" providerId="ADAL" clId="{E8714FB8-D8DE-48A5-9DCD-5EBBD692170D}" dt="2019-06-13T06:33:41.538" v="219" actId="478"/>
          <ac:cxnSpMkLst>
            <pc:docMk/>
            <pc:sldMk cId="968174888" sldId="258"/>
            <ac:cxnSpMk id="9" creationId="{B86D5E63-3B03-42A7-B889-532E65AE9C4A}"/>
          </ac:cxnSpMkLst>
        </pc:cxnChg>
        <pc:cxnChg chg="del">
          <ac:chgData name="이재형" userId="c953af65-a220-40f8-9b11-e29da02892c7" providerId="ADAL" clId="{E8714FB8-D8DE-48A5-9DCD-5EBBD692170D}" dt="2019-06-13T06:33:41.538" v="219" actId="478"/>
          <ac:cxnSpMkLst>
            <pc:docMk/>
            <pc:sldMk cId="968174888" sldId="258"/>
            <ac:cxnSpMk id="10" creationId="{3950B228-86E2-4656-8824-49804CD0BD5B}"/>
          </ac:cxnSpMkLst>
        </pc:cxnChg>
        <pc:cxnChg chg="del">
          <ac:chgData name="이재형" userId="c953af65-a220-40f8-9b11-e29da02892c7" providerId="ADAL" clId="{E8714FB8-D8DE-48A5-9DCD-5EBBD692170D}" dt="2019-06-13T06:33:41.538" v="219" actId="478"/>
          <ac:cxnSpMkLst>
            <pc:docMk/>
            <pc:sldMk cId="968174888" sldId="258"/>
            <ac:cxnSpMk id="13" creationId="{F96921E4-E499-49AC-A180-7F73A1F8DDEB}"/>
          </ac:cxnSpMkLst>
        </pc:cxnChg>
      </pc:sldChg>
      <pc:sldChg chg="modSp">
        <pc:chgData name="이재형" userId="c953af65-a220-40f8-9b11-e29da02892c7" providerId="ADAL" clId="{E8714FB8-D8DE-48A5-9DCD-5EBBD692170D}" dt="2019-06-13T08:51:54.128" v="3135" actId="313"/>
        <pc:sldMkLst>
          <pc:docMk/>
          <pc:sldMk cId="2028578361" sldId="270"/>
        </pc:sldMkLst>
        <pc:spChg chg="mod">
          <ac:chgData name="이재형" userId="c953af65-a220-40f8-9b11-e29da02892c7" providerId="ADAL" clId="{E8714FB8-D8DE-48A5-9DCD-5EBBD692170D}" dt="2019-06-13T08:51:54.128" v="3135" actId="313"/>
          <ac:spMkLst>
            <pc:docMk/>
            <pc:sldMk cId="2028578361" sldId="270"/>
            <ac:spMk id="5" creationId="{47842973-9A37-420C-BD4F-B19E43C33CA2}"/>
          </ac:spMkLst>
        </pc:spChg>
      </pc:sldChg>
      <pc:sldChg chg="addSp delSp modSp">
        <pc:chgData name="이재형" userId="c953af65-a220-40f8-9b11-e29da02892c7" providerId="ADAL" clId="{E8714FB8-D8DE-48A5-9DCD-5EBBD692170D}" dt="2019-06-13T06:39:13.071" v="270" actId="14100"/>
        <pc:sldMkLst>
          <pc:docMk/>
          <pc:sldMk cId="1743255982" sldId="276"/>
        </pc:sldMkLst>
        <pc:spChg chg="mod">
          <ac:chgData name="이재형" userId="c953af65-a220-40f8-9b11-e29da02892c7" providerId="ADAL" clId="{E8714FB8-D8DE-48A5-9DCD-5EBBD692170D}" dt="2019-06-13T06:36:50.515" v="241" actId="20577"/>
          <ac:spMkLst>
            <pc:docMk/>
            <pc:sldMk cId="1743255982" sldId="276"/>
            <ac:spMk id="11" creationId="{CA9A8FEE-97C5-4E08-B042-76F24A6AC847}"/>
          </ac:spMkLst>
        </pc:spChg>
        <pc:picChg chg="del">
          <ac:chgData name="이재형" userId="c953af65-a220-40f8-9b11-e29da02892c7" providerId="ADAL" clId="{E8714FB8-D8DE-48A5-9DCD-5EBBD692170D}" dt="2019-06-13T06:34:00.969" v="232" actId="478"/>
          <ac:picMkLst>
            <pc:docMk/>
            <pc:sldMk cId="1743255982" sldId="276"/>
            <ac:picMk id="4" creationId="{76F2C114-1527-49DD-9D83-DC9A886526B4}"/>
          </ac:picMkLst>
        </pc:picChg>
        <pc:picChg chg="add mod">
          <ac:chgData name="이재형" userId="c953af65-a220-40f8-9b11-e29da02892c7" providerId="ADAL" clId="{E8714FB8-D8DE-48A5-9DCD-5EBBD692170D}" dt="2019-06-13T06:39:13.071" v="270" actId="14100"/>
          <ac:picMkLst>
            <pc:docMk/>
            <pc:sldMk cId="1743255982" sldId="276"/>
            <ac:picMk id="5" creationId="{E86BA98C-10BE-4BF8-A5FF-7E3B3DC8C055}"/>
          </ac:picMkLst>
        </pc:picChg>
      </pc:sldChg>
      <pc:sldChg chg="del">
        <pc:chgData name="이재형" userId="c953af65-a220-40f8-9b11-e29da02892c7" providerId="ADAL" clId="{E8714FB8-D8DE-48A5-9DCD-5EBBD692170D}" dt="2019-06-13T08:28:50.593" v="1415" actId="2696"/>
        <pc:sldMkLst>
          <pc:docMk/>
          <pc:sldMk cId="575079893" sldId="298"/>
        </pc:sldMkLst>
      </pc:sldChg>
      <pc:sldChg chg="del">
        <pc:chgData name="이재형" userId="c953af65-a220-40f8-9b11-e29da02892c7" providerId="ADAL" clId="{E8714FB8-D8DE-48A5-9DCD-5EBBD692170D}" dt="2019-06-13T08:28:55.133" v="1418" actId="2696"/>
        <pc:sldMkLst>
          <pc:docMk/>
          <pc:sldMk cId="1059843026" sldId="299"/>
        </pc:sldMkLst>
      </pc:sldChg>
      <pc:sldChg chg="del">
        <pc:chgData name="이재형" userId="c953af65-a220-40f8-9b11-e29da02892c7" providerId="ADAL" clId="{E8714FB8-D8DE-48A5-9DCD-5EBBD692170D}" dt="2019-06-13T08:28:55.122" v="1416" actId="2696"/>
        <pc:sldMkLst>
          <pc:docMk/>
          <pc:sldMk cId="3915191964" sldId="300"/>
        </pc:sldMkLst>
      </pc:sldChg>
      <pc:sldChg chg="del">
        <pc:chgData name="이재형" userId="c953af65-a220-40f8-9b11-e29da02892c7" providerId="ADAL" clId="{E8714FB8-D8DE-48A5-9DCD-5EBBD692170D}" dt="2019-06-13T08:28:55.126" v="1417" actId="2696"/>
        <pc:sldMkLst>
          <pc:docMk/>
          <pc:sldMk cId="1880674173" sldId="301"/>
        </pc:sldMkLst>
      </pc:sldChg>
      <pc:sldChg chg="del">
        <pc:chgData name="이재형" userId="c953af65-a220-40f8-9b11-e29da02892c7" providerId="ADAL" clId="{E8714FB8-D8DE-48A5-9DCD-5EBBD692170D}" dt="2019-06-13T08:28:55.139" v="1419" actId="2696"/>
        <pc:sldMkLst>
          <pc:docMk/>
          <pc:sldMk cId="1372897298" sldId="302"/>
        </pc:sldMkLst>
      </pc:sldChg>
      <pc:sldChg chg="del">
        <pc:chgData name="이재형" userId="c953af65-a220-40f8-9b11-e29da02892c7" providerId="ADAL" clId="{E8714FB8-D8DE-48A5-9DCD-5EBBD692170D}" dt="2019-06-13T08:28:55.144" v="1420" actId="2696"/>
        <pc:sldMkLst>
          <pc:docMk/>
          <pc:sldMk cId="1283073443" sldId="303"/>
        </pc:sldMkLst>
      </pc:sldChg>
      <pc:sldChg chg="del">
        <pc:chgData name="이재형" userId="c953af65-a220-40f8-9b11-e29da02892c7" providerId="ADAL" clId="{E8714FB8-D8DE-48A5-9DCD-5EBBD692170D}" dt="2019-06-13T08:28:55.161" v="1423" actId="2696"/>
        <pc:sldMkLst>
          <pc:docMk/>
          <pc:sldMk cId="1856276533" sldId="304"/>
        </pc:sldMkLst>
      </pc:sldChg>
      <pc:sldChg chg="del">
        <pc:chgData name="이재형" userId="c953af65-a220-40f8-9b11-e29da02892c7" providerId="ADAL" clId="{E8714FB8-D8DE-48A5-9DCD-5EBBD692170D}" dt="2019-06-13T08:28:55.168" v="1424" actId="2696"/>
        <pc:sldMkLst>
          <pc:docMk/>
          <pc:sldMk cId="3182168019" sldId="305"/>
        </pc:sldMkLst>
      </pc:sldChg>
      <pc:sldChg chg="del">
        <pc:chgData name="이재형" userId="c953af65-a220-40f8-9b11-e29da02892c7" providerId="ADAL" clId="{E8714FB8-D8DE-48A5-9DCD-5EBBD692170D}" dt="2019-06-13T08:28:55.180" v="1425" actId="2696"/>
        <pc:sldMkLst>
          <pc:docMk/>
          <pc:sldMk cId="2016570831" sldId="306"/>
        </pc:sldMkLst>
      </pc:sldChg>
      <pc:sldChg chg="del">
        <pc:chgData name="이재형" userId="c953af65-a220-40f8-9b11-e29da02892c7" providerId="ADAL" clId="{E8714FB8-D8DE-48A5-9DCD-5EBBD692170D}" dt="2019-06-13T08:28:55.185" v="1426" actId="2696"/>
        <pc:sldMkLst>
          <pc:docMk/>
          <pc:sldMk cId="54491035" sldId="307"/>
        </pc:sldMkLst>
      </pc:sldChg>
      <pc:sldChg chg="del">
        <pc:chgData name="이재형" userId="c953af65-a220-40f8-9b11-e29da02892c7" providerId="ADAL" clId="{E8714FB8-D8DE-48A5-9DCD-5EBBD692170D}" dt="2019-06-13T08:28:55.194" v="1427" actId="2696"/>
        <pc:sldMkLst>
          <pc:docMk/>
          <pc:sldMk cId="3930924681" sldId="308"/>
        </pc:sldMkLst>
      </pc:sldChg>
      <pc:sldChg chg="addSp delSp modSp">
        <pc:chgData name="이재형" userId="c953af65-a220-40f8-9b11-e29da02892c7" providerId="ADAL" clId="{E8714FB8-D8DE-48A5-9DCD-5EBBD692170D}" dt="2019-06-13T06:56:11.609" v="883" actId="1076"/>
        <pc:sldMkLst>
          <pc:docMk/>
          <pc:sldMk cId="4038501407" sldId="309"/>
        </pc:sldMkLst>
        <pc:spChg chg="add mod">
          <ac:chgData name="이재형" userId="c953af65-a220-40f8-9b11-e29da02892c7" providerId="ADAL" clId="{E8714FB8-D8DE-48A5-9DCD-5EBBD692170D}" dt="2019-06-13T06:56:11.609" v="883" actId="1076"/>
          <ac:spMkLst>
            <pc:docMk/>
            <pc:sldMk cId="4038501407" sldId="309"/>
            <ac:spMk id="10" creationId="{760678B2-7351-46DF-B947-CB38463FB6DE}"/>
          </ac:spMkLst>
        </pc:spChg>
        <pc:spChg chg="mod">
          <ac:chgData name="이재형" userId="c953af65-a220-40f8-9b11-e29da02892c7" providerId="ADAL" clId="{E8714FB8-D8DE-48A5-9DCD-5EBBD692170D}" dt="2019-06-13T06:52:26.272" v="845" actId="20577"/>
          <ac:spMkLst>
            <pc:docMk/>
            <pc:sldMk cId="4038501407" sldId="309"/>
            <ac:spMk id="11" creationId="{CA9A8FEE-97C5-4E08-B042-76F24A6AC847}"/>
          </ac:spMkLst>
        </pc:spChg>
        <pc:picChg chg="add del mod">
          <ac:chgData name="이재형" userId="c953af65-a220-40f8-9b11-e29da02892c7" providerId="ADAL" clId="{E8714FB8-D8DE-48A5-9DCD-5EBBD692170D}" dt="2019-06-13T06:55:39.230" v="850" actId="478"/>
          <ac:picMkLst>
            <pc:docMk/>
            <pc:sldMk cId="4038501407" sldId="309"/>
            <ac:picMk id="4" creationId="{D3348EAD-E9D1-4FE0-829D-DD70E8517E8A}"/>
          </ac:picMkLst>
        </pc:picChg>
        <pc:picChg chg="del">
          <ac:chgData name="이재형" userId="c953af65-a220-40f8-9b11-e29da02892c7" providerId="ADAL" clId="{E8714FB8-D8DE-48A5-9DCD-5EBBD692170D}" dt="2019-06-13T06:55:35.404" v="846" actId="478"/>
          <ac:picMkLst>
            <pc:docMk/>
            <pc:sldMk cId="4038501407" sldId="309"/>
            <ac:picMk id="5" creationId="{6D1C87E9-2B84-4567-B863-48C24E7CADB4}"/>
          </ac:picMkLst>
        </pc:picChg>
        <pc:picChg chg="add mod">
          <ac:chgData name="이재형" userId="c953af65-a220-40f8-9b11-e29da02892c7" providerId="ADAL" clId="{E8714FB8-D8DE-48A5-9DCD-5EBBD692170D}" dt="2019-06-13T06:56:09.750" v="882" actId="1076"/>
          <ac:picMkLst>
            <pc:docMk/>
            <pc:sldMk cId="4038501407" sldId="309"/>
            <ac:picMk id="7" creationId="{D3E3EA45-7BF4-4687-BC16-B71DD057EBE6}"/>
          </ac:picMkLst>
        </pc:picChg>
      </pc:sldChg>
      <pc:sldChg chg="del">
        <pc:chgData name="이재형" userId="c953af65-a220-40f8-9b11-e29da02892c7" providerId="ADAL" clId="{E8714FB8-D8DE-48A5-9DCD-5EBBD692170D}" dt="2019-06-13T08:28:49.768" v="1414" actId="2696"/>
        <pc:sldMkLst>
          <pc:docMk/>
          <pc:sldMk cId="1977469883" sldId="310"/>
        </pc:sldMkLst>
      </pc:sldChg>
      <pc:sldChg chg="del">
        <pc:chgData name="이재형" userId="c953af65-a220-40f8-9b11-e29da02892c7" providerId="ADAL" clId="{E8714FB8-D8DE-48A5-9DCD-5EBBD692170D}" dt="2019-06-13T08:28:55.222" v="1430" actId="2696"/>
        <pc:sldMkLst>
          <pc:docMk/>
          <pc:sldMk cId="3640855239" sldId="311"/>
        </pc:sldMkLst>
      </pc:sldChg>
      <pc:sldChg chg="del">
        <pc:chgData name="이재형" userId="c953af65-a220-40f8-9b11-e29da02892c7" providerId="ADAL" clId="{E8714FB8-D8DE-48A5-9DCD-5EBBD692170D}" dt="2019-06-13T08:28:55.216" v="1429" actId="2696"/>
        <pc:sldMkLst>
          <pc:docMk/>
          <pc:sldMk cId="1944028603" sldId="312"/>
        </pc:sldMkLst>
      </pc:sldChg>
      <pc:sldChg chg="del">
        <pc:chgData name="이재형" userId="c953af65-a220-40f8-9b11-e29da02892c7" providerId="ADAL" clId="{E8714FB8-D8DE-48A5-9DCD-5EBBD692170D}" dt="2019-06-13T08:28:55.206" v="1428" actId="2696"/>
        <pc:sldMkLst>
          <pc:docMk/>
          <pc:sldMk cId="876294843" sldId="313"/>
        </pc:sldMkLst>
      </pc:sldChg>
      <pc:sldChg chg="del">
        <pc:chgData name="이재형" userId="c953af65-a220-40f8-9b11-e29da02892c7" providerId="ADAL" clId="{E8714FB8-D8DE-48A5-9DCD-5EBBD692170D}" dt="2019-06-13T08:28:55.230" v="1431" actId="2696"/>
        <pc:sldMkLst>
          <pc:docMk/>
          <pc:sldMk cId="3573037557" sldId="314"/>
        </pc:sldMkLst>
      </pc:sldChg>
      <pc:sldChg chg="del">
        <pc:chgData name="이재형" userId="c953af65-a220-40f8-9b11-e29da02892c7" providerId="ADAL" clId="{E8714FB8-D8DE-48A5-9DCD-5EBBD692170D}" dt="2019-06-13T08:28:55.150" v="1421" actId="2696"/>
        <pc:sldMkLst>
          <pc:docMk/>
          <pc:sldMk cId="3660741751" sldId="315"/>
        </pc:sldMkLst>
      </pc:sldChg>
      <pc:sldChg chg="del">
        <pc:chgData name="이재형" userId="c953af65-a220-40f8-9b11-e29da02892c7" providerId="ADAL" clId="{E8714FB8-D8DE-48A5-9DCD-5EBBD692170D}" dt="2019-06-13T08:28:55.236" v="1432" actId="2696"/>
        <pc:sldMkLst>
          <pc:docMk/>
          <pc:sldMk cId="2090742598" sldId="316"/>
        </pc:sldMkLst>
      </pc:sldChg>
      <pc:sldChg chg="del">
        <pc:chgData name="이재형" userId="c953af65-a220-40f8-9b11-e29da02892c7" providerId="ADAL" clId="{E8714FB8-D8DE-48A5-9DCD-5EBBD692170D}" dt="2019-06-13T08:28:55.245" v="1434" actId="2696"/>
        <pc:sldMkLst>
          <pc:docMk/>
          <pc:sldMk cId="167558012" sldId="317"/>
        </pc:sldMkLst>
      </pc:sldChg>
      <pc:sldChg chg="del">
        <pc:chgData name="이재형" userId="c953af65-a220-40f8-9b11-e29da02892c7" providerId="ADAL" clId="{E8714FB8-D8DE-48A5-9DCD-5EBBD692170D}" dt="2019-06-13T08:28:55.251" v="1435" actId="2696"/>
        <pc:sldMkLst>
          <pc:docMk/>
          <pc:sldMk cId="2091299188" sldId="318"/>
        </pc:sldMkLst>
      </pc:sldChg>
      <pc:sldChg chg="del">
        <pc:chgData name="이재형" userId="c953af65-a220-40f8-9b11-e29da02892c7" providerId="ADAL" clId="{E8714FB8-D8DE-48A5-9DCD-5EBBD692170D}" dt="2019-06-13T08:28:55.257" v="1436" actId="2696"/>
        <pc:sldMkLst>
          <pc:docMk/>
          <pc:sldMk cId="1787470821" sldId="319"/>
        </pc:sldMkLst>
      </pc:sldChg>
      <pc:sldChg chg="del">
        <pc:chgData name="이재형" userId="c953af65-a220-40f8-9b11-e29da02892c7" providerId="ADAL" clId="{E8714FB8-D8DE-48A5-9DCD-5EBBD692170D}" dt="2019-06-13T08:28:55.262" v="1437" actId="2696"/>
        <pc:sldMkLst>
          <pc:docMk/>
          <pc:sldMk cId="981199334" sldId="320"/>
        </pc:sldMkLst>
      </pc:sldChg>
      <pc:sldChg chg="del">
        <pc:chgData name="이재형" userId="c953af65-a220-40f8-9b11-e29da02892c7" providerId="ADAL" clId="{E8714FB8-D8DE-48A5-9DCD-5EBBD692170D}" dt="2019-06-13T08:28:55.241" v="1433" actId="2696"/>
        <pc:sldMkLst>
          <pc:docMk/>
          <pc:sldMk cId="2856429140" sldId="321"/>
        </pc:sldMkLst>
      </pc:sldChg>
      <pc:sldChg chg="del">
        <pc:chgData name="이재형" userId="c953af65-a220-40f8-9b11-e29da02892c7" providerId="ADAL" clId="{E8714FB8-D8DE-48A5-9DCD-5EBBD692170D}" dt="2019-06-13T08:28:55.267" v="1438" actId="2696"/>
        <pc:sldMkLst>
          <pc:docMk/>
          <pc:sldMk cId="4077665650" sldId="322"/>
        </pc:sldMkLst>
      </pc:sldChg>
      <pc:sldChg chg="del">
        <pc:chgData name="이재형" userId="c953af65-a220-40f8-9b11-e29da02892c7" providerId="ADAL" clId="{E8714FB8-D8DE-48A5-9DCD-5EBBD692170D}" dt="2019-06-13T08:28:55.272" v="1439" actId="2696"/>
        <pc:sldMkLst>
          <pc:docMk/>
          <pc:sldMk cId="931406135" sldId="323"/>
        </pc:sldMkLst>
      </pc:sldChg>
      <pc:sldChg chg="del">
        <pc:chgData name="이재형" userId="c953af65-a220-40f8-9b11-e29da02892c7" providerId="ADAL" clId="{E8714FB8-D8DE-48A5-9DCD-5EBBD692170D}" dt="2019-06-13T08:28:55.279" v="1440" actId="2696"/>
        <pc:sldMkLst>
          <pc:docMk/>
          <pc:sldMk cId="1406644087" sldId="324"/>
        </pc:sldMkLst>
      </pc:sldChg>
      <pc:sldChg chg="del">
        <pc:chgData name="이재형" userId="c953af65-a220-40f8-9b11-e29da02892c7" providerId="ADAL" clId="{E8714FB8-D8DE-48A5-9DCD-5EBBD692170D}" dt="2019-06-13T08:28:55.155" v="1422" actId="2696"/>
        <pc:sldMkLst>
          <pc:docMk/>
          <pc:sldMk cId="2726864067" sldId="325"/>
        </pc:sldMkLst>
      </pc:sldChg>
      <pc:sldChg chg="addSp delSp modSp add">
        <pc:chgData name="이재형" userId="c953af65-a220-40f8-9b11-e29da02892c7" providerId="ADAL" clId="{E8714FB8-D8DE-48A5-9DCD-5EBBD692170D}" dt="2019-06-13T06:51:46.485" v="837" actId="20577"/>
        <pc:sldMkLst>
          <pc:docMk/>
          <pc:sldMk cId="3294582073" sldId="326"/>
        </pc:sldMkLst>
        <pc:spChg chg="add mod">
          <ac:chgData name="이재형" userId="c953af65-a220-40f8-9b11-e29da02892c7" providerId="ADAL" clId="{E8714FB8-D8DE-48A5-9DCD-5EBBD692170D}" dt="2019-06-13T06:40:31.553" v="312" actId="207"/>
          <ac:spMkLst>
            <pc:docMk/>
            <pc:sldMk cId="3294582073" sldId="326"/>
            <ac:spMk id="2" creationId="{7869C83B-92B1-4998-8738-684A322F59F0}"/>
          </ac:spMkLst>
        </pc:spChg>
        <pc:spChg chg="add del mod">
          <ac:chgData name="이재형" userId="c953af65-a220-40f8-9b11-e29da02892c7" providerId="ADAL" clId="{E8714FB8-D8DE-48A5-9DCD-5EBBD692170D}" dt="2019-06-13T06:39:42.212" v="299" actId="478"/>
          <ac:spMkLst>
            <pc:docMk/>
            <pc:sldMk cId="3294582073" sldId="326"/>
            <ac:spMk id="6" creationId="{992FF77A-1538-420E-81F6-0592A47A336F}"/>
          </ac:spMkLst>
        </pc:spChg>
        <pc:spChg chg="add mod">
          <ac:chgData name="이재형" userId="c953af65-a220-40f8-9b11-e29da02892c7" providerId="ADAL" clId="{E8714FB8-D8DE-48A5-9DCD-5EBBD692170D}" dt="2019-06-13T06:40:34.943" v="313" actId="1076"/>
          <ac:spMkLst>
            <pc:docMk/>
            <pc:sldMk cId="3294582073" sldId="326"/>
            <ac:spMk id="7" creationId="{6396F829-F2D6-4127-80A5-4B5BD49F46EF}"/>
          </ac:spMkLst>
        </pc:spChg>
        <pc:spChg chg="add del mod">
          <ac:chgData name="이재형" userId="c953af65-a220-40f8-9b11-e29da02892c7" providerId="ADAL" clId="{E8714FB8-D8DE-48A5-9DCD-5EBBD692170D}" dt="2019-06-13T06:47:53.743" v="627" actId="478"/>
          <ac:spMkLst>
            <pc:docMk/>
            <pc:sldMk cId="3294582073" sldId="326"/>
            <ac:spMk id="8" creationId="{87845E00-E56C-4F68-A72D-79CA6C5D2E90}"/>
          </ac:spMkLst>
        </pc:spChg>
        <pc:spChg chg="mod">
          <ac:chgData name="이재형" userId="c953af65-a220-40f8-9b11-e29da02892c7" providerId="ADAL" clId="{E8714FB8-D8DE-48A5-9DCD-5EBBD692170D}" dt="2019-06-13T06:48:02.064" v="640" actId="20577"/>
          <ac:spMkLst>
            <pc:docMk/>
            <pc:sldMk cId="3294582073" sldId="326"/>
            <ac:spMk id="11" creationId="{CA9A8FEE-97C5-4E08-B042-76F24A6AC847}"/>
          </ac:spMkLst>
        </pc:spChg>
        <pc:spChg chg="add del mod">
          <ac:chgData name="이재형" userId="c953af65-a220-40f8-9b11-e29da02892c7" providerId="ADAL" clId="{E8714FB8-D8DE-48A5-9DCD-5EBBD692170D}" dt="2019-06-13T06:47:51.747" v="626" actId="478"/>
          <ac:spMkLst>
            <pc:docMk/>
            <pc:sldMk cId="3294582073" sldId="326"/>
            <ac:spMk id="12" creationId="{29B7DF59-0429-476E-A625-4E104C714A30}"/>
          </ac:spMkLst>
        </pc:spChg>
        <pc:spChg chg="add del mod">
          <ac:chgData name="이재형" userId="c953af65-a220-40f8-9b11-e29da02892c7" providerId="ADAL" clId="{E8714FB8-D8DE-48A5-9DCD-5EBBD692170D}" dt="2019-06-13T06:47:47.128" v="625" actId="478"/>
          <ac:spMkLst>
            <pc:docMk/>
            <pc:sldMk cId="3294582073" sldId="326"/>
            <ac:spMk id="13" creationId="{6D0F89E3-C43E-4DBF-A2D1-B4D374B9BF68}"/>
          </ac:spMkLst>
        </pc:spChg>
        <pc:spChg chg="add del mod">
          <ac:chgData name="이재형" userId="c953af65-a220-40f8-9b11-e29da02892c7" providerId="ADAL" clId="{E8714FB8-D8DE-48A5-9DCD-5EBBD692170D}" dt="2019-06-13T06:47:56.482" v="628" actId="478"/>
          <ac:spMkLst>
            <pc:docMk/>
            <pc:sldMk cId="3294582073" sldId="326"/>
            <ac:spMk id="14" creationId="{33022076-7606-4ACF-B91C-9D9DD3DE40E7}"/>
          </ac:spMkLst>
        </pc:spChg>
        <pc:spChg chg="add mod">
          <ac:chgData name="이재형" userId="c953af65-a220-40f8-9b11-e29da02892c7" providerId="ADAL" clId="{E8714FB8-D8DE-48A5-9DCD-5EBBD692170D}" dt="2019-06-13T06:51:46.485" v="837" actId="20577"/>
          <ac:spMkLst>
            <pc:docMk/>
            <pc:sldMk cId="3294582073" sldId="326"/>
            <ac:spMk id="15" creationId="{C215A043-8F3E-4DEB-92BF-B1CD4FEF8DEA}"/>
          </ac:spMkLst>
        </pc:spChg>
        <pc:spChg chg="add mod">
          <ac:chgData name="이재형" userId="c953af65-a220-40f8-9b11-e29da02892c7" providerId="ADAL" clId="{E8714FB8-D8DE-48A5-9DCD-5EBBD692170D}" dt="2019-06-13T06:48:33.409" v="666" actId="20577"/>
          <ac:spMkLst>
            <pc:docMk/>
            <pc:sldMk cId="3294582073" sldId="326"/>
            <ac:spMk id="16" creationId="{F553B80C-25D2-46FE-9829-ECDD7FB2D930}"/>
          </ac:spMkLst>
        </pc:spChg>
        <pc:spChg chg="add mod">
          <ac:chgData name="이재형" userId="c953af65-a220-40f8-9b11-e29da02892c7" providerId="ADAL" clId="{E8714FB8-D8DE-48A5-9DCD-5EBBD692170D}" dt="2019-06-13T06:50:02.667" v="693" actId="1076"/>
          <ac:spMkLst>
            <pc:docMk/>
            <pc:sldMk cId="3294582073" sldId="326"/>
            <ac:spMk id="18" creationId="{59D3ADA2-404E-4CF6-B5B1-614C3A4DA3A5}"/>
          </ac:spMkLst>
        </pc:spChg>
        <pc:spChg chg="add mod">
          <ac:chgData name="이재형" userId="c953af65-a220-40f8-9b11-e29da02892c7" providerId="ADAL" clId="{E8714FB8-D8DE-48A5-9DCD-5EBBD692170D}" dt="2019-06-13T06:51:31.814" v="836" actId="1076"/>
          <ac:spMkLst>
            <pc:docMk/>
            <pc:sldMk cId="3294582073" sldId="326"/>
            <ac:spMk id="19" creationId="{C9283CD3-60CF-47EB-BCDE-304E4FBF58F9}"/>
          </ac:spMkLst>
        </pc:spChg>
        <pc:picChg chg="mod">
          <ac:chgData name="이재형" userId="c953af65-a220-40f8-9b11-e29da02892c7" providerId="ADAL" clId="{E8714FB8-D8DE-48A5-9DCD-5EBBD692170D}" dt="2019-06-13T06:51:28.193" v="835" actId="1076"/>
          <ac:picMkLst>
            <pc:docMk/>
            <pc:sldMk cId="3294582073" sldId="326"/>
            <ac:picMk id="3" creationId="{C79DEC75-B586-4EFA-8D27-47FAF6A4D587}"/>
          </ac:picMkLst>
        </pc:picChg>
        <pc:cxnChg chg="add mod">
          <ac:chgData name="이재형" userId="c953af65-a220-40f8-9b11-e29da02892c7" providerId="ADAL" clId="{E8714FB8-D8DE-48A5-9DCD-5EBBD692170D}" dt="2019-06-13T06:40:48.050" v="321" actId="692"/>
          <ac:cxnSpMkLst>
            <pc:docMk/>
            <pc:sldMk cId="3294582073" sldId="326"/>
            <ac:cxnSpMk id="5" creationId="{6BDB7E1A-0ACE-48B7-8889-39C22F609649}"/>
          </ac:cxnSpMkLst>
        </pc:cxnChg>
        <pc:cxnChg chg="add mod">
          <ac:chgData name="이재형" userId="c953af65-a220-40f8-9b11-e29da02892c7" providerId="ADAL" clId="{E8714FB8-D8DE-48A5-9DCD-5EBBD692170D}" dt="2019-06-13T06:51:21.425" v="831" actId="1076"/>
          <ac:cxnSpMkLst>
            <pc:docMk/>
            <pc:sldMk cId="3294582073" sldId="326"/>
            <ac:cxnSpMk id="10" creationId="{FA17F11A-89B2-46F4-B407-F3466632A3E5}"/>
          </ac:cxnSpMkLst>
        </pc:cxnChg>
      </pc:sldChg>
      <pc:sldChg chg="delSp modSp add">
        <pc:chgData name="이재형" userId="c953af65-a220-40f8-9b11-e29da02892c7" providerId="ADAL" clId="{E8714FB8-D8DE-48A5-9DCD-5EBBD692170D}" dt="2019-06-13T06:46:49.588" v="621" actId="403"/>
        <pc:sldMkLst>
          <pc:docMk/>
          <pc:sldMk cId="504705358" sldId="327"/>
        </pc:sldMkLst>
        <pc:spChg chg="del">
          <ac:chgData name="이재형" userId="c953af65-a220-40f8-9b11-e29da02892c7" providerId="ADAL" clId="{E8714FB8-D8DE-48A5-9DCD-5EBBD692170D}" dt="2019-06-13T06:45:31.262" v="420" actId="478"/>
          <ac:spMkLst>
            <pc:docMk/>
            <pc:sldMk cId="504705358" sldId="327"/>
            <ac:spMk id="2" creationId="{7869C83B-92B1-4998-8738-684A322F59F0}"/>
          </ac:spMkLst>
        </pc:spChg>
        <pc:spChg chg="del">
          <ac:chgData name="이재형" userId="c953af65-a220-40f8-9b11-e29da02892c7" providerId="ADAL" clId="{E8714FB8-D8DE-48A5-9DCD-5EBBD692170D}" dt="2019-06-13T06:45:31.262" v="420" actId="478"/>
          <ac:spMkLst>
            <pc:docMk/>
            <pc:sldMk cId="504705358" sldId="327"/>
            <ac:spMk id="7" creationId="{6396F829-F2D6-4127-80A5-4B5BD49F46EF}"/>
          </ac:spMkLst>
        </pc:spChg>
        <pc:spChg chg="del">
          <ac:chgData name="이재형" userId="c953af65-a220-40f8-9b11-e29da02892c7" providerId="ADAL" clId="{E8714FB8-D8DE-48A5-9DCD-5EBBD692170D}" dt="2019-06-13T06:45:31.262" v="420" actId="478"/>
          <ac:spMkLst>
            <pc:docMk/>
            <pc:sldMk cId="504705358" sldId="327"/>
            <ac:spMk id="8" creationId="{87845E00-E56C-4F68-A72D-79CA6C5D2E90}"/>
          </ac:spMkLst>
        </pc:spChg>
        <pc:spChg chg="del">
          <ac:chgData name="이재형" userId="c953af65-a220-40f8-9b11-e29da02892c7" providerId="ADAL" clId="{E8714FB8-D8DE-48A5-9DCD-5EBBD692170D}" dt="2019-06-13T06:45:31.262" v="420" actId="478"/>
          <ac:spMkLst>
            <pc:docMk/>
            <pc:sldMk cId="504705358" sldId="327"/>
            <ac:spMk id="12" creationId="{29B7DF59-0429-476E-A625-4E104C714A30}"/>
          </ac:spMkLst>
        </pc:spChg>
        <pc:spChg chg="mod">
          <ac:chgData name="이재형" userId="c953af65-a220-40f8-9b11-e29da02892c7" providerId="ADAL" clId="{E8714FB8-D8DE-48A5-9DCD-5EBBD692170D}" dt="2019-06-13T06:46:49.588" v="621" actId="403"/>
          <ac:spMkLst>
            <pc:docMk/>
            <pc:sldMk cId="504705358" sldId="327"/>
            <ac:spMk id="13" creationId="{6D0F89E3-C43E-4DBF-A2D1-B4D374B9BF68}"/>
          </ac:spMkLst>
        </pc:spChg>
        <pc:spChg chg="del">
          <ac:chgData name="이재형" userId="c953af65-a220-40f8-9b11-e29da02892c7" providerId="ADAL" clId="{E8714FB8-D8DE-48A5-9DCD-5EBBD692170D}" dt="2019-06-13T06:45:31.262" v="420" actId="478"/>
          <ac:spMkLst>
            <pc:docMk/>
            <pc:sldMk cId="504705358" sldId="327"/>
            <ac:spMk id="14" creationId="{33022076-7606-4ACF-B91C-9D9DD3DE40E7}"/>
          </ac:spMkLst>
        </pc:spChg>
        <pc:cxnChg chg="del">
          <ac:chgData name="이재형" userId="c953af65-a220-40f8-9b11-e29da02892c7" providerId="ADAL" clId="{E8714FB8-D8DE-48A5-9DCD-5EBBD692170D}" dt="2019-06-13T06:45:31.262" v="420" actId="478"/>
          <ac:cxnSpMkLst>
            <pc:docMk/>
            <pc:sldMk cId="504705358" sldId="327"/>
            <ac:cxnSpMk id="5" creationId="{6BDB7E1A-0ACE-48B7-8889-39C22F609649}"/>
          </ac:cxnSpMkLst>
        </pc:cxnChg>
      </pc:sldChg>
      <pc:sldChg chg="add">
        <pc:chgData name="이재형" userId="c953af65-a220-40f8-9b11-e29da02892c7" providerId="ADAL" clId="{E8714FB8-D8DE-48A5-9DCD-5EBBD692170D}" dt="2019-06-13T06:47:43.314" v="624"/>
        <pc:sldMkLst>
          <pc:docMk/>
          <pc:sldMk cId="1134696932" sldId="328"/>
        </pc:sldMkLst>
      </pc:sldChg>
      <pc:sldChg chg="add del">
        <pc:chgData name="이재형" userId="c953af65-a220-40f8-9b11-e29da02892c7" providerId="ADAL" clId="{E8714FB8-D8DE-48A5-9DCD-5EBBD692170D}" dt="2019-06-13T06:47:42.341" v="623"/>
        <pc:sldMkLst>
          <pc:docMk/>
          <pc:sldMk cId="1420568345" sldId="328"/>
        </pc:sldMkLst>
      </pc:sldChg>
      <pc:sldChg chg="addSp delSp modSp add">
        <pc:chgData name="이재형" userId="c953af65-a220-40f8-9b11-e29da02892c7" providerId="ADAL" clId="{E8714FB8-D8DE-48A5-9DCD-5EBBD692170D}" dt="2019-06-13T07:03:28.440" v="966" actId="1076"/>
        <pc:sldMkLst>
          <pc:docMk/>
          <pc:sldMk cId="310690813" sldId="329"/>
        </pc:sldMkLst>
        <pc:spChg chg="mod">
          <ac:chgData name="이재형" userId="c953af65-a220-40f8-9b11-e29da02892c7" providerId="ADAL" clId="{E8714FB8-D8DE-48A5-9DCD-5EBBD692170D}" dt="2019-06-13T06:56:19.328" v="915"/>
          <ac:spMkLst>
            <pc:docMk/>
            <pc:sldMk cId="310690813" sldId="329"/>
            <ac:spMk id="10" creationId="{760678B2-7351-46DF-B947-CB38463FB6DE}"/>
          </ac:spMkLst>
        </pc:spChg>
        <pc:picChg chg="add del mod">
          <ac:chgData name="이재형" userId="c953af65-a220-40f8-9b11-e29da02892c7" providerId="ADAL" clId="{E8714FB8-D8DE-48A5-9DCD-5EBBD692170D}" dt="2019-06-13T07:03:08.060" v="957" actId="478"/>
          <ac:picMkLst>
            <pc:docMk/>
            <pc:sldMk cId="310690813" sldId="329"/>
            <ac:picMk id="4" creationId="{EB3FFB60-111A-4BE8-84A1-A6B2E2B1F933}"/>
          </ac:picMkLst>
        </pc:picChg>
        <pc:picChg chg="add mod">
          <ac:chgData name="이재형" userId="c953af65-a220-40f8-9b11-e29da02892c7" providerId="ADAL" clId="{E8714FB8-D8DE-48A5-9DCD-5EBBD692170D}" dt="2019-06-13T07:03:28.440" v="966" actId="1076"/>
          <ac:picMkLst>
            <pc:docMk/>
            <pc:sldMk cId="310690813" sldId="329"/>
            <ac:picMk id="6" creationId="{666FA5DF-C67E-4C87-A7C0-A1255A2F2786}"/>
          </ac:picMkLst>
        </pc:picChg>
        <pc:picChg chg="del">
          <ac:chgData name="이재형" userId="c953af65-a220-40f8-9b11-e29da02892c7" providerId="ADAL" clId="{E8714FB8-D8DE-48A5-9DCD-5EBBD692170D}" dt="2019-06-13T06:56:20.657" v="916" actId="478"/>
          <ac:picMkLst>
            <pc:docMk/>
            <pc:sldMk cId="310690813" sldId="329"/>
            <ac:picMk id="7" creationId="{D3E3EA45-7BF4-4687-BC16-B71DD057EBE6}"/>
          </ac:picMkLst>
        </pc:picChg>
      </pc:sldChg>
      <pc:sldChg chg="modSp add">
        <pc:chgData name="이재형" userId="c953af65-a220-40f8-9b11-e29da02892c7" providerId="ADAL" clId="{E8714FB8-D8DE-48A5-9DCD-5EBBD692170D}" dt="2019-06-13T07:04:13.154" v="1083" actId="1037"/>
        <pc:sldMkLst>
          <pc:docMk/>
          <pc:sldMk cId="1589739434" sldId="330"/>
        </pc:sldMkLst>
        <pc:spChg chg="mod">
          <ac:chgData name="이재형" userId="c953af65-a220-40f8-9b11-e29da02892c7" providerId="ADAL" clId="{E8714FB8-D8DE-48A5-9DCD-5EBBD692170D}" dt="2019-06-13T07:04:13.154" v="1083" actId="1037"/>
          <ac:spMkLst>
            <pc:docMk/>
            <pc:sldMk cId="1589739434" sldId="330"/>
            <ac:spMk id="10" creationId="{760678B2-7351-46DF-B947-CB38463FB6DE}"/>
          </ac:spMkLst>
        </pc:spChg>
        <pc:spChg chg="mod">
          <ac:chgData name="이재형" userId="c953af65-a220-40f8-9b11-e29da02892c7" providerId="ADAL" clId="{E8714FB8-D8DE-48A5-9DCD-5EBBD692170D}" dt="2019-06-13T07:02:16.257" v="956" actId="20577"/>
          <ac:spMkLst>
            <pc:docMk/>
            <pc:sldMk cId="1589739434" sldId="330"/>
            <ac:spMk id="11" creationId="{CA9A8FEE-97C5-4E08-B042-76F24A6AC847}"/>
          </ac:spMkLst>
        </pc:spChg>
        <pc:picChg chg="mod">
          <ac:chgData name="이재형" userId="c953af65-a220-40f8-9b11-e29da02892c7" providerId="ADAL" clId="{E8714FB8-D8DE-48A5-9DCD-5EBBD692170D}" dt="2019-06-13T07:04:07.120" v="1060" actId="1038"/>
          <ac:picMkLst>
            <pc:docMk/>
            <pc:sldMk cId="1589739434" sldId="330"/>
            <ac:picMk id="3" creationId="{C79DEC75-B586-4EFA-8D27-47FAF6A4D587}"/>
          </ac:picMkLst>
        </pc:picChg>
      </pc:sldChg>
      <pc:sldChg chg="addSp delSp modSp add">
        <pc:chgData name="이재형" userId="c953af65-a220-40f8-9b11-e29da02892c7" providerId="ADAL" clId="{E8714FB8-D8DE-48A5-9DCD-5EBBD692170D}" dt="2019-06-13T07:11:18.020" v="1108"/>
        <pc:sldMkLst>
          <pc:docMk/>
          <pc:sldMk cId="1100379622" sldId="331"/>
        </pc:sldMkLst>
        <pc:spChg chg="add del">
          <ac:chgData name="이재형" userId="c953af65-a220-40f8-9b11-e29da02892c7" providerId="ADAL" clId="{E8714FB8-D8DE-48A5-9DCD-5EBBD692170D}" dt="2019-06-13T07:11:18.020" v="1108"/>
          <ac:spMkLst>
            <pc:docMk/>
            <pc:sldMk cId="1100379622" sldId="331"/>
            <ac:spMk id="9" creationId="{CF2F80EA-8DCA-4C22-8834-F95A59294782}"/>
          </ac:spMkLst>
        </pc:spChg>
        <pc:spChg chg="del">
          <ac:chgData name="이재형" userId="c953af65-a220-40f8-9b11-e29da02892c7" providerId="ADAL" clId="{E8714FB8-D8DE-48A5-9DCD-5EBBD692170D}" dt="2019-06-13T07:05:48.905" v="1085" actId="478"/>
          <ac:spMkLst>
            <pc:docMk/>
            <pc:sldMk cId="1100379622" sldId="331"/>
            <ac:spMk id="10" creationId="{760678B2-7351-46DF-B947-CB38463FB6DE}"/>
          </ac:spMkLst>
        </pc:spChg>
        <pc:picChg chg="del">
          <ac:chgData name="이재형" userId="c953af65-a220-40f8-9b11-e29da02892c7" providerId="ADAL" clId="{E8714FB8-D8DE-48A5-9DCD-5EBBD692170D}" dt="2019-06-13T07:05:50.150" v="1086" actId="478"/>
          <ac:picMkLst>
            <pc:docMk/>
            <pc:sldMk cId="1100379622" sldId="331"/>
            <ac:picMk id="4" creationId="{EB3FFB60-111A-4BE8-84A1-A6B2E2B1F933}"/>
          </ac:picMkLst>
        </pc:picChg>
        <pc:picChg chg="add mod">
          <ac:chgData name="이재형" userId="c953af65-a220-40f8-9b11-e29da02892c7" providerId="ADAL" clId="{E8714FB8-D8DE-48A5-9DCD-5EBBD692170D}" dt="2019-06-13T07:06:03.667" v="1101" actId="1076"/>
          <ac:picMkLst>
            <pc:docMk/>
            <pc:sldMk cId="1100379622" sldId="331"/>
            <ac:picMk id="5" creationId="{CA9EFEF0-7201-4B18-8FC7-C57C28B4EFF0}"/>
          </ac:picMkLst>
        </pc:picChg>
      </pc:sldChg>
      <pc:sldChg chg="addSp delSp modSp add">
        <pc:chgData name="이재형" userId="c953af65-a220-40f8-9b11-e29da02892c7" providerId="ADAL" clId="{E8714FB8-D8DE-48A5-9DCD-5EBBD692170D}" dt="2019-06-13T07:11:27.339" v="1129" actId="14100"/>
        <pc:sldMkLst>
          <pc:docMk/>
          <pc:sldMk cId="2563232108" sldId="332"/>
        </pc:sldMkLst>
        <pc:spChg chg="add mod">
          <ac:chgData name="이재형" userId="c953af65-a220-40f8-9b11-e29da02892c7" providerId="ADAL" clId="{E8714FB8-D8DE-48A5-9DCD-5EBBD692170D}" dt="2019-06-13T07:11:27.339" v="1129" actId="14100"/>
          <ac:spMkLst>
            <pc:docMk/>
            <pc:sldMk cId="2563232108" sldId="332"/>
            <ac:spMk id="8" creationId="{58DA948D-3E77-4C57-B49E-5AE855522525}"/>
          </ac:spMkLst>
        </pc:spChg>
        <pc:picChg chg="add mod">
          <ac:chgData name="이재형" userId="c953af65-a220-40f8-9b11-e29da02892c7" providerId="ADAL" clId="{E8714FB8-D8DE-48A5-9DCD-5EBBD692170D}" dt="2019-06-13T07:11:09.782" v="1106" actId="962"/>
          <ac:picMkLst>
            <pc:docMk/>
            <pc:sldMk cId="2563232108" sldId="332"/>
            <ac:picMk id="4" creationId="{6763DC1D-90DE-41A0-BE77-34D67B785027}"/>
          </ac:picMkLst>
        </pc:picChg>
        <pc:picChg chg="del">
          <ac:chgData name="이재형" userId="c953af65-a220-40f8-9b11-e29da02892c7" providerId="ADAL" clId="{E8714FB8-D8DE-48A5-9DCD-5EBBD692170D}" dt="2019-06-13T07:11:08.030" v="1103" actId="478"/>
          <ac:picMkLst>
            <pc:docMk/>
            <pc:sldMk cId="2563232108" sldId="332"/>
            <ac:picMk id="5" creationId="{CA9EFEF0-7201-4B18-8FC7-C57C28B4EFF0}"/>
          </ac:picMkLst>
        </pc:picChg>
      </pc:sldChg>
      <pc:sldChg chg="addSp delSp modSp add">
        <pc:chgData name="이재형" userId="c953af65-a220-40f8-9b11-e29da02892c7" providerId="ADAL" clId="{E8714FB8-D8DE-48A5-9DCD-5EBBD692170D}" dt="2019-06-13T07:16:46.255" v="1186" actId="1076"/>
        <pc:sldMkLst>
          <pc:docMk/>
          <pc:sldMk cId="279925758" sldId="333"/>
        </pc:sldMkLst>
        <pc:spChg chg="del">
          <ac:chgData name="이재형" userId="c953af65-a220-40f8-9b11-e29da02892c7" providerId="ADAL" clId="{E8714FB8-D8DE-48A5-9DCD-5EBBD692170D}" dt="2019-06-13T07:15:54.382" v="1143" actId="478"/>
          <ac:spMkLst>
            <pc:docMk/>
            <pc:sldMk cId="279925758" sldId="333"/>
            <ac:spMk id="8" creationId="{58DA948D-3E77-4C57-B49E-5AE855522525}"/>
          </ac:spMkLst>
        </pc:spChg>
        <pc:spChg chg="mod">
          <ac:chgData name="이재형" userId="c953af65-a220-40f8-9b11-e29da02892c7" providerId="ADAL" clId="{E8714FB8-D8DE-48A5-9DCD-5EBBD692170D}" dt="2019-06-13T07:15:51.265" v="1142" actId="20577"/>
          <ac:spMkLst>
            <pc:docMk/>
            <pc:sldMk cId="279925758" sldId="333"/>
            <ac:spMk id="11" creationId="{CA9A8FEE-97C5-4E08-B042-76F24A6AC847}"/>
          </ac:spMkLst>
        </pc:spChg>
        <pc:picChg chg="del">
          <ac:chgData name="이재형" userId="c953af65-a220-40f8-9b11-e29da02892c7" providerId="ADAL" clId="{E8714FB8-D8DE-48A5-9DCD-5EBBD692170D}" dt="2019-06-13T07:15:47.895" v="1131" actId="478"/>
          <ac:picMkLst>
            <pc:docMk/>
            <pc:sldMk cId="279925758" sldId="333"/>
            <ac:picMk id="4" creationId="{6763DC1D-90DE-41A0-BE77-34D67B785027}"/>
          </ac:picMkLst>
        </pc:picChg>
        <pc:picChg chg="add mod">
          <ac:chgData name="이재형" userId="c953af65-a220-40f8-9b11-e29da02892c7" providerId="ADAL" clId="{E8714FB8-D8DE-48A5-9DCD-5EBBD692170D}" dt="2019-06-13T07:16:46.255" v="1186" actId="1076"/>
          <ac:picMkLst>
            <pc:docMk/>
            <pc:sldMk cId="279925758" sldId="333"/>
            <ac:picMk id="5" creationId="{B560D799-1BE9-4FA7-AD6F-37253D05B0DE}"/>
          </ac:picMkLst>
        </pc:picChg>
        <pc:picChg chg="add del mod">
          <ac:chgData name="이재형" userId="c953af65-a220-40f8-9b11-e29da02892c7" providerId="ADAL" clId="{E8714FB8-D8DE-48A5-9DCD-5EBBD692170D}" dt="2019-06-13T07:16:19.832" v="1166" actId="478"/>
          <ac:picMkLst>
            <pc:docMk/>
            <pc:sldMk cId="279925758" sldId="333"/>
            <ac:picMk id="7" creationId="{7EEA7FCD-CBB8-45B4-8C6D-B8D300B18C2A}"/>
          </ac:picMkLst>
        </pc:picChg>
      </pc:sldChg>
      <pc:sldChg chg="delSp modSp add">
        <pc:chgData name="이재형" userId="c953af65-a220-40f8-9b11-e29da02892c7" providerId="ADAL" clId="{E8714FB8-D8DE-48A5-9DCD-5EBBD692170D}" dt="2019-06-13T07:16:29.218" v="1174" actId="1076"/>
        <pc:sldMkLst>
          <pc:docMk/>
          <pc:sldMk cId="2582425417" sldId="334"/>
        </pc:sldMkLst>
        <pc:picChg chg="del">
          <ac:chgData name="이재형" userId="c953af65-a220-40f8-9b11-e29da02892c7" providerId="ADAL" clId="{E8714FB8-D8DE-48A5-9DCD-5EBBD692170D}" dt="2019-06-13T07:16:17.707" v="1165" actId="478"/>
          <ac:picMkLst>
            <pc:docMk/>
            <pc:sldMk cId="2582425417" sldId="334"/>
            <ac:picMk id="5" creationId="{B560D799-1BE9-4FA7-AD6F-37253D05B0DE}"/>
          </ac:picMkLst>
        </pc:picChg>
        <pc:picChg chg="mod">
          <ac:chgData name="이재형" userId="c953af65-a220-40f8-9b11-e29da02892c7" providerId="ADAL" clId="{E8714FB8-D8DE-48A5-9DCD-5EBBD692170D}" dt="2019-06-13T07:16:29.218" v="1174" actId="1076"/>
          <ac:picMkLst>
            <pc:docMk/>
            <pc:sldMk cId="2582425417" sldId="334"/>
            <ac:picMk id="7" creationId="{7EEA7FCD-CBB8-45B4-8C6D-B8D300B18C2A}"/>
          </ac:picMkLst>
        </pc:picChg>
      </pc:sldChg>
      <pc:sldChg chg="addSp delSp modSp add ord">
        <pc:chgData name="이재형" userId="c953af65-a220-40f8-9b11-e29da02892c7" providerId="ADAL" clId="{E8714FB8-D8DE-48A5-9DCD-5EBBD692170D}" dt="2019-06-13T07:19:42.218" v="1258" actId="14100"/>
        <pc:sldMkLst>
          <pc:docMk/>
          <pc:sldMk cId="410773914" sldId="335"/>
        </pc:sldMkLst>
        <pc:spChg chg="add mod">
          <ac:chgData name="이재형" userId="c953af65-a220-40f8-9b11-e29da02892c7" providerId="ADAL" clId="{E8714FB8-D8DE-48A5-9DCD-5EBBD692170D}" dt="2019-06-13T07:19:36.987" v="1256"/>
          <ac:spMkLst>
            <pc:docMk/>
            <pc:sldMk cId="410773914" sldId="335"/>
            <ac:spMk id="9" creationId="{FC0BFE8C-E612-4AAF-A7A7-08C6986572CB}"/>
          </ac:spMkLst>
        </pc:spChg>
        <pc:spChg chg="mod">
          <ac:chgData name="이재형" userId="c953af65-a220-40f8-9b11-e29da02892c7" providerId="ADAL" clId="{E8714FB8-D8DE-48A5-9DCD-5EBBD692170D}" dt="2019-06-13T07:19:42.218" v="1258" actId="14100"/>
          <ac:spMkLst>
            <pc:docMk/>
            <pc:sldMk cId="410773914" sldId="335"/>
            <ac:spMk id="10" creationId="{760678B2-7351-46DF-B947-CB38463FB6DE}"/>
          </ac:spMkLst>
        </pc:spChg>
        <pc:picChg chg="add mod">
          <ac:chgData name="이재형" userId="c953af65-a220-40f8-9b11-e29da02892c7" providerId="ADAL" clId="{E8714FB8-D8DE-48A5-9DCD-5EBBD692170D}" dt="2019-06-13T07:18:46.965" v="1211" actId="962"/>
          <ac:picMkLst>
            <pc:docMk/>
            <pc:sldMk cId="410773914" sldId="335"/>
            <ac:picMk id="4" creationId="{68CF6788-F2CB-4E35-A849-9C4766FFCAA5}"/>
          </ac:picMkLst>
        </pc:picChg>
        <pc:picChg chg="del">
          <ac:chgData name="이재형" userId="c953af65-a220-40f8-9b11-e29da02892c7" providerId="ADAL" clId="{E8714FB8-D8DE-48A5-9DCD-5EBBD692170D}" dt="2019-06-13T07:18:34.247" v="1189" actId="478"/>
          <ac:picMkLst>
            <pc:docMk/>
            <pc:sldMk cId="410773914" sldId="335"/>
            <ac:picMk id="6" creationId="{666FA5DF-C67E-4C87-A7C0-A1255A2F2786}"/>
          </ac:picMkLst>
        </pc:picChg>
      </pc:sldChg>
      <pc:sldChg chg="addSp delSp modSp add">
        <pc:chgData name="이재형" userId="c953af65-a220-40f8-9b11-e29da02892c7" providerId="ADAL" clId="{E8714FB8-D8DE-48A5-9DCD-5EBBD692170D}" dt="2019-06-13T07:22:22.197" v="1265" actId="1076"/>
        <pc:sldMkLst>
          <pc:docMk/>
          <pc:sldMk cId="3073784052" sldId="336"/>
        </pc:sldMkLst>
        <pc:picChg chg="add mod">
          <ac:chgData name="이재형" userId="c953af65-a220-40f8-9b11-e29da02892c7" providerId="ADAL" clId="{E8714FB8-D8DE-48A5-9DCD-5EBBD692170D}" dt="2019-06-13T07:22:22.197" v="1265" actId="1076"/>
          <ac:picMkLst>
            <pc:docMk/>
            <pc:sldMk cId="3073784052" sldId="336"/>
            <ac:picMk id="4" creationId="{B237366C-04BC-4476-A100-8895EF3442E1}"/>
          </ac:picMkLst>
        </pc:picChg>
        <pc:picChg chg="del">
          <ac:chgData name="이재형" userId="c953af65-a220-40f8-9b11-e29da02892c7" providerId="ADAL" clId="{E8714FB8-D8DE-48A5-9DCD-5EBBD692170D}" dt="2019-06-13T07:22:15.500" v="1260" actId="478"/>
          <ac:picMkLst>
            <pc:docMk/>
            <pc:sldMk cId="3073784052" sldId="336"/>
            <ac:picMk id="7" creationId="{7EEA7FCD-CBB8-45B4-8C6D-B8D300B18C2A}"/>
          </ac:picMkLst>
        </pc:picChg>
      </pc:sldChg>
      <pc:sldChg chg="addSp delSp modSp add">
        <pc:chgData name="이재형" userId="c953af65-a220-40f8-9b11-e29da02892c7" providerId="ADAL" clId="{E8714FB8-D8DE-48A5-9DCD-5EBBD692170D}" dt="2019-06-13T08:47:56.848" v="2719" actId="1076"/>
        <pc:sldMkLst>
          <pc:docMk/>
          <pc:sldMk cId="4119023614" sldId="337"/>
        </pc:sldMkLst>
        <pc:spChg chg="add mod">
          <ac:chgData name="이재형" userId="c953af65-a220-40f8-9b11-e29da02892c7" providerId="ADAL" clId="{E8714FB8-D8DE-48A5-9DCD-5EBBD692170D}" dt="2019-06-13T07:33:47.288" v="1379" actId="1076"/>
          <ac:spMkLst>
            <pc:docMk/>
            <pc:sldMk cId="4119023614" sldId="337"/>
            <ac:spMk id="8" creationId="{6480287E-CE6D-4E2C-B21B-7C6CA213219B}"/>
          </ac:spMkLst>
        </pc:spChg>
        <pc:spChg chg="add mod">
          <ac:chgData name="이재형" userId="c953af65-a220-40f8-9b11-e29da02892c7" providerId="ADAL" clId="{E8714FB8-D8DE-48A5-9DCD-5EBBD692170D}" dt="2019-06-13T07:33:43.947" v="1378"/>
          <ac:spMkLst>
            <pc:docMk/>
            <pc:sldMk cId="4119023614" sldId="337"/>
            <ac:spMk id="9" creationId="{ECB31F40-DC06-48E8-B3DB-D66105F01AAC}"/>
          </ac:spMkLst>
        </pc:spChg>
        <pc:spChg chg="add mod">
          <ac:chgData name="이재형" userId="c953af65-a220-40f8-9b11-e29da02892c7" providerId="ADAL" clId="{E8714FB8-D8DE-48A5-9DCD-5EBBD692170D}" dt="2019-06-13T08:47:56.848" v="2719" actId="1076"/>
          <ac:spMkLst>
            <pc:docMk/>
            <pc:sldMk cId="4119023614" sldId="337"/>
            <ac:spMk id="10" creationId="{B82E5E84-4191-467E-B53D-96FB65688ECE}"/>
          </ac:spMkLst>
        </pc:spChg>
        <pc:picChg chg="del">
          <ac:chgData name="이재형" userId="c953af65-a220-40f8-9b11-e29da02892c7" providerId="ADAL" clId="{E8714FB8-D8DE-48A5-9DCD-5EBBD692170D}" dt="2019-06-13T07:29:37.883" v="1267" actId="478"/>
          <ac:picMkLst>
            <pc:docMk/>
            <pc:sldMk cId="4119023614" sldId="337"/>
            <ac:picMk id="4" creationId="{B237366C-04BC-4476-A100-8895EF3442E1}"/>
          </ac:picMkLst>
        </pc:picChg>
        <pc:picChg chg="add mod">
          <ac:chgData name="이재형" userId="c953af65-a220-40f8-9b11-e29da02892c7" providerId="ADAL" clId="{E8714FB8-D8DE-48A5-9DCD-5EBBD692170D}" dt="2019-06-13T07:29:44.471" v="1282" actId="1076"/>
          <ac:picMkLst>
            <pc:docMk/>
            <pc:sldMk cId="4119023614" sldId="337"/>
            <ac:picMk id="5" creationId="{ACD29452-682E-4BFF-B55D-76695CE27029}"/>
          </ac:picMkLst>
        </pc:picChg>
      </pc:sldChg>
      <pc:sldChg chg="addSp delSp modSp add addCm delCm">
        <pc:chgData name="이재형" userId="c953af65-a220-40f8-9b11-e29da02892c7" providerId="ADAL" clId="{E8714FB8-D8DE-48A5-9DCD-5EBBD692170D}" dt="2019-06-13T08:47:03.578" v="2678" actId="403"/>
        <pc:sldMkLst>
          <pc:docMk/>
          <pc:sldMk cId="779053609" sldId="338"/>
        </pc:sldMkLst>
        <pc:spChg chg="add del mod">
          <ac:chgData name="이재형" userId="c953af65-a220-40f8-9b11-e29da02892c7" providerId="ADAL" clId="{E8714FB8-D8DE-48A5-9DCD-5EBBD692170D}" dt="2019-06-13T08:33:15.337" v="1508" actId="478"/>
          <ac:spMkLst>
            <pc:docMk/>
            <pc:sldMk cId="779053609" sldId="338"/>
            <ac:spMk id="2" creationId="{21F66FA5-2B29-4B29-8242-F5856A84B41F}"/>
          </ac:spMkLst>
        </pc:spChg>
        <pc:spChg chg="del mod">
          <ac:chgData name="이재형" userId="c953af65-a220-40f8-9b11-e29da02892c7" providerId="ADAL" clId="{E8714FB8-D8DE-48A5-9DCD-5EBBD692170D}" dt="2019-06-13T08:34:03.119" v="1538" actId="478"/>
          <ac:spMkLst>
            <pc:docMk/>
            <pc:sldMk cId="779053609" sldId="338"/>
            <ac:spMk id="8" creationId="{6480287E-CE6D-4E2C-B21B-7C6CA213219B}"/>
          </ac:spMkLst>
        </pc:spChg>
        <pc:spChg chg="del">
          <ac:chgData name="이재형" userId="c953af65-a220-40f8-9b11-e29da02892c7" providerId="ADAL" clId="{E8714FB8-D8DE-48A5-9DCD-5EBBD692170D}" dt="2019-06-13T08:34:01.509" v="1537" actId="478"/>
          <ac:spMkLst>
            <pc:docMk/>
            <pc:sldMk cId="779053609" sldId="338"/>
            <ac:spMk id="9" creationId="{ECB31F40-DC06-48E8-B3DB-D66105F01AAC}"/>
          </ac:spMkLst>
        </pc:spChg>
        <pc:spChg chg="add mod">
          <ac:chgData name="이재형" userId="c953af65-a220-40f8-9b11-e29da02892c7" providerId="ADAL" clId="{E8714FB8-D8DE-48A5-9DCD-5EBBD692170D}" dt="2019-06-13T08:35:08.399" v="1596"/>
          <ac:spMkLst>
            <pc:docMk/>
            <pc:sldMk cId="779053609" sldId="338"/>
            <ac:spMk id="10" creationId="{AD4AFBC5-F4D5-457E-A658-402692AF8BBD}"/>
          </ac:spMkLst>
        </pc:spChg>
        <pc:spChg chg="mod">
          <ac:chgData name="이재형" userId="c953af65-a220-40f8-9b11-e29da02892c7" providerId="ADAL" clId="{E8714FB8-D8DE-48A5-9DCD-5EBBD692170D}" dt="2019-06-13T08:34:11.748" v="1576"/>
          <ac:spMkLst>
            <pc:docMk/>
            <pc:sldMk cId="779053609" sldId="338"/>
            <ac:spMk id="11" creationId="{CA9A8FEE-97C5-4E08-B042-76F24A6AC847}"/>
          </ac:spMkLst>
        </pc:spChg>
        <pc:spChg chg="add mod">
          <ac:chgData name="이재형" userId="c953af65-a220-40f8-9b11-e29da02892c7" providerId="ADAL" clId="{E8714FB8-D8DE-48A5-9DCD-5EBBD692170D}" dt="2019-06-13T08:47:03.578" v="2678" actId="403"/>
          <ac:spMkLst>
            <pc:docMk/>
            <pc:sldMk cId="779053609" sldId="338"/>
            <ac:spMk id="12" creationId="{4AA2F47A-C486-4125-8FFC-040E14B404C1}"/>
          </ac:spMkLst>
        </pc:spChg>
        <pc:picChg chg="mod">
          <ac:chgData name="이재형" userId="c953af65-a220-40f8-9b11-e29da02892c7" providerId="ADAL" clId="{E8714FB8-D8DE-48A5-9DCD-5EBBD692170D}" dt="2019-06-13T08:46:35.405" v="2672" actId="1076"/>
          <ac:picMkLst>
            <pc:docMk/>
            <pc:sldMk cId="779053609" sldId="338"/>
            <ac:picMk id="3" creationId="{C79DEC75-B586-4EFA-8D27-47FAF6A4D587}"/>
          </ac:picMkLst>
        </pc:picChg>
        <pc:picChg chg="del">
          <ac:chgData name="이재형" userId="c953af65-a220-40f8-9b11-e29da02892c7" providerId="ADAL" clId="{E8714FB8-D8DE-48A5-9DCD-5EBBD692170D}" dt="2019-06-13T08:33:12.228" v="1507" actId="478"/>
          <ac:picMkLst>
            <pc:docMk/>
            <pc:sldMk cId="779053609" sldId="338"/>
            <ac:picMk id="5" creationId="{ACD29452-682E-4BFF-B55D-76695CE27029}"/>
          </ac:picMkLst>
        </pc:picChg>
      </pc:sldChg>
      <pc:sldChg chg="modSp add">
        <pc:chgData name="이재형" userId="c953af65-a220-40f8-9b11-e29da02892c7" providerId="ADAL" clId="{E8714FB8-D8DE-48A5-9DCD-5EBBD692170D}" dt="2019-06-13T08:46:59.305" v="2677" actId="403"/>
        <pc:sldMkLst>
          <pc:docMk/>
          <pc:sldMk cId="498723018" sldId="339"/>
        </pc:sldMkLst>
        <pc:spChg chg="mod">
          <ac:chgData name="이재형" userId="c953af65-a220-40f8-9b11-e29da02892c7" providerId="ADAL" clId="{E8714FB8-D8DE-48A5-9DCD-5EBBD692170D}" dt="2019-06-13T08:39:02.425" v="1993"/>
          <ac:spMkLst>
            <pc:docMk/>
            <pc:sldMk cId="498723018" sldId="339"/>
            <ac:spMk id="10" creationId="{AD4AFBC5-F4D5-457E-A658-402692AF8BBD}"/>
          </ac:spMkLst>
        </pc:spChg>
        <pc:spChg chg="mod">
          <ac:chgData name="이재형" userId="c953af65-a220-40f8-9b11-e29da02892c7" providerId="ADAL" clId="{E8714FB8-D8DE-48A5-9DCD-5EBBD692170D}" dt="2019-06-13T08:46:59.305" v="2677" actId="403"/>
          <ac:spMkLst>
            <pc:docMk/>
            <pc:sldMk cId="498723018" sldId="339"/>
            <ac:spMk id="12" creationId="{4AA2F47A-C486-4125-8FFC-040E14B404C1}"/>
          </ac:spMkLst>
        </pc:spChg>
      </pc:sldChg>
      <pc:sldChg chg="addSp delSp modSp add del ord">
        <pc:chgData name="이재형" userId="c953af65-a220-40f8-9b11-e29da02892c7" providerId="ADAL" clId="{E8714FB8-D8DE-48A5-9DCD-5EBBD692170D}" dt="2019-06-13T08:42:37.861" v="2399"/>
        <pc:sldMkLst>
          <pc:docMk/>
          <pc:sldMk cId="801490731" sldId="340"/>
        </pc:sldMkLst>
        <pc:spChg chg="add del">
          <ac:chgData name="이재형" userId="c953af65-a220-40f8-9b11-e29da02892c7" providerId="ADAL" clId="{E8714FB8-D8DE-48A5-9DCD-5EBBD692170D}" dt="2019-06-13T08:42:36.096" v="2397" actId="478"/>
          <ac:spMkLst>
            <pc:docMk/>
            <pc:sldMk cId="801490731" sldId="340"/>
            <ac:spMk id="10" creationId="{AD4AFBC5-F4D5-457E-A658-402692AF8BBD}"/>
          </ac:spMkLst>
        </pc:spChg>
        <pc:spChg chg="mod">
          <ac:chgData name="이재형" userId="c953af65-a220-40f8-9b11-e29da02892c7" providerId="ADAL" clId="{E8714FB8-D8DE-48A5-9DCD-5EBBD692170D}" dt="2019-06-13T08:42:31.408" v="2396" actId="113"/>
          <ac:spMkLst>
            <pc:docMk/>
            <pc:sldMk cId="801490731" sldId="340"/>
            <ac:spMk id="12" creationId="{4AA2F47A-C486-4125-8FFC-040E14B404C1}"/>
          </ac:spMkLst>
        </pc:spChg>
      </pc:sldChg>
      <pc:sldChg chg="addSp delSp modSp add ord">
        <pc:chgData name="이재형" userId="c953af65-a220-40f8-9b11-e29da02892c7" providerId="ADAL" clId="{E8714FB8-D8DE-48A5-9DCD-5EBBD692170D}" dt="2019-06-13T08:52:57.404" v="3175" actId="1076"/>
        <pc:sldMkLst>
          <pc:docMk/>
          <pc:sldMk cId="1216604688" sldId="340"/>
        </pc:sldMkLst>
        <pc:spChg chg="add mod">
          <ac:chgData name="이재형" userId="c953af65-a220-40f8-9b11-e29da02892c7" providerId="ADAL" clId="{E8714FB8-D8DE-48A5-9DCD-5EBBD692170D}" dt="2019-06-13T08:44:48.394" v="2506"/>
          <ac:spMkLst>
            <pc:docMk/>
            <pc:sldMk cId="1216604688" sldId="340"/>
            <ac:spMk id="7" creationId="{248D9DF8-A8DF-4A77-9689-EDDFCCD49591}"/>
          </ac:spMkLst>
        </pc:spChg>
        <pc:spChg chg="del">
          <ac:chgData name="이재형" userId="c953af65-a220-40f8-9b11-e29da02892c7" providerId="ADAL" clId="{E8714FB8-D8DE-48A5-9DCD-5EBBD692170D}" dt="2019-06-13T08:42:43.369" v="2402" actId="478"/>
          <ac:spMkLst>
            <pc:docMk/>
            <pc:sldMk cId="1216604688" sldId="340"/>
            <ac:spMk id="10" creationId="{AD4AFBC5-F4D5-457E-A658-402692AF8BBD}"/>
          </ac:spMkLst>
        </pc:spChg>
        <pc:spChg chg="mod">
          <ac:chgData name="이재형" userId="c953af65-a220-40f8-9b11-e29da02892c7" providerId="ADAL" clId="{E8714FB8-D8DE-48A5-9DCD-5EBBD692170D}" dt="2019-06-13T08:45:36.992" v="2649"/>
          <ac:spMkLst>
            <pc:docMk/>
            <pc:sldMk cId="1216604688" sldId="340"/>
            <ac:spMk id="12" creationId="{4AA2F47A-C486-4125-8FFC-040E14B404C1}"/>
          </ac:spMkLst>
        </pc:spChg>
        <pc:picChg chg="mod">
          <ac:chgData name="이재형" userId="c953af65-a220-40f8-9b11-e29da02892c7" providerId="ADAL" clId="{E8714FB8-D8DE-48A5-9DCD-5EBBD692170D}" dt="2019-06-13T08:52:57.404" v="3175" actId="1076"/>
          <ac:picMkLst>
            <pc:docMk/>
            <pc:sldMk cId="1216604688" sldId="340"/>
            <ac:picMk id="3" creationId="{C79DEC75-B586-4EFA-8D27-47FAF6A4D587}"/>
          </ac:picMkLst>
        </pc:picChg>
      </pc:sldChg>
      <pc:sldChg chg="add del setBg">
        <pc:chgData name="이재형" userId="c953af65-a220-40f8-9b11-e29da02892c7" providerId="ADAL" clId="{E8714FB8-D8DE-48A5-9DCD-5EBBD692170D}" dt="2019-06-13T08:42:20.497" v="2393"/>
        <pc:sldMkLst>
          <pc:docMk/>
          <pc:sldMk cId="393939217" sldId="341"/>
        </pc:sldMkLst>
      </pc:sldChg>
      <pc:sldChg chg="add del setBg">
        <pc:chgData name="이재형" userId="c953af65-a220-40f8-9b11-e29da02892c7" providerId="ADAL" clId="{E8714FB8-D8DE-48A5-9DCD-5EBBD692170D}" dt="2019-06-13T08:42:28.900" v="2395"/>
        <pc:sldMkLst>
          <pc:docMk/>
          <pc:sldMk cId="3648644776" sldId="341"/>
        </pc:sldMkLst>
      </pc:sldChg>
      <pc:sldChg chg="delSp modSp add">
        <pc:chgData name="이재형" userId="c953af65-a220-40f8-9b11-e29da02892c7" providerId="ADAL" clId="{E8714FB8-D8DE-48A5-9DCD-5EBBD692170D}" dt="2019-06-13T08:50:24.989" v="2883" actId="20577"/>
        <pc:sldMkLst>
          <pc:docMk/>
          <pc:sldMk cId="3692606426" sldId="341"/>
        </pc:sldMkLst>
        <pc:spChg chg="del">
          <ac:chgData name="이재형" userId="c953af65-a220-40f8-9b11-e29da02892c7" providerId="ADAL" clId="{E8714FB8-D8DE-48A5-9DCD-5EBBD692170D}" dt="2019-06-13T08:45:06.710" v="2554" actId="478"/>
          <ac:spMkLst>
            <pc:docMk/>
            <pc:sldMk cId="3692606426" sldId="341"/>
            <ac:spMk id="7" creationId="{248D9DF8-A8DF-4A77-9689-EDDFCCD49591}"/>
          </ac:spMkLst>
        </pc:spChg>
        <pc:spChg chg="mod">
          <ac:chgData name="이재형" userId="c953af65-a220-40f8-9b11-e29da02892c7" providerId="ADAL" clId="{E8714FB8-D8DE-48A5-9DCD-5EBBD692170D}" dt="2019-06-13T08:45:04.211" v="2553" actId="5793"/>
          <ac:spMkLst>
            <pc:docMk/>
            <pc:sldMk cId="3692606426" sldId="341"/>
            <ac:spMk id="11" creationId="{CA9A8FEE-97C5-4E08-B042-76F24A6AC847}"/>
          </ac:spMkLst>
        </pc:spChg>
        <pc:spChg chg="mod">
          <ac:chgData name="이재형" userId="c953af65-a220-40f8-9b11-e29da02892c7" providerId="ADAL" clId="{E8714FB8-D8DE-48A5-9DCD-5EBBD692170D}" dt="2019-06-13T08:50:24.989" v="2883" actId="20577"/>
          <ac:spMkLst>
            <pc:docMk/>
            <pc:sldMk cId="3692606426" sldId="341"/>
            <ac:spMk id="12" creationId="{4AA2F47A-C486-4125-8FFC-040E14B404C1}"/>
          </ac:spMkLst>
        </pc:spChg>
      </pc:sldChg>
      <pc:sldChg chg="delSp modSp add ord">
        <pc:chgData name="이재형" userId="c953af65-a220-40f8-9b11-e29da02892c7" providerId="ADAL" clId="{E8714FB8-D8DE-48A5-9DCD-5EBBD692170D}" dt="2019-06-13T08:48:48.357" v="2772" actId="1076"/>
        <pc:sldMkLst>
          <pc:docMk/>
          <pc:sldMk cId="3039675402" sldId="342"/>
        </pc:sldMkLst>
        <pc:spChg chg="del">
          <ac:chgData name="이재형" userId="c953af65-a220-40f8-9b11-e29da02892c7" providerId="ADAL" clId="{E8714FB8-D8DE-48A5-9DCD-5EBBD692170D}" dt="2019-06-13T08:45:45.772" v="2653" actId="478"/>
          <ac:spMkLst>
            <pc:docMk/>
            <pc:sldMk cId="3039675402" sldId="342"/>
            <ac:spMk id="7" creationId="{248D9DF8-A8DF-4A77-9689-EDDFCCD49591}"/>
          </ac:spMkLst>
        </pc:spChg>
        <pc:spChg chg="mod">
          <ac:chgData name="이재형" userId="c953af65-a220-40f8-9b11-e29da02892c7" providerId="ADAL" clId="{E8714FB8-D8DE-48A5-9DCD-5EBBD692170D}" dt="2019-06-13T08:48:48.357" v="2772" actId="1076"/>
          <ac:spMkLst>
            <pc:docMk/>
            <pc:sldMk cId="3039675402" sldId="342"/>
            <ac:spMk id="12" creationId="{4AA2F47A-C486-4125-8FFC-040E14B404C1}"/>
          </ac:spMkLst>
        </pc:spChg>
      </pc:sldChg>
      <pc:sldChg chg="addSp delSp modSp add ord">
        <pc:chgData name="이재형" userId="c953af65-a220-40f8-9b11-e29da02892c7" providerId="ADAL" clId="{E8714FB8-D8DE-48A5-9DCD-5EBBD692170D}" dt="2019-06-13T08:53:38.536" v="3209" actId="1076"/>
        <pc:sldMkLst>
          <pc:docMk/>
          <pc:sldMk cId="1304551155" sldId="343"/>
        </pc:sldMkLst>
        <pc:spChg chg="add mod">
          <ac:chgData name="이재형" userId="c953af65-a220-40f8-9b11-e29da02892c7" providerId="ADAL" clId="{E8714FB8-D8DE-48A5-9DCD-5EBBD692170D}" dt="2019-06-13T08:53:38.536" v="3209" actId="1076"/>
          <ac:spMkLst>
            <pc:docMk/>
            <pc:sldMk cId="1304551155" sldId="343"/>
            <ac:spMk id="8" creationId="{C79BD899-A68A-4B66-B724-FF9BB4A61841}"/>
          </ac:spMkLst>
        </pc:spChg>
        <pc:spChg chg="del">
          <ac:chgData name="이재형" userId="c953af65-a220-40f8-9b11-e29da02892c7" providerId="ADAL" clId="{E8714FB8-D8DE-48A5-9DCD-5EBBD692170D}" dt="2019-06-13T08:52:27.945" v="3169" actId="478"/>
          <ac:spMkLst>
            <pc:docMk/>
            <pc:sldMk cId="1304551155" sldId="343"/>
            <ac:spMk id="21" creationId="{38EDD02A-4938-4F8D-81D2-113C965348CE}"/>
          </ac:spMkLst>
        </pc:spChg>
        <pc:spChg chg="mod">
          <ac:chgData name="이재형" userId="c953af65-a220-40f8-9b11-e29da02892c7" providerId="ADAL" clId="{E8714FB8-D8DE-48A5-9DCD-5EBBD692170D}" dt="2019-06-13T08:53:35.695" v="3208" actId="1076"/>
          <ac:spMkLst>
            <pc:docMk/>
            <pc:sldMk cId="1304551155" sldId="343"/>
            <ac:spMk id="22" creationId="{E1B824A5-9928-4770-B4F1-7A5E788EE141}"/>
          </ac:spMkLst>
        </pc:spChg>
        <pc:spChg chg="del">
          <ac:chgData name="이재형" userId="c953af65-a220-40f8-9b11-e29da02892c7" providerId="ADAL" clId="{E8714FB8-D8DE-48A5-9DCD-5EBBD692170D}" dt="2019-06-13T08:52:26.445" v="3168" actId="478"/>
          <ac:spMkLst>
            <pc:docMk/>
            <pc:sldMk cId="1304551155" sldId="343"/>
            <ac:spMk id="26" creationId="{4EC5C615-DC00-4437-B4C1-E4A57B0D3A1F}"/>
          </ac:spMkLst>
        </pc:spChg>
        <pc:cxnChg chg="del">
          <ac:chgData name="이재형" userId="c953af65-a220-40f8-9b11-e29da02892c7" providerId="ADAL" clId="{E8714FB8-D8DE-48A5-9DCD-5EBBD692170D}" dt="2019-06-13T08:52:24.400" v="3167" actId="478"/>
          <ac:cxnSpMkLst>
            <pc:docMk/>
            <pc:sldMk cId="1304551155" sldId="343"/>
            <ac:cxnSpMk id="36" creationId="{4AC73D26-A734-4076-8464-1F2DCBD5A0F2}"/>
          </ac:cxnSpMkLst>
        </pc:cxnChg>
      </pc:sldChg>
      <pc:sldChg chg="add del">
        <pc:chgData name="이재형" userId="c953af65-a220-40f8-9b11-e29da02892c7" providerId="ADAL" clId="{E8714FB8-D8DE-48A5-9DCD-5EBBD692170D}" dt="2019-06-13T08:51:58.173" v="3137" actId="2696"/>
        <pc:sldMkLst>
          <pc:docMk/>
          <pc:sldMk cId="4020286258" sldId="343"/>
        </pc:sldMkLst>
      </pc:sldChg>
    </pc:docChg>
  </pc:docChgLst>
  <pc:docChgLst>
    <pc:chgData name="이재형" userId="c953af65-a220-40f8-9b11-e29da02892c7" providerId="ADAL" clId="{8FBD5D37-B0E1-4B6D-BA38-C1521EE20786}"/>
    <pc:docChg chg="custSel modSld">
      <pc:chgData name="이재형" userId="c953af65-a220-40f8-9b11-e29da02892c7" providerId="ADAL" clId="{8FBD5D37-B0E1-4B6D-BA38-C1521EE20786}" dt="2019-06-13T10:23:31.939" v="102" actId="20577"/>
      <pc:docMkLst>
        <pc:docMk/>
      </pc:docMkLst>
      <pc:sldChg chg="modSp">
        <pc:chgData name="이재형" userId="c953af65-a220-40f8-9b11-e29da02892c7" providerId="ADAL" clId="{8FBD5D37-B0E1-4B6D-BA38-C1521EE20786}" dt="2019-06-13T10:22:16.022" v="3" actId="20577"/>
        <pc:sldMkLst>
          <pc:docMk/>
          <pc:sldMk cId="3853900306" sldId="257"/>
        </pc:sldMkLst>
        <pc:spChg chg="mod">
          <ac:chgData name="이재형" userId="c953af65-a220-40f8-9b11-e29da02892c7" providerId="ADAL" clId="{8FBD5D37-B0E1-4B6D-BA38-C1521EE20786}" dt="2019-06-13T10:22:16.022" v="3" actId="20577"/>
          <ac:spMkLst>
            <pc:docMk/>
            <pc:sldMk cId="3853900306" sldId="257"/>
            <ac:spMk id="26" creationId="{4EC5C615-DC00-4437-B4C1-E4A57B0D3A1F}"/>
          </ac:spMkLst>
        </pc:spChg>
      </pc:sldChg>
      <pc:sldChg chg="modSp">
        <pc:chgData name="이재형" userId="c953af65-a220-40f8-9b11-e29da02892c7" providerId="ADAL" clId="{8FBD5D37-B0E1-4B6D-BA38-C1521EE20786}" dt="2019-06-13T10:23:31.939" v="102" actId="20577"/>
        <pc:sldMkLst>
          <pc:docMk/>
          <pc:sldMk cId="498723018" sldId="339"/>
        </pc:sldMkLst>
        <pc:spChg chg="mod">
          <ac:chgData name="이재형" userId="c953af65-a220-40f8-9b11-e29da02892c7" providerId="ADAL" clId="{8FBD5D37-B0E1-4B6D-BA38-C1521EE20786}" dt="2019-06-13T10:23:31.939" v="102" actId="20577"/>
          <ac:spMkLst>
            <pc:docMk/>
            <pc:sldMk cId="498723018" sldId="339"/>
            <ac:spMk id="12" creationId="{4AA2F47A-C486-4125-8FFC-040E14B404C1}"/>
          </ac:spMkLst>
        </pc:spChg>
      </pc:sldChg>
      <pc:sldChg chg="modSp">
        <pc:chgData name="이재형" userId="c953af65-a220-40f8-9b11-e29da02892c7" providerId="ADAL" clId="{8FBD5D37-B0E1-4B6D-BA38-C1521EE20786}" dt="2019-06-13T10:22:56.793" v="4" actId="20577"/>
        <pc:sldMkLst>
          <pc:docMk/>
          <pc:sldMk cId="1216604688" sldId="340"/>
        </pc:sldMkLst>
        <pc:spChg chg="mod">
          <ac:chgData name="이재형" userId="c953af65-a220-40f8-9b11-e29da02892c7" providerId="ADAL" clId="{8FBD5D37-B0E1-4B6D-BA38-C1521EE20786}" dt="2019-06-13T10:22:56.793" v="4" actId="20577"/>
          <ac:spMkLst>
            <pc:docMk/>
            <pc:sldMk cId="1216604688" sldId="340"/>
            <ac:spMk id="12" creationId="{4AA2F47A-C486-4125-8FFC-040E14B404C1}"/>
          </ac:spMkLst>
        </pc:spChg>
      </pc:sldChg>
      <pc:sldChg chg="modSp">
        <pc:chgData name="이재형" userId="c953af65-a220-40f8-9b11-e29da02892c7" providerId="ADAL" clId="{8FBD5D37-B0E1-4B6D-BA38-C1521EE20786}" dt="2019-06-13T10:23:04.795" v="19"/>
        <pc:sldMkLst>
          <pc:docMk/>
          <pc:sldMk cId="3039675402" sldId="342"/>
        </pc:sldMkLst>
        <pc:spChg chg="mod">
          <ac:chgData name="이재형" userId="c953af65-a220-40f8-9b11-e29da02892c7" providerId="ADAL" clId="{8FBD5D37-B0E1-4B6D-BA38-C1521EE20786}" dt="2019-06-13T10:23:04.795" v="19"/>
          <ac:spMkLst>
            <pc:docMk/>
            <pc:sldMk cId="3039675402" sldId="342"/>
            <ac:spMk id="12" creationId="{4AA2F47A-C486-4125-8FFC-040E14B404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1059-436A-4C10-8923-BD8E1FD2319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4765-166C-47DF-8086-01A4BCCA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7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8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5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3C95-76AA-4C66-8E71-1F378CE2E5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jemin.com/blog/%EC%9C%A0%EB%8B%88%ED%8B%B0-2d-%EA%B2%8C%EC%9E%84-%EB%B9%8C%EB%93%9C-%EC%B5%9C%EC%A0%81%ED%99%94-%ED%8C%8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gebreak/141206-4245639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18.3/Manual/BestPracticeUnderstandingPerformanceInUnity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941B15-6FA8-439E-921F-B195F1E1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141668"/>
            <a:ext cx="8848162" cy="486016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8EDD02A-4938-4F8D-81D2-113C965348CE}"/>
              </a:ext>
            </a:extLst>
          </p:cNvPr>
          <p:cNvSpPr/>
          <p:nvPr/>
        </p:nvSpPr>
        <p:spPr>
          <a:xfrm>
            <a:off x="2513372" y="2429231"/>
            <a:ext cx="4117258" cy="2026852"/>
          </a:xfrm>
          <a:prstGeom prst="roundRect">
            <a:avLst/>
          </a:prstGeom>
          <a:solidFill>
            <a:srgbClr val="D4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1B824A5-9928-4770-B4F1-7A5E788E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61975"/>
            <a:ext cx="6858000" cy="732187"/>
          </a:xfrm>
        </p:spPr>
        <p:txBody>
          <a:bodyPr/>
          <a:lstStyle/>
          <a:p>
            <a:r>
              <a:rPr lang="en-US" altLang="ko-KR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Unity C# Programming</a:t>
            </a:r>
            <a:endParaRPr lang="ko-KR" altLang="en-US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5C615-DC00-4437-B4C1-E4A57B0D3A1F}"/>
              </a:ext>
            </a:extLst>
          </p:cNvPr>
          <p:cNvSpPr txBox="1"/>
          <p:nvPr/>
        </p:nvSpPr>
        <p:spPr>
          <a:xfrm>
            <a:off x="2344295" y="2440107"/>
            <a:ext cx="4455410" cy="2005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42942"/>
                </a:solidFill>
              </a:rPr>
              <a:t>9</a:t>
            </a:r>
            <a:r>
              <a:rPr lang="ko-KR" altLang="en-US" sz="1400" b="1" dirty="0">
                <a:solidFill>
                  <a:srgbClr val="242942"/>
                </a:solidFill>
              </a:rPr>
              <a:t>주차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</a:rPr>
              <a:t>UI + </a:t>
            </a:r>
            <a:r>
              <a:rPr lang="en-US" altLang="ko-KR" sz="2400" b="1" dirty="0" err="1">
                <a:solidFill>
                  <a:srgbClr val="242942"/>
                </a:solidFill>
              </a:rPr>
              <a:t>Raycast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</a:rPr>
              <a:t>그리고 최적화 테크닉들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42942"/>
                </a:solidFill>
              </a:rPr>
              <a:t>진행자 </a:t>
            </a:r>
            <a:r>
              <a:rPr lang="en-US" altLang="ko-KR" sz="1100" b="1" dirty="0">
                <a:solidFill>
                  <a:srgbClr val="242942"/>
                </a:solidFill>
              </a:rPr>
              <a:t>: </a:t>
            </a:r>
            <a:r>
              <a:rPr lang="ko-KR" altLang="en-US" sz="1100" b="1" dirty="0">
                <a:solidFill>
                  <a:srgbClr val="242942"/>
                </a:solidFill>
              </a:rPr>
              <a:t>이재형</a:t>
            </a:r>
            <a:endParaRPr lang="en-US" altLang="ko-KR" sz="11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242942"/>
                </a:solidFill>
              </a:rPr>
              <a:t>2019. 06. 13.</a:t>
            </a:r>
            <a:endParaRPr lang="en-US" altLang="ko-KR" sz="1050" dirty="0">
              <a:solidFill>
                <a:srgbClr val="24294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9" y="176563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Mesh Pro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A9EFEF0-7201-4B18-8FC7-C57C28B4E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71" y="992005"/>
            <a:ext cx="5104457" cy="39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Mesh Pro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763DC1D-90DE-41A0-BE77-34D67B785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5" y="0"/>
            <a:ext cx="4585729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DA948D-3E77-4C57-B49E-5AE855522525}"/>
              </a:ext>
            </a:extLst>
          </p:cNvPr>
          <p:cNvSpPr txBox="1"/>
          <p:nvPr/>
        </p:nvSpPr>
        <p:spPr>
          <a:xfrm>
            <a:off x="915743" y="1199551"/>
            <a:ext cx="3025745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한글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23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678B2-7351-46DF-B947-CB38463FB6DE}"/>
              </a:ext>
            </a:extLst>
          </p:cNvPr>
          <p:cNvSpPr txBox="1"/>
          <p:nvPr/>
        </p:nvSpPr>
        <p:spPr>
          <a:xfrm>
            <a:off x="1110155" y="1199551"/>
            <a:ext cx="1411532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8CF6788-F2CB-4E35-A849-9C4766FFC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0" y="0"/>
            <a:ext cx="2379959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BFE8C-E612-4AAF-A7A7-08C6986572CB}"/>
              </a:ext>
            </a:extLst>
          </p:cNvPr>
          <p:cNvSpPr txBox="1"/>
          <p:nvPr/>
        </p:nvSpPr>
        <p:spPr>
          <a:xfrm>
            <a:off x="5761978" y="4327397"/>
            <a:ext cx="3015334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&lt;-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누르면 호출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7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Raycast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하늘이(가) 표시된 사진&#10;&#10;자동 생성된 설명">
            <a:extLst>
              <a:ext uri="{FF2B5EF4-FFF2-40B4-BE49-F238E27FC236}">
                <a16:creationId xmlns:a16="http://schemas.microsoft.com/office/drawing/2014/main" id="{B560D799-1BE9-4FA7-AD6F-37253D05B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8" y="1027461"/>
            <a:ext cx="7045404" cy="38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Raycast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" name="그림 6" descr="실내, 하늘이(가) 표시된 사진&#10;&#10;자동 생성된 설명">
            <a:extLst>
              <a:ext uri="{FF2B5EF4-FFF2-40B4-BE49-F238E27FC236}">
                <a16:creationId xmlns:a16="http://schemas.microsoft.com/office/drawing/2014/main" id="{7EEA7FCD-CBB8-45B4-8C6D-B8D300B1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959713"/>
            <a:ext cx="8312729" cy="40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Raycast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B237366C-04BC-4476-A100-8895EF34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52" y="813923"/>
            <a:ext cx="7420895" cy="43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Raycast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CD29452-682E-4BFF-B55D-76695CE27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0" y="1010249"/>
            <a:ext cx="7881079" cy="2092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80287E-CE6D-4E2C-B21B-7C6CA213219B}"/>
              </a:ext>
            </a:extLst>
          </p:cNvPr>
          <p:cNvSpPr txBox="1"/>
          <p:nvPr/>
        </p:nvSpPr>
        <p:spPr>
          <a:xfrm>
            <a:off x="960703" y="3418246"/>
            <a:ext cx="3238252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Ray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광선의 정체 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1F40-DC06-48E8-B3DB-D66105F01AAC}"/>
              </a:ext>
            </a:extLst>
          </p:cNvPr>
          <p:cNvSpPr txBox="1"/>
          <p:nvPr/>
        </p:nvSpPr>
        <p:spPr>
          <a:xfrm>
            <a:off x="4572000" y="3418247"/>
            <a:ext cx="4424082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RaycastHit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충돌한 물체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E5E84-4191-467E-B53D-96FB65688ECE}"/>
              </a:ext>
            </a:extLst>
          </p:cNvPr>
          <p:cNvSpPr txBox="1"/>
          <p:nvPr/>
        </p:nvSpPr>
        <p:spPr>
          <a:xfrm>
            <a:off x="2138755" y="4228642"/>
            <a:ext cx="4866490" cy="131625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자매품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Linecast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 써주세요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유니티 최적화 기법들</a:t>
            </a: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AD4AFBC5-F4D5-457E-A658-402692AF8BBD}"/>
              </a:ext>
            </a:extLst>
          </p:cNvPr>
          <p:cNvSpPr txBox="1"/>
          <p:nvPr/>
        </p:nvSpPr>
        <p:spPr>
          <a:xfrm>
            <a:off x="679278" y="1199551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링크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2F47A-C486-4125-8FFC-040E14B404C1}"/>
              </a:ext>
            </a:extLst>
          </p:cNvPr>
          <p:cNvSpPr txBox="1"/>
          <p:nvPr/>
        </p:nvSpPr>
        <p:spPr>
          <a:xfrm>
            <a:off x="255598" y="2001048"/>
            <a:ext cx="8632803" cy="131625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Profiler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보면서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Garbage Collection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해소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수동으로 </a:t>
            </a: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System.Gc.Collect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905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유니티 최적화 기법들</a:t>
            </a: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AD4AFBC5-F4D5-457E-A658-402692AF8BBD}"/>
              </a:ext>
            </a:extLst>
          </p:cNvPr>
          <p:cNvSpPr txBox="1"/>
          <p:nvPr/>
        </p:nvSpPr>
        <p:spPr>
          <a:xfrm>
            <a:off x="679278" y="1199551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다른 링크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2F47A-C486-4125-8FFC-040E14B404C1}"/>
              </a:ext>
            </a:extLst>
          </p:cNvPr>
          <p:cNvSpPr txBox="1"/>
          <p:nvPr/>
        </p:nvSpPr>
        <p:spPr>
          <a:xfrm>
            <a:off x="255598" y="1996540"/>
            <a:ext cx="8632803" cy="196258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Debug.Log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런칭할 때 전부 삭제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Layer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적극 활용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collision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체크 자주 하지 않게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Destroy()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disable, Instantiate()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</a:t>
            </a:r>
            <a:r>
              <a:rPr lang="en-US" altLang="ko-KR" sz="2800" b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enable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72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유니티 최적화 기법들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2F47A-C486-4125-8FFC-040E14B404C1}"/>
              </a:ext>
            </a:extLst>
          </p:cNvPr>
          <p:cNvSpPr txBox="1"/>
          <p:nvPr/>
        </p:nvSpPr>
        <p:spPr>
          <a:xfrm>
            <a:off x="255598" y="1191801"/>
            <a:ext cx="8632803" cy="32552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tag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보다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Layer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체크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Invoke()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Coroutine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배열보다 가변 배열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magnitude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</a:t>
            </a: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sqrMagnitude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7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979142" y="1164092"/>
            <a:ext cx="7134548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Vector3.Lerp(), magnitude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그리고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TextMeshPro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Raycast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파티클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 외 여러가지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유니티 최적화 기법들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2F47A-C486-4125-8FFC-040E14B404C1}"/>
              </a:ext>
            </a:extLst>
          </p:cNvPr>
          <p:cNvSpPr txBox="1"/>
          <p:nvPr/>
        </p:nvSpPr>
        <p:spPr>
          <a:xfrm>
            <a:off x="255598" y="1869478"/>
            <a:ext cx="8632803" cy="16954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비어있는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Update()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등은 지워주세요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내에서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FindObject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것은 금물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쓸데없이 밑에까지 가지 않도록 중단점을 만들어주세요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248D9DF8-A8DF-4A77-9689-EDDFCCD49591}"/>
              </a:ext>
            </a:extLst>
          </p:cNvPr>
          <p:cNvSpPr txBox="1"/>
          <p:nvPr/>
        </p:nvSpPr>
        <p:spPr>
          <a:xfrm>
            <a:off x="679278" y="1199551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또다른 링크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0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이런것도</a:t>
            </a:r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하고싶었지만</a:t>
            </a:r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2F47A-C486-4125-8FFC-040E14B404C1}"/>
              </a:ext>
            </a:extLst>
          </p:cNvPr>
          <p:cNvSpPr txBox="1"/>
          <p:nvPr/>
        </p:nvSpPr>
        <p:spPr>
          <a:xfrm>
            <a:off x="255598" y="1869478"/>
            <a:ext cx="8632803" cy="196258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파티클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시스템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스레딩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등등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... 2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학기 때 또 해요 우리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60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 죄</a:t>
            </a:r>
            <a:endParaRPr lang="en-US" altLang="ko-KR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42973-9A37-420C-BD4F-B19E43C33CA2}"/>
              </a:ext>
            </a:extLst>
          </p:cNvPr>
          <p:cNvSpPr txBox="1"/>
          <p:nvPr/>
        </p:nvSpPr>
        <p:spPr>
          <a:xfrm>
            <a:off x="981114" y="1139931"/>
            <a:ext cx="7181771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방학동안 공부하세요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프로젝트를 하나 해보세요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구조적으로 프로그래밍하고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쓸데없는 연산이 없도록 짜임새 있게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나중에 재사용하게 될 코드들을 짜보는 겁니다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7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941B15-6FA8-439E-921F-B195F1E1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141668"/>
            <a:ext cx="8848162" cy="4860164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E1B824A5-9928-4770-B4F1-7A5E788E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023519"/>
            <a:ext cx="6858000" cy="1071996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종 </a:t>
            </a:r>
            <a:r>
              <a:rPr lang="en-US" altLang="ko-KR" sz="6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 the </a:t>
            </a:r>
            <a:r>
              <a:rPr lang="ko-KR" altLang="en-US" sz="6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D899-A68A-4B66-B724-FF9BB4A61841}"/>
              </a:ext>
            </a:extLst>
          </p:cNvPr>
          <p:cNvSpPr txBox="1"/>
          <p:nvPr/>
        </p:nvSpPr>
        <p:spPr>
          <a:xfrm>
            <a:off x="255597" y="3047986"/>
            <a:ext cx="8632803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ㅅㄱ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5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Vector3.Lerp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86BA98C-10BE-4BF8-A5FF-7E3B3DC8C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2" y="854480"/>
            <a:ext cx="7823514" cy="4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Vector3.Lerp()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69C83B-92B1-4998-8738-684A322F59F0}"/>
              </a:ext>
            </a:extLst>
          </p:cNvPr>
          <p:cNvSpPr/>
          <p:nvPr/>
        </p:nvSpPr>
        <p:spPr>
          <a:xfrm>
            <a:off x="2023656" y="2136150"/>
            <a:ext cx="871200" cy="871200"/>
          </a:xfrm>
          <a:prstGeom prst="ellipse">
            <a:avLst/>
          </a:prstGeom>
          <a:solidFill>
            <a:srgbClr val="879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96F829-F2D6-4127-80A5-4B5BD49F46EF}"/>
              </a:ext>
            </a:extLst>
          </p:cNvPr>
          <p:cNvSpPr/>
          <p:nvPr/>
        </p:nvSpPr>
        <p:spPr>
          <a:xfrm>
            <a:off x="6249146" y="2136150"/>
            <a:ext cx="871200" cy="871200"/>
          </a:xfrm>
          <a:prstGeom prst="ellipse">
            <a:avLst/>
          </a:prstGeom>
          <a:solidFill>
            <a:srgbClr val="879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B7E1A-0ACE-48B7-8889-39C22F609649}"/>
              </a:ext>
            </a:extLst>
          </p:cNvPr>
          <p:cNvCxnSpPr/>
          <p:nvPr/>
        </p:nvCxnSpPr>
        <p:spPr>
          <a:xfrm flipV="1">
            <a:off x="2459256" y="2567242"/>
            <a:ext cx="4220586" cy="4508"/>
          </a:xfrm>
          <a:prstGeom prst="line">
            <a:avLst/>
          </a:prstGeom>
          <a:ln w="25400"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15A043-8F3E-4DEB-92BF-B1CD4FEF8DEA}"/>
              </a:ext>
            </a:extLst>
          </p:cNvPr>
          <p:cNvSpPr txBox="1"/>
          <p:nvPr/>
        </p:nvSpPr>
        <p:spPr>
          <a:xfrm>
            <a:off x="253147" y="3186001"/>
            <a:ext cx="8632803" cy="5048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Vector3.Lerp(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transform.position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target1.position, 0.5f);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3B80C-25D2-46FE-9829-ECDD7FB2D930}"/>
              </a:ext>
            </a:extLst>
          </p:cNvPr>
          <p:cNvSpPr txBox="1"/>
          <p:nvPr/>
        </p:nvSpPr>
        <p:spPr>
          <a:xfrm>
            <a:off x="5543199" y="1406085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target1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17F11A-89B2-46F4-B407-F3466632A3E5}"/>
              </a:ext>
            </a:extLst>
          </p:cNvPr>
          <p:cNvCxnSpPr>
            <a:cxnSpLocks/>
          </p:cNvCxnSpPr>
          <p:nvPr/>
        </p:nvCxnSpPr>
        <p:spPr>
          <a:xfrm flipH="1">
            <a:off x="4578134" y="2449265"/>
            <a:ext cx="2452" cy="736736"/>
          </a:xfrm>
          <a:prstGeom prst="line">
            <a:avLst/>
          </a:prstGeom>
          <a:ln w="19050"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D3ADA2-404E-4CF6-B5B1-614C3A4DA3A5}"/>
              </a:ext>
            </a:extLst>
          </p:cNvPr>
          <p:cNvSpPr txBox="1"/>
          <p:nvPr/>
        </p:nvSpPr>
        <p:spPr>
          <a:xfrm>
            <a:off x="1327515" y="1406084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transform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83CD3-60CF-47EB-BCDE-304E4FBF58F9}"/>
              </a:ext>
            </a:extLst>
          </p:cNvPr>
          <p:cNvSpPr txBox="1"/>
          <p:nvPr/>
        </p:nvSpPr>
        <p:spPr>
          <a:xfrm>
            <a:off x="3803017" y="1744760"/>
            <a:ext cx="1552685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0.5f</a:t>
            </a:r>
          </a:p>
        </p:txBody>
      </p:sp>
    </p:spTree>
    <p:extLst>
      <p:ext uri="{BB962C8B-B14F-4D97-AF65-F5344CB8AC3E}">
        <p14:creationId xmlns:p14="http://schemas.microsoft.com/office/powerpoint/2010/main" val="32945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Vector3.magnitude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69C83B-92B1-4998-8738-684A322F59F0}"/>
              </a:ext>
            </a:extLst>
          </p:cNvPr>
          <p:cNvSpPr/>
          <p:nvPr/>
        </p:nvSpPr>
        <p:spPr>
          <a:xfrm>
            <a:off x="2023656" y="2136150"/>
            <a:ext cx="871200" cy="871200"/>
          </a:xfrm>
          <a:prstGeom prst="ellipse">
            <a:avLst/>
          </a:prstGeom>
          <a:solidFill>
            <a:srgbClr val="879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96F829-F2D6-4127-80A5-4B5BD49F46EF}"/>
              </a:ext>
            </a:extLst>
          </p:cNvPr>
          <p:cNvSpPr/>
          <p:nvPr/>
        </p:nvSpPr>
        <p:spPr>
          <a:xfrm>
            <a:off x="6249146" y="2136150"/>
            <a:ext cx="871200" cy="871200"/>
          </a:xfrm>
          <a:prstGeom prst="ellipse">
            <a:avLst/>
          </a:prstGeom>
          <a:solidFill>
            <a:srgbClr val="879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B7E1A-0ACE-48B7-8889-39C22F609649}"/>
              </a:ext>
            </a:extLst>
          </p:cNvPr>
          <p:cNvCxnSpPr/>
          <p:nvPr/>
        </p:nvCxnSpPr>
        <p:spPr>
          <a:xfrm flipV="1">
            <a:off x="2459256" y="2567242"/>
            <a:ext cx="4220586" cy="4508"/>
          </a:xfrm>
          <a:prstGeom prst="line">
            <a:avLst/>
          </a:prstGeom>
          <a:ln w="25400"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87845E00-E56C-4F68-A72D-79CA6C5D2E90}"/>
              </a:ext>
            </a:extLst>
          </p:cNvPr>
          <p:cNvSpPr/>
          <p:nvPr/>
        </p:nvSpPr>
        <p:spPr>
          <a:xfrm>
            <a:off x="4572000" y="2137439"/>
            <a:ext cx="2107842" cy="871200"/>
          </a:xfrm>
          <a:prstGeom prst="arc">
            <a:avLst/>
          </a:prstGeom>
          <a:ln w="12700"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9B7DF59-0429-476E-A625-4E104C714A30}"/>
              </a:ext>
            </a:extLst>
          </p:cNvPr>
          <p:cNvSpPr/>
          <p:nvPr/>
        </p:nvSpPr>
        <p:spPr>
          <a:xfrm flipH="1">
            <a:off x="2459256" y="2131642"/>
            <a:ext cx="2107842" cy="871200"/>
          </a:xfrm>
          <a:prstGeom prst="arc">
            <a:avLst/>
          </a:prstGeom>
          <a:ln w="12700"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F89E3-C43E-4DBF-A2D1-B4D374B9BF68}"/>
              </a:ext>
            </a:extLst>
          </p:cNvPr>
          <p:cNvSpPr txBox="1"/>
          <p:nvPr/>
        </p:nvSpPr>
        <p:spPr>
          <a:xfrm>
            <a:off x="3435357" y="1692556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022076-7606-4ACF-B91C-9D9DD3DE40E7}"/>
                  </a:ext>
                </a:extLst>
              </p:cNvPr>
              <p:cNvSpPr txBox="1"/>
              <p:nvPr/>
            </p:nvSpPr>
            <p:spPr>
              <a:xfrm>
                <a:off x="3430455" y="2805216"/>
                <a:ext cx="2273286" cy="90659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800" b="1" i="1" dirty="0" smtClean="0">
                              <a:solidFill>
                                <a:srgbClr val="242942"/>
                              </a:solidFill>
                              <a:latin typeface="Cambria Math" panose="02040503050406030204" pitchFamily="18" charset="0"/>
                              <a:ea typeface="한컴 윤고딕 230" panose="02020603020101020101" pitchFamily="18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800" b="1" i="1" dirty="0" smtClean="0">
                              <a:solidFill>
                                <a:srgbClr val="242942"/>
                              </a:solidFill>
                              <a:latin typeface="Cambria Math" panose="02040503050406030204" pitchFamily="18" charset="0"/>
                              <a:ea typeface="한컴 윤고딕 230" panose="02020603020101020101" pitchFamily="18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800" b="1" i="1" dirty="0" smtClean="0">
                              <a:solidFill>
                                <a:srgbClr val="242942"/>
                              </a:solidFill>
                              <a:latin typeface="Cambria Math" panose="02040503050406030204" pitchFamily="18" charset="0"/>
                              <a:ea typeface="한컴 윤고딕 230" panose="02020603020101020101" pitchFamily="18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sz="2800" b="1" i="1" dirty="0" smtClean="0">
                                  <a:solidFill>
                                    <a:srgbClr val="242942"/>
                                  </a:solidFill>
                                  <a:latin typeface="Cambria Math" panose="02040503050406030204" pitchFamily="18" charset="0"/>
                                  <a:ea typeface="한컴 윤고딕 230" panose="02020603020101020101" pitchFamily="18" charset="-127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800" b="1" dirty="0">
                  <a:solidFill>
                    <a:srgbClr val="24294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022076-7606-4ACF-B91C-9D9DD3DE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455" y="2805216"/>
                <a:ext cx="2273286" cy="906595"/>
              </a:xfrm>
              <a:prstGeom prst="rect">
                <a:avLst/>
              </a:prstGeom>
              <a:blipFill>
                <a:blip r:embed="rId3"/>
                <a:stretch>
                  <a:fillRect l="-1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9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Vector3.magnitude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F89E3-C43E-4DBF-A2D1-B4D374B9BF68}"/>
              </a:ext>
            </a:extLst>
          </p:cNvPr>
          <p:cNvSpPr txBox="1"/>
          <p:nvPr/>
        </p:nvSpPr>
        <p:spPr>
          <a:xfrm>
            <a:off x="647999" y="1692556"/>
            <a:ext cx="7848003" cy="2229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벡터의 길이를 비교하려면</a:t>
            </a:r>
            <a:endParaRPr lang="en-US" altLang="ko-KR" sz="32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magnitude &lt; </a:t>
            </a:r>
            <a:r>
              <a:rPr lang="en-US" altLang="ko-KR" sz="32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sqrMagnitude</a:t>
            </a:r>
            <a:endParaRPr lang="en-US" altLang="ko-KR" sz="32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제곱근을 구하지 않는게 연산시간 </a:t>
            </a:r>
            <a:r>
              <a:rPr lang="en-US" altLang="ko-KR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047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E3EA45-7BF4-4687-BC16-B71DD057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91" y="1199551"/>
            <a:ext cx="4425177" cy="3513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678B2-7351-46DF-B947-CB38463FB6DE}"/>
              </a:ext>
            </a:extLst>
          </p:cNvPr>
          <p:cNvSpPr txBox="1"/>
          <p:nvPr/>
        </p:nvSpPr>
        <p:spPr>
          <a:xfrm>
            <a:off x="679278" y="1199551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해상도 조정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678B2-7351-46DF-B947-CB38463FB6DE}"/>
              </a:ext>
            </a:extLst>
          </p:cNvPr>
          <p:cNvSpPr txBox="1"/>
          <p:nvPr/>
        </p:nvSpPr>
        <p:spPr>
          <a:xfrm>
            <a:off x="679278" y="1199551"/>
            <a:ext cx="2273286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캔버스 조정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66FA5DF-C67E-4C87-A7C0-A1255A2F2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96" y="-4508"/>
            <a:ext cx="21472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Mesh Pro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678B2-7351-46DF-B947-CB38463FB6DE}"/>
              </a:ext>
            </a:extLst>
          </p:cNvPr>
          <p:cNvSpPr txBox="1"/>
          <p:nvPr/>
        </p:nvSpPr>
        <p:spPr>
          <a:xfrm>
            <a:off x="764455" y="1199551"/>
            <a:ext cx="3328320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TMP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써야하는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EU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3FFB60-111A-4BE8-84A1-A6B2E2B1F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05" y="1957383"/>
            <a:ext cx="5314989" cy="12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3319</TotalTime>
  <Words>238</Words>
  <Application>Microsoft Office PowerPoint</Application>
  <PresentationFormat>화면 슬라이드 쇼(16:9)</PresentationFormat>
  <Paragraphs>80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Consolas</vt:lpstr>
      <vt:lpstr>Calibri Light</vt:lpstr>
      <vt:lpstr>맑은 고딕</vt:lpstr>
      <vt:lpstr>Calibri</vt:lpstr>
      <vt:lpstr>Cambria Math</vt:lpstr>
      <vt:lpstr>Arial</vt:lpstr>
      <vt:lpstr>한컴 윤고딕 230</vt:lpstr>
      <vt:lpstr>Office 테마</vt:lpstr>
      <vt:lpstr>Unity C#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종 to the 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이재형</dc:creator>
  <cp:lastModifiedBy>이재형</cp:lastModifiedBy>
  <cp:revision>58</cp:revision>
  <dcterms:created xsi:type="dcterms:W3CDTF">2019-04-03T22:41:47Z</dcterms:created>
  <dcterms:modified xsi:type="dcterms:W3CDTF">2019-06-13T10:24:43Z</dcterms:modified>
</cp:coreProperties>
</file>