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9" r:id="rId4"/>
    <p:sldId id="276" r:id="rId5"/>
    <p:sldId id="260" r:id="rId6"/>
    <p:sldId id="277" r:id="rId7"/>
    <p:sldId id="275" r:id="rId8"/>
    <p:sldId id="27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9327-CD85-4CD5-87C3-C03087F2BF9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8237-60E7-4B38-9AEC-91F0D606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3B86-6274-417E-85CF-76301EE0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DFB9-16F9-432D-9E82-4348CDED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56F5-1385-41A5-A98B-E0AA7784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638-AAAD-4D0D-8503-EDDF1D8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D777-E15F-49F2-B416-C02F73D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BDD-2711-40BE-8D99-EA049BE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14350-0292-4BE4-B9BA-739CF998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EBF-E8AE-4E43-8B6E-6326F87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96A2-1E3A-49C5-BE6B-7BB1483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DDE5-143B-4407-A422-235A30E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D2F7A-29AB-4499-A34E-EF61FB6FE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E4F9-69B6-4CAC-935E-59A9696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C58A-E18E-4DAC-B5D7-C751EF5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99BE-7903-4E06-B430-14B66C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6222-1439-4A1E-B424-8DFABCF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A272-D29B-432D-94F3-95736D9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935-E3B3-424E-A75A-9DABBB4C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A30D-C4C3-49E3-AE00-0726F7D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D626-6DEC-471F-B50C-BD4ABF2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8D68-EF20-4C4A-969C-A82FDE2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061F-714C-4FA9-9C3A-68BACF9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7DC9-374C-4835-972C-D1E9354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0431-1E30-4C8B-A7AA-3590E0C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07D8-FF6B-4D95-A608-EF7711A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A48A-732C-4F8F-A7F9-0ED22C64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15D-F0EB-4A80-8A79-7E2A1F57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C697-3DF6-4E58-B541-839ED31F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725F3-4B6A-4B06-9418-399E2CDF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7199-4FFF-4A38-B9B4-ECF23C4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796B-0E43-4CC5-B548-CE989712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601B-C09D-4847-9EAE-6F52F5D3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3F6-5C04-4B3F-B6CB-AE960472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F26-C2A8-47EF-8A31-55D8031F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1613-0FA8-48CC-AF1A-07E24EE6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584B9-B880-4C8A-8863-753BBC99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1977-85C4-4F89-9031-21B07561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C0AA8-1BE4-479E-975E-74F8215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54AC-1938-4F7B-9CFD-5CD4A0DB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4006D-980B-4488-B031-E103E4B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FAA-4620-40DF-B63E-E56E5A4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CF2B-E3DE-43C5-80CE-3A1DD83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BDDE-C251-43DB-BCBC-1A352E6B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6416-B518-4ED9-A7F4-C951EBA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70AD2-C1D4-4E8A-B07A-0F1FDA3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758A6-A496-41E5-9FA6-98BCA2A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9A242-475A-4400-BB4C-E24DD9E1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9B39-6B58-48C9-83AC-C63B6D9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E524-A8F5-4941-8384-0AAA7345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077B-DF25-418F-86CC-ECAF5E15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4C1F-8990-4629-9062-30CB43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C1B7-2EE3-495A-932D-932322B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6F06-CC05-4498-81B0-AA50A19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44F2-3833-4409-8B20-FB59A03C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DEF0-D717-4EF6-BE8C-4A63B512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68B8C-9C5C-4C2A-BB95-702C95B3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4026-8EF4-43A5-8474-4D07DA86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093E-38DF-435B-99EE-9A43A12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AAA0-41B4-4ED9-AF4D-44EDA0E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9DE7-FABE-4385-9E75-C81E0D8C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1AE3-3D69-41F0-9CDA-3FC7F27B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194A-898F-497D-B452-733E3591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E594-AA27-4BCA-8785-566C01EE2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1682-26C7-4E61-AA80-4BA623CD2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A80D2-6BCD-4136-A5F8-6332E5FD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9076"/>
          <a:stretch/>
        </p:blipFill>
        <p:spPr>
          <a:xfrm>
            <a:off x="321564" y="320040"/>
            <a:ext cx="11548872" cy="4462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3DBC-674D-4FDB-A0EF-A98786E6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8678" y="509320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– 19 Impact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of San Antonio/ Bexar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305-DF3D-4E68-A67B-E9A9942D3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1: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Stephen Lane, Ankita Gautam,  Joel Navarro, Lorena Martinez, Manuel Eduardo Sotelo Cervantes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CLEAN UP PROCESS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939800" y="2298700"/>
            <a:ext cx="1018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Vaccination Rate: Bexar County Vaccination Rates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vs. Double Dose (Jan 2021 – Sept 2021)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Groups that were single and double dose.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comparison of single and double dose.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Vaccination Status by race and ethnicity.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vaccinated vs death rates.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2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57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DATABASE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733427" y="2194101"/>
            <a:ext cx="3543298" cy="397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Team discussed advantages of SQL versus MongoDB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MongoDB was selected for the database after initial inspection of the data revealed csv files with differing data types with no easy ways to link the tables using schema.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87513-DFB0-4EC0-8581-65040FF8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78" y="1089125"/>
            <a:ext cx="3215035" cy="498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B777B-57B6-43B5-97A6-0C4E1F54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987" y="2052564"/>
            <a:ext cx="3060019" cy="2782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26077" y="2052564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B67D452-1149-482E-881B-3E09A8A19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20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C346176-D080-4BDC-A0E9-002B90227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7" y="563763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Vaccine Uptake</a:t>
            </a:r>
            <a:b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Dose vs Fully Vaccinated</a:t>
            </a:r>
            <a:b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(Timeframe :  Jan 20, 2021 – Sept 21, 2021)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939800" y="2298700"/>
            <a:ext cx="1018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81C945A-C720-4E56-8647-12CDE874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1" r="-1" b="8316"/>
          <a:stretch/>
        </p:blipFill>
        <p:spPr>
          <a:xfrm>
            <a:off x="203200" y="2519225"/>
            <a:ext cx="5712340" cy="340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A90B7-9005-49B2-B41F-BAC1B3575E00}"/>
              </a:ext>
            </a:extLst>
          </p:cNvPr>
          <p:cNvSpPr txBox="1"/>
          <p:nvPr/>
        </p:nvSpPr>
        <p:spPr>
          <a:xfrm>
            <a:off x="6325672" y="2045708"/>
            <a:ext cx="5218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second dose are offset which can be expected due to the 21- day gap between doses.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we clean up data?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removed the data entry errors by shortening the number of weeks (x-axis) to exclude a data entry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interesting to see how vaccine rate corresponds with new variants.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E384-D54F-4854-8B07-4272412B8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r="-1" b="12786"/>
          <a:stretch/>
        </p:blipFill>
        <p:spPr>
          <a:xfrm>
            <a:off x="-4064" y="0"/>
            <a:ext cx="121889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5301842"/>
            <a:ext cx="2800343" cy="1282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Comparison of single dose vs double dose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4379976" y="4782313"/>
            <a:ext cx="6976872" cy="1572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of Age correlation to Fully Vaccinated vs Single Dose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total population by age group maybe better to measure than a count. Due to differences in age/population size.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number of younger ages vaccinated due to higher population of 12-18yr old and lower number of elderly vaccinated  due to higher risk of infection.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510B2-C804-4464-9DE7-FE614049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45" y="320040"/>
            <a:ext cx="6238402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GENDER TO MOST LIKELY GET VACINATED?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858AC-B94C-4974-83BF-88F16232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86" y="2050595"/>
            <a:ext cx="2955563" cy="2617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0FEE8-7CD7-4882-9B39-2104B7F1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3417716" cy="2617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8C8B09-FB18-409F-8621-B59DDEF7B7B2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56.1% of males got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dose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vaccine compared to women at 53.8%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46.2% of women got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dose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vaccine compared to men at 43.9%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women are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2.3%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likely to get vaccinated compared to their gender counterparts, but men where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2.3%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likely to get one dose.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754137" y="1928621"/>
            <a:ext cx="1018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146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85495-788D-4E0B-A47D-FEBFCFD3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13"/>
            <a:ext cx="12229817" cy="688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Vaccination Status by Race/Ethnicity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235-DEAE-4596-8217-FC17B0C6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283"/>
            <a:ext cx="10515600" cy="12224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 highlight difference in vaccine uptake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dose by Race/Ethnicity.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seen that vaccine uptake between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is not significantly different than first dose percentages.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1ED3C8-7EA2-40C5-8DFC-0A8560D4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36" y="1512000"/>
            <a:ext cx="4069165" cy="320715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3B6DD91-46F8-422D-9ED8-C28B0406F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26" y="1512000"/>
            <a:ext cx="4304612" cy="32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B1DA1-DB54-454E-9F5D-0C023A53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Vaccinated &amp; Mortality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58798-52A3-456E-8FB7-EB8EF1E34222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vaccination rate rose deaths per week fell.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vaccination rates slowed and plateaued death per weeks rose.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investigation analysis to needed to validate why deaths per week rose sharply.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 to ask based on initial analysis of the graph: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death data reported consistently and is there variance in time of death to data entry?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death per week experience the sharp increase due to declining immunity in the vaccinated population?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dual scale line graph in order to display a proper visualization of vaccination vs. death rate.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7FF82-4FF7-42F2-A4C4-AD11B64E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6" y="2007877"/>
            <a:ext cx="5016285" cy="3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082800"/>
            <a:ext cx="4230100" cy="21455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used MongoDB to create the database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provided you can see that when vaccination percentage went up the death by covid percentage went down.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were 2.3% more likely to vaccinate.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younger generation is more likely to be vaccinated compared to older generation.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549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Covid – 19 Impact :  City of San Antonio/ Bexar County</vt:lpstr>
      <vt:lpstr>DATA &amp; CLEAN UP PROCESS </vt:lpstr>
      <vt:lpstr>DATABASE CREATION</vt:lpstr>
      <vt:lpstr>Texas Vaccine Uptake One Dose vs Fully Vaccinated (Timeframe :  Jan 20, 2021 – Sept 21, 2021) </vt:lpstr>
      <vt:lpstr>Age Comparison of single dose vs double dose   </vt:lpstr>
      <vt:lpstr>WHAT GENDER TO MOST LIKELY GET VACINATED?</vt:lpstr>
      <vt:lpstr>Vaccination Status by Race/Ethnicity </vt:lpstr>
      <vt:lpstr>Fully Vaccinated &amp; Mortality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Impact in Texas</dc:title>
  <dc:creator>Julia Lira</dc:creator>
  <cp:lastModifiedBy>Ankita Gautam</cp:lastModifiedBy>
  <cp:revision>13</cp:revision>
  <dcterms:created xsi:type="dcterms:W3CDTF">2021-11-02T00:39:18Z</dcterms:created>
  <dcterms:modified xsi:type="dcterms:W3CDTF">2021-12-14T00:55:25Z</dcterms:modified>
</cp:coreProperties>
</file>