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58" r:id="rId4"/>
    <p:sldId id="262" r:id="rId5"/>
    <p:sldId id="260" r:id="rId6"/>
    <p:sldId id="266" r:id="rId7"/>
    <p:sldId id="275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9327-CD85-4CD5-87C3-C03087F2BF9A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8237-60E7-4B38-9AEC-91F0D606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B86-6274-417E-85CF-76301EE0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DFB9-16F9-432D-9E82-4348CDED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56F5-1385-41A5-A98B-E0AA7784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C638-AAAD-4D0D-8503-EDDF1D8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D777-E15F-49F2-B416-C02F73D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BDD-2711-40BE-8D99-EA049BE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14350-0292-4BE4-B9BA-739CF998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EBF-E8AE-4E43-8B6E-6326F87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96A2-1E3A-49C5-BE6B-7BB1483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DE5-143B-4407-A422-235A30E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2F7A-29AB-4499-A34E-EF61FB6F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E4F9-69B6-4CAC-935E-59A9696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C58A-E18E-4DAC-B5D7-C751EF53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9BE-7903-4E06-B430-14B66C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6222-1439-4A1E-B424-8DFABC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A272-D29B-432D-94F3-95736D9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935-E3B3-424E-A75A-9DABBB4C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A30D-C4C3-49E3-AE00-0726F7D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D626-6DEC-471F-B50C-BD4ABF2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8D68-EF20-4C4A-969C-A82FDE21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061F-714C-4FA9-9C3A-68BACF9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7DC9-374C-4835-972C-D1E9354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0431-1E30-4C8B-A7AA-3590E0C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07D8-FF6B-4D95-A608-EF7711A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A48A-732C-4F8F-A7F9-0ED22C64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0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15D-F0EB-4A80-8A79-7E2A1F57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C697-3DF6-4E58-B541-839ED31F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725F3-4B6A-4B06-9418-399E2CDF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7199-4FFF-4A38-B9B4-ECF23C4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796B-0E43-4CC5-B548-CE989712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601B-C09D-4847-9EAE-6F52F5D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3F6-5C04-4B3F-B6CB-AE960472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F26-C2A8-47EF-8A31-55D8031F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1613-0FA8-48CC-AF1A-07E24EE6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584B9-B880-4C8A-8863-753BBC99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1977-85C4-4F89-9031-21B07561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0AA8-1BE4-479E-975E-74F8215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54AC-1938-4F7B-9CFD-5CD4A0DB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006D-980B-4488-B031-E103E4B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FAA-4620-40DF-B63E-E56E5A4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CF2B-E3DE-43C5-80CE-3A1DD83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BDDE-C251-43DB-BCBC-1A352E6B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B6416-B518-4ED9-A7F4-C951EBA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70AD2-C1D4-4E8A-B07A-0F1FDA3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758A6-A496-41E5-9FA6-98BCA2A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A242-475A-4400-BB4C-E24DD9E1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B39-6B58-48C9-83AC-C63B6D9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E524-A8F5-4941-8384-0AAA7345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8077B-DF25-418F-86CC-ECAF5E15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4C1F-8990-4629-9062-30CB43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C1B7-2EE3-495A-932D-932322B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A6F06-CC05-4498-81B0-AA50A19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44F2-3833-4409-8B20-FB59A03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DEF0-D717-4EF6-BE8C-4A63B512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68B8C-9C5C-4C2A-BB95-702C95B3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4026-8EF4-43A5-8474-4D07DA8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093E-38DF-435B-99EE-9A43A128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AAA0-41B4-4ED9-AF4D-44EDA0E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9DE7-FABE-4385-9E75-C81E0D8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1AE3-3D69-41F0-9CDA-3FC7F27B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194A-898F-497D-B452-733E3591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7904-9520-4ABD-8B91-79F564C498C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E594-AA27-4BCA-8785-566C01EE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1682-26C7-4E61-AA80-4BA623CD2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95D5-714D-4E2A-825F-3EC9E70A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A80D2-6BCD-4136-A5F8-6332E5FD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9076"/>
          <a:stretch/>
        </p:blipFill>
        <p:spPr>
          <a:xfrm>
            <a:off x="321564" y="320040"/>
            <a:ext cx="11548872" cy="4462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3DBC-674D-4FDB-A0EF-A98786E6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509320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Covid – 19 Impact </a:t>
            </a:r>
            <a:r>
              <a:rPr lang="en-US" sz="4800" dirty="0">
                <a:solidFill>
                  <a:schemeClr val="bg1"/>
                </a:solidFill>
              </a:rPr>
              <a:t>: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City of San Antonio/ Bexar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305-DF3D-4E68-A67B-E9A9942D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9" y="5093208"/>
            <a:ext cx="2892986" cy="126187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Contributors: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</a:rPr>
              <a:t>Uma Yeruva,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</a:rPr>
              <a:t>Samantha Brown,</a:t>
            </a:r>
          </a:p>
          <a:p>
            <a:pPr algn="r"/>
            <a:r>
              <a:rPr lang="en-US" sz="2000" dirty="0">
                <a:solidFill>
                  <a:schemeClr val="bg2"/>
                </a:solidFill>
              </a:rPr>
              <a:t>Ahmed Dahham &amp; Julia Lira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235-DEAE-4596-8217-FC17B0C6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EB3F-A1BE-40F9-8F8E-FB885C49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7" y="364210"/>
            <a:ext cx="3932237" cy="1600200"/>
          </a:xfrm>
        </p:spPr>
        <p:txBody>
          <a:bodyPr/>
          <a:lstStyle/>
          <a:p>
            <a:r>
              <a:rPr lang="en-US" dirty="0"/>
              <a:t>Sorting and Cleaning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D1E4-EF8F-409F-B522-11ECCD64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Relationship of population to Vaccination Rate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Bexar county Vaccination rate</a:t>
            </a:r>
          </a:p>
          <a:p>
            <a:r>
              <a:rPr lang="en-US" sz="2000" dirty="0"/>
              <a:t>         ( Single dose vs Fully Vaccinated)</a:t>
            </a:r>
          </a:p>
          <a:p>
            <a:endParaRPr lang="en-US" sz="2000" dirty="0"/>
          </a:p>
          <a:p>
            <a:r>
              <a:rPr lang="en-US" sz="2000" dirty="0"/>
              <a:t>3. Comparison of Fully Vaccinated vs Single Dose</a:t>
            </a:r>
          </a:p>
          <a:p>
            <a:r>
              <a:rPr lang="en-US" sz="2000" dirty="0"/>
              <a:t>     by:</a:t>
            </a:r>
          </a:p>
          <a:p>
            <a:r>
              <a:rPr lang="en-US" sz="1700" dirty="0"/>
              <a:t>Age  </a:t>
            </a:r>
          </a:p>
          <a:p>
            <a:r>
              <a:rPr lang="en-US" sz="1700" dirty="0"/>
              <a:t>Gender</a:t>
            </a:r>
          </a:p>
          <a:p>
            <a:r>
              <a:rPr lang="en-US" sz="1700" dirty="0"/>
              <a:t>Ethnicity </a:t>
            </a:r>
          </a:p>
          <a:p>
            <a:r>
              <a:rPr lang="en-US" sz="2000" dirty="0"/>
              <a:t>	 </a:t>
            </a:r>
          </a:p>
          <a:p>
            <a:r>
              <a:rPr lang="en-US" dirty="0"/>
              <a:t>5.  </a:t>
            </a:r>
            <a:r>
              <a:rPr lang="en-US" sz="1900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2804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rinking water&#10;&#10;Description automatically generated">
            <a:extLst>
              <a:ext uri="{FF2B5EF4-FFF2-40B4-BE49-F238E27FC236}">
                <a16:creationId xmlns:a16="http://schemas.microsoft.com/office/drawing/2014/main" id="{05BF332D-755D-4EE6-AA57-BFD41EBD8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3" r="1" b="3391"/>
          <a:stretch/>
        </p:blipFill>
        <p:spPr>
          <a:xfrm>
            <a:off x="358047" y="0"/>
            <a:ext cx="11548872" cy="49046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2700F-DD24-4E24-B4F6-702BAC1D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19" y="117329"/>
            <a:ext cx="11157862" cy="12645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Texas Vaccine Uptake</a:t>
            </a:r>
            <a:b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Dose vs Fully Vaccinated</a:t>
            </a:r>
            <a:b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(Timeframe :  Jan 20, 2021 – Sept 21, 2021)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D676A1-1F4C-4D00-88A8-F0DD13B8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50" y="1078524"/>
            <a:ext cx="5674365" cy="3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E384-D54F-4854-8B07-4272412B8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" r="-1" b="12786"/>
          <a:stretch/>
        </p:blipFill>
        <p:spPr>
          <a:xfrm>
            <a:off x="0" y="-775"/>
            <a:ext cx="1218895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Comparisons: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Age</a:t>
            </a: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Relationship of Age correlation to Fully Vaccinated vs Single Dose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Combine carts with two colors and sort and *validate data*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If we have time do population vaccinated % percentages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8AC161-FADF-4574-8A4D-7476DC34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976891"/>
            <a:ext cx="4906699" cy="30383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176DEB-949C-467B-8F9D-36D18927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55" y="976891"/>
            <a:ext cx="4644177" cy="30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73C74-D877-4F8B-90C9-982BD69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Comparisons: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Gender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87F3F-6D64-4FE5-B080-57644A241BB2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Relationship of Gender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 Vaccinated vs Single Dose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***highlight which gender received full does using bar chart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6C4C7-7DC0-4A9B-9296-1BA6DB06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40" y="284529"/>
            <a:ext cx="3355796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F2691-5C87-4084-BCD3-6FF5A172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04" y="3601671"/>
            <a:ext cx="388053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2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85495-788D-4E0B-A47D-FEBFCFD3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13"/>
            <a:ext cx="12229817" cy="688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8230C-D4BD-484E-AFFA-659345D6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Vaccination Status by Race/Ethnicity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235-DEAE-4596-8217-FC17B0C6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1913"/>
            <a:ext cx="10515600" cy="14477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Pie charts highlight difference in vaccine uptake 1</a:t>
            </a:r>
            <a:r>
              <a:rPr lang="en-US" baseline="30000" dirty="0"/>
              <a:t>st</a:t>
            </a:r>
            <a:r>
              <a:rPr lang="en-US" dirty="0"/>
              <a:t> to 2</a:t>
            </a:r>
            <a:r>
              <a:rPr lang="en-US" baseline="30000" dirty="0"/>
              <a:t>nd</a:t>
            </a:r>
            <a:r>
              <a:rPr lang="en-US" dirty="0"/>
              <a:t> dose by Race/Ethnicity.</a:t>
            </a:r>
          </a:p>
          <a:p>
            <a:pPr marL="0" indent="0">
              <a:buNone/>
            </a:pPr>
            <a:r>
              <a:rPr lang="en-US" dirty="0"/>
              <a:t>We seen that vaccine uptake between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does is not significantly different than first dose percentages.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1ED3C8-7EA2-40C5-8DFC-0A8560D4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36" y="1512000"/>
            <a:ext cx="4069165" cy="320715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3B6DD91-46F8-422D-9ED8-C28B0406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26" y="1512000"/>
            <a:ext cx="4304612" cy="32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B1DA1-DB54-454E-9F5D-0C023A53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Other TX counties by comparison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 ( top 5 vs bottom 5 counties vaccinated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6AA8-6907-49FE-9A0C-AD150907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05" y="1753625"/>
            <a:ext cx="5936790" cy="3314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58798-52A3-456E-8FB7-EB8EF1E34222}"/>
              </a:ext>
            </a:extLst>
          </p:cNvPr>
          <p:cNvSpPr txBox="1"/>
          <p:nvPr/>
        </p:nvSpPr>
        <p:spPr>
          <a:xfrm>
            <a:off x="1635071" y="5067947"/>
            <a:ext cx="4001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does not match graph </a:t>
            </a:r>
          </a:p>
          <a:p>
            <a:r>
              <a:rPr lang="en-US" dirty="0"/>
              <a:t>Case count or Vaccine count???</a:t>
            </a:r>
          </a:p>
          <a:p>
            <a:r>
              <a:rPr lang="en-US" dirty="0"/>
              <a:t>Compare urban counties to urban counties and rural to rural for vaccine rates and case or death counts (top 5 of each)</a:t>
            </a:r>
          </a:p>
        </p:txBody>
      </p:sp>
    </p:spTree>
    <p:extLst>
      <p:ext uri="{BB962C8B-B14F-4D97-AF65-F5344CB8AC3E}">
        <p14:creationId xmlns:p14="http://schemas.microsoft.com/office/powerpoint/2010/main" val="20060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A01C-3408-4C80-B4BF-E88BBDF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5" y="798164"/>
            <a:ext cx="4474140" cy="33346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/>
              <a:t>Correlation </a:t>
            </a:r>
            <a:br>
              <a:rPr lang="en-US" sz="2000" dirty="0"/>
            </a:br>
            <a:r>
              <a:rPr lang="en-US" sz="2000" dirty="0"/>
              <a:t>****death count and vaccine rate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&amp;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Conclusion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Direct correlation shows vaccination increase lead to lowering of cases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****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06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71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37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 – 19 Impact :  City of San Antonio/ Bexar County</vt:lpstr>
      <vt:lpstr>Data Definitions </vt:lpstr>
      <vt:lpstr>Sorting and Cleaning Data</vt:lpstr>
      <vt:lpstr>Texas Vaccine Uptake One Dose vs Fully Vaccinated (Timeframe :  Jan 20, 2021 – Sept 21, 2021) </vt:lpstr>
      <vt:lpstr>Comparisons:  Age </vt:lpstr>
      <vt:lpstr>Comparisons:  Gender </vt:lpstr>
      <vt:lpstr>Vaccination Status by Race/Ethnicity </vt:lpstr>
      <vt:lpstr>Other TX counties by comparison  ( top 5 vs bottom 5 counties vaccinated )</vt:lpstr>
      <vt:lpstr>Correlation  ****death count and vaccine rate   &amp;  Conclusion   Direct correlation shows vaccination increase lead to lowering of cases   ****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Impact in Texas</dc:title>
  <dc:creator>Julia Lira</dc:creator>
  <cp:lastModifiedBy>Stephen Lane</cp:lastModifiedBy>
  <cp:revision>4</cp:revision>
  <dcterms:created xsi:type="dcterms:W3CDTF">2021-11-02T00:39:18Z</dcterms:created>
  <dcterms:modified xsi:type="dcterms:W3CDTF">2021-12-11T22:56:22Z</dcterms:modified>
</cp:coreProperties>
</file>