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2" r:id="rId6"/>
    <p:sldId id="260" r:id="rId7"/>
    <p:sldId id="266" r:id="rId8"/>
    <p:sldId id="264" r:id="rId9"/>
    <p:sldId id="272" r:id="rId10"/>
    <p:sldId id="271"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70531-1356-4A9C-932C-F6C2EDB2325E}" v="13" dt="2021-11-06T13:23:03.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ra" userId="7d44e3899a1ee8f8" providerId="LiveId" clId="{E0770531-1356-4A9C-932C-F6C2EDB2325E}"/>
    <pc:docChg chg="undo custSel addSld delSld modSld sldOrd">
      <pc:chgData name="Julia Lira" userId="7d44e3899a1ee8f8" providerId="LiveId" clId="{E0770531-1356-4A9C-932C-F6C2EDB2325E}" dt="2021-11-06T14:50:57.423" v="2709" actId="14100"/>
      <pc:docMkLst>
        <pc:docMk/>
      </pc:docMkLst>
      <pc:sldChg chg="modSp mod">
        <pc:chgData name="Julia Lira" userId="7d44e3899a1ee8f8" providerId="LiveId" clId="{E0770531-1356-4A9C-932C-F6C2EDB2325E}" dt="2021-11-06T00:16:04.530" v="760" actId="113"/>
        <pc:sldMkLst>
          <pc:docMk/>
          <pc:sldMk cId="2960086690" sldId="256"/>
        </pc:sldMkLst>
        <pc:spChg chg="mod">
          <ac:chgData name="Julia Lira" userId="7d44e3899a1ee8f8" providerId="LiveId" clId="{E0770531-1356-4A9C-932C-F6C2EDB2325E}" dt="2021-11-06T00:16:04.530" v="760" actId="113"/>
          <ac:spMkLst>
            <pc:docMk/>
            <pc:sldMk cId="2960086690" sldId="256"/>
            <ac:spMk id="2" creationId="{27983DBC-674D-4FDB-A0EF-A98786E64C36}"/>
          </ac:spMkLst>
        </pc:spChg>
      </pc:sldChg>
      <pc:sldChg chg="addSp delSp modSp mod">
        <pc:chgData name="Julia Lira" userId="7d44e3899a1ee8f8" providerId="LiveId" clId="{E0770531-1356-4A9C-932C-F6C2EDB2325E}" dt="2021-11-06T13:27:11.255" v="2447" actId="14100"/>
        <pc:sldMkLst>
          <pc:docMk/>
          <pc:sldMk cId="3398839806" sldId="257"/>
        </pc:sldMkLst>
        <pc:spChg chg="mod">
          <ac:chgData name="Julia Lira" userId="7d44e3899a1ee8f8" providerId="LiveId" clId="{E0770531-1356-4A9C-932C-F6C2EDB2325E}" dt="2021-11-06T13:27:11.255" v="2447" actId="14100"/>
          <ac:spMkLst>
            <pc:docMk/>
            <pc:sldMk cId="3398839806" sldId="257"/>
            <ac:spMk id="2" creationId="{41089DD2-4388-41E6-9A71-28A6C1176557}"/>
          </ac:spMkLst>
        </pc:spChg>
        <pc:spChg chg="add del">
          <ac:chgData name="Julia Lira" userId="7d44e3899a1ee8f8" providerId="LiveId" clId="{E0770531-1356-4A9C-932C-F6C2EDB2325E}" dt="2021-11-06T13:26:55.329" v="2445" actId="26606"/>
          <ac:spMkLst>
            <pc:docMk/>
            <pc:sldMk cId="3398839806" sldId="257"/>
            <ac:spMk id="22" creationId="{6753252F-4873-4F63-801D-CC719279A7D5}"/>
          </ac:spMkLst>
        </pc:spChg>
        <pc:spChg chg="add del">
          <ac:chgData name="Julia Lira" userId="7d44e3899a1ee8f8" providerId="LiveId" clId="{E0770531-1356-4A9C-932C-F6C2EDB2325E}" dt="2021-11-06T13:26:55.329" v="2445" actId="26606"/>
          <ac:spMkLst>
            <pc:docMk/>
            <pc:sldMk cId="3398839806" sldId="257"/>
            <ac:spMk id="24" creationId="{047C8CCB-F95D-4249-92DD-651249D3535A}"/>
          </ac:spMkLst>
        </pc:spChg>
        <pc:spChg chg="add del">
          <ac:chgData name="Julia Lira" userId="7d44e3899a1ee8f8" providerId="LiveId" clId="{E0770531-1356-4A9C-932C-F6C2EDB2325E}" dt="2021-11-06T13:26:55.329" v="2445" actId="26606"/>
          <ac:spMkLst>
            <pc:docMk/>
            <pc:sldMk cId="3398839806" sldId="257"/>
            <ac:spMk id="29" creationId="{A4D94D20-0EF1-4E8B-A0E1-117A9E413A5C}"/>
          </ac:spMkLst>
        </pc:spChg>
        <pc:spChg chg="add del">
          <ac:chgData name="Julia Lira" userId="7d44e3899a1ee8f8" providerId="LiveId" clId="{E0770531-1356-4A9C-932C-F6C2EDB2325E}" dt="2021-11-06T13:26:55.329" v="2445" actId="26606"/>
          <ac:spMkLst>
            <pc:docMk/>
            <pc:sldMk cId="3398839806" sldId="257"/>
            <ac:spMk id="31" creationId="{158B3569-73B2-4D05-8E95-886A6EE17F1F}"/>
          </ac:spMkLst>
        </pc:spChg>
        <pc:grpChg chg="add del">
          <ac:chgData name="Julia Lira" userId="7d44e3899a1ee8f8" providerId="LiveId" clId="{E0770531-1356-4A9C-932C-F6C2EDB2325E}" dt="2021-11-06T13:26:55.329" v="2445" actId="26606"/>
          <ac:grpSpMkLst>
            <pc:docMk/>
            <pc:sldMk cId="3398839806" sldId="257"/>
            <ac:grpSpMk id="35" creationId="{78B3681E-1C1D-4D0E-A1DE-AE2E3D03C2CD}"/>
          </ac:grpSpMkLst>
        </pc:grpChg>
        <pc:picChg chg="add mod ord">
          <ac:chgData name="Julia Lira" userId="7d44e3899a1ee8f8" providerId="LiveId" clId="{E0770531-1356-4A9C-932C-F6C2EDB2325E}" dt="2021-11-06T13:27:01.510" v="2446" actId="14100"/>
          <ac:picMkLst>
            <pc:docMk/>
            <pc:sldMk cId="3398839806" sldId="257"/>
            <ac:picMk id="4" creationId="{2F2A663E-13DB-4B0F-8404-3F272AF1AB40}"/>
          </ac:picMkLst>
        </pc:picChg>
        <pc:picChg chg="mod ord">
          <ac:chgData name="Julia Lira" userId="7d44e3899a1ee8f8" providerId="LiveId" clId="{E0770531-1356-4A9C-932C-F6C2EDB2325E}" dt="2021-11-06T13:26:55.329" v="2445" actId="26606"/>
          <ac:picMkLst>
            <pc:docMk/>
            <pc:sldMk cId="3398839806" sldId="257"/>
            <ac:picMk id="5" creationId="{9D836385-32F6-44E6-9ABB-685D2B3A2C1D}"/>
          </ac:picMkLst>
        </pc:picChg>
        <pc:picChg chg="add mod">
          <ac:chgData name="Julia Lira" userId="7d44e3899a1ee8f8" providerId="LiveId" clId="{E0770531-1356-4A9C-932C-F6C2EDB2325E}" dt="2021-11-06T13:26:55.329" v="2445" actId="26606"/>
          <ac:picMkLst>
            <pc:docMk/>
            <pc:sldMk cId="3398839806" sldId="257"/>
            <ac:picMk id="7" creationId="{82C7C910-2D96-4DEF-8E41-286AFE521337}"/>
          </ac:picMkLst>
        </pc:picChg>
        <pc:picChg chg="del">
          <ac:chgData name="Julia Lira" userId="7d44e3899a1ee8f8" providerId="LiveId" clId="{E0770531-1356-4A9C-932C-F6C2EDB2325E}" dt="2021-11-06T00:13:54.600" v="640" actId="21"/>
          <ac:picMkLst>
            <pc:docMk/>
            <pc:sldMk cId="3398839806" sldId="257"/>
            <ac:picMk id="8" creationId="{829730A8-7146-4A2C-AA2C-3EEF5E90C0A0}"/>
          </ac:picMkLst>
        </pc:picChg>
        <pc:cxnChg chg="add del">
          <ac:chgData name="Julia Lira" userId="7d44e3899a1ee8f8" providerId="LiveId" clId="{E0770531-1356-4A9C-932C-F6C2EDB2325E}" dt="2021-11-06T13:26:55.329" v="2445" actId="26606"/>
          <ac:cxnSpMkLst>
            <pc:docMk/>
            <pc:sldMk cId="3398839806" sldId="257"/>
            <ac:cxnSpMk id="33" creationId="{56020367-4FD5-4596-8E10-C5F095CD8DBF}"/>
          </ac:cxnSpMkLst>
        </pc:cxnChg>
      </pc:sldChg>
      <pc:sldChg chg="modSp mod">
        <pc:chgData name="Julia Lira" userId="7d44e3899a1ee8f8" providerId="LiveId" clId="{E0770531-1356-4A9C-932C-F6C2EDB2325E}" dt="2021-11-06T06:38:31.442" v="2227" actId="20577"/>
        <pc:sldMkLst>
          <pc:docMk/>
          <pc:sldMk cId="280436914" sldId="258"/>
        </pc:sldMkLst>
        <pc:spChg chg="mod">
          <ac:chgData name="Julia Lira" userId="7d44e3899a1ee8f8" providerId="LiveId" clId="{E0770531-1356-4A9C-932C-F6C2EDB2325E}" dt="2021-11-06T06:38:31.442" v="2227" actId="20577"/>
          <ac:spMkLst>
            <pc:docMk/>
            <pc:sldMk cId="280436914" sldId="258"/>
            <ac:spMk id="4" creationId="{EC0CD1E4-EF8F-409F-B522-11ECCD64FB1B}"/>
          </ac:spMkLst>
        </pc:spChg>
      </pc:sldChg>
      <pc:sldChg chg="addSp modSp del mod">
        <pc:chgData name="Julia Lira" userId="7d44e3899a1ee8f8" providerId="LiveId" clId="{E0770531-1356-4A9C-932C-F6C2EDB2325E}" dt="2021-11-06T00:09:19.949" v="519" actId="2696"/>
        <pc:sldMkLst>
          <pc:docMk/>
          <pc:sldMk cId="2911465495" sldId="259"/>
        </pc:sldMkLst>
        <pc:spChg chg="mod">
          <ac:chgData name="Julia Lira" userId="7d44e3899a1ee8f8" providerId="LiveId" clId="{E0770531-1356-4A9C-932C-F6C2EDB2325E}" dt="2021-11-06T00:08:28.711" v="514" actId="20577"/>
          <ac:spMkLst>
            <pc:docMk/>
            <pc:sldMk cId="2911465495" sldId="259"/>
            <ac:spMk id="5" creationId="{8A208D4D-9E01-4165-B426-799D7300BB96}"/>
          </ac:spMkLst>
        </pc:spChg>
        <pc:picChg chg="add mod">
          <ac:chgData name="Julia Lira" userId="7d44e3899a1ee8f8" providerId="LiveId" clId="{E0770531-1356-4A9C-932C-F6C2EDB2325E}" dt="2021-11-06T00:08:35.965" v="516" actId="1076"/>
          <ac:picMkLst>
            <pc:docMk/>
            <pc:sldMk cId="2911465495" sldId="259"/>
            <ac:picMk id="6" creationId="{AB6DB27A-EBF1-4D27-9CA8-D812F527EC32}"/>
          </ac:picMkLst>
        </pc:picChg>
      </pc:sldChg>
      <pc:sldChg chg="addSp delSp modSp mod">
        <pc:chgData name="Julia Lira" userId="7d44e3899a1ee8f8" providerId="LiveId" clId="{E0770531-1356-4A9C-932C-F6C2EDB2325E}" dt="2021-11-06T02:49:08.260" v="1739" actId="14100"/>
        <pc:sldMkLst>
          <pc:docMk/>
          <pc:sldMk cId="1574395480" sldId="260"/>
        </pc:sldMkLst>
        <pc:spChg chg="mod">
          <ac:chgData name="Julia Lira" userId="7d44e3899a1ee8f8" providerId="LiveId" clId="{E0770531-1356-4A9C-932C-F6C2EDB2325E}" dt="2021-11-06T00:05:51.934" v="494" actId="20577"/>
          <ac:spMkLst>
            <pc:docMk/>
            <pc:sldMk cId="1574395480" sldId="260"/>
            <ac:spMk id="2" creationId="{C1A73C74-D877-4F8B-90C9-982BD6944A23}"/>
          </ac:spMkLst>
        </pc:spChg>
        <pc:spChg chg="mod">
          <ac:chgData name="Julia Lira" userId="7d44e3899a1ee8f8" providerId="LiveId" clId="{E0770531-1356-4A9C-932C-F6C2EDB2325E}" dt="2021-11-06T00:18:56.995" v="910" actId="20577"/>
          <ac:spMkLst>
            <pc:docMk/>
            <pc:sldMk cId="1574395480" sldId="260"/>
            <ac:spMk id="3" creationId="{F2987F3F-6D64-4FE5-B080-57644A241BB2}"/>
          </ac:spMkLst>
        </pc:spChg>
        <pc:spChg chg="del mod">
          <ac:chgData name="Julia Lira" userId="7d44e3899a1ee8f8" providerId="LiveId" clId="{E0770531-1356-4A9C-932C-F6C2EDB2325E}" dt="2021-11-06T00:06:38.974" v="508" actId="478"/>
          <ac:spMkLst>
            <pc:docMk/>
            <pc:sldMk cId="1574395480" sldId="260"/>
            <ac:spMk id="6" creationId="{4E9E5D5D-8799-4828-946B-F04B39B9D091}"/>
          </ac:spMkLst>
        </pc:spChg>
        <pc:spChg chg="add del mod">
          <ac:chgData name="Julia Lira" userId="7d44e3899a1ee8f8" providerId="LiveId" clId="{E0770531-1356-4A9C-932C-F6C2EDB2325E}" dt="2021-11-06T00:00:52.437" v="382" actId="21"/>
          <ac:spMkLst>
            <pc:docMk/>
            <pc:sldMk cId="1574395480" sldId="260"/>
            <ac:spMk id="11" creationId="{1B67040B-C7F4-43D6-BA1F-5ED77CF71565}"/>
          </ac:spMkLst>
        </pc:spChg>
        <pc:picChg chg="mod">
          <ac:chgData name="Julia Lira" userId="7d44e3899a1ee8f8" providerId="LiveId" clId="{E0770531-1356-4A9C-932C-F6C2EDB2325E}" dt="2021-11-06T02:49:08.260" v="1739" actId="14100"/>
          <ac:picMkLst>
            <pc:docMk/>
            <pc:sldMk cId="1574395480" sldId="260"/>
            <ac:picMk id="5" creationId="{CA5FE384-D54F-4854-8B07-4272412B8472}"/>
          </ac:picMkLst>
        </pc:picChg>
        <pc:picChg chg="add del mod">
          <ac:chgData name="Julia Lira" userId="7d44e3899a1ee8f8" providerId="LiveId" clId="{E0770531-1356-4A9C-932C-F6C2EDB2325E}" dt="2021-11-06T00:06:25.982" v="504" actId="478"/>
          <ac:picMkLst>
            <pc:docMk/>
            <pc:sldMk cId="1574395480" sldId="260"/>
            <ac:picMk id="7" creationId="{F72AEBD6-151F-45DF-9E00-0FAA26F0FCC9}"/>
          </ac:picMkLst>
        </pc:picChg>
        <pc:picChg chg="add del mod">
          <ac:chgData name="Julia Lira" userId="7d44e3899a1ee8f8" providerId="LiveId" clId="{E0770531-1356-4A9C-932C-F6C2EDB2325E}" dt="2021-11-05T23:58:22.200" v="358"/>
          <ac:picMkLst>
            <pc:docMk/>
            <pc:sldMk cId="1574395480" sldId="260"/>
            <ac:picMk id="9" creationId="{330F66B5-A709-44DE-AF35-8F577096ADFB}"/>
          </ac:picMkLst>
        </pc:picChg>
        <pc:picChg chg="add del mod">
          <ac:chgData name="Julia Lira" userId="7d44e3899a1ee8f8" providerId="LiveId" clId="{E0770531-1356-4A9C-932C-F6C2EDB2325E}" dt="2021-11-06T00:06:35.022" v="507" actId="478"/>
          <ac:picMkLst>
            <pc:docMk/>
            <pc:sldMk cId="1574395480" sldId="260"/>
            <ac:picMk id="13" creationId="{E4C24D1B-852A-4412-ADF3-2D6E85DA7D1C}"/>
          </ac:picMkLst>
        </pc:picChg>
        <pc:picChg chg="add del mod">
          <ac:chgData name="Julia Lira" userId="7d44e3899a1ee8f8" providerId="LiveId" clId="{E0770531-1356-4A9C-932C-F6C2EDB2325E}" dt="2021-11-06T02:43:51.925" v="1717" actId="21"/>
          <ac:picMkLst>
            <pc:docMk/>
            <pc:sldMk cId="1574395480" sldId="260"/>
            <ac:picMk id="16" creationId="{0952927B-E627-4513-9DD9-AF7FB6D6D942}"/>
          </ac:picMkLst>
        </pc:picChg>
        <pc:picChg chg="add del mod">
          <ac:chgData name="Julia Lira" userId="7d44e3899a1ee8f8" providerId="LiveId" clId="{E0770531-1356-4A9C-932C-F6C2EDB2325E}" dt="2021-11-06T02:43:54.709" v="1718" actId="21"/>
          <ac:picMkLst>
            <pc:docMk/>
            <pc:sldMk cId="1574395480" sldId="260"/>
            <ac:picMk id="18" creationId="{5220F3A7-6DC5-439D-8C5B-7FDEFC017D96}"/>
          </ac:picMkLst>
        </pc:picChg>
        <pc:picChg chg="add mod">
          <ac:chgData name="Julia Lira" userId="7d44e3899a1ee8f8" providerId="LiveId" clId="{E0770531-1356-4A9C-932C-F6C2EDB2325E}" dt="2021-11-06T02:45:32.866" v="1731" actId="14100"/>
          <ac:picMkLst>
            <pc:docMk/>
            <pc:sldMk cId="1574395480" sldId="260"/>
            <ac:picMk id="20" creationId="{EE8AC161-FADF-4574-8A4D-7476DC34EF50}"/>
          </ac:picMkLst>
        </pc:picChg>
        <pc:picChg chg="add mod">
          <ac:chgData name="Julia Lira" userId="7d44e3899a1ee8f8" providerId="LiveId" clId="{E0770531-1356-4A9C-932C-F6C2EDB2325E}" dt="2021-11-06T02:45:54.240" v="1735" actId="14100"/>
          <ac:picMkLst>
            <pc:docMk/>
            <pc:sldMk cId="1574395480" sldId="260"/>
            <ac:picMk id="22" creationId="{08176DEB-949C-467B-8F9D-36D18927DE71}"/>
          </ac:picMkLst>
        </pc:picChg>
      </pc:sldChg>
      <pc:sldChg chg="del">
        <pc:chgData name="Julia Lira" userId="7d44e3899a1ee8f8" providerId="LiveId" clId="{E0770531-1356-4A9C-932C-F6C2EDB2325E}" dt="2021-11-06T00:15:21.513" v="740" actId="2696"/>
        <pc:sldMkLst>
          <pc:docMk/>
          <pc:sldMk cId="1526317072" sldId="261"/>
        </pc:sldMkLst>
      </pc:sldChg>
      <pc:sldChg chg="addSp delSp modSp mod ord">
        <pc:chgData name="Julia Lira" userId="7d44e3899a1ee8f8" providerId="LiveId" clId="{E0770531-1356-4A9C-932C-F6C2EDB2325E}" dt="2021-11-06T00:19:19.454" v="920" actId="14100"/>
        <pc:sldMkLst>
          <pc:docMk/>
          <pc:sldMk cId="979647097" sldId="262"/>
        </pc:sldMkLst>
        <pc:spChg chg="mod">
          <ac:chgData name="Julia Lira" userId="7d44e3899a1ee8f8" providerId="LiveId" clId="{E0770531-1356-4A9C-932C-F6C2EDB2325E}" dt="2021-11-06T00:12:02.058" v="634" actId="113"/>
          <ac:spMkLst>
            <pc:docMk/>
            <pc:sldMk cId="979647097" sldId="262"/>
            <ac:spMk id="2" creationId="{B042700F-DD24-4E24-B4F6-702BAC1D0127}"/>
          </ac:spMkLst>
        </pc:spChg>
        <pc:spChg chg="del">
          <ac:chgData name="Julia Lira" userId="7d44e3899a1ee8f8" providerId="LiveId" clId="{E0770531-1356-4A9C-932C-F6C2EDB2325E}" dt="2021-11-06T00:10:51.980" v="523" actId="21"/>
          <ac:spMkLst>
            <pc:docMk/>
            <pc:sldMk cId="979647097" sldId="262"/>
            <ac:spMk id="5" creationId="{F16807BE-85D0-4C55-B239-2BD4BF6D89B5}"/>
          </ac:spMkLst>
        </pc:spChg>
        <pc:picChg chg="add mod">
          <ac:chgData name="Julia Lira" userId="7d44e3899a1ee8f8" providerId="LiveId" clId="{E0770531-1356-4A9C-932C-F6C2EDB2325E}" dt="2021-11-06T00:19:19.454" v="920" actId="14100"/>
          <ac:picMkLst>
            <pc:docMk/>
            <pc:sldMk cId="979647097" sldId="262"/>
            <ac:picMk id="6" creationId="{94766919-254F-42A8-A3F9-FBD208B4D320}"/>
          </ac:picMkLst>
        </pc:picChg>
      </pc:sldChg>
      <pc:sldChg chg="new del">
        <pc:chgData name="Julia Lira" userId="7d44e3899a1ee8f8" providerId="LiveId" clId="{E0770531-1356-4A9C-932C-F6C2EDB2325E}" dt="2021-11-06T00:15:09.793" v="739" actId="2696"/>
        <pc:sldMkLst>
          <pc:docMk/>
          <pc:sldMk cId="2039888830" sldId="263"/>
        </pc:sldMkLst>
      </pc:sldChg>
      <pc:sldChg chg="addSp delSp modSp add mod setBg setClrOvrMap">
        <pc:chgData name="Julia Lira" userId="7d44e3899a1ee8f8" providerId="LiveId" clId="{E0770531-1356-4A9C-932C-F6C2EDB2325E}" dt="2021-11-06T01:06:40.186" v="1042" actId="5793"/>
        <pc:sldMkLst>
          <pc:docMk/>
          <pc:sldMk cId="3077534485" sldId="264"/>
        </pc:sldMkLst>
        <pc:spChg chg="mod">
          <ac:chgData name="Julia Lira" userId="7d44e3899a1ee8f8" providerId="LiveId" clId="{E0770531-1356-4A9C-932C-F6C2EDB2325E}" dt="2021-11-06T01:03:03.784" v="974" actId="26606"/>
          <ac:spMkLst>
            <pc:docMk/>
            <pc:sldMk cId="3077534485" sldId="264"/>
            <ac:spMk id="2" creationId="{C1A73C74-D877-4F8B-90C9-982BD6944A23}"/>
          </ac:spMkLst>
        </pc:spChg>
        <pc:spChg chg="mod">
          <ac:chgData name="Julia Lira" userId="7d44e3899a1ee8f8" providerId="LiveId" clId="{E0770531-1356-4A9C-932C-F6C2EDB2325E}" dt="2021-11-06T01:06:40.186" v="1042" actId="5793"/>
          <ac:spMkLst>
            <pc:docMk/>
            <pc:sldMk cId="3077534485" sldId="264"/>
            <ac:spMk id="3" creationId="{F2987F3F-6D64-4FE5-B080-57644A241BB2}"/>
          </ac:spMkLst>
        </pc:spChg>
        <pc:spChg chg="del">
          <ac:chgData name="Julia Lira" userId="7d44e3899a1ee8f8" providerId="LiveId" clId="{E0770531-1356-4A9C-932C-F6C2EDB2325E}" dt="2021-11-06T00:04:04.495" v="432" actId="478"/>
          <ac:spMkLst>
            <pc:docMk/>
            <pc:sldMk cId="3077534485" sldId="264"/>
            <ac:spMk id="6" creationId="{4E9E5D5D-8799-4828-946B-F04B39B9D091}"/>
          </ac:spMkLst>
        </pc:spChg>
        <pc:spChg chg="del">
          <ac:chgData name="Julia Lira" userId="7d44e3899a1ee8f8" providerId="LiveId" clId="{E0770531-1356-4A9C-932C-F6C2EDB2325E}" dt="2021-11-06T01:03:03.784" v="974" actId="26606"/>
          <ac:spMkLst>
            <pc:docMk/>
            <pc:sldMk cId="3077534485" sldId="264"/>
            <ac:spMk id="10" creationId="{9B76D444-2756-434F-AE61-96D69830C13E}"/>
          </ac:spMkLst>
        </pc:spChg>
        <pc:spChg chg="del">
          <ac:chgData name="Julia Lira" userId="7d44e3899a1ee8f8" providerId="LiveId" clId="{E0770531-1356-4A9C-932C-F6C2EDB2325E}" dt="2021-11-06T01:03:03.784" v="974" actId="26606"/>
          <ac:spMkLst>
            <pc:docMk/>
            <pc:sldMk cId="3077534485" sldId="264"/>
            <ac:spMk id="12" creationId="{A27B6159-7734-4564-9E0F-C4BC43C36E52}"/>
          </ac:spMkLst>
        </pc:spChg>
        <pc:spChg chg="add">
          <ac:chgData name="Julia Lira" userId="7d44e3899a1ee8f8" providerId="LiveId" clId="{E0770531-1356-4A9C-932C-F6C2EDB2325E}" dt="2021-11-06T01:03:03.784" v="974" actId="26606"/>
          <ac:spMkLst>
            <pc:docMk/>
            <pc:sldMk cId="3077534485" sldId="264"/>
            <ac:spMk id="23" creationId="{EA9E6440-28AB-43CB-B9F2-B84F6A187783}"/>
          </ac:spMkLst>
        </pc:spChg>
        <pc:picChg chg="del mod ord">
          <ac:chgData name="Julia Lira" userId="7d44e3899a1ee8f8" providerId="LiveId" clId="{E0770531-1356-4A9C-932C-F6C2EDB2325E}" dt="2021-11-06T01:03:14.280" v="975" actId="21"/>
          <ac:picMkLst>
            <pc:docMk/>
            <pc:sldMk cId="3077534485" sldId="264"/>
            <ac:picMk id="5" creationId="{CA5FE384-D54F-4854-8B07-4272412B8472}"/>
          </ac:picMkLst>
        </pc:picChg>
        <pc:picChg chg="del">
          <ac:chgData name="Julia Lira" userId="7d44e3899a1ee8f8" providerId="LiveId" clId="{E0770531-1356-4A9C-932C-F6C2EDB2325E}" dt="2021-11-06T00:03:33.206" v="426" actId="478"/>
          <ac:picMkLst>
            <pc:docMk/>
            <pc:sldMk cId="3077534485" sldId="264"/>
            <ac:picMk id="7" creationId="{F72AEBD6-151F-45DF-9E00-0FAA26F0FCC9}"/>
          </ac:picMkLst>
        </pc:picChg>
        <pc:picChg chg="add del mod">
          <ac:chgData name="Julia Lira" userId="7d44e3899a1ee8f8" providerId="LiveId" clId="{E0770531-1356-4A9C-932C-F6C2EDB2325E}" dt="2021-11-06T01:01:13.800" v="956" actId="21"/>
          <ac:picMkLst>
            <pc:docMk/>
            <pc:sldMk cId="3077534485" sldId="264"/>
            <ac:picMk id="8" creationId="{E1DCDBCC-BB55-46D6-A5A4-5B519EEEF2E5}"/>
          </ac:picMkLst>
        </pc:picChg>
        <pc:picChg chg="add del mod">
          <ac:chgData name="Julia Lira" userId="7d44e3899a1ee8f8" providerId="LiveId" clId="{E0770531-1356-4A9C-932C-F6C2EDB2325E}" dt="2021-11-06T01:01:16.481" v="957" actId="21"/>
          <ac:picMkLst>
            <pc:docMk/>
            <pc:sldMk cId="3077534485" sldId="264"/>
            <ac:picMk id="11" creationId="{2822A0B4-09B3-40A3-90A7-ADE09498EDB1}"/>
          </ac:picMkLst>
        </pc:picChg>
        <pc:picChg chg="del">
          <ac:chgData name="Julia Lira" userId="7d44e3899a1ee8f8" providerId="LiveId" clId="{E0770531-1356-4A9C-932C-F6C2EDB2325E}" dt="2021-11-06T00:03:44.389" v="430" actId="478"/>
          <ac:picMkLst>
            <pc:docMk/>
            <pc:sldMk cId="3077534485" sldId="264"/>
            <ac:picMk id="13" creationId="{E4C24D1B-852A-4412-ADF3-2D6E85DA7D1C}"/>
          </ac:picMkLst>
        </pc:picChg>
        <pc:picChg chg="add mod">
          <ac:chgData name="Julia Lira" userId="7d44e3899a1ee8f8" providerId="LiveId" clId="{E0770531-1356-4A9C-932C-F6C2EDB2325E}" dt="2021-11-06T01:03:41.399" v="984" actId="14100"/>
          <ac:picMkLst>
            <pc:docMk/>
            <pc:sldMk cId="3077534485" sldId="264"/>
            <ac:picMk id="16" creationId="{2C03A977-16F5-4EDB-9755-43F70D87DA65}"/>
          </ac:picMkLst>
        </pc:picChg>
        <pc:picChg chg="add mod">
          <ac:chgData name="Julia Lira" userId="7d44e3899a1ee8f8" providerId="LiveId" clId="{E0770531-1356-4A9C-932C-F6C2EDB2325E}" dt="2021-11-06T01:03:44.651" v="985" actId="14100"/>
          <ac:picMkLst>
            <pc:docMk/>
            <pc:sldMk cId="3077534485" sldId="264"/>
            <ac:picMk id="18" creationId="{3DE721FE-FFE7-4CA1-B339-F8678B75972E}"/>
          </ac:picMkLst>
        </pc:picChg>
        <pc:cxnChg chg="del">
          <ac:chgData name="Julia Lira" userId="7d44e3899a1ee8f8" providerId="LiveId" clId="{E0770531-1356-4A9C-932C-F6C2EDB2325E}" dt="2021-11-06T01:03:03.784" v="974" actId="26606"/>
          <ac:cxnSpMkLst>
            <pc:docMk/>
            <pc:sldMk cId="3077534485" sldId="264"/>
            <ac:cxnSpMk id="14" creationId="{E2FFB46B-05BC-4950-B18A-9593FDAE6ED7}"/>
          </ac:cxnSpMkLst>
        </pc:cxnChg>
      </pc:sldChg>
      <pc:sldChg chg="addSp delSp modSp add del mod">
        <pc:chgData name="Julia Lira" userId="7d44e3899a1ee8f8" providerId="LiveId" clId="{E0770531-1356-4A9C-932C-F6C2EDB2325E}" dt="2021-11-06T01:06:54.112" v="1043" actId="2696"/>
        <pc:sldMkLst>
          <pc:docMk/>
          <pc:sldMk cId="769208946" sldId="265"/>
        </pc:sldMkLst>
        <pc:spChg chg="mod">
          <ac:chgData name="Julia Lira" userId="7d44e3899a1ee8f8" providerId="LiveId" clId="{E0770531-1356-4A9C-932C-F6C2EDB2325E}" dt="2021-11-06T00:19:06.701" v="918" actId="20577"/>
          <ac:spMkLst>
            <pc:docMk/>
            <pc:sldMk cId="769208946" sldId="265"/>
            <ac:spMk id="3" creationId="{F2987F3F-6D64-4FE5-B080-57644A241BB2}"/>
          </ac:spMkLst>
        </pc:spChg>
        <pc:spChg chg="del">
          <ac:chgData name="Julia Lira" userId="7d44e3899a1ee8f8" providerId="LiveId" clId="{E0770531-1356-4A9C-932C-F6C2EDB2325E}" dt="2021-11-06T00:56:28.539" v="932" actId="478"/>
          <ac:spMkLst>
            <pc:docMk/>
            <pc:sldMk cId="769208946" sldId="265"/>
            <ac:spMk id="6" creationId="{4E9E5D5D-8799-4828-946B-F04B39B9D091}"/>
          </ac:spMkLst>
        </pc:spChg>
        <pc:picChg chg="add del">
          <ac:chgData name="Julia Lira" userId="7d44e3899a1ee8f8" providerId="LiveId" clId="{E0770531-1356-4A9C-932C-F6C2EDB2325E}" dt="2021-11-06T00:56:25.165" v="931" actId="21"/>
          <ac:picMkLst>
            <pc:docMk/>
            <pc:sldMk cId="769208946" sldId="265"/>
            <ac:picMk id="5" creationId="{CA5FE384-D54F-4854-8B07-4272412B8472}"/>
          </ac:picMkLst>
        </pc:picChg>
        <pc:picChg chg="del">
          <ac:chgData name="Julia Lira" userId="7d44e3899a1ee8f8" providerId="LiveId" clId="{E0770531-1356-4A9C-932C-F6C2EDB2325E}" dt="2021-11-06T00:56:12.986" v="928" actId="478"/>
          <ac:picMkLst>
            <pc:docMk/>
            <pc:sldMk cId="769208946" sldId="265"/>
            <ac:picMk id="7" creationId="{F72AEBD6-151F-45DF-9E00-0FAA26F0FCC9}"/>
          </ac:picMkLst>
        </pc:picChg>
        <pc:picChg chg="add mod">
          <ac:chgData name="Julia Lira" userId="7d44e3899a1ee8f8" providerId="LiveId" clId="{E0770531-1356-4A9C-932C-F6C2EDB2325E}" dt="2021-11-06T01:00:26.925" v="955" actId="14100"/>
          <ac:picMkLst>
            <pc:docMk/>
            <pc:sldMk cId="769208946" sldId="265"/>
            <ac:picMk id="8" creationId="{C1B1D6D0-6741-4485-81FC-08D579284AA7}"/>
          </ac:picMkLst>
        </pc:picChg>
        <pc:picChg chg="add mod">
          <ac:chgData name="Julia Lira" userId="7d44e3899a1ee8f8" providerId="LiveId" clId="{E0770531-1356-4A9C-932C-F6C2EDB2325E}" dt="2021-11-06T01:00:20.238" v="954" actId="14100"/>
          <ac:picMkLst>
            <pc:docMk/>
            <pc:sldMk cId="769208946" sldId="265"/>
            <ac:picMk id="11" creationId="{2EC6017C-2B8B-415D-BD1E-79734FCBC709}"/>
          </ac:picMkLst>
        </pc:picChg>
        <pc:picChg chg="del">
          <ac:chgData name="Julia Lira" userId="7d44e3899a1ee8f8" providerId="LiveId" clId="{E0770531-1356-4A9C-932C-F6C2EDB2325E}" dt="2021-11-06T00:56:15.651" v="929" actId="478"/>
          <ac:picMkLst>
            <pc:docMk/>
            <pc:sldMk cId="769208946" sldId="265"/>
            <ac:picMk id="13" creationId="{E4C24D1B-852A-4412-ADF3-2D6E85DA7D1C}"/>
          </ac:picMkLst>
        </pc:picChg>
      </pc:sldChg>
      <pc:sldChg chg="addSp delSp modSp add mod ord">
        <pc:chgData name="Julia Lira" userId="7d44e3899a1ee8f8" providerId="LiveId" clId="{E0770531-1356-4A9C-932C-F6C2EDB2325E}" dt="2021-11-06T01:08:19.997" v="1046" actId="1076"/>
        <pc:sldMkLst>
          <pc:docMk/>
          <pc:sldMk cId="1949226400" sldId="266"/>
        </pc:sldMkLst>
        <pc:spChg chg="mod">
          <ac:chgData name="Julia Lira" userId="7d44e3899a1ee8f8" providerId="LiveId" clId="{E0770531-1356-4A9C-932C-F6C2EDB2325E}" dt="2021-11-06T01:05:49.946" v="1005" actId="20577"/>
          <ac:spMkLst>
            <pc:docMk/>
            <pc:sldMk cId="1949226400" sldId="266"/>
            <ac:spMk id="2" creationId="{C1A73C74-D877-4F8B-90C9-982BD6944A23}"/>
          </ac:spMkLst>
        </pc:spChg>
        <pc:spChg chg="mod">
          <ac:chgData name="Julia Lira" userId="7d44e3899a1ee8f8" providerId="LiveId" clId="{E0770531-1356-4A9C-932C-F6C2EDB2325E}" dt="2021-11-06T01:06:20.954" v="1025" actId="5793"/>
          <ac:spMkLst>
            <pc:docMk/>
            <pc:sldMk cId="1949226400" sldId="266"/>
            <ac:spMk id="3" creationId="{F2987F3F-6D64-4FE5-B080-57644A241BB2}"/>
          </ac:spMkLst>
        </pc:spChg>
        <pc:spChg chg="del">
          <ac:chgData name="Julia Lira" userId="7d44e3899a1ee8f8" providerId="LiveId" clId="{E0770531-1356-4A9C-932C-F6C2EDB2325E}" dt="2021-11-06T01:05:38.361" v="999" actId="26606"/>
          <ac:spMkLst>
            <pc:docMk/>
            <pc:sldMk cId="1949226400" sldId="266"/>
            <ac:spMk id="23" creationId="{EA9E6440-28AB-43CB-B9F2-B84F6A187783}"/>
          </ac:spMkLst>
        </pc:spChg>
        <pc:spChg chg="add">
          <ac:chgData name="Julia Lira" userId="7d44e3899a1ee8f8" providerId="LiveId" clId="{E0770531-1356-4A9C-932C-F6C2EDB2325E}" dt="2021-11-06T01:05:38.361" v="999" actId="26606"/>
          <ac:spMkLst>
            <pc:docMk/>
            <pc:sldMk cId="1949226400" sldId="266"/>
            <ac:spMk id="28" creationId="{99899462-FC16-43B0-966B-FCA263450716}"/>
          </ac:spMkLst>
        </pc:spChg>
        <pc:picChg chg="add mod">
          <ac:chgData name="Julia Lira" userId="7d44e3899a1ee8f8" providerId="LiveId" clId="{E0770531-1356-4A9C-932C-F6C2EDB2325E}" dt="2021-11-06T01:05:38.361" v="999" actId="26606"/>
          <ac:picMkLst>
            <pc:docMk/>
            <pc:sldMk cId="1949226400" sldId="266"/>
            <ac:picMk id="5" creationId="{6B56C4C7-7DC0-4A9B-9296-1BA6DB06EA23}"/>
          </ac:picMkLst>
        </pc:picChg>
        <pc:picChg chg="add mod">
          <ac:chgData name="Julia Lira" userId="7d44e3899a1ee8f8" providerId="LiveId" clId="{E0770531-1356-4A9C-932C-F6C2EDB2325E}" dt="2021-11-06T01:08:19.997" v="1046" actId="1076"/>
          <ac:picMkLst>
            <pc:docMk/>
            <pc:sldMk cId="1949226400" sldId="266"/>
            <ac:picMk id="9" creationId="{27CF2691-5C87-4084-BCD3-6FF5A1726C91}"/>
          </ac:picMkLst>
        </pc:picChg>
        <pc:picChg chg="del">
          <ac:chgData name="Julia Lira" userId="7d44e3899a1ee8f8" providerId="LiveId" clId="{E0770531-1356-4A9C-932C-F6C2EDB2325E}" dt="2021-11-06T01:04:19.298" v="987" actId="21"/>
          <ac:picMkLst>
            <pc:docMk/>
            <pc:sldMk cId="1949226400" sldId="266"/>
            <ac:picMk id="16" creationId="{2C03A977-16F5-4EDB-9755-43F70D87DA65}"/>
          </ac:picMkLst>
        </pc:picChg>
        <pc:picChg chg="del">
          <ac:chgData name="Julia Lira" userId="7d44e3899a1ee8f8" providerId="LiveId" clId="{E0770531-1356-4A9C-932C-F6C2EDB2325E}" dt="2021-11-06T01:04:23.379" v="988" actId="21"/>
          <ac:picMkLst>
            <pc:docMk/>
            <pc:sldMk cId="1949226400" sldId="266"/>
            <ac:picMk id="18" creationId="{3DE721FE-FFE7-4CA1-B339-F8678B75972E}"/>
          </ac:picMkLst>
        </pc:picChg>
        <pc:cxnChg chg="add">
          <ac:chgData name="Julia Lira" userId="7d44e3899a1ee8f8" providerId="LiveId" clId="{E0770531-1356-4A9C-932C-F6C2EDB2325E}" dt="2021-11-06T01:05:38.361" v="999" actId="26606"/>
          <ac:cxnSpMkLst>
            <pc:docMk/>
            <pc:sldMk cId="1949226400" sldId="266"/>
            <ac:cxnSpMk id="30" creationId="{AAFEA932-2DF1-410C-A00A-7A1E7DBF7511}"/>
          </ac:cxnSpMkLst>
        </pc:cxnChg>
      </pc:sldChg>
      <pc:sldChg chg="addSp delSp modSp new del mod ord">
        <pc:chgData name="Julia Lira" userId="7d44e3899a1ee8f8" providerId="LiveId" clId="{E0770531-1356-4A9C-932C-F6C2EDB2325E}" dt="2021-11-06T02:29:20.599" v="1254" actId="2696"/>
        <pc:sldMkLst>
          <pc:docMk/>
          <pc:sldMk cId="2659223213" sldId="267"/>
        </pc:sldMkLst>
        <pc:picChg chg="add del mod ord">
          <ac:chgData name="Julia Lira" userId="7d44e3899a1ee8f8" providerId="LiveId" clId="{E0770531-1356-4A9C-932C-F6C2EDB2325E}" dt="2021-11-06T01:40:43.891" v="1073" actId="21"/>
          <ac:picMkLst>
            <pc:docMk/>
            <pc:sldMk cId="2659223213" sldId="267"/>
            <ac:picMk id="3" creationId="{2AB6EC14-08B2-429A-8B83-5FDDE0B15366}"/>
          </ac:picMkLst>
        </pc:picChg>
        <pc:picChg chg="add del mod ord">
          <ac:chgData name="Julia Lira" userId="7d44e3899a1ee8f8" providerId="LiveId" clId="{E0770531-1356-4A9C-932C-F6C2EDB2325E}" dt="2021-11-06T01:40:40.813" v="1072" actId="21"/>
          <ac:picMkLst>
            <pc:docMk/>
            <pc:sldMk cId="2659223213" sldId="267"/>
            <ac:picMk id="5" creationId="{7C820E2A-9CDC-435F-9D2E-8AE7014B1609}"/>
          </ac:picMkLst>
        </pc:picChg>
      </pc:sldChg>
      <pc:sldChg chg="modSp new del mod">
        <pc:chgData name="Julia Lira" userId="7d44e3899a1ee8f8" providerId="LiveId" clId="{E0770531-1356-4A9C-932C-F6C2EDB2325E}" dt="2021-11-06T02:30:29.491" v="1257" actId="2696"/>
        <pc:sldMkLst>
          <pc:docMk/>
          <pc:sldMk cId="1803239558" sldId="268"/>
        </pc:sldMkLst>
        <pc:spChg chg="mod">
          <ac:chgData name="Julia Lira" userId="7d44e3899a1ee8f8" providerId="LiveId" clId="{E0770531-1356-4A9C-932C-F6C2EDB2325E}" dt="2021-11-06T01:53:41.271" v="1252" actId="20577"/>
          <ac:spMkLst>
            <pc:docMk/>
            <pc:sldMk cId="1803239558" sldId="268"/>
            <ac:spMk id="2" creationId="{8B5B9096-D6E7-4037-B71A-6E37A5BB0D9B}"/>
          </ac:spMkLst>
        </pc:spChg>
      </pc:sldChg>
      <pc:sldChg chg="new del">
        <pc:chgData name="Julia Lira" userId="7d44e3899a1ee8f8" providerId="LiveId" clId="{E0770531-1356-4A9C-932C-F6C2EDB2325E}" dt="2021-11-06T02:29:25.295" v="1255" actId="2696"/>
        <pc:sldMkLst>
          <pc:docMk/>
          <pc:sldMk cId="970163193" sldId="269"/>
        </pc:sldMkLst>
      </pc:sldChg>
      <pc:sldChg chg="addSp delSp modSp new mod ord setBg setClrOvrMap">
        <pc:chgData name="Julia Lira" userId="7d44e3899a1ee8f8" providerId="LiveId" clId="{E0770531-1356-4A9C-932C-F6C2EDB2325E}" dt="2021-11-06T14:50:34.619" v="2705" actId="27614"/>
        <pc:sldMkLst>
          <pc:docMk/>
          <pc:sldMk cId="3512372097" sldId="269"/>
        </pc:sldMkLst>
        <pc:spChg chg="mod">
          <ac:chgData name="Julia Lira" userId="7d44e3899a1ee8f8" providerId="LiveId" clId="{E0770531-1356-4A9C-932C-F6C2EDB2325E}" dt="2021-11-06T14:50:27.857" v="2702" actId="26606"/>
          <ac:spMkLst>
            <pc:docMk/>
            <pc:sldMk cId="3512372097" sldId="269"/>
            <ac:spMk id="2" creationId="{DA30A01C-3408-4C80-B4BF-E88BBDF84295}"/>
          </ac:spMkLst>
        </pc:spChg>
        <pc:spChg chg="add del">
          <ac:chgData name="Julia Lira" userId="7d44e3899a1ee8f8" providerId="LiveId" clId="{E0770531-1356-4A9C-932C-F6C2EDB2325E}" dt="2021-11-06T14:50:27.857" v="2702" actId="26606"/>
          <ac:spMkLst>
            <pc:docMk/>
            <pc:sldMk cId="3512372097" sldId="269"/>
            <ac:spMk id="11" creationId="{0700D48D-C9AA-4000-A912-29A4FEA98A9F}"/>
          </ac:spMkLst>
        </pc:spChg>
        <pc:spChg chg="add">
          <ac:chgData name="Julia Lira" userId="7d44e3899a1ee8f8" providerId="LiveId" clId="{E0770531-1356-4A9C-932C-F6C2EDB2325E}" dt="2021-11-06T14:50:27.857" v="2702" actId="26606"/>
          <ac:spMkLst>
            <pc:docMk/>
            <pc:sldMk cId="3512372097" sldId="269"/>
            <ac:spMk id="20" creationId="{C18DD249-7BAF-43E4-96D2-897DF8277025}"/>
          </ac:spMkLst>
        </pc:spChg>
        <pc:spChg chg="add">
          <ac:chgData name="Julia Lira" userId="7d44e3899a1ee8f8" providerId="LiveId" clId="{E0770531-1356-4A9C-932C-F6C2EDB2325E}" dt="2021-11-06T14:50:27.857" v="2702" actId="26606"/>
          <ac:spMkLst>
            <pc:docMk/>
            <pc:sldMk cId="3512372097" sldId="269"/>
            <ac:spMk id="22" creationId="{93709A93-4FBF-496D-9228-3D3DBCF5064D}"/>
          </ac:spMkLst>
        </pc:spChg>
        <pc:spChg chg="add">
          <ac:chgData name="Julia Lira" userId="7d44e3899a1ee8f8" providerId="LiveId" clId="{E0770531-1356-4A9C-932C-F6C2EDB2325E}" dt="2021-11-06T14:50:27.857" v="2702" actId="26606"/>
          <ac:spMkLst>
            <pc:docMk/>
            <pc:sldMk cId="3512372097" sldId="269"/>
            <ac:spMk id="24" creationId="{AC6F8F5A-EAFE-459F-8F54-9D86D539F12E}"/>
          </ac:spMkLst>
        </pc:spChg>
        <pc:spChg chg="add">
          <ac:chgData name="Julia Lira" userId="7d44e3899a1ee8f8" providerId="LiveId" clId="{E0770531-1356-4A9C-932C-F6C2EDB2325E}" dt="2021-11-06T14:50:27.857" v="2702" actId="26606"/>
          <ac:spMkLst>
            <pc:docMk/>
            <pc:sldMk cId="3512372097" sldId="269"/>
            <ac:spMk id="26" creationId="{C3FD65E3-4E8F-40F8-B00F-C3CA65D8A3BE}"/>
          </ac:spMkLst>
        </pc:spChg>
        <pc:spChg chg="add">
          <ac:chgData name="Julia Lira" userId="7d44e3899a1ee8f8" providerId="LiveId" clId="{E0770531-1356-4A9C-932C-F6C2EDB2325E}" dt="2021-11-06T14:50:27.857" v="2702" actId="26606"/>
          <ac:spMkLst>
            <pc:docMk/>
            <pc:sldMk cId="3512372097" sldId="269"/>
            <ac:spMk id="28" creationId="{5DFA2231-FFDF-4250-983C-D460855A37B8}"/>
          </ac:spMkLst>
        </pc:spChg>
        <pc:picChg chg="add del mod ord">
          <ac:chgData name="Julia Lira" userId="7d44e3899a1ee8f8" providerId="LiveId" clId="{E0770531-1356-4A9C-932C-F6C2EDB2325E}" dt="2021-11-06T14:27:50.772" v="2608" actId="21"/>
          <ac:picMkLst>
            <pc:docMk/>
            <pc:sldMk cId="3512372097" sldId="269"/>
            <ac:picMk id="4" creationId="{357CA649-49CE-409D-A926-CB14D9331B5E}"/>
          </ac:picMkLst>
        </pc:picChg>
        <pc:picChg chg="add mod">
          <ac:chgData name="Julia Lira" userId="7d44e3899a1ee8f8" providerId="LiveId" clId="{E0770531-1356-4A9C-932C-F6C2EDB2325E}" dt="2021-11-06T14:50:34.619" v="2705" actId="27614"/>
          <ac:picMkLst>
            <pc:docMk/>
            <pc:sldMk cId="3512372097" sldId="269"/>
            <ac:picMk id="5" creationId="{92AF3D5B-7E92-44C5-9BD7-2A5BA9B6658C}"/>
          </ac:picMkLst>
        </pc:picChg>
        <pc:picChg chg="add del mod">
          <ac:chgData name="Julia Lira" userId="7d44e3899a1ee8f8" providerId="LiveId" clId="{E0770531-1356-4A9C-932C-F6C2EDB2325E}" dt="2021-11-06T14:27:47.682" v="2606" actId="21"/>
          <ac:picMkLst>
            <pc:docMk/>
            <pc:sldMk cId="3512372097" sldId="269"/>
            <ac:picMk id="6" creationId="{67FCC519-93C8-4272-8650-850C4333A355}"/>
          </ac:picMkLst>
        </pc:picChg>
        <pc:picChg chg="add del mod ord">
          <ac:chgData name="Julia Lira" userId="7d44e3899a1ee8f8" providerId="LiveId" clId="{E0770531-1356-4A9C-932C-F6C2EDB2325E}" dt="2021-11-06T14:27:44.391" v="2605" actId="21"/>
          <ac:picMkLst>
            <pc:docMk/>
            <pc:sldMk cId="3512372097" sldId="269"/>
            <ac:picMk id="8" creationId="{30AB421C-249A-4710-9DA5-D00110A831F1}"/>
          </ac:picMkLst>
        </pc:picChg>
        <pc:picChg chg="add mod">
          <ac:chgData name="Julia Lira" userId="7d44e3899a1ee8f8" providerId="LiveId" clId="{E0770531-1356-4A9C-932C-F6C2EDB2325E}" dt="2021-11-06T14:50:34.310" v="2703" actId="27614"/>
          <ac:picMkLst>
            <pc:docMk/>
            <pc:sldMk cId="3512372097" sldId="269"/>
            <ac:picMk id="9" creationId="{B49C8AC1-D4B8-48E9-A5E6-41BA12CA92C4}"/>
          </ac:picMkLst>
        </pc:picChg>
        <pc:picChg chg="add mod ord">
          <ac:chgData name="Julia Lira" userId="7d44e3899a1ee8f8" providerId="LiveId" clId="{E0770531-1356-4A9C-932C-F6C2EDB2325E}" dt="2021-11-06T14:50:34.311" v="2704" actId="27614"/>
          <ac:picMkLst>
            <pc:docMk/>
            <pc:sldMk cId="3512372097" sldId="269"/>
            <ac:picMk id="12" creationId="{C2260810-CB8D-4071-9422-2CAD5EB8AD74}"/>
          </ac:picMkLst>
        </pc:picChg>
        <pc:cxnChg chg="add del">
          <ac:chgData name="Julia Lira" userId="7d44e3899a1ee8f8" providerId="LiveId" clId="{E0770531-1356-4A9C-932C-F6C2EDB2325E}" dt="2021-11-06T14:50:27.857" v="2702" actId="26606"/>
          <ac:cxnSpMkLst>
            <pc:docMk/>
            <pc:sldMk cId="3512372097" sldId="269"/>
            <ac:cxnSpMk id="13" creationId="{805E69BC-D844-4AB5-9E35-ED458EE29655}"/>
          </ac:cxnSpMkLst>
        </pc:cxnChg>
        <pc:cxnChg chg="add del">
          <ac:chgData name="Julia Lira" userId="7d44e3899a1ee8f8" providerId="LiveId" clId="{E0770531-1356-4A9C-932C-F6C2EDB2325E}" dt="2021-11-06T14:50:27.857" v="2702" actId="26606"/>
          <ac:cxnSpMkLst>
            <pc:docMk/>
            <pc:sldMk cId="3512372097" sldId="269"/>
            <ac:cxnSpMk id="15" creationId="{4312C673-8179-457E-AD2A-D1FAE4CC961A}"/>
          </ac:cxnSpMkLst>
        </pc:cxnChg>
      </pc:sldChg>
      <pc:sldChg chg="modSp new del mod">
        <pc:chgData name="Julia Lira" userId="7d44e3899a1ee8f8" providerId="LiveId" clId="{E0770531-1356-4A9C-932C-F6C2EDB2325E}" dt="2021-11-06T02:35:45.060" v="1284" actId="2696"/>
        <pc:sldMkLst>
          <pc:docMk/>
          <pc:sldMk cId="124758777" sldId="270"/>
        </pc:sldMkLst>
        <pc:spChg chg="mod">
          <ac:chgData name="Julia Lira" userId="7d44e3899a1ee8f8" providerId="LiveId" clId="{E0770531-1356-4A9C-932C-F6C2EDB2325E}" dt="2021-11-06T02:34:56.340" v="1283" actId="20577"/>
          <ac:spMkLst>
            <pc:docMk/>
            <pc:sldMk cId="124758777" sldId="270"/>
            <ac:spMk id="2" creationId="{BECC0E18-2F3F-4B32-883D-5991E3D672B2}"/>
          </ac:spMkLst>
        </pc:spChg>
      </pc:sldChg>
      <pc:sldChg chg="modSp new del mod">
        <pc:chgData name="Julia Lira" userId="7d44e3899a1ee8f8" providerId="LiveId" clId="{E0770531-1356-4A9C-932C-F6C2EDB2325E}" dt="2021-11-06T02:32:16.774" v="1270" actId="2696"/>
        <pc:sldMkLst>
          <pc:docMk/>
          <pc:sldMk cId="1506283189" sldId="270"/>
        </pc:sldMkLst>
        <pc:spChg chg="mod">
          <ac:chgData name="Julia Lira" userId="7d44e3899a1ee8f8" providerId="LiveId" clId="{E0770531-1356-4A9C-932C-F6C2EDB2325E}" dt="2021-11-06T02:30:52.772" v="1269" actId="20577"/>
          <ac:spMkLst>
            <pc:docMk/>
            <pc:sldMk cId="1506283189" sldId="270"/>
            <ac:spMk id="2" creationId="{5DEDB420-D740-42FC-9BE0-2D151C8E857E}"/>
          </ac:spMkLst>
        </pc:spChg>
      </pc:sldChg>
      <pc:sldChg chg="addSp delSp modSp new mod ord setBg setClrOvrMap">
        <pc:chgData name="Julia Lira" userId="7d44e3899a1ee8f8" providerId="LiveId" clId="{E0770531-1356-4A9C-932C-F6C2EDB2325E}" dt="2021-11-06T13:40:10.537" v="2604" actId="1076"/>
        <pc:sldMkLst>
          <pc:docMk/>
          <pc:sldMk cId="2480517273" sldId="270"/>
        </pc:sldMkLst>
        <pc:spChg chg="mod">
          <ac:chgData name="Julia Lira" userId="7d44e3899a1ee8f8" providerId="LiveId" clId="{E0770531-1356-4A9C-932C-F6C2EDB2325E}" dt="2021-11-06T13:39:19.173" v="2599" actId="20577"/>
          <ac:spMkLst>
            <pc:docMk/>
            <pc:sldMk cId="2480517273" sldId="270"/>
            <ac:spMk id="2" creationId="{90DB627F-7992-4C35-849C-2FC97F10AA8E}"/>
          </ac:spMkLst>
        </pc:spChg>
        <pc:spChg chg="add del">
          <ac:chgData name="Julia Lira" userId="7d44e3899a1ee8f8" providerId="LiveId" clId="{E0770531-1356-4A9C-932C-F6C2EDB2325E}" dt="2021-11-06T06:57:31.284" v="2415" actId="26606"/>
          <ac:spMkLst>
            <pc:docMk/>
            <pc:sldMk cId="2480517273" sldId="270"/>
            <ac:spMk id="9" creationId="{8537B233-9CDD-4A90-AABB-A8963DEE4FBC}"/>
          </ac:spMkLst>
        </pc:spChg>
        <pc:spChg chg="add del">
          <ac:chgData name="Julia Lira" userId="7d44e3899a1ee8f8" providerId="LiveId" clId="{E0770531-1356-4A9C-932C-F6C2EDB2325E}" dt="2021-11-06T13:24:43.473" v="2441" actId="26606"/>
          <ac:spMkLst>
            <pc:docMk/>
            <pc:sldMk cId="2480517273" sldId="270"/>
            <ac:spMk id="16" creationId="{D4771268-CB57-404A-9271-370EB28F6090}"/>
          </ac:spMkLst>
        </pc:spChg>
        <pc:spChg chg="add">
          <ac:chgData name="Julia Lira" userId="7d44e3899a1ee8f8" providerId="LiveId" clId="{E0770531-1356-4A9C-932C-F6C2EDB2325E}" dt="2021-11-06T13:24:43.473" v="2441" actId="26606"/>
          <ac:spMkLst>
            <pc:docMk/>
            <pc:sldMk cId="2480517273" sldId="270"/>
            <ac:spMk id="21" creationId="{823AC064-BC96-4F32-8AE1-B2FD38754823}"/>
          </ac:spMkLst>
        </pc:spChg>
        <pc:picChg chg="add mod">
          <ac:chgData name="Julia Lira" userId="7d44e3899a1ee8f8" providerId="LiveId" clId="{E0770531-1356-4A9C-932C-F6C2EDB2325E}" dt="2021-11-06T13:40:05.976" v="2603" actId="1076"/>
          <ac:picMkLst>
            <pc:docMk/>
            <pc:sldMk cId="2480517273" sldId="270"/>
            <ac:picMk id="4" creationId="{4D1869D6-A521-4BEB-A12A-AE4E7E7A02CB}"/>
          </ac:picMkLst>
        </pc:picChg>
        <pc:picChg chg="add del mod">
          <ac:chgData name="Julia Lira" userId="7d44e3899a1ee8f8" providerId="LiveId" clId="{E0770531-1356-4A9C-932C-F6C2EDB2325E}" dt="2021-11-06T06:57:12.104" v="2410" actId="21"/>
          <ac:picMkLst>
            <pc:docMk/>
            <pc:sldMk cId="2480517273" sldId="270"/>
            <ac:picMk id="4" creationId="{CDCC0147-AF74-4EBD-A1FF-727C06C21354}"/>
          </ac:picMkLst>
        </pc:picChg>
        <pc:picChg chg="add mod ord">
          <ac:chgData name="Julia Lira" userId="7d44e3899a1ee8f8" providerId="LiveId" clId="{E0770531-1356-4A9C-932C-F6C2EDB2325E}" dt="2021-11-06T13:40:10.537" v="2604" actId="1076"/>
          <ac:picMkLst>
            <pc:docMk/>
            <pc:sldMk cId="2480517273" sldId="270"/>
            <ac:picMk id="6" creationId="{7F7ABF60-22CA-4837-8D3F-5C1DD29A2478}"/>
          </ac:picMkLst>
        </pc:picChg>
        <pc:picChg chg="add del mod">
          <ac:chgData name="Julia Lira" userId="7d44e3899a1ee8f8" providerId="LiveId" clId="{E0770531-1356-4A9C-932C-F6C2EDB2325E}" dt="2021-11-06T06:57:19.473" v="2412" actId="21"/>
          <ac:picMkLst>
            <pc:docMk/>
            <pc:sldMk cId="2480517273" sldId="270"/>
            <ac:picMk id="7" creationId="{E3B1CC0D-AECB-4E33-934B-AB0003B76997}"/>
          </ac:picMkLst>
        </pc:picChg>
        <pc:cxnChg chg="add del">
          <ac:chgData name="Julia Lira" userId="7d44e3899a1ee8f8" providerId="LiveId" clId="{E0770531-1356-4A9C-932C-F6C2EDB2325E}" dt="2021-11-06T06:57:31.284" v="2415" actId="26606"/>
          <ac:cxnSpMkLst>
            <pc:docMk/>
            <pc:sldMk cId="2480517273" sldId="270"/>
            <ac:cxnSpMk id="11" creationId="{040575EE-C594-4566-BC00-663004E52AB5}"/>
          </ac:cxnSpMkLst>
        </pc:cxnChg>
        <pc:cxnChg chg="add">
          <ac:chgData name="Julia Lira" userId="7d44e3899a1ee8f8" providerId="LiveId" clId="{E0770531-1356-4A9C-932C-F6C2EDB2325E}" dt="2021-11-06T13:24:43.473" v="2441" actId="26606"/>
          <ac:cxnSpMkLst>
            <pc:docMk/>
            <pc:sldMk cId="2480517273" sldId="270"/>
            <ac:cxnSpMk id="23" creationId="{7E7C77BC-7138-40B1-A15B-20F57A494629}"/>
          </ac:cxnSpMkLst>
        </pc:cxnChg>
        <pc:cxnChg chg="add">
          <ac:chgData name="Julia Lira" userId="7d44e3899a1ee8f8" providerId="LiveId" clId="{E0770531-1356-4A9C-932C-F6C2EDB2325E}" dt="2021-11-06T13:24:43.473" v="2441" actId="26606"/>
          <ac:cxnSpMkLst>
            <pc:docMk/>
            <pc:sldMk cId="2480517273" sldId="270"/>
            <ac:cxnSpMk id="25" creationId="{DB146403-F3D6-484B-B2ED-97F9565D0370}"/>
          </ac:cxnSpMkLst>
        </pc:cxnChg>
      </pc:sldChg>
      <pc:sldChg chg="addSp delSp modSp new mod ord setBg">
        <pc:chgData name="Julia Lira" userId="7d44e3899a1ee8f8" providerId="LiveId" clId="{E0770531-1356-4A9C-932C-F6C2EDB2325E}" dt="2021-11-06T14:50:57.423" v="2709" actId="14100"/>
        <pc:sldMkLst>
          <pc:docMk/>
          <pc:sldMk cId="2006054398" sldId="271"/>
        </pc:sldMkLst>
        <pc:spChg chg="mod">
          <ac:chgData name="Julia Lira" userId="7d44e3899a1ee8f8" providerId="LiveId" clId="{E0770531-1356-4A9C-932C-F6C2EDB2325E}" dt="2021-11-06T14:34:31.636" v="2696" actId="26606"/>
          <ac:spMkLst>
            <pc:docMk/>
            <pc:sldMk cId="2006054398" sldId="271"/>
            <ac:spMk id="2" creationId="{946B1DA1-DB54-454E-9F5D-0C023A532D23}"/>
          </ac:spMkLst>
        </pc:spChg>
        <pc:spChg chg="add del">
          <ac:chgData name="Julia Lira" userId="7d44e3899a1ee8f8" providerId="LiveId" clId="{E0770531-1356-4A9C-932C-F6C2EDB2325E}" dt="2021-11-06T14:34:31.636" v="2696" actId="26606"/>
          <ac:spMkLst>
            <pc:docMk/>
            <pc:sldMk cId="2006054398" sldId="271"/>
            <ac:spMk id="9" creationId="{D4771268-CB57-404A-9271-370EB28F6090}"/>
          </ac:spMkLst>
        </pc:spChg>
        <pc:spChg chg="add">
          <ac:chgData name="Julia Lira" userId="7d44e3899a1ee8f8" providerId="LiveId" clId="{E0770531-1356-4A9C-932C-F6C2EDB2325E}" dt="2021-11-06T14:34:31.636" v="2696" actId="26606"/>
          <ac:spMkLst>
            <pc:docMk/>
            <pc:sldMk cId="2006054398" sldId="271"/>
            <ac:spMk id="14" creationId="{2151139A-886F-4B97-8815-729AD3831BBD}"/>
          </ac:spMkLst>
        </pc:spChg>
        <pc:spChg chg="add">
          <ac:chgData name="Julia Lira" userId="7d44e3899a1ee8f8" providerId="LiveId" clId="{E0770531-1356-4A9C-932C-F6C2EDB2325E}" dt="2021-11-06T14:34:31.636" v="2696" actId="26606"/>
          <ac:spMkLst>
            <pc:docMk/>
            <pc:sldMk cId="2006054398" sldId="271"/>
            <ac:spMk id="16" creationId="{AB5E08C4-8CDD-4623-A5B8-E998C6DEE3B7}"/>
          </ac:spMkLst>
        </pc:spChg>
        <pc:spChg chg="add">
          <ac:chgData name="Julia Lira" userId="7d44e3899a1ee8f8" providerId="LiveId" clId="{E0770531-1356-4A9C-932C-F6C2EDB2325E}" dt="2021-11-06T14:34:31.636" v="2696" actId="26606"/>
          <ac:spMkLst>
            <pc:docMk/>
            <pc:sldMk cId="2006054398" sldId="271"/>
            <ac:spMk id="18" creationId="{15F33878-D502-4FFA-8ACE-F2AECDB2A23F}"/>
          </ac:spMkLst>
        </pc:spChg>
        <pc:spChg chg="add">
          <ac:chgData name="Julia Lira" userId="7d44e3899a1ee8f8" providerId="LiveId" clId="{E0770531-1356-4A9C-932C-F6C2EDB2325E}" dt="2021-11-06T14:34:31.636" v="2696" actId="26606"/>
          <ac:spMkLst>
            <pc:docMk/>
            <pc:sldMk cId="2006054398" sldId="271"/>
            <ac:spMk id="20" creationId="{D3539FEE-81D3-4406-802E-60B20B16F4F6}"/>
          </ac:spMkLst>
        </pc:spChg>
        <pc:spChg chg="add">
          <ac:chgData name="Julia Lira" userId="7d44e3899a1ee8f8" providerId="LiveId" clId="{E0770531-1356-4A9C-932C-F6C2EDB2325E}" dt="2021-11-06T14:34:31.636" v="2696" actId="26606"/>
          <ac:spMkLst>
            <pc:docMk/>
            <pc:sldMk cId="2006054398" sldId="271"/>
            <ac:spMk id="22" creationId="{DC701763-729E-462F-A5A8-E0DEFEB1E2E4}"/>
          </ac:spMkLst>
        </pc:spChg>
        <pc:picChg chg="add mod ord">
          <ac:chgData name="Julia Lira" userId="7d44e3899a1ee8f8" providerId="LiveId" clId="{E0770531-1356-4A9C-932C-F6C2EDB2325E}" dt="2021-11-06T14:34:31.636" v="2696" actId="26606"/>
          <ac:picMkLst>
            <pc:docMk/>
            <pc:sldMk cId="2006054398" sldId="271"/>
            <ac:picMk id="4" creationId="{6A39073C-3C3D-424B-B53E-779F167865F8}"/>
          </ac:picMkLst>
        </pc:picChg>
        <pc:picChg chg="add mod">
          <ac:chgData name="Julia Lira" userId="7d44e3899a1ee8f8" providerId="LiveId" clId="{E0770531-1356-4A9C-932C-F6C2EDB2325E}" dt="2021-11-06T14:50:57.423" v="2709" actId="14100"/>
          <ac:picMkLst>
            <pc:docMk/>
            <pc:sldMk cId="2006054398" sldId="271"/>
            <ac:picMk id="5" creationId="{8EA36AA8-6907-49FE-9A0C-AD150907343A}"/>
          </ac:picMkLst>
        </pc:picChg>
      </pc:sldChg>
      <pc:sldChg chg="addSp delSp modSp new mod setBg">
        <pc:chgData name="Julia Lira" userId="7d44e3899a1ee8f8" providerId="LiveId" clId="{E0770531-1356-4A9C-932C-F6C2EDB2325E}" dt="2021-11-06T14:49:35.778" v="2700" actId="26606"/>
        <pc:sldMkLst>
          <pc:docMk/>
          <pc:sldMk cId="1303753884" sldId="272"/>
        </pc:sldMkLst>
        <pc:spChg chg="del">
          <ac:chgData name="Julia Lira" userId="7d44e3899a1ee8f8" providerId="LiveId" clId="{E0770531-1356-4A9C-932C-F6C2EDB2325E}" dt="2021-11-06T14:49:35.778" v="2700" actId="26606"/>
          <ac:spMkLst>
            <pc:docMk/>
            <pc:sldMk cId="1303753884" sldId="272"/>
            <ac:spMk id="2" creationId="{98F4F0EC-0473-45C7-A475-E5EAD62AA28F}"/>
          </ac:spMkLst>
        </pc:spChg>
        <pc:spChg chg="del">
          <ac:chgData name="Julia Lira" userId="7d44e3899a1ee8f8" providerId="LiveId" clId="{E0770531-1356-4A9C-932C-F6C2EDB2325E}" dt="2021-11-06T14:49:35.778" v="2700" actId="26606"/>
          <ac:spMkLst>
            <pc:docMk/>
            <pc:sldMk cId="1303753884" sldId="272"/>
            <ac:spMk id="3" creationId="{B255B14F-4F54-43EB-9E28-07A5E32B3150}"/>
          </ac:spMkLst>
        </pc:spChg>
        <pc:spChg chg="add">
          <ac:chgData name="Julia Lira" userId="7d44e3899a1ee8f8" providerId="LiveId" clId="{E0770531-1356-4A9C-932C-F6C2EDB2325E}" dt="2021-11-06T14:49:35.778" v="2700" actId="26606"/>
          <ac:spMkLst>
            <pc:docMk/>
            <pc:sldMk cId="1303753884" sldId="272"/>
            <ac:spMk id="10" creationId="{AB8C311F-7253-4AED-9701-7FC0708C41C7}"/>
          </ac:spMkLst>
        </pc:spChg>
        <pc:spChg chg="add">
          <ac:chgData name="Julia Lira" userId="7d44e3899a1ee8f8" providerId="LiveId" clId="{E0770531-1356-4A9C-932C-F6C2EDB2325E}" dt="2021-11-06T14:49:35.778" v="2700" actId="26606"/>
          <ac:spMkLst>
            <pc:docMk/>
            <pc:sldMk cId="1303753884" sldId="272"/>
            <ac:spMk id="12" creationId="{E2384209-CB15-4CDF-9D31-C44FD9A3F20D}"/>
          </ac:spMkLst>
        </pc:spChg>
        <pc:spChg chg="add">
          <ac:chgData name="Julia Lira" userId="7d44e3899a1ee8f8" providerId="LiveId" clId="{E0770531-1356-4A9C-932C-F6C2EDB2325E}" dt="2021-11-06T14:49:35.778" v="2700" actId="26606"/>
          <ac:spMkLst>
            <pc:docMk/>
            <pc:sldMk cId="1303753884" sldId="272"/>
            <ac:spMk id="14" creationId="{2633B3B5-CC90-43F0-8714-D31D1F3F0209}"/>
          </ac:spMkLst>
        </pc:spChg>
        <pc:spChg chg="add">
          <ac:chgData name="Julia Lira" userId="7d44e3899a1ee8f8" providerId="LiveId" clId="{E0770531-1356-4A9C-932C-F6C2EDB2325E}" dt="2021-11-06T14:49:35.778" v="2700" actId="26606"/>
          <ac:spMkLst>
            <pc:docMk/>
            <pc:sldMk cId="1303753884" sldId="272"/>
            <ac:spMk id="16" creationId="{A8D57A06-A426-446D-B02C-A2DC6B62E45E}"/>
          </ac:spMkLst>
        </pc:spChg>
        <pc:picChg chg="add mod">
          <ac:chgData name="Julia Lira" userId="7d44e3899a1ee8f8" providerId="LiveId" clId="{E0770531-1356-4A9C-932C-F6C2EDB2325E}" dt="2021-11-06T14:49:35.778" v="2700" actId="26606"/>
          <ac:picMkLst>
            <pc:docMk/>
            <pc:sldMk cId="1303753884" sldId="272"/>
            <ac:picMk id="5" creationId="{52B04955-67BD-40C9-91F9-09CD8E7560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3B86-6274-417E-85CF-76301EE0C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58DFB9-16F9-432D-9E82-4348CDED7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CB56F5-1385-41A5-A98B-E0AA77846C21}"/>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D9CEC638-AAAD-4D0D-8503-EDDF1D89F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2D777-E15F-49F2-B416-C02F73DDAE36}"/>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7722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EBDD-2711-40BE-8D99-EA049BE13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14350-0292-4BE4-B9BA-739CF998F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55EBF-E8AE-4E43-8B6E-6326F87856F6}"/>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121796A2-1E3A-49C5-BE6B-7BB14834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4DDE5-143B-4407-A422-235A30E1BF64}"/>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137324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D2F7A-29AB-4499-A34E-EF61FB6FE1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3BE4F9-69B6-4CAC-935E-59A96968C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0C58A-E18E-4DAC-B5D7-C751EF5346D8}"/>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6C3799BE-7903-4E06-B430-14B66C801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E6222-1439-4A1E-B424-8DFABCFC894C}"/>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36347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A272-D29B-432D-94F3-95736D9BD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9935-E3B3-424E-A75A-9DABBB4C2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5A30D-C4C3-49E3-AE00-0726F7D1581A}"/>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64EAD626-6DEC-471F-B50C-BD4ABF2D1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68D68-EF20-4C4A-969C-A82FDE214F6E}"/>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36454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061F-714C-4FA9-9C3A-68BACF979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997DC9-374C-4835-972C-D1E935438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90431-1E30-4C8B-A7AA-3590E0C954B8}"/>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E0C307D8-FF6B-4D95-A608-EF7711A42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1A48A-732C-4F8F-A7F9-0ED22C64CA57}"/>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360680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915D-F0EB-4A80-8A79-7E2A1F57B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0C697-3DF6-4E58-B541-839ED31FB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725F3-4B6A-4B06-9418-399E2CDFF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C7199-4FFF-4A38-B9B4-ECF23C4B5761}"/>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6" name="Footer Placeholder 5">
            <a:extLst>
              <a:ext uri="{FF2B5EF4-FFF2-40B4-BE49-F238E27FC236}">
                <a16:creationId xmlns:a16="http://schemas.microsoft.com/office/drawing/2014/main" id="{12A3796B-0E43-4CC5-B548-CE9897128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6601B-C09D-4847-9EAE-6F52F5D3B0B4}"/>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70626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C3F6-5C04-4B3F-B6CB-AE9604725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25CF26-C2A8-47EF-8A31-55D8031F4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01613-0FA8-48CC-AF1A-07E24EE62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0584B9-B880-4C8A-8863-753BBC99E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61977-85C4-4F89-9031-21B075619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7C0AA8-1BE4-479E-975E-74F8215ED89F}"/>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8" name="Footer Placeholder 7">
            <a:extLst>
              <a:ext uri="{FF2B5EF4-FFF2-40B4-BE49-F238E27FC236}">
                <a16:creationId xmlns:a16="http://schemas.microsoft.com/office/drawing/2014/main" id="{A9C654AC-1938-4F7B-9CFD-5CD4A0DBC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4006D-980B-4488-B031-E103E4B4D305}"/>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51349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FFAA-4620-40DF-B63E-E56E5A4966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DCF2B-E3DE-43C5-80CE-3A1DD83C9514}"/>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4" name="Footer Placeholder 3">
            <a:extLst>
              <a:ext uri="{FF2B5EF4-FFF2-40B4-BE49-F238E27FC236}">
                <a16:creationId xmlns:a16="http://schemas.microsoft.com/office/drawing/2014/main" id="{6DF8BDDE-C251-43DB-BCBC-1A352E6BBD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EB6416-B518-4ED9-A7F4-C951EBA13584}"/>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13757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70AD2-C1D4-4E8A-B07A-0F1FDA35A5BD}"/>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3" name="Footer Placeholder 2">
            <a:extLst>
              <a:ext uri="{FF2B5EF4-FFF2-40B4-BE49-F238E27FC236}">
                <a16:creationId xmlns:a16="http://schemas.microsoft.com/office/drawing/2014/main" id="{60C758A6-A496-41E5-9FA6-98BCA2A85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69A242-475A-4400-BB4C-E24DD9E1C612}"/>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90283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9B39-6B58-48C9-83AC-C63B6D925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9E524-A8F5-4941-8384-0AAA73457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B8077B-DF25-418F-86CC-ECAF5E154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C4C1F-8990-4629-9062-30CB436C8FA2}"/>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6" name="Footer Placeholder 5">
            <a:extLst>
              <a:ext uri="{FF2B5EF4-FFF2-40B4-BE49-F238E27FC236}">
                <a16:creationId xmlns:a16="http://schemas.microsoft.com/office/drawing/2014/main" id="{A7FAC1B7-2EE3-495A-932D-932322BB2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A6F06-CC05-4498-81B0-AA50A195F4D0}"/>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1361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44F2-3833-4409-8B20-FB59A03C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0CDEF0-D717-4EF6-BE8C-4A63B512F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A68B8C-9C5C-4C2A-BB95-702C95B3C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04026-8EF4-43A5-8474-4D07DA8601F1}"/>
              </a:ext>
            </a:extLst>
          </p:cNvPr>
          <p:cNvSpPr>
            <a:spLocks noGrp="1"/>
          </p:cNvSpPr>
          <p:nvPr>
            <p:ph type="dt" sz="half" idx="10"/>
          </p:nvPr>
        </p:nvSpPr>
        <p:spPr/>
        <p:txBody>
          <a:bodyPr/>
          <a:lstStyle/>
          <a:p>
            <a:fld id="{59537904-9520-4ABD-8B91-79F564C498C7}" type="datetimeFigureOut">
              <a:rPr lang="en-US" smtClean="0"/>
              <a:t>11/6/2021</a:t>
            </a:fld>
            <a:endParaRPr lang="en-US"/>
          </a:p>
        </p:txBody>
      </p:sp>
      <p:sp>
        <p:nvSpPr>
          <p:cNvPr id="6" name="Footer Placeholder 5">
            <a:extLst>
              <a:ext uri="{FF2B5EF4-FFF2-40B4-BE49-F238E27FC236}">
                <a16:creationId xmlns:a16="http://schemas.microsoft.com/office/drawing/2014/main" id="{0076093E-38DF-435B-99EE-9A43A1283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8AAA0-41B4-4ED9-AF4D-44EDA0E851F5}"/>
              </a:ext>
            </a:extLst>
          </p:cNvPr>
          <p:cNvSpPr>
            <a:spLocks noGrp="1"/>
          </p:cNvSpPr>
          <p:nvPr>
            <p:ph type="sldNum" sz="quarter" idx="12"/>
          </p:nvPr>
        </p:nvSpPr>
        <p:spPr/>
        <p:txBody>
          <a:bodyPr/>
          <a:lstStyle/>
          <a:p>
            <a:fld id="{FB9F95D5-714D-4E2A-825F-3EC9E70A115E}" type="slidenum">
              <a:rPr lang="en-US" smtClean="0"/>
              <a:t>‹#›</a:t>
            </a:fld>
            <a:endParaRPr lang="en-US"/>
          </a:p>
        </p:txBody>
      </p:sp>
    </p:spTree>
    <p:extLst>
      <p:ext uri="{BB962C8B-B14F-4D97-AF65-F5344CB8AC3E}">
        <p14:creationId xmlns:p14="http://schemas.microsoft.com/office/powerpoint/2010/main" val="269071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79DE7-FABE-4385-9E75-C81E0D8CD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2A1AE3-3D69-41F0-9CDA-3FC7F27BC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F194A-898F-497D-B452-733E35914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37904-9520-4ABD-8B91-79F564C498C7}" type="datetimeFigureOut">
              <a:rPr lang="en-US" smtClean="0"/>
              <a:t>11/6/2021</a:t>
            </a:fld>
            <a:endParaRPr lang="en-US"/>
          </a:p>
        </p:txBody>
      </p:sp>
      <p:sp>
        <p:nvSpPr>
          <p:cNvPr id="5" name="Footer Placeholder 4">
            <a:extLst>
              <a:ext uri="{FF2B5EF4-FFF2-40B4-BE49-F238E27FC236}">
                <a16:creationId xmlns:a16="http://schemas.microsoft.com/office/drawing/2014/main" id="{007BE594-AA27-4BCA-8785-566C01EE2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B51682-26C7-4E61-AA80-4BA623CD2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95D5-714D-4E2A-825F-3EC9E70A115E}" type="slidenum">
              <a:rPr lang="en-US" smtClean="0"/>
              <a:t>‹#›</a:t>
            </a:fld>
            <a:endParaRPr lang="en-US"/>
          </a:p>
        </p:txBody>
      </p:sp>
    </p:spTree>
    <p:extLst>
      <p:ext uri="{BB962C8B-B14F-4D97-AF65-F5344CB8AC3E}">
        <p14:creationId xmlns:p14="http://schemas.microsoft.com/office/powerpoint/2010/main" val="65939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AA80D2-6BCD-4136-A5F8-6332E5FDC95A}"/>
              </a:ext>
            </a:extLst>
          </p:cNvPr>
          <p:cNvPicPr>
            <a:picLocks noChangeAspect="1"/>
          </p:cNvPicPr>
          <p:nvPr/>
        </p:nvPicPr>
        <p:blipFill>
          <a:blip r:embed="rId2">
            <a:extLst>
              <a:ext uri="{28A0092B-C50C-407E-A947-70E740481C1C}">
                <a14:useLocalDpi xmlns:a14="http://schemas.microsoft.com/office/drawing/2010/main" val="0"/>
              </a:ext>
            </a:extLst>
          </a:blip>
          <a:srcRect t="9076" b="9076"/>
          <a:stretch/>
        </p:blipFill>
        <p:spPr>
          <a:xfrm>
            <a:off x="320040" y="320040"/>
            <a:ext cx="11548872" cy="4462272"/>
          </a:xfrm>
          <a:prstGeom prst="rect">
            <a:avLst/>
          </a:prstGeom>
        </p:spPr>
      </p:pic>
      <p:sp>
        <p:nvSpPr>
          <p:cNvPr id="10" name="Rectangle 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983DBC-674D-4FDB-A0EF-A98786E64C36}"/>
              </a:ext>
            </a:extLst>
          </p:cNvPr>
          <p:cNvSpPr>
            <a:spLocks noGrp="1"/>
          </p:cNvSpPr>
          <p:nvPr>
            <p:ph type="ctrTitle"/>
          </p:nvPr>
        </p:nvSpPr>
        <p:spPr>
          <a:xfrm>
            <a:off x="4380588" y="5093208"/>
            <a:ext cx="6973204" cy="1261872"/>
          </a:xfrm>
        </p:spPr>
        <p:txBody>
          <a:bodyPr anchor="ctr">
            <a:normAutofit/>
          </a:bodyPr>
          <a:lstStyle/>
          <a:p>
            <a:pPr algn="l"/>
            <a:r>
              <a:rPr lang="en-US" sz="4800" b="1" dirty="0">
                <a:solidFill>
                  <a:schemeClr val="bg1"/>
                </a:solidFill>
              </a:rPr>
              <a:t>Covid – 19 Impact </a:t>
            </a:r>
            <a:r>
              <a:rPr lang="en-US" sz="4800" dirty="0">
                <a:solidFill>
                  <a:schemeClr val="bg1"/>
                </a:solidFill>
              </a:rPr>
              <a:t>: </a:t>
            </a:r>
            <a:br>
              <a:rPr lang="en-US" sz="4800" dirty="0">
                <a:solidFill>
                  <a:schemeClr val="bg1"/>
                </a:solidFill>
              </a:rPr>
            </a:br>
            <a:r>
              <a:rPr lang="en-US" sz="3600" dirty="0">
                <a:solidFill>
                  <a:schemeClr val="bg1"/>
                </a:solidFill>
              </a:rPr>
              <a:t>City of San Antonio/ Bexar County</a:t>
            </a:r>
          </a:p>
        </p:txBody>
      </p:sp>
      <p:sp>
        <p:nvSpPr>
          <p:cNvPr id="3" name="Subtitle 2">
            <a:extLst>
              <a:ext uri="{FF2B5EF4-FFF2-40B4-BE49-F238E27FC236}">
                <a16:creationId xmlns:a16="http://schemas.microsoft.com/office/drawing/2014/main" id="{07E74305-DF3D-4E68-A67B-E9A9942D3EFF}"/>
              </a:ext>
            </a:extLst>
          </p:cNvPr>
          <p:cNvSpPr>
            <a:spLocks noGrp="1"/>
          </p:cNvSpPr>
          <p:nvPr>
            <p:ph type="subTitle" idx="1"/>
          </p:nvPr>
        </p:nvSpPr>
        <p:spPr>
          <a:xfrm>
            <a:off x="838209" y="5093208"/>
            <a:ext cx="2892986" cy="1261872"/>
          </a:xfrm>
        </p:spPr>
        <p:txBody>
          <a:bodyPr anchor="ctr">
            <a:normAutofit fontScale="85000" lnSpcReduction="20000"/>
          </a:bodyPr>
          <a:lstStyle/>
          <a:p>
            <a:pPr algn="r"/>
            <a:r>
              <a:rPr lang="en-US" sz="2000" dirty="0">
                <a:solidFill>
                  <a:schemeClr val="bg2"/>
                </a:solidFill>
              </a:rPr>
              <a:t>Contributors:</a:t>
            </a:r>
          </a:p>
          <a:p>
            <a:pPr algn="r"/>
            <a:r>
              <a:rPr lang="en-US" sz="2000" dirty="0">
                <a:solidFill>
                  <a:schemeClr val="bg2"/>
                </a:solidFill>
              </a:rPr>
              <a:t>Uma Yeruva,</a:t>
            </a:r>
          </a:p>
          <a:p>
            <a:pPr algn="r"/>
            <a:r>
              <a:rPr lang="en-US" sz="2000" dirty="0">
                <a:solidFill>
                  <a:schemeClr val="bg2"/>
                </a:solidFill>
              </a:rPr>
              <a:t>Samantha Brown,</a:t>
            </a:r>
          </a:p>
          <a:p>
            <a:pPr algn="r"/>
            <a:r>
              <a:rPr lang="en-US" sz="2000" dirty="0">
                <a:solidFill>
                  <a:schemeClr val="bg2"/>
                </a:solidFill>
              </a:rPr>
              <a:t>Ahmed Dahham &amp; Julia Lira</a:t>
            </a:r>
          </a:p>
        </p:txBody>
      </p:sp>
      <p:cxnSp>
        <p:nvCxnSpPr>
          <p:cNvPr id="12" name="Straight Connector 1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08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1DA1-DB54-454E-9F5D-0C023A532D2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Other TX counties by comparison</a:t>
            </a:r>
            <a:br>
              <a:rPr lang="en-US" sz="2800">
                <a:solidFill>
                  <a:srgbClr val="FFFFFF"/>
                </a:solidFill>
              </a:rPr>
            </a:br>
            <a:r>
              <a:rPr lang="en-US" sz="2800">
                <a:solidFill>
                  <a:srgbClr val="FFFFFF"/>
                </a:solidFill>
              </a:rPr>
              <a:t> ( top 5 vs bottom 5 counties vaccinated )</a:t>
            </a:r>
          </a:p>
        </p:txBody>
      </p:sp>
      <p:pic>
        <p:nvPicPr>
          <p:cNvPr id="5" name="Picture 4">
            <a:extLst>
              <a:ext uri="{FF2B5EF4-FFF2-40B4-BE49-F238E27FC236}">
                <a16:creationId xmlns:a16="http://schemas.microsoft.com/office/drawing/2014/main" id="{8EA36AA8-6907-49FE-9A0C-AD150907343A}"/>
              </a:ext>
            </a:extLst>
          </p:cNvPr>
          <p:cNvPicPr>
            <a:picLocks noChangeAspect="1"/>
          </p:cNvPicPr>
          <p:nvPr/>
        </p:nvPicPr>
        <p:blipFill>
          <a:blip r:embed="rId2"/>
          <a:stretch>
            <a:fillRect/>
          </a:stretch>
        </p:blipFill>
        <p:spPr>
          <a:xfrm>
            <a:off x="408373" y="2068497"/>
            <a:ext cx="5936790" cy="4147149"/>
          </a:xfrm>
          <a:prstGeom prst="rect">
            <a:avLst/>
          </a:prstGeom>
        </p:spPr>
      </p:pic>
      <p:pic>
        <p:nvPicPr>
          <p:cNvPr id="4" name="Picture 3">
            <a:extLst>
              <a:ext uri="{FF2B5EF4-FFF2-40B4-BE49-F238E27FC236}">
                <a16:creationId xmlns:a16="http://schemas.microsoft.com/office/drawing/2014/main" id="{6A39073C-3C3D-424B-B53E-779F167865F8}"/>
              </a:ext>
            </a:extLst>
          </p:cNvPr>
          <p:cNvPicPr>
            <a:picLocks noChangeAspect="1"/>
          </p:cNvPicPr>
          <p:nvPr/>
        </p:nvPicPr>
        <p:blipFill>
          <a:blip r:embed="rId3"/>
          <a:stretch>
            <a:fillRect/>
          </a:stretch>
        </p:blipFill>
        <p:spPr>
          <a:xfrm>
            <a:off x="6345165" y="2217815"/>
            <a:ext cx="4378576" cy="3997831"/>
          </a:xfrm>
          <a:prstGeom prst="rect">
            <a:avLst/>
          </a:prstGeom>
        </p:spPr>
      </p:pic>
    </p:spTree>
    <p:extLst>
      <p:ext uri="{BB962C8B-B14F-4D97-AF65-F5344CB8AC3E}">
        <p14:creationId xmlns:p14="http://schemas.microsoft.com/office/powerpoint/2010/main" val="200605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01C-3408-4C80-B4BF-E88BBDF84295}"/>
              </a:ext>
            </a:extLst>
          </p:cNvPr>
          <p:cNvSpPr>
            <a:spLocks noGrp="1"/>
          </p:cNvSpPr>
          <p:nvPr>
            <p:ph type="title"/>
          </p:nvPr>
        </p:nvSpPr>
        <p:spPr>
          <a:xfrm>
            <a:off x="968377" y="965200"/>
            <a:ext cx="4474140" cy="3175373"/>
          </a:xfrm>
        </p:spPr>
        <p:txBody>
          <a:bodyPr vert="horz" lIns="91440" tIns="45720" rIns="91440" bIns="45720" rtlCol="0" anchor="b">
            <a:normAutofit/>
          </a:bodyPr>
          <a:lstStyle/>
          <a:p>
            <a:r>
              <a:rPr lang="en-US" sz="2000"/>
              <a:t>Correlation</a:t>
            </a:r>
            <a:br>
              <a:rPr lang="en-US" sz="2000"/>
            </a:br>
            <a:br>
              <a:rPr lang="en-US" sz="2000"/>
            </a:br>
            <a:r>
              <a:rPr lang="en-US" sz="2000"/>
              <a:t>&amp;</a:t>
            </a:r>
            <a:br>
              <a:rPr lang="en-US" sz="2000"/>
            </a:br>
            <a:br>
              <a:rPr lang="en-US" sz="2000"/>
            </a:br>
            <a:r>
              <a:rPr lang="en-US" sz="2000"/>
              <a:t>Conclusion</a:t>
            </a:r>
            <a:br>
              <a:rPr lang="en-US" sz="2000"/>
            </a:br>
            <a:br>
              <a:rPr lang="en-US" sz="2000"/>
            </a:br>
            <a:br>
              <a:rPr lang="en-US" sz="2000"/>
            </a:br>
            <a:r>
              <a:rPr lang="en-US" sz="2000"/>
              <a:t>Direct correlation shows vaccination increase lead to lowering of cases</a:t>
            </a:r>
            <a:br>
              <a:rPr lang="en-US" sz="2000"/>
            </a:br>
            <a:endParaRPr lang="en-US" sz="2000"/>
          </a:p>
        </p:txBody>
      </p:sp>
      <p:sp>
        <p:nvSpPr>
          <p:cNvPr id="20" name="Rectangle 19">
            <a:extLst>
              <a:ext uri="{FF2B5EF4-FFF2-40B4-BE49-F238E27FC236}">
                <a16:creationId xmlns:a16="http://schemas.microsoft.com/office/drawing/2014/main" id="{C18DD249-7BAF-43E4-96D2-897DF8277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3709A93-4FBF-496D-9228-3D3DBCF50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06"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 line chart&#10;&#10;Description automatically generated">
            <a:extLst>
              <a:ext uri="{FF2B5EF4-FFF2-40B4-BE49-F238E27FC236}">
                <a16:creationId xmlns:a16="http://schemas.microsoft.com/office/drawing/2014/main" id="{C2260810-CB8D-4071-9422-2CAD5EB8AD74}"/>
              </a:ext>
            </a:extLst>
          </p:cNvPr>
          <p:cNvPicPr>
            <a:picLocks noChangeAspect="1"/>
          </p:cNvPicPr>
          <p:nvPr/>
        </p:nvPicPr>
        <p:blipFill>
          <a:blip r:embed="rId2"/>
          <a:stretch>
            <a:fillRect/>
          </a:stretch>
        </p:blipFill>
        <p:spPr>
          <a:xfrm>
            <a:off x="6925526" y="321734"/>
            <a:ext cx="4436946" cy="2739814"/>
          </a:xfrm>
          <a:prstGeom prst="rect">
            <a:avLst/>
          </a:prstGeom>
        </p:spPr>
      </p:pic>
      <p:sp>
        <p:nvSpPr>
          <p:cNvPr id="24" name="Rectangle 23">
            <a:extLst>
              <a:ext uri="{FF2B5EF4-FFF2-40B4-BE49-F238E27FC236}">
                <a16:creationId xmlns:a16="http://schemas.microsoft.com/office/drawing/2014/main" id="{AC6F8F5A-EAFE-459F-8F54-9D86D539F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line chart, histogram&#10;&#10;Description automatically generated">
            <a:extLst>
              <a:ext uri="{FF2B5EF4-FFF2-40B4-BE49-F238E27FC236}">
                <a16:creationId xmlns:a16="http://schemas.microsoft.com/office/drawing/2014/main" id="{92AF3D5B-7E92-44C5-9BD7-2A5BA9B6658C}"/>
              </a:ext>
            </a:extLst>
          </p:cNvPr>
          <p:cNvPicPr>
            <a:picLocks noChangeAspect="1"/>
          </p:cNvPicPr>
          <p:nvPr/>
        </p:nvPicPr>
        <p:blipFill>
          <a:blip r:embed="rId3"/>
          <a:stretch>
            <a:fillRect/>
          </a:stretch>
        </p:blipFill>
        <p:spPr>
          <a:xfrm>
            <a:off x="6420908" y="4274660"/>
            <a:ext cx="2364317" cy="1603481"/>
          </a:xfrm>
          <a:prstGeom prst="rect">
            <a:avLst/>
          </a:prstGeom>
        </p:spPr>
      </p:pic>
      <p:sp>
        <p:nvSpPr>
          <p:cNvPr id="26" name="Rectangle 25">
            <a:extLst>
              <a:ext uri="{FF2B5EF4-FFF2-40B4-BE49-F238E27FC236}">
                <a16:creationId xmlns:a16="http://schemas.microsoft.com/office/drawing/2014/main" id="{C3FD65E3-4E8F-40F8-B00F-C3CA65D8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71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DFA2231-FFDF-4250-983C-D460855A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histogram&#10;&#10;Description automatically generated">
            <a:extLst>
              <a:ext uri="{FF2B5EF4-FFF2-40B4-BE49-F238E27FC236}">
                <a16:creationId xmlns:a16="http://schemas.microsoft.com/office/drawing/2014/main" id="{B49C8AC1-D4B8-48E9-A5E6-41BA12CA92C4}"/>
              </a:ext>
            </a:extLst>
          </p:cNvPr>
          <p:cNvPicPr>
            <a:picLocks noChangeAspect="1"/>
          </p:cNvPicPr>
          <p:nvPr/>
        </p:nvPicPr>
        <p:blipFill>
          <a:blip r:embed="rId4"/>
          <a:stretch>
            <a:fillRect/>
          </a:stretch>
        </p:blipFill>
        <p:spPr>
          <a:xfrm>
            <a:off x="9514533" y="4305043"/>
            <a:ext cx="2364317" cy="1542716"/>
          </a:xfrm>
          <a:prstGeom prst="rect">
            <a:avLst/>
          </a:prstGeom>
        </p:spPr>
      </p:pic>
    </p:spTree>
    <p:extLst>
      <p:ext uri="{BB962C8B-B14F-4D97-AF65-F5344CB8AC3E}">
        <p14:creationId xmlns:p14="http://schemas.microsoft.com/office/powerpoint/2010/main" val="35123720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imeline&#10;&#10;Description automatically generated">
            <a:extLst>
              <a:ext uri="{FF2B5EF4-FFF2-40B4-BE49-F238E27FC236}">
                <a16:creationId xmlns:a16="http://schemas.microsoft.com/office/drawing/2014/main" id="{9D836385-32F6-44E6-9ABB-685D2B3A2C1D}"/>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4038600" y="1019175"/>
            <a:ext cx="7186613" cy="3436938"/>
          </a:xfrm>
          <a:prstGeom prst="rect">
            <a:avLst/>
          </a:prstGeom>
        </p:spPr>
      </p:pic>
      <p:sp>
        <p:nvSpPr>
          <p:cNvPr id="2" name="Title 1">
            <a:extLst>
              <a:ext uri="{FF2B5EF4-FFF2-40B4-BE49-F238E27FC236}">
                <a16:creationId xmlns:a16="http://schemas.microsoft.com/office/drawing/2014/main" id="{41089DD2-4388-41E6-9A71-28A6C1176557}"/>
              </a:ext>
            </a:extLst>
          </p:cNvPr>
          <p:cNvSpPr>
            <a:spLocks noGrp="1"/>
          </p:cNvSpPr>
          <p:nvPr>
            <p:ph type="ctrTitle"/>
          </p:nvPr>
        </p:nvSpPr>
        <p:spPr>
          <a:xfrm>
            <a:off x="640080" y="2074363"/>
            <a:ext cx="2925156" cy="283722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n-US" sz="1200" kern="1200">
                <a:solidFill>
                  <a:srgbClr val="FFFFFF"/>
                </a:solidFill>
                <a:latin typeface="+mj-lt"/>
                <a:ea typeface="+mj-ea"/>
                <a:cs typeface="+mj-cs"/>
              </a:rPr>
              <a:t>Johns Hopkins Corona Virus Resource API was utilized to find information ranging from age, race, case count, vaccine types, vaccine rates, testing rates and hospital info.  This information was extracted into CSV files and sorted for one state – Texas for the date range of January 20 , 2021 to current</a:t>
            </a:r>
            <a:br>
              <a:rPr lang="en-US" sz="1200" kern="1200">
                <a:solidFill>
                  <a:srgbClr val="FFFFFF"/>
                </a:solidFill>
                <a:latin typeface="+mj-lt"/>
                <a:ea typeface="+mj-ea"/>
                <a:cs typeface="+mj-cs"/>
              </a:rPr>
            </a:br>
            <a:br>
              <a:rPr lang="en-US" sz="1200" kern="1200">
                <a:solidFill>
                  <a:srgbClr val="FFFFFF"/>
                </a:solidFill>
                <a:latin typeface="+mj-lt"/>
                <a:ea typeface="+mj-ea"/>
                <a:cs typeface="+mj-cs"/>
              </a:rPr>
            </a:br>
            <a:r>
              <a:rPr lang="en-US" sz="1200" kern="1200">
                <a:solidFill>
                  <a:srgbClr val="FFFFFF"/>
                </a:solidFill>
                <a:latin typeface="+mj-lt"/>
                <a:ea typeface="+mj-ea"/>
                <a:cs typeface="+mj-cs"/>
              </a:rPr>
              <a:t>Additional resources referenced include Texas Health and Human Services and City of San Antonio</a:t>
            </a:r>
            <a:endParaRPr lang="en-US" sz="1200" kern="1200" dirty="0">
              <a:solidFill>
                <a:srgbClr val="FFFFFF"/>
              </a:solidFill>
              <a:latin typeface="+mj-lt"/>
              <a:ea typeface="+mj-ea"/>
              <a:cs typeface="+mj-cs"/>
            </a:endParaRPr>
          </a:p>
        </p:txBody>
      </p:sp>
      <p:pic>
        <p:nvPicPr>
          <p:cNvPr id="4" name="Picture 3" descr="Text&#10;&#10;Description automatically generated with low confidence">
            <a:extLst>
              <a:ext uri="{FF2B5EF4-FFF2-40B4-BE49-F238E27FC236}">
                <a16:creationId xmlns:a16="http://schemas.microsoft.com/office/drawing/2014/main" id="{2F2A663E-13DB-4B0F-8404-3F272AF1A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722" y="5079597"/>
            <a:ext cx="3796495" cy="1223111"/>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82C7C910-2D96-4DEF-8E41-286AFE521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730" y="4911588"/>
            <a:ext cx="4648849" cy="981212"/>
          </a:xfrm>
          <a:prstGeom prst="rect">
            <a:avLst/>
          </a:prstGeom>
        </p:spPr>
      </p:pic>
    </p:spTree>
    <p:extLst>
      <p:ext uri="{BB962C8B-B14F-4D97-AF65-F5344CB8AC3E}">
        <p14:creationId xmlns:p14="http://schemas.microsoft.com/office/powerpoint/2010/main" val="339883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B627F-7992-4C35-849C-2FC97F10AA8E}"/>
              </a:ext>
            </a:extLst>
          </p:cNvPr>
          <p:cNvSpPr>
            <a:spLocks noGrp="1"/>
          </p:cNvSpPr>
          <p:nvPr>
            <p:ph type="title"/>
          </p:nvPr>
        </p:nvSpPr>
        <p:spPr>
          <a:xfrm>
            <a:off x="526073" y="936558"/>
            <a:ext cx="11139854" cy="930447"/>
          </a:xfrm>
        </p:spPr>
        <p:txBody>
          <a:bodyPr vert="horz" lIns="91440" tIns="45720" rIns="91440" bIns="45720" rtlCol="0" anchor="b">
            <a:normAutofit fontScale="90000"/>
          </a:bodyPr>
          <a:lstStyle/>
          <a:p>
            <a:pPr algn="ctr"/>
            <a:r>
              <a:rPr lang="en-US" sz="1400" dirty="0">
                <a:solidFill>
                  <a:srgbClr val="FFFFFF"/>
                </a:solidFill>
              </a:rPr>
              <a:t>Limitations</a:t>
            </a:r>
            <a:br>
              <a:rPr lang="en-US" sz="1400" dirty="0">
                <a:solidFill>
                  <a:srgbClr val="FFFFFF"/>
                </a:solidFill>
              </a:rPr>
            </a:br>
            <a:br>
              <a:rPr lang="en-US" sz="1400" dirty="0">
                <a:solidFill>
                  <a:srgbClr val="FFFFFF"/>
                </a:solidFill>
              </a:rPr>
            </a:br>
            <a:r>
              <a:rPr lang="en-US" sz="1400" dirty="0">
                <a:solidFill>
                  <a:srgbClr val="FFFFFF"/>
                </a:solidFill>
              </a:rPr>
              <a:t>Sept 27 &amp; 28 data incorrect In John Hopkins Daily Confirmed cases - line chart exposed negative #s </a:t>
            </a:r>
            <a:br>
              <a:rPr lang="en-US" sz="1400" dirty="0">
                <a:solidFill>
                  <a:srgbClr val="FFFFFF"/>
                </a:solidFill>
              </a:rPr>
            </a:br>
            <a:br>
              <a:rPr lang="en-US" sz="1400" dirty="0">
                <a:solidFill>
                  <a:srgbClr val="FFFFFF"/>
                </a:solidFill>
              </a:rPr>
            </a:br>
            <a:r>
              <a:rPr lang="en-US" sz="1400" dirty="0">
                <a:solidFill>
                  <a:srgbClr val="FFFFFF"/>
                </a:solidFill>
              </a:rPr>
              <a:t>Inconsistent data capture in San Antonio site – some included dates but not counties and vice versa.</a:t>
            </a:r>
            <a:br>
              <a:rPr lang="en-US" sz="1400" dirty="0">
                <a:solidFill>
                  <a:srgbClr val="FFFFFF"/>
                </a:solidFill>
              </a:rPr>
            </a:br>
            <a:br>
              <a:rPr lang="en-US" sz="1400" dirty="0">
                <a:solidFill>
                  <a:srgbClr val="FFFFFF"/>
                </a:solidFill>
              </a:rPr>
            </a:br>
            <a:r>
              <a:rPr lang="en-US" sz="1400" dirty="0">
                <a:solidFill>
                  <a:srgbClr val="FFFFFF"/>
                </a:solidFill>
              </a:rPr>
              <a:t>Houston Chronicle article from June referenced a CDC map that reflected missing data that resulted from state mandates on reporting </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Map&#10;&#10;Description automatically generated">
            <a:extLst>
              <a:ext uri="{FF2B5EF4-FFF2-40B4-BE49-F238E27FC236}">
                <a16:creationId xmlns:a16="http://schemas.microsoft.com/office/drawing/2014/main" id="{4D1869D6-A521-4BEB-A12A-AE4E7E7A0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721" y="2649425"/>
            <a:ext cx="5438811" cy="3657600"/>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F7ABF60-22CA-4837-8D3F-5C1DD29A2478}"/>
              </a:ext>
            </a:extLst>
          </p:cNvPr>
          <p:cNvPicPr>
            <a:picLocks noChangeAspect="1"/>
          </p:cNvPicPr>
          <p:nvPr/>
        </p:nvPicPr>
        <p:blipFill>
          <a:blip r:embed="rId3"/>
          <a:stretch>
            <a:fillRect/>
          </a:stretch>
        </p:blipFill>
        <p:spPr>
          <a:xfrm>
            <a:off x="526073" y="2756014"/>
            <a:ext cx="5269036" cy="3444422"/>
          </a:xfrm>
          <a:prstGeom prst="rect">
            <a:avLst/>
          </a:prstGeom>
        </p:spPr>
      </p:pic>
    </p:spTree>
    <p:extLst>
      <p:ext uri="{BB962C8B-B14F-4D97-AF65-F5344CB8AC3E}">
        <p14:creationId xmlns:p14="http://schemas.microsoft.com/office/powerpoint/2010/main" val="248051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EB3F-A1BE-40F9-8F8E-FB885C498501}"/>
              </a:ext>
            </a:extLst>
          </p:cNvPr>
          <p:cNvSpPr>
            <a:spLocks noGrp="1"/>
          </p:cNvSpPr>
          <p:nvPr>
            <p:ph type="title"/>
          </p:nvPr>
        </p:nvSpPr>
        <p:spPr/>
        <p:txBody>
          <a:bodyPr/>
          <a:lstStyle/>
          <a:p>
            <a:r>
              <a:rPr lang="en-US" dirty="0"/>
              <a:t>Questions to address with data gathered:</a:t>
            </a:r>
          </a:p>
        </p:txBody>
      </p:sp>
      <p:pic>
        <p:nvPicPr>
          <p:cNvPr id="6" name="Picture Placeholder 5" descr="Icon&#10;&#10;Description automatically generated">
            <a:extLst>
              <a:ext uri="{FF2B5EF4-FFF2-40B4-BE49-F238E27FC236}">
                <a16:creationId xmlns:a16="http://schemas.microsoft.com/office/drawing/2014/main" id="{8683D896-A7A3-4CAF-8FE2-45FC05DAE48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6" r="776"/>
          <a:stretch>
            <a:fillRect/>
          </a:stretch>
        </p:blipFill>
        <p:spPr/>
      </p:pic>
      <p:sp>
        <p:nvSpPr>
          <p:cNvPr id="4" name="Text Placeholder 3">
            <a:extLst>
              <a:ext uri="{FF2B5EF4-FFF2-40B4-BE49-F238E27FC236}">
                <a16:creationId xmlns:a16="http://schemas.microsoft.com/office/drawing/2014/main" id="{EC0CD1E4-EF8F-409F-B522-11ECCD64FB1B}"/>
              </a:ext>
            </a:extLst>
          </p:cNvPr>
          <p:cNvSpPr>
            <a:spLocks noGrp="1"/>
          </p:cNvSpPr>
          <p:nvPr>
            <p:ph type="body" sz="half" idx="2"/>
          </p:nvPr>
        </p:nvSpPr>
        <p:spPr/>
        <p:txBody>
          <a:bodyPr>
            <a:normAutofit fontScale="70000" lnSpcReduction="20000"/>
          </a:bodyPr>
          <a:lstStyle/>
          <a:p>
            <a:endParaRPr lang="en-US" dirty="0"/>
          </a:p>
          <a:p>
            <a:pPr marL="342900" indent="-342900">
              <a:buAutoNum type="arabicPeriod"/>
            </a:pPr>
            <a:endParaRPr lang="en-US" sz="2000" dirty="0"/>
          </a:p>
          <a:p>
            <a:pPr marL="342900" indent="-342900">
              <a:buAutoNum type="arabicPeriod"/>
            </a:pPr>
            <a:r>
              <a:rPr lang="en-US" sz="2000" dirty="0"/>
              <a:t>Relationship of population to Vaccination Rate</a:t>
            </a:r>
          </a:p>
          <a:p>
            <a:pPr marL="457200" indent="-457200">
              <a:buAutoNum type="arabicPeriod" startAt="2"/>
            </a:pPr>
            <a:r>
              <a:rPr lang="en-US" sz="2000" dirty="0"/>
              <a:t>Bexar county Vaccination rate</a:t>
            </a:r>
          </a:p>
          <a:p>
            <a:r>
              <a:rPr lang="en-US" sz="2000" dirty="0"/>
              <a:t>         ( Single dose vs Fully Vaccinated)</a:t>
            </a:r>
          </a:p>
          <a:p>
            <a:endParaRPr lang="en-US" sz="2000" dirty="0"/>
          </a:p>
          <a:p>
            <a:r>
              <a:rPr lang="en-US" sz="2000" dirty="0"/>
              <a:t>3. Comparison of Fully Vaccinated vs Single Dose</a:t>
            </a:r>
          </a:p>
          <a:p>
            <a:r>
              <a:rPr lang="en-US" sz="2000" dirty="0"/>
              <a:t>     by:</a:t>
            </a:r>
          </a:p>
          <a:p>
            <a:r>
              <a:rPr lang="en-US" sz="1700" dirty="0"/>
              <a:t>Age  </a:t>
            </a:r>
          </a:p>
          <a:p>
            <a:r>
              <a:rPr lang="en-US" sz="1700" dirty="0"/>
              <a:t>Gender</a:t>
            </a:r>
          </a:p>
          <a:p>
            <a:r>
              <a:rPr lang="en-US" sz="1700" dirty="0"/>
              <a:t>Ethnicity </a:t>
            </a:r>
          </a:p>
          <a:p>
            <a:r>
              <a:rPr lang="en-US" sz="2000" dirty="0"/>
              <a:t>	 </a:t>
            </a:r>
          </a:p>
          <a:p>
            <a:r>
              <a:rPr lang="en-US" dirty="0"/>
              <a:t>5.  </a:t>
            </a:r>
            <a:r>
              <a:rPr lang="en-US" sz="1900" dirty="0"/>
              <a:t>Limitations </a:t>
            </a:r>
          </a:p>
        </p:txBody>
      </p:sp>
    </p:spTree>
    <p:extLst>
      <p:ext uri="{BB962C8B-B14F-4D97-AF65-F5344CB8AC3E}">
        <p14:creationId xmlns:p14="http://schemas.microsoft.com/office/powerpoint/2010/main" val="2804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2700F-DD24-4E24-B4F6-702BAC1D0127}"/>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2200" b="1" dirty="0">
                <a:solidFill>
                  <a:srgbClr val="FFFFFF"/>
                </a:solidFill>
              </a:rPr>
              <a:t>Bexar County Vaccinations</a:t>
            </a:r>
            <a:br>
              <a:rPr lang="en-US" sz="2200" dirty="0">
                <a:solidFill>
                  <a:srgbClr val="FFFFFF"/>
                </a:solidFill>
              </a:rPr>
            </a:br>
            <a:r>
              <a:rPr lang="en-US" sz="2200" dirty="0">
                <a:solidFill>
                  <a:srgbClr val="FFFFFF"/>
                </a:solidFill>
              </a:rPr>
              <a:t>One Dose vs Fully Vaccinated</a:t>
            </a:r>
            <a:br>
              <a:rPr lang="en-US" sz="2200" dirty="0">
                <a:solidFill>
                  <a:srgbClr val="FFFFFF"/>
                </a:solidFill>
              </a:rPr>
            </a:br>
            <a:r>
              <a:rPr lang="en-US" sz="2200" dirty="0">
                <a:solidFill>
                  <a:srgbClr val="FFFFFF"/>
                </a:solidFill>
              </a:rPr>
              <a:t>(Timeframe :  May 3,2021 – Oct 10, 2021)</a:t>
            </a:r>
          </a:p>
        </p:txBody>
      </p:sp>
      <p:pic>
        <p:nvPicPr>
          <p:cNvPr id="4" name="Picture 3" descr="A picture containing text, drinking water&#10;&#10;Description automatically generated">
            <a:extLst>
              <a:ext uri="{FF2B5EF4-FFF2-40B4-BE49-F238E27FC236}">
                <a16:creationId xmlns:a16="http://schemas.microsoft.com/office/drawing/2014/main" id="{05BF332D-755D-4EE6-AA57-BFD41EBD8F21}"/>
              </a:ext>
            </a:extLst>
          </p:cNvPr>
          <p:cNvPicPr>
            <a:picLocks noChangeAspect="1"/>
          </p:cNvPicPr>
          <p:nvPr/>
        </p:nvPicPr>
        <p:blipFill rotWithShape="1">
          <a:blip r:embed="rId2">
            <a:extLst>
              <a:ext uri="{28A0092B-C50C-407E-A947-70E740481C1C}">
                <a14:useLocalDpi xmlns:a14="http://schemas.microsoft.com/office/drawing/2010/main" val="0"/>
              </a:ext>
            </a:extLst>
          </a:blip>
          <a:srcRect t="8293" r="1" b="3391"/>
          <a:stretch/>
        </p:blipFill>
        <p:spPr>
          <a:xfrm>
            <a:off x="320040" y="320040"/>
            <a:ext cx="11548872" cy="4462272"/>
          </a:xfrm>
          <a:prstGeom prst="rect">
            <a:avLst/>
          </a:prstGeom>
        </p:spPr>
      </p:pic>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4766919-254F-42A8-A3F9-FBD208B4D320}"/>
              </a:ext>
            </a:extLst>
          </p:cNvPr>
          <p:cNvPicPr>
            <a:picLocks noChangeAspect="1"/>
          </p:cNvPicPr>
          <p:nvPr/>
        </p:nvPicPr>
        <p:blipFill>
          <a:blip r:embed="rId3"/>
          <a:stretch>
            <a:fillRect/>
          </a:stretch>
        </p:blipFill>
        <p:spPr>
          <a:xfrm>
            <a:off x="718686" y="629173"/>
            <a:ext cx="6537509" cy="3972231"/>
          </a:xfrm>
          <a:prstGeom prst="rect">
            <a:avLst/>
          </a:prstGeom>
        </p:spPr>
      </p:pic>
    </p:spTree>
    <p:extLst>
      <p:ext uri="{BB962C8B-B14F-4D97-AF65-F5344CB8AC3E}">
        <p14:creationId xmlns:p14="http://schemas.microsoft.com/office/powerpoint/2010/main" val="97964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5FE384-D54F-4854-8B07-4272412B8472}"/>
              </a:ext>
            </a:extLst>
          </p:cNvPr>
          <p:cNvPicPr>
            <a:picLocks noChangeAspect="1"/>
          </p:cNvPicPr>
          <p:nvPr/>
        </p:nvPicPr>
        <p:blipFill rotWithShape="1">
          <a:blip r:embed="rId2">
            <a:alphaModFix amt="34000"/>
            <a:extLst>
              <a:ext uri="{28A0092B-C50C-407E-A947-70E740481C1C}">
                <a14:useLocalDpi xmlns:a14="http://schemas.microsoft.com/office/drawing/2010/main" val="0"/>
              </a:ext>
            </a:extLst>
          </a:blip>
          <a:srcRect t="8350" r="-1" b="12786"/>
          <a:stretch/>
        </p:blipFill>
        <p:spPr>
          <a:xfrm>
            <a:off x="0" y="0"/>
            <a:ext cx="12188952" cy="6858000"/>
          </a:xfrm>
          <a:prstGeom prst="rect">
            <a:avLst/>
          </a:prstGeom>
        </p:spPr>
      </p:pic>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A73C74-D877-4F8B-90C9-982BD6944A23}"/>
              </a:ext>
            </a:extLst>
          </p:cNvPr>
          <p:cNvSpPr>
            <a:spLocks noGrp="1"/>
          </p:cNvSpPr>
          <p:nvPr>
            <p:ph type="title"/>
          </p:nvPr>
        </p:nvSpPr>
        <p:spPr>
          <a:xfrm>
            <a:off x="841248" y="5009083"/>
            <a:ext cx="2889504" cy="1345997"/>
          </a:xfrm>
        </p:spPr>
        <p:txBody>
          <a:bodyPr vert="horz" lIns="91440" tIns="45720" rIns="91440" bIns="45720" rtlCol="0" anchor="ctr">
            <a:normAutofit fontScale="90000"/>
          </a:bodyPr>
          <a:lstStyle/>
          <a:p>
            <a:r>
              <a:rPr lang="en-US" sz="2600" dirty="0">
                <a:solidFill>
                  <a:schemeClr val="bg1"/>
                </a:solidFill>
              </a:rPr>
              <a:t>Comparisons:</a:t>
            </a:r>
            <a:br>
              <a:rPr lang="en-US" sz="2600" dirty="0">
                <a:solidFill>
                  <a:schemeClr val="bg1"/>
                </a:solidFill>
              </a:rPr>
            </a:br>
            <a:br>
              <a:rPr lang="en-US" sz="2600" dirty="0">
                <a:solidFill>
                  <a:schemeClr val="bg1"/>
                </a:solidFill>
              </a:rPr>
            </a:br>
            <a:r>
              <a:rPr lang="en-US" sz="2600" dirty="0">
                <a:solidFill>
                  <a:schemeClr val="bg1"/>
                </a:solidFill>
              </a:rPr>
              <a:t>Age</a:t>
            </a:r>
            <a:br>
              <a:rPr lang="en-US" sz="2600" dirty="0">
                <a:solidFill>
                  <a:schemeClr val="bg1"/>
                </a:solidFill>
              </a:rPr>
            </a:br>
            <a:endParaRPr lang="en-US" sz="2600" dirty="0">
              <a:solidFill>
                <a:schemeClr val="bg1"/>
              </a:solidFill>
            </a:endParaRP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2987F3F-6D64-4FE5-B080-57644A241BB2}"/>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a:lnSpc>
                <a:spcPct val="90000"/>
              </a:lnSpc>
              <a:spcAft>
                <a:spcPts val="600"/>
              </a:spcAft>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a:p>
            <a:pPr>
              <a:lnSpc>
                <a:spcPct val="90000"/>
              </a:lnSpc>
              <a:spcAft>
                <a:spcPts val="600"/>
              </a:spcAft>
            </a:pPr>
            <a:r>
              <a:rPr lang="en-US" sz="1700" dirty="0">
                <a:solidFill>
                  <a:schemeClr val="bg1"/>
                </a:solidFill>
              </a:rPr>
              <a:t>Relationship of Age correlation to Fully Vaccinated vs Single Dose </a:t>
            </a:r>
          </a:p>
          <a:p>
            <a:pPr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pic>
        <p:nvPicPr>
          <p:cNvPr id="20" name="Picture 19">
            <a:extLst>
              <a:ext uri="{FF2B5EF4-FFF2-40B4-BE49-F238E27FC236}">
                <a16:creationId xmlns:a16="http://schemas.microsoft.com/office/drawing/2014/main" id="{EE8AC161-FADF-4574-8A4D-7476DC34EF50}"/>
              </a:ext>
            </a:extLst>
          </p:cNvPr>
          <p:cNvPicPr>
            <a:picLocks noChangeAspect="1"/>
          </p:cNvPicPr>
          <p:nvPr/>
        </p:nvPicPr>
        <p:blipFill>
          <a:blip r:embed="rId3"/>
          <a:stretch>
            <a:fillRect/>
          </a:stretch>
        </p:blipFill>
        <p:spPr>
          <a:xfrm>
            <a:off x="835580" y="976889"/>
            <a:ext cx="4906699" cy="3038364"/>
          </a:xfrm>
          <a:prstGeom prst="rect">
            <a:avLst/>
          </a:prstGeom>
        </p:spPr>
      </p:pic>
      <p:pic>
        <p:nvPicPr>
          <p:cNvPr id="22" name="Picture 21">
            <a:extLst>
              <a:ext uri="{FF2B5EF4-FFF2-40B4-BE49-F238E27FC236}">
                <a16:creationId xmlns:a16="http://schemas.microsoft.com/office/drawing/2014/main" id="{08176DEB-949C-467B-8F9D-36D18927DE71}"/>
              </a:ext>
            </a:extLst>
          </p:cNvPr>
          <p:cNvPicPr>
            <a:picLocks noChangeAspect="1"/>
          </p:cNvPicPr>
          <p:nvPr/>
        </p:nvPicPr>
        <p:blipFill>
          <a:blip r:embed="rId4"/>
          <a:stretch>
            <a:fillRect/>
          </a:stretch>
        </p:blipFill>
        <p:spPr>
          <a:xfrm>
            <a:off x="6363093" y="976890"/>
            <a:ext cx="4644177" cy="3038363"/>
          </a:xfrm>
          <a:prstGeom prst="rect">
            <a:avLst/>
          </a:prstGeom>
        </p:spPr>
      </p:pic>
    </p:spTree>
    <p:extLst>
      <p:ext uri="{BB962C8B-B14F-4D97-AF65-F5344CB8AC3E}">
        <p14:creationId xmlns:p14="http://schemas.microsoft.com/office/powerpoint/2010/main" val="15743954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3C74-D877-4F8B-90C9-982BD6944A23}"/>
              </a:ext>
            </a:extLst>
          </p:cNvPr>
          <p:cNvSpPr>
            <a:spLocks noGrp="1"/>
          </p:cNvSpPr>
          <p:nvPr>
            <p:ph type="title"/>
          </p:nvPr>
        </p:nvSpPr>
        <p:spPr>
          <a:xfrm>
            <a:off x="947446" y="1053711"/>
            <a:ext cx="4933490" cy="1424446"/>
          </a:xfrm>
        </p:spPr>
        <p:txBody>
          <a:bodyPr vert="horz" lIns="91440" tIns="45720" rIns="91440" bIns="45720" rtlCol="0" anchor="ctr">
            <a:normAutofit/>
          </a:bodyPr>
          <a:lstStyle/>
          <a:p>
            <a:r>
              <a:rPr lang="en-US" sz="2200" dirty="0">
                <a:solidFill>
                  <a:srgbClr val="FFFFFF"/>
                </a:solidFill>
              </a:rPr>
              <a:t>Comparisons:</a:t>
            </a:r>
            <a:br>
              <a:rPr lang="en-US" sz="2200" dirty="0">
                <a:solidFill>
                  <a:srgbClr val="FFFFFF"/>
                </a:solidFill>
              </a:rPr>
            </a:br>
            <a:br>
              <a:rPr lang="en-US" sz="2200" dirty="0">
                <a:solidFill>
                  <a:srgbClr val="FFFFFF"/>
                </a:solidFill>
              </a:rPr>
            </a:br>
            <a:r>
              <a:rPr lang="en-US" sz="2200" dirty="0">
                <a:solidFill>
                  <a:srgbClr val="FFFFFF"/>
                </a:solidFill>
              </a:rPr>
              <a:t>Gender</a:t>
            </a:r>
            <a:br>
              <a:rPr lang="en-US" sz="2200" dirty="0">
                <a:solidFill>
                  <a:srgbClr val="FFFFFF"/>
                </a:solidFill>
              </a:rPr>
            </a:br>
            <a:endParaRPr lang="en-US" sz="2200" dirty="0">
              <a:solidFill>
                <a:srgbClr val="FFFFFF"/>
              </a:solidFill>
            </a:endParaRPr>
          </a:p>
        </p:txBody>
      </p:sp>
      <p:cxnSp>
        <p:nvCxnSpPr>
          <p:cNvPr id="30" name="Straight Connector 2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2987F3F-6D64-4FE5-B080-57644A241BB2}"/>
              </a:ext>
            </a:extLst>
          </p:cNvPr>
          <p:cNvSpPr txBox="1"/>
          <p:nvPr/>
        </p:nvSpPr>
        <p:spPr>
          <a:xfrm>
            <a:off x="947447" y="2799889"/>
            <a:ext cx="4933490" cy="29875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solidFill>
                <a:srgbClr val="FFFFFF"/>
              </a:solidFill>
            </a:endParaRPr>
          </a:p>
          <a:p>
            <a:pPr indent="-228600">
              <a:lnSpc>
                <a:spcPct val="90000"/>
              </a:lnSpc>
              <a:spcAft>
                <a:spcPts val="600"/>
              </a:spcAft>
              <a:buFont typeface="Arial" panose="020B0604020202020204" pitchFamily="34" charset="0"/>
              <a:buChar char="•"/>
            </a:pPr>
            <a:endParaRPr lang="en-US" sz="2200" dirty="0">
              <a:solidFill>
                <a:srgbClr val="FFFFFF"/>
              </a:solidFill>
            </a:endParaRPr>
          </a:p>
          <a:p>
            <a:pPr indent="-228600">
              <a:lnSpc>
                <a:spcPct val="90000"/>
              </a:lnSpc>
              <a:spcAft>
                <a:spcPts val="600"/>
              </a:spcAft>
              <a:buFont typeface="Arial" panose="020B0604020202020204" pitchFamily="34" charset="0"/>
              <a:buChar char="•"/>
            </a:pPr>
            <a:r>
              <a:rPr lang="en-US" sz="2200" dirty="0">
                <a:solidFill>
                  <a:srgbClr val="FFFFFF"/>
                </a:solidFill>
              </a:rPr>
              <a:t>Relationship of Gender</a:t>
            </a:r>
          </a:p>
          <a:p>
            <a:pPr>
              <a:lnSpc>
                <a:spcPct val="90000"/>
              </a:lnSpc>
              <a:spcAft>
                <a:spcPts val="600"/>
              </a:spcAft>
            </a:pPr>
            <a:r>
              <a:rPr lang="en-US" sz="2200" dirty="0">
                <a:solidFill>
                  <a:srgbClr val="FFFFFF"/>
                </a:solidFill>
              </a:rPr>
              <a:t> Vaccinated vs Single Dose </a:t>
            </a:r>
          </a:p>
          <a:p>
            <a:pPr indent="-228600">
              <a:lnSpc>
                <a:spcPct val="90000"/>
              </a:lnSpc>
              <a:spcAft>
                <a:spcPts val="600"/>
              </a:spcAft>
              <a:buFont typeface="Arial" panose="020B0604020202020204" pitchFamily="34" charset="0"/>
              <a:buChar char="•"/>
            </a:pPr>
            <a:endParaRPr lang="en-US" sz="2200" dirty="0">
              <a:solidFill>
                <a:srgbClr val="FFFFFF"/>
              </a:solidFill>
            </a:endParaRPr>
          </a:p>
          <a:p>
            <a:pPr indent="-228600">
              <a:lnSpc>
                <a:spcPct val="90000"/>
              </a:lnSpc>
              <a:spcAft>
                <a:spcPts val="600"/>
              </a:spcAft>
              <a:buFont typeface="Arial" panose="020B0604020202020204" pitchFamily="34" charset="0"/>
              <a:buChar char="•"/>
            </a:pPr>
            <a:endParaRPr lang="en-US" sz="2200" dirty="0">
              <a:solidFill>
                <a:srgbClr val="FFFFFF"/>
              </a:solidFill>
            </a:endParaRPr>
          </a:p>
          <a:p>
            <a:pPr indent="-228600">
              <a:lnSpc>
                <a:spcPct val="90000"/>
              </a:lnSpc>
              <a:spcAft>
                <a:spcPts val="600"/>
              </a:spcAft>
              <a:buFont typeface="Arial" panose="020B0604020202020204" pitchFamily="34" charset="0"/>
              <a:buChar char="•"/>
            </a:pPr>
            <a:endParaRPr lang="en-US" sz="2200" dirty="0">
              <a:solidFill>
                <a:srgbClr val="FFFFFF"/>
              </a:solidFill>
            </a:endParaRPr>
          </a:p>
        </p:txBody>
      </p:sp>
      <p:pic>
        <p:nvPicPr>
          <p:cNvPr id="5" name="Picture 4">
            <a:extLst>
              <a:ext uri="{FF2B5EF4-FFF2-40B4-BE49-F238E27FC236}">
                <a16:creationId xmlns:a16="http://schemas.microsoft.com/office/drawing/2014/main" id="{6B56C4C7-7DC0-4A9B-9296-1BA6DB06EA23}"/>
              </a:ext>
            </a:extLst>
          </p:cNvPr>
          <p:cNvPicPr>
            <a:picLocks noChangeAspect="1"/>
          </p:cNvPicPr>
          <p:nvPr/>
        </p:nvPicPr>
        <p:blipFill>
          <a:blip r:embed="rId2"/>
          <a:stretch>
            <a:fillRect/>
          </a:stretch>
        </p:blipFill>
        <p:spPr>
          <a:xfrm>
            <a:off x="7585508" y="347472"/>
            <a:ext cx="3355796" cy="2971800"/>
          </a:xfrm>
          <a:prstGeom prst="rect">
            <a:avLst/>
          </a:prstGeom>
        </p:spPr>
      </p:pic>
      <p:pic>
        <p:nvPicPr>
          <p:cNvPr id="9" name="Picture 8">
            <a:extLst>
              <a:ext uri="{FF2B5EF4-FFF2-40B4-BE49-F238E27FC236}">
                <a16:creationId xmlns:a16="http://schemas.microsoft.com/office/drawing/2014/main" id="{27CF2691-5C87-4084-BCD3-6FF5A1726C91}"/>
              </a:ext>
            </a:extLst>
          </p:cNvPr>
          <p:cNvPicPr>
            <a:picLocks noChangeAspect="1"/>
          </p:cNvPicPr>
          <p:nvPr/>
        </p:nvPicPr>
        <p:blipFill>
          <a:blip r:embed="rId3"/>
          <a:stretch>
            <a:fillRect/>
          </a:stretch>
        </p:blipFill>
        <p:spPr>
          <a:xfrm>
            <a:off x="7323140" y="3601671"/>
            <a:ext cx="3880532" cy="2971800"/>
          </a:xfrm>
          <a:prstGeom prst="rect">
            <a:avLst/>
          </a:prstGeom>
        </p:spPr>
      </p:pic>
    </p:spTree>
    <p:extLst>
      <p:ext uri="{BB962C8B-B14F-4D97-AF65-F5344CB8AC3E}">
        <p14:creationId xmlns:p14="http://schemas.microsoft.com/office/powerpoint/2010/main" val="194922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73C74-D877-4F8B-90C9-982BD6944A23}"/>
              </a:ext>
            </a:extLst>
          </p:cNvPr>
          <p:cNvSpPr>
            <a:spLocks noGrp="1"/>
          </p:cNvSpPr>
          <p:nvPr>
            <p:ph type="title"/>
          </p:nvPr>
        </p:nvSpPr>
        <p:spPr>
          <a:xfrm>
            <a:off x="839338" y="704088"/>
            <a:ext cx="4804011" cy="1188720"/>
          </a:xfrm>
        </p:spPr>
        <p:txBody>
          <a:bodyPr vert="horz" lIns="91440" tIns="45720" rIns="91440" bIns="45720" rtlCol="0" anchor="ctr">
            <a:normAutofit/>
          </a:bodyPr>
          <a:lstStyle/>
          <a:p>
            <a:r>
              <a:rPr lang="en-US" sz="1900">
                <a:solidFill>
                  <a:schemeClr val="bg1"/>
                </a:solidFill>
              </a:rPr>
              <a:t>Comparisons:</a:t>
            </a:r>
            <a:br>
              <a:rPr lang="en-US" sz="1900">
                <a:solidFill>
                  <a:schemeClr val="bg1"/>
                </a:solidFill>
              </a:rPr>
            </a:br>
            <a:br>
              <a:rPr lang="en-US" sz="1900">
                <a:solidFill>
                  <a:schemeClr val="bg1"/>
                </a:solidFill>
              </a:rPr>
            </a:br>
            <a:r>
              <a:rPr lang="en-US" sz="1900">
                <a:solidFill>
                  <a:schemeClr val="bg1"/>
                </a:solidFill>
              </a:rPr>
              <a:t>Race / Ethnicity</a:t>
            </a:r>
            <a:br>
              <a:rPr lang="en-US" sz="1900">
                <a:solidFill>
                  <a:schemeClr val="bg1"/>
                </a:solidFill>
              </a:rPr>
            </a:br>
            <a:endParaRPr lang="en-US" sz="1900">
              <a:solidFill>
                <a:schemeClr val="bg1"/>
              </a:solidFill>
            </a:endParaRPr>
          </a:p>
        </p:txBody>
      </p:sp>
      <p:sp>
        <p:nvSpPr>
          <p:cNvPr id="3" name="TextBox 2">
            <a:extLst>
              <a:ext uri="{FF2B5EF4-FFF2-40B4-BE49-F238E27FC236}">
                <a16:creationId xmlns:a16="http://schemas.microsoft.com/office/drawing/2014/main" id="{F2987F3F-6D64-4FE5-B080-57644A241BB2}"/>
              </a:ext>
            </a:extLst>
          </p:cNvPr>
          <p:cNvSpPr txBox="1"/>
          <p:nvPr/>
        </p:nvSpPr>
        <p:spPr>
          <a:xfrm>
            <a:off x="839338" y="2066544"/>
            <a:ext cx="4804011" cy="37810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r>
              <a:rPr lang="en-US" sz="2200" dirty="0">
                <a:solidFill>
                  <a:schemeClr val="bg1"/>
                </a:solidFill>
              </a:rPr>
              <a:t>Relationship of Race / Ethnicity </a:t>
            </a:r>
          </a:p>
          <a:p>
            <a:pPr>
              <a:lnSpc>
                <a:spcPct val="90000"/>
              </a:lnSpc>
              <a:spcAft>
                <a:spcPts val="600"/>
              </a:spcAft>
            </a:pPr>
            <a:r>
              <a:rPr lang="en-US" sz="2200" dirty="0">
                <a:solidFill>
                  <a:schemeClr val="bg1"/>
                </a:solidFill>
              </a:rPr>
              <a:t>Fully Vaccinated vs Single Dose </a:t>
            </a:r>
          </a:p>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endParaRPr lang="en-US" sz="2200" dirty="0">
              <a:solidFill>
                <a:schemeClr val="bg1"/>
              </a:solidFill>
            </a:endParaRPr>
          </a:p>
        </p:txBody>
      </p:sp>
      <p:pic>
        <p:nvPicPr>
          <p:cNvPr id="16" name="Picture 15" descr="Chart, pie chart&#10;&#10;Description automatically generated">
            <a:extLst>
              <a:ext uri="{FF2B5EF4-FFF2-40B4-BE49-F238E27FC236}">
                <a16:creationId xmlns:a16="http://schemas.microsoft.com/office/drawing/2014/main" id="{2C03A977-16F5-4EDB-9755-43F70D87DA65}"/>
              </a:ext>
            </a:extLst>
          </p:cNvPr>
          <p:cNvPicPr>
            <a:picLocks noChangeAspect="1"/>
          </p:cNvPicPr>
          <p:nvPr/>
        </p:nvPicPr>
        <p:blipFill>
          <a:blip r:embed="rId2"/>
          <a:stretch>
            <a:fillRect/>
          </a:stretch>
        </p:blipFill>
        <p:spPr>
          <a:xfrm>
            <a:off x="7359927" y="611216"/>
            <a:ext cx="3448417" cy="2717910"/>
          </a:xfrm>
          <a:prstGeom prst="rect">
            <a:avLst/>
          </a:prstGeom>
        </p:spPr>
      </p:pic>
      <p:pic>
        <p:nvPicPr>
          <p:cNvPr id="18" name="Picture 17" descr="Chart, pie chart&#10;&#10;Description automatically generated">
            <a:extLst>
              <a:ext uri="{FF2B5EF4-FFF2-40B4-BE49-F238E27FC236}">
                <a16:creationId xmlns:a16="http://schemas.microsoft.com/office/drawing/2014/main" id="{3DE721FE-FFE7-4CA1-B339-F8678B75972E}"/>
              </a:ext>
            </a:extLst>
          </p:cNvPr>
          <p:cNvPicPr>
            <a:picLocks noChangeAspect="1"/>
          </p:cNvPicPr>
          <p:nvPr/>
        </p:nvPicPr>
        <p:blipFill>
          <a:blip r:embed="rId3"/>
          <a:stretch>
            <a:fillRect/>
          </a:stretch>
        </p:blipFill>
        <p:spPr>
          <a:xfrm>
            <a:off x="7359927" y="3666477"/>
            <a:ext cx="3544902" cy="2569529"/>
          </a:xfrm>
          <a:prstGeom prst="rect">
            <a:avLst/>
          </a:prstGeom>
        </p:spPr>
      </p:pic>
    </p:spTree>
    <p:extLst>
      <p:ext uri="{BB962C8B-B14F-4D97-AF65-F5344CB8AC3E}">
        <p14:creationId xmlns:p14="http://schemas.microsoft.com/office/powerpoint/2010/main" val="307753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B04955-67BD-40C9-91F9-09CD8E756042}"/>
              </a:ext>
            </a:extLst>
          </p:cNvPr>
          <p:cNvPicPr>
            <a:picLocks noChangeAspect="1"/>
          </p:cNvPicPr>
          <p:nvPr/>
        </p:nvPicPr>
        <p:blipFill>
          <a:blip r:embed="rId2"/>
          <a:stretch>
            <a:fillRect/>
          </a:stretch>
        </p:blipFill>
        <p:spPr>
          <a:xfrm>
            <a:off x="2322286" y="457200"/>
            <a:ext cx="7547428" cy="5943600"/>
          </a:xfrm>
          <a:prstGeom prst="rect">
            <a:avLst/>
          </a:prstGeom>
        </p:spPr>
      </p:pic>
    </p:spTree>
    <p:extLst>
      <p:ext uri="{BB962C8B-B14F-4D97-AF65-F5344CB8AC3E}">
        <p14:creationId xmlns:p14="http://schemas.microsoft.com/office/powerpoint/2010/main" val="1303753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314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 – 19 Impact :  City of San Antonio/ Bexar County</vt:lpstr>
      <vt:lpstr>Johns Hopkins Corona Virus Resource API was utilized to find information ranging from age, race, case count, vaccine types, vaccine rates, testing rates and hospital info.  This information was extracted into CSV files and sorted for one state – Texas for the date range of January 20 , 2021 to current  Additional resources referenced include Texas Health and Human Services and City of San Antonio</vt:lpstr>
      <vt:lpstr>Limitations  Sept 27 &amp; 28 data incorrect In John Hopkins Daily Confirmed cases - line chart exposed negative #s   Inconsistent data capture in San Antonio site – some included dates but not counties and vice versa.  Houston Chronicle article from June referenced a CDC map that reflected missing data that resulted from state mandates on reporting </vt:lpstr>
      <vt:lpstr>Questions to address with data gathered:</vt:lpstr>
      <vt:lpstr>Bexar County Vaccinations One Dose vs Fully Vaccinated (Timeframe :  May 3,2021 – Oct 10, 2021)</vt:lpstr>
      <vt:lpstr>Comparisons:  Age </vt:lpstr>
      <vt:lpstr>Comparisons:  Gender </vt:lpstr>
      <vt:lpstr>Comparisons:  Race / Ethnicity </vt:lpstr>
      <vt:lpstr>PowerPoint Presentation</vt:lpstr>
      <vt:lpstr>Other TX counties by comparison  ( top 5 vs bottom 5 counties vaccinated )</vt:lpstr>
      <vt:lpstr>Correlation  &amp;  Conclusion   Direct correlation shows vaccination increase lead to lowering of cases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Impact in Texas</dc:title>
  <dc:creator>Julia Lira</dc:creator>
  <cp:lastModifiedBy>Julia Lira</cp:lastModifiedBy>
  <cp:revision>2</cp:revision>
  <dcterms:created xsi:type="dcterms:W3CDTF">2021-11-02T00:39:18Z</dcterms:created>
  <dcterms:modified xsi:type="dcterms:W3CDTF">2021-11-06T14:51:17Z</dcterms:modified>
</cp:coreProperties>
</file>