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4"/>
  </p:notesMasterIdLst>
  <p:sldIdLst>
    <p:sldId id="256" r:id="rId2"/>
    <p:sldId id="259" r:id="rId3"/>
    <p:sldId id="277" r:id="rId4"/>
    <p:sldId id="261" r:id="rId5"/>
    <p:sldId id="262" r:id="rId6"/>
    <p:sldId id="273" r:id="rId7"/>
    <p:sldId id="274" r:id="rId8"/>
    <p:sldId id="275" r:id="rId9"/>
    <p:sldId id="276" r:id="rId10"/>
    <p:sldId id="271" r:id="rId11"/>
    <p:sldId id="268" r:id="rId12"/>
    <p:sldId id="270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25" autoAdjust="0"/>
    <p:restoredTop sz="94660"/>
  </p:normalViewPr>
  <p:slideViewPr>
    <p:cSldViewPr>
      <p:cViewPr varScale="1">
        <p:scale>
          <a:sx n="66" d="100"/>
          <a:sy n="66" d="100"/>
        </p:scale>
        <p:origin x="61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E4659-BF03-4448-857D-91FCCC21D46E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D85B6-2248-41A4-83AA-3D38277E7E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072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D85B6-2248-41A4-83AA-3D38277E7EC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807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90CD118F-0981-4EE5-BD24-0844ACC6FE7A}" type="datetime1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763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8C72-5474-4569-BC59-385674115078}" type="datetime1">
              <a:rPr lang="ru-RU" smtClean="0"/>
              <a:t>08.11.2022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70934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8C72-5474-4569-BC59-385674115078}" type="datetime1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98446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8C72-5474-4569-BC59-385674115078}" type="datetime1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05499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8C72-5474-4569-BC59-385674115078}" type="datetime1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67014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8C72-5474-4569-BC59-385674115078}" type="datetime1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09969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8C72-5474-4569-BC59-385674115078}" type="datetime1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21407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F9D1-75C4-49F1-82E1-351508328535}" type="datetime1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762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B504-3C38-4C69-895B-64071CF0AE4E}" type="datetime1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61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ED6CEC0B-985D-4631-BB5C-D1D4D8A105C0}" type="datetime1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27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18AA-E6ED-4D25-8B98-2A3837D8CBBB}" type="datetime1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93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4C25-EA78-432E-A363-72BE4A3DD0A5}" type="datetime1">
              <a:rPr lang="ru-RU" smtClean="0"/>
              <a:t>08.11.2022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27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2A66-C0C6-481E-9135-151B4884F9B4}" type="datetime1">
              <a:rPr lang="ru-RU" smtClean="0"/>
              <a:t>08.11.2022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8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C4A3-6B22-449B-83CA-21D4FF61A0F2}" type="datetime1">
              <a:rPr lang="ru-RU" smtClean="0"/>
              <a:t>08.11.2022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57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8017-3C36-444D-B498-2C495509FFA5}" type="datetime1">
              <a:rPr lang="ru-RU" smtClean="0"/>
              <a:t>08.11.2022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62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C0E0-435D-4FA9-924E-8F91AC05B4FF}" type="datetime1">
              <a:rPr lang="ru-RU" smtClean="0"/>
              <a:t>08.11.2022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1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8ECC-6EF3-4435-A812-ED70E7B56CD1}" type="datetime1">
              <a:rPr lang="ru-RU" smtClean="0"/>
              <a:t>08.11.2022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9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858C72-5474-4569-BC59-385674115078}" type="datetime1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300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45968" y="2348880"/>
            <a:ext cx="7704856" cy="2088232"/>
          </a:xfrm>
        </p:spPr>
        <p:txBody>
          <a:bodyPr>
            <a:normAutofit fontScale="92500" lnSpcReduction="10000"/>
          </a:bodyPr>
          <a:lstStyle/>
          <a:p>
            <a:r>
              <a:rPr lang="ru-RU" sz="2200" b="1" dirty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Тема </a:t>
            </a:r>
            <a:r>
              <a:rPr lang="ru-RU" sz="2200" b="1" dirty="0" smtClean="0">
                <a:latin typeface="Calibri" pitchFamily="34" charset="0"/>
                <a:cs typeface="Times New Roman" pitchFamily="18" charset="0"/>
              </a:rPr>
              <a:t>итоговой</a:t>
            </a:r>
            <a:r>
              <a:rPr lang="ru-RU" sz="2200" b="1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 работы:</a:t>
            </a:r>
            <a:endParaRPr lang="ru-RU" sz="2200" b="1" dirty="0">
              <a:solidFill>
                <a:schemeClr val="tx1"/>
              </a:solidFill>
              <a:latin typeface="Calibri" pitchFamily="34" charset="0"/>
              <a:cs typeface="Times New Roman" pitchFamily="18" charset="0"/>
            </a:endParaRPr>
          </a:p>
          <a:p>
            <a:r>
              <a:rPr lang="ru-RU" sz="2800" b="1" dirty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Разработка </a:t>
            </a:r>
            <a:r>
              <a:rPr lang="en-US" sz="2800" b="1" dirty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web</a:t>
            </a:r>
            <a:r>
              <a:rPr lang="ru-RU" sz="2800" b="1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-ресурса для предметной области «Библиотека»</a:t>
            </a:r>
            <a:endParaRPr lang="ru-RU" sz="2800" b="1" dirty="0">
              <a:solidFill>
                <a:schemeClr val="tx1"/>
              </a:solidFill>
              <a:latin typeface="Calibri" pitchFamily="34" charset="0"/>
              <a:cs typeface="Times New Roman" pitchFamily="18" charset="0"/>
            </a:endParaRPr>
          </a:p>
          <a:p>
            <a:pPr algn="l"/>
            <a:r>
              <a:rPr lang="ru-RU" b="1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              Разработала: </a:t>
            </a:r>
            <a:r>
              <a:rPr lang="ru-RU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Власова </a:t>
            </a:r>
            <a:r>
              <a:rPr lang="ru-RU" dirty="0" smtClean="0">
                <a:latin typeface="Calibri" pitchFamily="34" charset="0"/>
                <a:cs typeface="Times New Roman" pitchFamily="18" charset="0"/>
              </a:rPr>
              <a:t>С</a:t>
            </a:r>
            <a:r>
              <a:rPr lang="ru-RU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.О.</a:t>
            </a:r>
            <a:endParaRPr lang="ru-RU" dirty="0">
              <a:solidFill>
                <a:schemeClr val="tx1"/>
              </a:solidFill>
              <a:latin typeface="Calibri" pitchFamily="34" charset="0"/>
              <a:cs typeface="Times New Roman" pitchFamily="18" charset="0"/>
            </a:endParaRPr>
          </a:p>
          <a:p>
            <a:pPr algn="l"/>
            <a:r>
              <a:rPr lang="ru-RU" b="1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              Руководитель</a:t>
            </a:r>
            <a:r>
              <a:rPr lang="ru-RU" b="1" dirty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: </a:t>
            </a:r>
            <a:r>
              <a:rPr lang="ru-RU" dirty="0" err="1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Шелуханов</a:t>
            </a:r>
            <a:r>
              <a:rPr lang="ru-RU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 К. А.</a:t>
            </a:r>
            <a:endParaRPr lang="ru-RU" dirty="0">
              <a:solidFill>
                <a:schemeClr val="tx1"/>
              </a:solidFill>
              <a:latin typeface="Calibri" pitchFamily="34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072877" y="6427113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latin typeface="Calibri" pitchFamily="34" charset="0"/>
              </a:rPr>
              <a:t>Москва</a:t>
            </a:r>
            <a:r>
              <a:rPr lang="ru-RU" b="1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2022</a:t>
            </a:r>
            <a:endParaRPr lang="ru-RU" dirty="0">
              <a:latin typeface="Calibri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750"/>
            <a:ext cx="4309647" cy="136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8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260648"/>
            <a:ext cx="7704667" cy="955575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cs typeface="Arial" panose="020B0604020202020204" pitchFamily="34" charset="0"/>
              </a:rPr>
              <a:t>Контактная форма</a:t>
            </a:r>
            <a:endParaRPr lang="ru-RU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55" y="1066195"/>
            <a:ext cx="7580945" cy="495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6222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260648"/>
            <a:ext cx="6798734" cy="713463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Заключение</a:t>
            </a:r>
            <a:endParaRPr lang="ru-RU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484784"/>
            <a:ext cx="8147248" cy="48059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Результат: готовый </a:t>
            </a:r>
            <a:r>
              <a:rPr lang="ru-RU" dirty="0"/>
              <a:t>к эксплуатации сайт библиотеки.</a:t>
            </a:r>
          </a:p>
          <a:p>
            <a:pPr marL="0" indent="0">
              <a:buNone/>
            </a:pPr>
            <a:r>
              <a:rPr lang="ru-RU" dirty="0"/>
              <a:t>В ходе работы над сайтом были решены следующие задачи:</a:t>
            </a:r>
          </a:p>
          <a:p>
            <a:pPr lvl="0"/>
            <a:r>
              <a:rPr lang="ru-RU" dirty="0"/>
              <a:t>изучены технологии создания сайтов;</a:t>
            </a:r>
          </a:p>
          <a:p>
            <a:pPr lvl="0"/>
            <a:r>
              <a:rPr lang="ru-RU" dirty="0"/>
              <a:t>выбраны программные средства;</a:t>
            </a:r>
          </a:p>
          <a:p>
            <a:pPr lvl="0"/>
            <a:r>
              <a:rPr lang="ru-RU" dirty="0"/>
              <a:t>разработаны требования к сайту;</a:t>
            </a:r>
          </a:p>
          <a:p>
            <a:pPr lvl="0"/>
            <a:r>
              <a:rPr lang="ru-RU" dirty="0"/>
              <a:t>разработан дизайн и внешний вид сайта;</a:t>
            </a:r>
          </a:p>
          <a:p>
            <a:pPr lvl="0"/>
            <a:r>
              <a:rPr lang="ru-RU" dirty="0"/>
              <a:t>разработан </a:t>
            </a:r>
            <a:r>
              <a:rPr lang="en-US" dirty="0"/>
              <a:t>web</a:t>
            </a:r>
            <a:r>
              <a:rPr lang="ru-RU" dirty="0"/>
              <a:t>-сайт и произведено наполнение его контентом;</a:t>
            </a:r>
          </a:p>
          <a:p>
            <a:pPr lvl="0"/>
            <a:r>
              <a:rPr lang="ru-RU" dirty="0"/>
              <a:t>проведено тестирование сайта, в ходе которого ошибок в работе обнаружено не было.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2864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700808"/>
            <a:ext cx="8892480" cy="2376264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cs typeface="Arial" panose="020B0604020202020204" pitchFamily="34" charset="0"/>
              </a:rPr>
              <a:t>Спасибо за внимание!</a:t>
            </a:r>
            <a:endParaRPr lang="ru-RU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53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6864" y="188640"/>
            <a:ext cx="7427583" cy="936104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cs typeface="Arial" panose="020B0604020202020204" pitchFamily="34" charset="0"/>
              </a:rPr>
              <a:t>Цели и задачи</a:t>
            </a:r>
            <a:endParaRPr lang="ru-RU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700808"/>
            <a:ext cx="8316415" cy="424847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ru-RU" dirty="0" smtClean="0">
                <a:solidFill>
                  <a:schemeClr val="tx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Цель: разработка веб-ресурса для предметной области  «Библиотека».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 smtClean="0"/>
              <a:t>Задачи</a:t>
            </a:r>
            <a:r>
              <a:rPr lang="ru-RU" dirty="0"/>
              <a:t>:</a:t>
            </a:r>
          </a:p>
          <a:p>
            <a:pPr lvl="0"/>
            <a:r>
              <a:rPr lang="ru-RU" dirty="0"/>
              <a:t>изучение технологий создания сайтов;</a:t>
            </a:r>
          </a:p>
          <a:p>
            <a:pPr lvl="0"/>
            <a:r>
              <a:rPr lang="ru-RU" dirty="0"/>
              <a:t>выбор программных средств;</a:t>
            </a:r>
          </a:p>
          <a:p>
            <a:pPr lvl="0"/>
            <a:r>
              <a:rPr lang="ru-RU" dirty="0"/>
              <a:t>разработка требований к сайту;</a:t>
            </a:r>
          </a:p>
          <a:p>
            <a:pPr lvl="0"/>
            <a:r>
              <a:rPr lang="ru-RU" dirty="0"/>
              <a:t>разработка дизайна и внешнего вида сайта;</a:t>
            </a:r>
          </a:p>
          <a:p>
            <a:pPr lvl="0"/>
            <a:r>
              <a:rPr lang="ru-RU" dirty="0"/>
              <a:t>разработка </a:t>
            </a:r>
            <a:r>
              <a:rPr lang="en-US" dirty="0"/>
              <a:t>web</a:t>
            </a:r>
            <a:r>
              <a:rPr lang="ru-RU" dirty="0"/>
              <a:t>-сайта и наполнение его контентом;</a:t>
            </a:r>
          </a:p>
          <a:p>
            <a:pPr lvl="0"/>
            <a:r>
              <a:rPr lang="ru-RU" dirty="0"/>
              <a:t>тестирование сайта.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0979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265947"/>
            <a:ext cx="6798734" cy="100149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Использованные технологии</a:t>
            </a:r>
            <a:endParaRPr lang="ru-RU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1337" y="1124744"/>
            <a:ext cx="7704667" cy="46805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Notepad</a:t>
            </a:r>
            <a:r>
              <a:rPr lang="ru-RU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++</a:t>
            </a:r>
          </a:p>
          <a:p>
            <a:pPr marL="0" indent="0">
              <a:buNone/>
            </a:pPr>
            <a:endParaRPr lang="ru-RU" dirty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 smtClean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Система контроля версий </a:t>
            </a:r>
            <a:r>
              <a:rPr lang="en-US" dirty="0" err="1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Git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endParaRPr lang="ru-RU" dirty="0">
              <a:latin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2421927"/>
            <a:ext cx="2724150" cy="11144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149080"/>
            <a:ext cx="1345919" cy="134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973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Использованные языки программирования</a:t>
            </a:r>
            <a:endParaRPr lang="ru-RU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870" y="4207735"/>
            <a:ext cx="1744072" cy="174407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942" y="3886013"/>
            <a:ext cx="3613995" cy="208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77072"/>
            <a:ext cx="2359944" cy="1703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59980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cs typeface="Arial" panose="020B0604020202020204" pitchFamily="34" charset="0"/>
              </a:rPr>
              <a:t>Структурная схема сайта</a:t>
            </a:r>
            <a:endParaRPr lang="ru-RU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2828924"/>
            <a:ext cx="8136904" cy="225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952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Главная страница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988840"/>
            <a:ext cx="6567287" cy="4010323"/>
          </a:xfrm>
        </p:spPr>
      </p:pic>
    </p:spTree>
    <p:extLst>
      <p:ext uri="{BB962C8B-B14F-4D97-AF65-F5344CB8AC3E}">
        <p14:creationId xmlns:p14="http://schemas.microsoft.com/office/powerpoint/2010/main" val="5736041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099591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cs typeface="Arial" panose="020B0604020202020204" pitchFamily="34" charset="0"/>
              </a:rPr>
              <a:t>Страницы сайта</a:t>
            </a:r>
            <a:endParaRPr lang="ru-RU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904" y="1315233"/>
            <a:ext cx="7075882" cy="485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809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099591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cs typeface="Arial" panose="020B0604020202020204" pitchFamily="34" charset="0"/>
              </a:rPr>
              <a:t>Страницы сайта</a:t>
            </a:r>
            <a:endParaRPr lang="ru-RU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340768"/>
            <a:ext cx="7034130" cy="492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92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099591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cs typeface="Arial" panose="020B0604020202020204" pitchFamily="34" charset="0"/>
              </a:rPr>
              <a:t>Жанры</a:t>
            </a:r>
            <a:endParaRPr lang="ru-RU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347864" y="1556792"/>
            <a:ext cx="3736112" cy="518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637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763</TotalTime>
  <Words>175</Words>
  <Application>Microsoft Office PowerPoint</Application>
  <PresentationFormat>Экран (4:3)</PresentationFormat>
  <Paragraphs>50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Corbel</vt:lpstr>
      <vt:lpstr>Times New Roman</vt:lpstr>
      <vt:lpstr>Wingdings</vt:lpstr>
      <vt:lpstr>Параллакс</vt:lpstr>
      <vt:lpstr>Презентация PowerPoint</vt:lpstr>
      <vt:lpstr>Цели и задачи</vt:lpstr>
      <vt:lpstr>Использованные технологии</vt:lpstr>
      <vt:lpstr>Использованные языки программирования</vt:lpstr>
      <vt:lpstr>Структурная схема сайта</vt:lpstr>
      <vt:lpstr>Главная страница</vt:lpstr>
      <vt:lpstr>Страницы сайта</vt:lpstr>
      <vt:lpstr>Страницы сайта</vt:lpstr>
      <vt:lpstr>Жанры</vt:lpstr>
      <vt:lpstr>Контактная форма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ТАГАНРОГСКИЙ ПОЛИТЕХНИЧЕСКИЙ ИНСТИТУТ - ФИЛИАЛ​ ФЕДЕРАЛЬНОГО ГОСУДАРСТВЕННОГО БЮДЖЕТНОГО​ ОБРАЗОВАТЕЛЬНОГО УЧРЕЖДЕНИЯ ВЫСШЕГО​ ПРОФЕССИОНАЛЬНОГО ОБРАЗОВАНИЯ​ «ДОНСКОЙ ГОСУДАРСТВЕННЫЙ ТЕХНИЧЕСКИЙ УНИВЕРСИТЕТ»​ (ПИ – ФИЛИАЛ ДГТУ)</dc:title>
  <dc:creator>Студент 207</dc:creator>
  <cp:lastModifiedBy>Sonya</cp:lastModifiedBy>
  <cp:revision>36</cp:revision>
  <dcterms:created xsi:type="dcterms:W3CDTF">2018-05-23T09:50:38Z</dcterms:created>
  <dcterms:modified xsi:type="dcterms:W3CDTF">2022-11-08T17:58:04Z</dcterms:modified>
</cp:coreProperties>
</file>