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B4EF7E0-2402-4C5A-B999-586557233DA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Refugee Crisis In Europe </a:t>
            </a:r>
            <a:b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2012-2016</a:t>
            </a:r>
            <a:endParaRPr lang="en-US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057400"/>
            <a:ext cx="6400800" cy="1066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IS HOME?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3048000" cy="1680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24200"/>
            <a:ext cx="3048000" cy="1680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2516332" cy="13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Data variation (worldwide conflict)</a:t>
            </a:r>
          </a:p>
          <a:p>
            <a:pPr marL="13716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Undocumented refugees vs. refugee applicants</a:t>
            </a:r>
          </a:p>
          <a:p>
            <a:pPr marL="137160" indent="0">
              <a:buNone/>
            </a:pPr>
            <a:r>
              <a:rPr lang="en-US" dirty="0" smtClean="0"/>
              <a:t>	(transit countries , accessibility, integration)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Time (worldwide statistics vs. Europe only)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Origin vs. Destination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05450"/>
            <a:ext cx="6477000" cy="5434093"/>
          </a:xfrm>
        </p:spPr>
      </p:pic>
    </p:spTree>
    <p:extLst>
      <p:ext uri="{BB962C8B-B14F-4D97-AF65-F5344CB8AC3E}">
        <p14:creationId xmlns:p14="http://schemas.microsoft.com/office/powerpoint/2010/main" val="17758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1" y="2286000"/>
            <a:ext cx="417942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MAPS</a:t>
            </a:r>
            <a:endParaRPr lang="en-US" sz="8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1756</TotalTime>
  <Words>26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Refugee Crisis In Europe  2012-2016</vt:lpstr>
      <vt:lpstr>Challenges</vt:lpstr>
      <vt:lpstr>Origin vs. Destination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little_sophie1@hotmail.com</dc:creator>
  <cp:lastModifiedBy>little_sophie1@hotmail.com</cp:lastModifiedBy>
  <cp:revision>9</cp:revision>
  <dcterms:created xsi:type="dcterms:W3CDTF">2018-08-23T23:02:23Z</dcterms:created>
  <dcterms:modified xsi:type="dcterms:W3CDTF">2018-08-25T04:19:16Z</dcterms:modified>
</cp:coreProperties>
</file>