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400"/>
    <a:srgbClr val="CBB751"/>
    <a:srgbClr val="5FAC2A"/>
    <a:srgbClr val="78CF3D"/>
    <a:srgbClr val="60AF2B"/>
    <a:srgbClr val="83D34D"/>
    <a:srgbClr val="FFD03B"/>
    <a:srgbClr val="E779D2"/>
    <a:srgbClr val="B628A5"/>
    <a:srgbClr val="D85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2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1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9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1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A099-BF8C-4756-BE71-CA873636E09B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A0BB-5398-4823-9954-E619E9138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g"/><Relationship Id="rId7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10" Type="http://schemas.openxmlformats.org/officeDocument/2006/relationships/image" Target="../media/image2.jpeg"/><Relationship Id="rId4" Type="http://schemas.openxmlformats.org/officeDocument/2006/relationships/image" Target="../media/image7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g"/><Relationship Id="rId7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jpe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5784" y="457263"/>
            <a:ext cx="3332676" cy="5284776"/>
          </a:xfrm>
          <a:prstGeom prst="rect">
            <a:avLst/>
          </a:prstGeom>
          <a:solidFill>
            <a:srgbClr val="E7F4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889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15809" y="3945844"/>
            <a:ext cx="1104776" cy="1114829"/>
          </a:xfrm>
          <a:prstGeom prst="roundRect">
            <a:avLst/>
          </a:prstGeom>
          <a:gradFill>
            <a:gsLst>
              <a:gs pos="0">
                <a:srgbClr val="83D34D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rgbClr val="83D34D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15809" y="2552592"/>
            <a:ext cx="1120833" cy="1094117"/>
          </a:xfrm>
          <a:prstGeom prst="roundRect">
            <a:avLst/>
          </a:prstGeom>
          <a:gradFill>
            <a:gsLst>
              <a:gs pos="0">
                <a:srgbClr val="FFD03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rgbClr val="FFFF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 title="FIRST"/>
          <p:cNvSpPr/>
          <p:nvPr/>
        </p:nvSpPr>
        <p:spPr>
          <a:xfrm>
            <a:off x="1040075" y="2562592"/>
            <a:ext cx="1120833" cy="1094117"/>
          </a:xfrm>
          <a:prstGeom prst="roundRect">
            <a:avLst/>
          </a:prstGeom>
          <a:gradFill flip="none" rotWithShape="1">
            <a:gsLst>
              <a:gs pos="1000">
                <a:srgbClr val="6FB5BF">
                  <a:lumMod val="97000"/>
                  <a:lumOff val="3000"/>
                  <a:alpha val="82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40075" y="3929719"/>
            <a:ext cx="1104776" cy="1114829"/>
          </a:xfrm>
          <a:prstGeom prst="roundRect">
            <a:avLst/>
          </a:prstGeom>
          <a:gradFill>
            <a:gsLst>
              <a:gs pos="0">
                <a:srgbClr val="E779D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rgbClr val="E779D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48558" y="5226246"/>
            <a:ext cx="2772308" cy="3781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25400" h="25400"/>
            </a:sp3d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作品小展</a:t>
            </a:r>
            <a:endParaRPr lang="zh-CN" altLang="en-US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954" y="586703"/>
            <a:ext cx="3024336" cy="1722187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780699" y="443199"/>
            <a:ext cx="3332676" cy="5312904"/>
          </a:xfrm>
          <a:prstGeom prst="rect">
            <a:avLst/>
          </a:prstGeom>
          <a:solidFill>
            <a:srgbClr val="E7F4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889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65760" y="3983691"/>
            <a:ext cx="1104776" cy="1114118"/>
          </a:xfrm>
          <a:prstGeom prst="roundRect">
            <a:avLst/>
          </a:prstGeom>
          <a:gradFill>
            <a:gsLst>
              <a:gs pos="0">
                <a:srgbClr val="60AF2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rgbClr val="60AF2B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722793" y="2544590"/>
            <a:ext cx="1120833" cy="1130122"/>
          </a:xfrm>
          <a:prstGeom prst="roundRect">
            <a:avLst/>
          </a:prstGeom>
          <a:gradFill>
            <a:gsLst>
              <a:gs pos="0">
                <a:srgbClr val="C9C4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rgbClr val="C9C4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098228" y="2541565"/>
            <a:ext cx="1120833" cy="1095782"/>
          </a:xfrm>
          <a:prstGeom prst="roundRect">
            <a:avLst/>
          </a:prstGeom>
          <a:gradFill>
            <a:gsLst>
              <a:gs pos="28319">
                <a:srgbClr val="7983F0"/>
              </a:gs>
              <a:gs pos="19592">
                <a:srgbClr val="5B64F1">
                  <a:lumMod val="99000"/>
                  <a:lumOff val="1000"/>
                  <a:alpha val="93000"/>
                </a:srgbClr>
              </a:gs>
              <a:gs pos="13320">
                <a:srgbClr val="464EF2"/>
              </a:gs>
              <a:gs pos="5830">
                <a:srgbClr val="2D33F2"/>
              </a:gs>
              <a:gs pos="10000">
                <a:srgbClr val="3B42F2"/>
              </a:gs>
              <a:gs pos="0">
                <a:srgbClr val="191EF3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127256" y="3929719"/>
            <a:ext cx="1120833" cy="1114118"/>
          </a:xfrm>
          <a:prstGeom prst="roundRect">
            <a:avLst/>
          </a:prstGeom>
          <a:gradFill>
            <a:gsLst>
              <a:gs pos="10850">
                <a:srgbClr val="D36CD0"/>
              </a:gs>
              <a:gs pos="0">
                <a:srgbClr val="B628A5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rgbClr val="B628A5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098228" y="5240311"/>
            <a:ext cx="2772308" cy="3781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25400" h="25400"/>
            </a:sp3d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作品小展</a:t>
            </a:r>
            <a:endParaRPr lang="zh-CN" altLang="en-US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4869" y="592832"/>
            <a:ext cx="3024336" cy="172218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C:\Users\青盲\Desktop\娱乐养生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487481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35633" y="764704"/>
            <a:ext cx="1224136" cy="1224136"/>
          </a:xfrm>
          <a:prstGeom prst="roundRect">
            <a:avLst/>
          </a:prstGeom>
          <a:solidFill>
            <a:srgbClr val="D85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84144" y="3465465"/>
            <a:ext cx="1368152" cy="1288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47280" y="5171548"/>
            <a:ext cx="2772308" cy="3781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 title="FIRST"/>
          <p:cNvSpPr/>
          <p:nvPr/>
        </p:nvSpPr>
        <p:spPr>
          <a:xfrm>
            <a:off x="5214800" y="2529065"/>
            <a:ext cx="1120833" cy="1094117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955729" y="3933056"/>
            <a:ext cx="1104776" cy="1114829"/>
          </a:xfrm>
          <a:prstGeom prst="roundRect">
            <a:avLst/>
          </a:prstGeom>
          <a:gradFill>
            <a:gsLst>
              <a:gs pos="0">
                <a:srgbClr val="CBB751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>
            <a:gradFill>
              <a:gsLst>
                <a:gs pos="0">
                  <a:srgbClr val="C9C4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95912" y="1187687"/>
            <a:ext cx="1167776" cy="58512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25400" h="25400"/>
            </a:sp3d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联系我们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66" y="502816"/>
            <a:ext cx="190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94065"/>
            <a:ext cx="190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907416" y="2542582"/>
            <a:ext cx="1167776" cy="58512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25400" h="25400"/>
            </a:sp3d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操作演示</a:t>
            </a:r>
            <a:endParaRPr lang="zh-CN" altLang="en-US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9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28748" y="578701"/>
            <a:ext cx="3332676" cy="5284776"/>
            <a:chOff x="695963" y="471327"/>
            <a:chExt cx="3332676" cy="5284776"/>
          </a:xfrm>
        </p:grpSpPr>
        <p:sp>
          <p:nvSpPr>
            <p:cNvPr id="3" name="矩形 2"/>
            <p:cNvSpPr/>
            <p:nvPr/>
          </p:nvSpPr>
          <p:spPr>
            <a:xfrm>
              <a:off x="695963" y="471327"/>
              <a:ext cx="3332676" cy="5284776"/>
            </a:xfrm>
            <a:prstGeom prst="rect">
              <a:avLst/>
            </a:prstGeom>
            <a:solidFill>
              <a:srgbClr val="E7F49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889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615988" y="3959908"/>
              <a:ext cx="1104776" cy="1114829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gradFill>
                <a:gsLst>
                  <a:gs pos="0">
                    <a:srgbClr val="83D34D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615988" y="2566656"/>
              <a:ext cx="1120833" cy="1094117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gradFill>
                <a:gsLst>
                  <a:gs pos="0">
                    <a:srgbClr val="FFFF0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 title="FIRST"/>
            <p:cNvSpPr/>
            <p:nvPr/>
          </p:nvSpPr>
          <p:spPr>
            <a:xfrm>
              <a:off x="940708" y="2566656"/>
              <a:ext cx="1120833" cy="1094117"/>
            </a:xfrm>
            <a:prstGeom prst="roundRect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3000"/>
                        </a14:imgEffect>
                        <a14:imgEffect>
                          <a14:brightnessContrast bright="-6000" contrast="3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48737" y="3970994"/>
              <a:ext cx="1104776" cy="1114829"/>
            </a:xfrm>
            <a:prstGeom prst="round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gradFill>
                <a:gsLst>
                  <a:gs pos="0">
                    <a:srgbClr val="E779D2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48737" y="5240310"/>
              <a:ext cx="2772308" cy="37816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25400" h="25400"/>
              </a:sp3d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作品小展</a:t>
              </a:r>
              <a:endParaRPr lang="zh-CN" altLang="en-US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50133" y="600767"/>
              <a:ext cx="3024336" cy="1722187"/>
            </a:xfrm>
            <a:prstGeom prst="rect">
              <a:avLst/>
            </a:prstGeom>
            <a:blipFill dpi="0"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-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8044" y="550573"/>
            <a:ext cx="3332676" cy="5312904"/>
            <a:chOff x="4780699" y="443199"/>
            <a:chExt cx="3332676" cy="5312904"/>
          </a:xfrm>
        </p:grpSpPr>
        <p:sp>
          <p:nvSpPr>
            <p:cNvPr id="11" name="矩形 10"/>
            <p:cNvSpPr/>
            <p:nvPr/>
          </p:nvSpPr>
          <p:spPr>
            <a:xfrm>
              <a:off x="4780699" y="443199"/>
              <a:ext cx="3332676" cy="5312904"/>
            </a:xfrm>
            <a:prstGeom prst="rect">
              <a:avLst/>
            </a:prstGeom>
            <a:solidFill>
              <a:srgbClr val="E7F49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889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098228" y="2619585"/>
              <a:ext cx="1104776" cy="1114118"/>
            </a:xfrm>
            <a:prstGeom prst="round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gradFill>
                <a:gsLst>
                  <a:gs pos="0">
                    <a:srgbClr val="60AF2B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722793" y="2603581"/>
              <a:ext cx="1120833" cy="1130122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gradFill>
                <a:gsLst>
                  <a:gs pos="0">
                    <a:srgbClr val="C9C40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82171" y="3978955"/>
              <a:ext cx="1120833" cy="1095782"/>
            </a:xfrm>
            <a:prstGeom prst="round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712358" y="3960619"/>
              <a:ext cx="1120833" cy="111411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gradFill>
                <a:gsLst>
                  <a:gs pos="0">
                    <a:srgbClr val="B628A5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098228" y="5240311"/>
              <a:ext cx="2772308" cy="37816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25400" h="25400"/>
              </a:sp3d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作品小展</a:t>
              </a:r>
              <a:endParaRPr lang="zh-CN" altLang="en-US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34869" y="592832"/>
              <a:ext cx="3024336" cy="1722187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4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75856" y="608505"/>
            <a:ext cx="3332676" cy="5284776"/>
            <a:chOff x="1141661" y="608505"/>
            <a:chExt cx="3332676" cy="5284776"/>
          </a:xfrm>
        </p:grpSpPr>
        <p:grpSp>
          <p:nvGrpSpPr>
            <p:cNvPr id="12" name="组合 11"/>
            <p:cNvGrpSpPr/>
            <p:nvPr/>
          </p:nvGrpSpPr>
          <p:grpSpPr>
            <a:xfrm>
              <a:off x="1141661" y="608505"/>
              <a:ext cx="3332676" cy="5284776"/>
              <a:chOff x="1141661" y="608505"/>
              <a:chExt cx="3332676" cy="528477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141661" y="608505"/>
                <a:ext cx="3332676" cy="5284776"/>
              </a:xfrm>
              <a:prstGeom prst="rect">
                <a:avLst/>
              </a:prstGeom>
              <a:solidFill>
                <a:srgbClr val="E7F49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889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3061686" y="4097086"/>
                <a:ext cx="1104776" cy="1114829"/>
              </a:xfrm>
              <a:prstGeom prst="round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gradFill>
                  <a:gsLst>
                    <a:gs pos="0">
                      <a:srgbClr val="83D34D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3061686" y="2703834"/>
                <a:ext cx="1120833" cy="1094117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gradFill>
                  <a:gsLst>
                    <a:gs pos="0">
                      <a:srgbClr val="FFFF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角矩形 5" title="FIRST"/>
              <p:cNvSpPr/>
              <p:nvPr/>
            </p:nvSpPr>
            <p:spPr>
              <a:xfrm>
                <a:off x="1386406" y="2703834"/>
                <a:ext cx="1120833" cy="1094117"/>
              </a:xfrm>
              <a:prstGeom prst="roundRect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53000"/>
                          </a14:imgEffect>
                          <a14:imgEffect>
                            <a14:brightnessContrast bright="-6000" contrast="3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394435" y="4108172"/>
                <a:ext cx="1104776" cy="1114829"/>
              </a:xfrm>
              <a:prstGeom prst="roundRect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gradFill>
                  <a:gsLst>
                    <a:gs pos="0">
                      <a:srgbClr val="E779D2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394435" y="5377488"/>
                <a:ext cx="2772308" cy="37816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25400" h="25400"/>
                </a:sp3d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effectLst>
                      <a:reflection blurRad="6350" stA="55000" endA="300" endPos="45500" dir="5400000" sy="-100000" algn="bl" rotWithShape="0"/>
                    </a:effectLst>
                  </a:rPr>
                  <a:t>作品小展</a:t>
                </a:r>
                <a:endParaRPr lang="zh-CN" altLang="en-US" dirty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95831" y="751152"/>
                <a:ext cx="3024336" cy="1722187"/>
              </a:xfrm>
              <a:prstGeom prst="rect">
                <a:avLst/>
              </a:prstGeom>
              <a:blipFill dpi="0"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-2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/>
              </a:p>
              <a:p>
                <a:pPr algn="ctr"/>
                <a:r>
                  <a:rPr lang="en-US" altLang="zh-CN" sz="2400" dirty="0" smtClean="0"/>
                  <a:t>14:51</a:t>
                </a:r>
              </a:p>
              <a:p>
                <a:pPr algn="ctr"/>
                <a:r>
                  <a:rPr lang="en-US" altLang="zh-CN" sz="2400" dirty="0" smtClean="0"/>
                  <a:t>2015-10-29</a:t>
                </a:r>
              </a:p>
              <a:p>
                <a:pPr algn="ctr"/>
                <a:r>
                  <a:rPr lang="zh-CN" altLang="en-US" sz="2400" dirty="0"/>
                  <a:t>农</a:t>
                </a:r>
                <a:r>
                  <a:rPr lang="zh-CN" altLang="en-US" sz="2400" dirty="0" smtClean="0"/>
                  <a:t>历九月十七</a:t>
                </a:r>
                <a:endParaRPr lang="en-US" altLang="zh-CN" sz="2400" dirty="0" smtClean="0"/>
              </a:p>
              <a:p>
                <a:pPr algn="ctr"/>
                <a:r>
                  <a:rPr lang="zh-CN" altLang="en-US" sz="2400" dirty="0"/>
                  <a:t>星</a:t>
                </a:r>
                <a:r>
                  <a:rPr lang="zh-CN" altLang="en-US" sz="2400" dirty="0" smtClean="0"/>
                  <a:t>期四</a:t>
                </a:r>
                <a:endParaRPr lang="en-US" altLang="zh-CN" sz="2400" dirty="0" smtClean="0"/>
              </a:p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2538339" y="3788664"/>
              <a:ext cx="484499" cy="484499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1560" y="608505"/>
            <a:ext cx="1008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</a:t>
            </a:r>
            <a:r>
              <a:rPr lang="zh-CN" altLang="en-US" dirty="0" smtClean="0">
                <a:solidFill>
                  <a:srgbClr val="FF0000"/>
                </a:solidFill>
              </a:rPr>
              <a:t>品图片效果图从此页正式开始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92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53</Words>
  <Application>Microsoft Office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青盲</dc:creator>
  <cp:lastModifiedBy>青盲</cp:lastModifiedBy>
  <cp:revision>32</cp:revision>
  <dcterms:created xsi:type="dcterms:W3CDTF">2015-11-11T11:28:38Z</dcterms:created>
  <dcterms:modified xsi:type="dcterms:W3CDTF">2015-11-15T13:03:44Z</dcterms:modified>
</cp:coreProperties>
</file>