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4495D-3169-483F-8244-4C064AB72FBA}" type="doc">
      <dgm:prSet loTypeId="urn:microsoft.com/office/officeart/2005/8/layout/hList1" loCatId="list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8FF89110-F3C4-4227-8D83-30769EC0B999}">
      <dgm:prSet phldrT="[文本]"/>
      <dgm:spPr/>
      <dgm:t>
        <a:bodyPr/>
        <a:lstStyle/>
        <a:p>
          <a:r>
            <a:rPr lang="zh-CN" altLang="en-US" dirty="0" smtClean="0"/>
            <a:t>疑问代词</a:t>
          </a:r>
          <a:endParaRPr lang="zh-CN" altLang="en-US" dirty="0"/>
        </a:p>
      </dgm:t>
    </dgm:pt>
    <dgm:pt modelId="{AFA42461-B45C-41DB-8E24-7F5960B7E29C}" type="parTrans" cxnId="{E783DBED-E8C5-46C1-913A-689555EEA336}">
      <dgm:prSet/>
      <dgm:spPr/>
      <dgm:t>
        <a:bodyPr/>
        <a:lstStyle/>
        <a:p>
          <a:endParaRPr lang="zh-CN" altLang="en-US"/>
        </a:p>
      </dgm:t>
    </dgm:pt>
    <dgm:pt modelId="{99772B16-1CDB-416C-854F-D1CBC73F17B5}" type="sibTrans" cxnId="{E783DBED-E8C5-46C1-913A-689555EEA336}">
      <dgm:prSet/>
      <dgm:spPr/>
      <dgm:t>
        <a:bodyPr/>
        <a:lstStyle/>
        <a:p>
          <a:endParaRPr lang="zh-CN" altLang="en-US"/>
        </a:p>
      </dgm:t>
    </dgm:pt>
    <dgm:pt modelId="{3539020D-9ACD-46C4-9672-722731E841E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qui</a:t>
          </a:r>
          <a:endParaRPr lang="zh-CN" altLang="en-US" dirty="0">
            <a:latin typeface="+mn-lt"/>
          </a:endParaRPr>
        </a:p>
      </dgm:t>
    </dgm:pt>
    <dgm:pt modelId="{1138B3C9-81F3-4B46-95A9-16E67B921E84}" type="parTrans" cxnId="{C0DC70B0-D8AF-4230-95DA-0F1E86036AAB}">
      <dgm:prSet/>
      <dgm:spPr/>
      <dgm:t>
        <a:bodyPr/>
        <a:lstStyle/>
        <a:p>
          <a:endParaRPr lang="zh-CN" altLang="en-US"/>
        </a:p>
      </dgm:t>
    </dgm:pt>
    <dgm:pt modelId="{3711904F-BD7D-42D6-BAAC-673DA9FC12EA}" type="sibTrans" cxnId="{C0DC70B0-D8AF-4230-95DA-0F1E86036AAB}">
      <dgm:prSet/>
      <dgm:spPr/>
      <dgm:t>
        <a:bodyPr/>
        <a:lstStyle/>
        <a:p>
          <a:endParaRPr lang="zh-CN" altLang="en-US"/>
        </a:p>
      </dgm:t>
    </dgm:pt>
    <dgm:pt modelId="{F5DA31A1-DA1A-46D4-823D-6790C72E72FA}">
      <dgm:prSet phldrT="[文本]"/>
      <dgm:spPr/>
      <dgm:t>
        <a:bodyPr/>
        <a:lstStyle/>
        <a:p>
          <a:r>
            <a:rPr lang="en-US" altLang="zh-CN" dirty="0" err="1" smtClean="0"/>
            <a:t>que</a:t>
          </a:r>
          <a:endParaRPr lang="zh-CN" altLang="en-US" dirty="0"/>
        </a:p>
      </dgm:t>
    </dgm:pt>
    <dgm:pt modelId="{3AAFCEA0-5410-4A2B-B380-9EB842843883}" type="parTrans" cxnId="{F5E1E76C-A43D-4D7E-B006-F4EEFBC85648}">
      <dgm:prSet/>
      <dgm:spPr/>
      <dgm:t>
        <a:bodyPr/>
        <a:lstStyle/>
        <a:p>
          <a:endParaRPr lang="zh-CN" altLang="en-US"/>
        </a:p>
      </dgm:t>
    </dgm:pt>
    <dgm:pt modelId="{23F22473-1266-4E74-A9FB-7B8AFC7088F6}" type="sibTrans" cxnId="{F5E1E76C-A43D-4D7E-B006-F4EEFBC85648}">
      <dgm:prSet/>
      <dgm:spPr/>
      <dgm:t>
        <a:bodyPr/>
        <a:lstStyle/>
        <a:p>
          <a:endParaRPr lang="zh-CN" altLang="en-US"/>
        </a:p>
      </dgm:t>
    </dgm:pt>
    <dgm:pt modelId="{BB06A3FA-17E6-4E64-9BC3-0517F26B4DF1}">
      <dgm:prSet phldrT="[文本]"/>
      <dgm:spPr/>
      <dgm:t>
        <a:bodyPr/>
        <a:lstStyle/>
        <a:p>
          <a:r>
            <a:rPr lang="zh-CN" altLang="en-US" dirty="0" smtClean="0"/>
            <a:t>疑问形容词</a:t>
          </a:r>
          <a:endParaRPr lang="zh-CN" altLang="en-US" dirty="0"/>
        </a:p>
      </dgm:t>
    </dgm:pt>
    <dgm:pt modelId="{2845E81C-E2BD-49F8-A187-1D2427501EB2}" type="parTrans" cxnId="{B249A4A8-49E6-4D0D-B345-67CD2B6F1A1D}">
      <dgm:prSet/>
      <dgm:spPr/>
      <dgm:t>
        <a:bodyPr/>
        <a:lstStyle/>
        <a:p>
          <a:endParaRPr lang="zh-CN" altLang="en-US"/>
        </a:p>
      </dgm:t>
    </dgm:pt>
    <dgm:pt modelId="{92B8D2EE-6B3C-456F-BDFB-C3234850F500}" type="sibTrans" cxnId="{B249A4A8-49E6-4D0D-B345-67CD2B6F1A1D}">
      <dgm:prSet/>
      <dgm:spPr/>
      <dgm:t>
        <a:bodyPr/>
        <a:lstStyle/>
        <a:p>
          <a:endParaRPr lang="zh-CN" altLang="en-US"/>
        </a:p>
      </dgm:t>
    </dgm:pt>
    <dgm:pt modelId="{57A61913-D8D6-40F6-9D9D-B27AEBF2A4F5}">
      <dgm:prSet phldrT="[文本]"/>
      <dgm:spPr/>
      <dgm:t>
        <a:bodyPr/>
        <a:lstStyle/>
        <a:p>
          <a:r>
            <a:rPr lang="en-US" altLang="zh-CN" dirty="0" err="1" smtClean="0"/>
            <a:t>quel</a:t>
          </a:r>
          <a:endParaRPr lang="zh-CN" altLang="en-US" dirty="0"/>
        </a:p>
      </dgm:t>
    </dgm:pt>
    <dgm:pt modelId="{883FDB62-B153-4A31-AE59-3E5567E39CCD}" type="parTrans" cxnId="{B15ADD4E-7B87-41FC-AC76-9E652CA158DE}">
      <dgm:prSet/>
      <dgm:spPr/>
      <dgm:t>
        <a:bodyPr/>
        <a:lstStyle/>
        <a:p>
          <a:endParaRPr lang="zh-CN" altLang="en-US"/>
        </a:p>
      </dgm:t>
    </dgm:pt>
    <dgm:pt modelId="{2EDB6022-FADE-4BA8-A8AE-02F13E13E932}" type="sibTrans" cxnId="{B15ADD4E-7B87-41FC-AC76-9E652CA158DE}">
      <dgm:prSet/>
      <dgm:spPr/>
      <dgm:t>
        <a:bodyPr/>
        <a:lstStyle/>
        <a:p>
          <a:endParaRPr lang="zh-CN" altLang="en-US"/>
        </a:p>
      </dgm:t>
    </dgm:pt>
    <dgm:pt modelId="{D84E3B6C-0847-4343-9267-176FA79F61B0}">
      <dgm:prSet phldrT="[文本]"/>
      <dgm:spPr/>
      <dgm:t>
        <a:bodyPr/>
        <a:lstStyle/>
        <a:p>
          <a:r>
            <a:rPr lang="zh-CN" altLang="en-US" dirty="0" smtClean="0"/>
            <a:t>疑问副词</a:t>
          </a:r>
          <a:endParaRPr lang="zh-CN" altLang="en-US" dirty="0"/>
        </a:p>
      </dgm:t>
    </dgm:pt>
    <dgm:pt modelId="{ECB879CC-164D-4550-8CBC-6768EF8C6AB0}" type="parTrans" cxnId="{4A58E66F-6CF6-45FD-B9F6-6805D811CF74}">
      <dgm:prSet/>
      <dgm:spPr/>
      <dgm:t>
        <a:bodyPr/>
        <a:lstStyle/>
        <a:p>
          <a:endParaRPr lang="zh-CN" altLang="en-US"/>
        </a:p>
      </dgm:t>
    </dgm:pt>
    <dgm:pt modelId="{53E0773C-E388-4A52-8E29-C46E88E9C061}" type="sibTrans" cxnId="{4A58E66F-6CF6-45FD-B9F6-6805D811CF74}">
      <dgm:prSet/>
      <dgm:spPr/>
      <dgm:t>
        <a:bodyPr/>
        <a:lstStyle/>
        <a:p>
          <a:endParaRPr lang="zh-CN" altLang="en-US"/>
        </a:p>
      </dgm:t>
    </dgm:pt>
    <dgm:pt modelId="{DC449BEC-D849-450F-944C-24C150A310DB}">
      <dgm:prSet phldrT="[文本]"/>
      <dgm:spPr/>
      <dgm:t>
        <a:bodyPr/>
        <a:lstStyle/>
        <a:p>
          <a:r>
            <a:rPr lang="en-US" altLang="zh-CN" dirty="0" err="1" smtClean="0"/>
            <a:t>quand</a:t>
          </a:r>
          <a:endParaRPr lang="zh-CN" altLang="en-US" dirty="0"/>
        </a:p>
      </dgm:t>
    </dgm:pt>
    <dgm:pt modelId="{A6D32275-66D3-43BB-BB8E-CF5FCD30E81F}" type="parTrans" cxnId="{5FC92D13-48C0-4892-8EFB-936BFA7EA915}">
      <dgm:prSet/>
      <dgm:spPr/>
      <dgm:t>
        <a:bodyPr/>
        <a:lstStyle/>
        <a:p>
          <a:endParaRPr lang="zh-CN" altLang="en-US"/>
        </a:p>
      </dgm:t>
    </dgm:pt>
    <dgm:pt modelId="{52FDC2B3-293B-4707-9B71-242478537463}" type="sibTrans" cxnId="{5FC92D13-48C0-4892-8EFB-936BFA7EA915}">
      <dgm:prSet/>
      <dgm:spPr/>
      <dgm:t>
        <a:bodyPr/>
        <a:lstStyle/>
        <a:p>
          <a:endParaRPr lang="zh-CN" altLang="en-US"/>
        </a:p>
      </dgm:t>
    </dgm:pt>
    <dgm:pt modelId="{C0CA43B9-1DFC-42EF-BF53-354B3CF85F20}">
      <dgm:prSet phldrT="[文本]"/>
      <dgm:spPr/>
      <dgm:t>
        <a:bodyPr/>
        <a:lstStyle/>
        <a:p>
          <a:r>
            <a:rPr lang="en-US" altLang="zh-CN" dirty="0" smtClean="0"/>
            <a:t>comment</a:t>
          </a:r>
          <a:endParaRPr lang="zh-CN" altLang="en-US" dirty="0"/>
        </a:p>
      </dgm:t>
    </dgm:pt>
    <dgm:pt modelId="{6AEAB165-62C0-4902-A5E0-AAA891C16235}" type="parTrans" cxnId="{1A30D27F-5E83-40B6-A7DD-253F95134BBA}">
      <dgm:prSet/>
      <dgm:spPr/>
      <dgm:t>
        <a:bodyPr/>
        <a:lstStyle/>
        <a:p>
          <a:endParaRPr lang="zh-CN" altLang="en-US"/>
        </a:p>
      </dgm:t>
    </dgm:pt>
    <dgm:pt modelId="{5FC444C6-A8B2-497A-BB85-DD9A3646F338}" type="sibTrans" cxnId="{1A30D27F-5E83-40B6-A7DD-253F95134BBA}">
      <dgm:prSet/>
      <dgm:spPr/>
      <dgm:t>
        <a:bodyPr/>
        <a:lstStyle/>
        <a:p>
          <a:endParaRPr lang="zh-CN" altLang="en-US"/>
        </a:p>
      </dgm:t>
    </dgm:pt>
    <dgm:pt modelId="{83EF3445-4A1B-4FA0-9938-32F3BEC60B84}">
      <dgm:prSet phldrT="[文本]"/>
      <dgm:spPr/>
      <dgm:t>
        <a:bodyPr/>
        <a:lstStyle/>
        <a:p>
          <a:endParaRPr lang="zh-CN" altLang="en-US" dirty="0"/>
        </a:p>
      </dgm:t>
    </dgm:pt>
    <dgm:pt modelId="{0F14711B-54F3-4DC2-8EF7-86E1E3B83E2B}" type="parTrans" cxnId="{D50607B1-1994-45F1-9AE2-CBE53D5126BC}">
      <dgm:prSet/>
      <dgm:spPr/>
      <dgm:t>
        <a:bodyPr/>
        <a:lstStyle/>
        <a:p>
          <a:endParaRPr lang="zh-CN" altLang="en-US"/>
        </a:p>
      </dgm:t>
    </dgm:pt>
    <dgm:pt modelId="{9101E47C-7B69-4D34-BB03-1BC5A619B304}" type="sibTrans" cxnId="{D50607B1-1994-45F1-9AE2-CBE53D5126BC}">
      <dgm:prSet/>
      <dgm:spPr/>
      <dgm:t>
        <a:bodyPr/>
        <a:lstStyle/>
        <a:p>
          <a:endParaRPr lang="zh-CN" altLang="en-US"/>
        </a:p>
      </dgm:t>
    </dgm:pt>
    <dgm:pt modelId="{B376F9B6-6BC6-4905-AD1F-6C5735168F7F}">
      <dgm:prSet phldrT="[文本]"/>
      <dgm:spPr/>
      <dgm:t>
        <a:bodyPr/>
        <a:lstStyle/>
        <a:p>
          <a:r>
            <a:rPr lang="en-US" altLang="zh-CN" dirty="0" err="1" smtClean="0"/>
            <a:t>combien</a:t>
          </a:r>
          <a:endParaRPr lang="zh-CN" altLang="en-US" dirty="0"/>
        </a:p>
      </dgm:t>
    </dgm:pt>
    <dgm:pt modelId="{5323243D-CC87-4427-B535-68ACD3462A18}" type="parTrans" cxnId="{23688EFB-1DA7-4020-9457-7E717B8702B4}">
      <dgm:prSet/>
      <dgm:spPr/>
      <dgm:t>
        <a:bodyPr/>
        <a:lstStyle/>
        <a:p>
          <a:endParaRPr lang="zh-CN" altLang="en-US"/>
        </a:p>
      </dgm:t>
    </dgm:pt>
    <dgm:pt modelId="{7C13CCDB-3B38-4DCB-92E8-6F8185099152}" type="sibTrans" cxnId="{23688EFB-1DA7-4020-9457-7E717B8702B4}">
      <dgm:prSet/>
      <dgm:spPr/>
      <dgm:t>
        <a:bodyPr/>
        <a:lstStyle/>
        <a:p>
          <a:endParaRPr lang="zh-CN" altLang="en-US"/>
        </a:p>
      </dgm:t>
    </dgm:pt>
    <dgm:pt modelId="{E23E518C-DC42-4F02-9665-61175E9F58AD}">
      <dgm:prSet phldrT="[文本]"/>
      <dgm:spPr/>
      <dgm:t>
        <a:bodyPr/>
        <a:lstStyle/>
        <a:p>
          <a:r>
            <a:rPr lang="en-US" altLang="zh-CN" dirty="0" err="1" smtClean="0"/>
            <a:t>pourquoi</a:t>
          </a:r>
          <a:endParaRPr lang="zh-CN" altLang="en-US" dirty="0"/>
        </a:p>
      </dgm:t>
    </dgm:pt>
    <dgm:pt modelId="{9AE4AE38-EA42-427F-8CAD-AD188EB7DEC1}" type="parTrans" cxnId="{1E902763-6231-4C5B-B896-199411269FE2}">
      <dgm:prSet/>
      <dgm:spPr/>
      <dgm:t>
        <a:bodyPr/>
        <a:lstStyle/>
        <a:p>
          <a:endParaRPr lang="zh-CN" altLang="en-US"/>
        </a:p>
      </dgm:t>
    </dgm:pt>
    <dgm:pt modelId="{A65E3CC7-6A7F-44A2-9A5D-C3E4CEFC8CBB}" type="sibTrans" cxnId="{1E902763-6231-4C5B-B896-199411269FE2}">
      <dgm:prSet/>
      <dgm:spPr/>
      <dgm:t>
        <a:bodyPr/>
        <a:lstStyle/>
        <a:p>
          <a:endParaRPr lang="zh-CN" altLang="en-US"/>
        </a:p>
      </dgm:t>
    </dgm:pt>
    <dgm:pt modelId="{9D75769E-EBF4-4B89-9CD4-2A274E866CB9}">
      <dgm:prSet phldrT="[文本]"/>
      <dgm:spPr/>
      <dgm:t>
        <a:bodyPr/>
        <a:lstStyle/>
        <a:p>
          <a:r>
            <a:rPr lang="en-US" altLang="en-US" dirty="0" err="1" smtClean="0"/>
            <a:t>où</a:t>
          </a:r>
          <a:endParaRPr lang="zh-CN" altLang="en-US" dirty="0"/>
        </a:p>
      </dgm:t>
    </dgm:pt>
    <dgm:pt modelId="{D27C4668-B1FF-45F0-9170-C01329F7555A}" type="sibTrans" cxnId="{59B862DF-B066-4386-98E0-CF0A2531F90A}">
      <dgm:prSet/>
      <dgm:spPr/>
      <dgm:t>
        <a:bodyPr/>
        <a:lstStyle/>
        <a:p>
          <a:endParaRPr lang="zh-CN" altLang="en-US"/>
        </a:p>
      </dgm:t>
    </dgm:pt>
    <dgm:pt modelId="{8C0FA3DA-96B6-4B41-AC05-E7EBBB0B2435}" type="parTrans" cxnId="{59B862DF-B066-4386-98E0-CF0A2531F90A}">
      <dgm:prSet/>
      <dgm:spPr/>
      <dgm:t>
        <a:bodyPr/>
        <a:lstStyle/>
        <a:p>
          <a:endParaRPr lang="zh-CN" altLang="en-US"/>
        </a:p>
      </dgm:t>
    </dgm:pt>
    <dgm:pt modelId="{07A17245-7314-4B14-8BE1-B854F385A846}" type="pres">
      <dgm:prSet presAssocID="{8CF4495D-3169-483F-8244-4C064AB72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8362B2-F49B-49ED-9B71-9CFA602FAF15}" type="pres">
      <dgm:prSet presAssocID="{8FF89110-F3C4-4227-8D83-30769EC0B999}" presName="composite" presStyleCnt="0"/>
      <dgm:spPr/>
    </dgm:pt>
    <dgm:pt modelId="{3A1DF211-B241-4D1C-A3F4-40F802697DD3}" type="pres">
      <dgm:prSet presAssocID="{8FF89110-F3C4-4227-8D83-30769EC0B9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67F70-6AF8-4166-86E5-381DF3FFF257}" type="pres">
      <dgm:prSet presAssocID="{8FF89110-F3C4-4227-8D83-30769EC0B9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1F597C-961A-41E8-A178-E8CC6E200118}" type="pres">
      <dgm:prSet presAssocID="{99772B16-1CDB-416C-854F-D1CBC73F17B5}" presName="space" presStyleCnt="0"/>
      <dgm:spPr/>
    </dgm:pt>
    <dgm:pt modelId="{D2B0F3BD-8EFB-4803-BF20-B5D33354E8D5}" type="pres">
      <dgm:prSet presAssocID="{BB06A3FA-17E6-4E64-9BC3-0517F26B4DF1}" presName="composite" presStyleCnt="0"/>
      <dgm:spPr/>
    </dgm:pt>
    <dgm:pt modelId="{6227AD2C-E204-4803-937C-556150F71344}" type="pres">
      <dgm:prSet presAssocID="{BB06A3FA-17E6-4E64-9BC3-0517F26B4DF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DABF90-0640-4014-8805-67B57B84CB10}" type="pres">
      <dgm:prSet presAssocID="{BB06A3FA-17E6-4E64-9BC3-0517F26B4DF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C5E99C-170C-4019-B8B6-F43BC7584FF4}" type="pres">
      <dgm:prSet presAssocID="{92B8D2EE-6B3C-456F-BDFB-C3234850F500}" presName="space" presStyleCnt="0"/>
      <dgm:spPr/>
    </dgm:pt>
    <dgm:pt modelId="{6202FEDF-FE5A-49FD-A8B3-ACC15560FD39}" type="pres">
      <dgm:prSet presAssocID="{D84E3B6C-0847-4343-9267-176FA79F61B0}" presName="composite" presStyleCnt="0"/>
      <dgm:spPr/>
    </dgm:pt>
    <dgm:pt modelId="{FF0412DB-5299-49D8-918B-C8EAC35EBB93}" type="pres">
      <dgm:prSet presAssocID="{D84E3B6C-0847-4343-9267-176FA79F61B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2176A-8F8C-4F60-98B5-A9697750F114}" type="pres">
      <dgm:prSet presAssocID="{D84E3B6C-0847-4343-9267-176FA79F61B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721337-6DD8-469A-A4C9-09BCC6440A27}" type="presOf" srcId="{DC449BEC-D849-450F-944C-24C150A310DB}" destId="{5472176A-8F8C-4F60-98B5-A9697750F114}" srcOrd="0" destOrd="0" presId="urn:microsoft.com/office/officeart/2005/8/layout/hList1"/>
    <dgm:cxn modelId="{F5E1E76C-A43D-4D7E-B006-F4EEFBC85648}" srcId="{8FF89110-F3C4-4227-8D83-30769EC0B999}" destId="{F5DA31A1-DA1A-46D4-823D-6790C72E72FA}" srcOrd="1" destOrd="0" parTransId="{3AAFCEA0-5410-4A2B-B380-9EB842843883}" sibTransId="{23F22473-1266-4E74-A9FB-7B8AFC7088F6}"/>
    <dgm:cxn modelId="{BA6B2644-B188-4472-9F47-5D7F97404B69}" type="presOf" srcId="{E23E518C-DC42-4F02-9665-61175E9F58AD}" destId="{5472176A-8F8C-4F60-98B5-A9697750F114}" srcOrd="0" destOrd="4" presId="urn:microsoft.com/office/officeart/2005/8/layout/hList1"/>
    <dgm:cxn modelId="{5C4A2FF1-0D40-40CC-B138-E4D05FDF6D41}" type="presOf" srcId="{D84E3B6C-0847-4343-9267-176FA79F61B0}" destId="{FF0412DB-5299-49D8-918B-C8EAC35EBB93}" srcOrd="0" destOrd="0" presId="urn:microsoft.com/office/officeart/2005/8/layout/hList1"/>
    <dgm:cxn modelId="{59B862DF-B066-4386-98E0-CF0A2531F90A}" srcId="{D84E3B6C-0847-4343-9267-176FA79F61B0}" destId="{9D75769E-EBF4-4B89-9CD4-2A274E866CB9}" srcOrd="1" destOrd="0" parTransId="{8C0FA3DA-96B6-4B41-AC05-E7EBBB0B2435}" sibTransId="{D27C4668-B1FF-45F0-9170-C01329F7555A}"/>
    <dgm:cxn modelId="{17EDCA7A-8FF6-4570-8F4E-B6BC85DE22DF}" type="presOf" srcId="{9D75769E-EBF4-4B89-9CD4-2A274E866CB9}" destId="{5472176A-8F8C-4F60-98B5-A9697750F114}" srcOrd="0" destOrd="1" presId="urn:microsoft.com/office/officeart/2005/8/layout/hList1"/>
    <dgm:cxn modelId="{4A58E66F-6CF6-45FD-B9F6-6805D811CF74}" srcId="{8CF4495D-3169-483F-8244-4C064AB72FBA}" destId="{D84E3B6C-0847-4343-9267-176FA79F61B0}" srcOrd="2" destOrd="0" parTransId="{ECB879CC-164D-4550-8CBC-6768EF8C6AB0}" sibTransId="{53E0773C-E388-4A52-8E29-C46E88E9C061}"/>
    <dgm:cxn modelId="{1E902763-6231-4C5B-B896-199411269FE2}" srcId="{D84E3B6C-0847-4343-9267-176FA79F61B0}" destId="{E23E518C-DC42-4F02-9665-61175E9F58AD}" srcOrd="4" destOrd="0" parTransId="{9AE4AE38-EA42-427F-8CAD-AD188EB7DEC1}" sibTransId="{A65E3CC7-6A7F-44A2-9A5D-C3E4CEFC8CBB}"/>
    <dgm:cxn modelId="{20EF5805-6FA8-4AB0-A199-3EDBDE9791BC}" type="presOf" srcId="{8CF4495D-3169-483F-8244-4C064AB72FBA}" destId="{07A17245-7314-4B14-8BE1-B854F385A846}" srcOrd="0" destOrd="0" presId="urn:microsoft.com/office/officeart/2005/8/layout/hList1"/>
    <dgm:cxn modelId="{5FC92D13-48C0-4892-8EFB-936BFA7EA915}" srcId="{D84E3B6C-0847-4343-9267-176FA79F61B0}" destId="{DC449BEC-D849-450F-944C-24C150A310DB}" srcOrd="0" destOrd="0" parTransId="{A6D32275-66D3-43BB-BB8E-CF5FCD30E81F}" sibTransId="{52FDC2B3-293B-4707-9B71-242478537463}"/>
    <dgm:cxn modelId="{23688EFB-1DA7-4020-9457-7E717B8702B4}" srcId="{D84E3B6C-0847-4343-9267-176FA79F61B0}" destId="{B376F9B6-6BC6-4905-AD1F-6C5735168F7F}" srcOrd="3" destOrd="0" parTransId="{5323243D-CC87-4427-B535-68ACD3462A18}" sibTransId="{7C13CCDB-3B38-4DCB-92E8-6F8185099152}"/>
    <dgm:cxn modelId="{DA1C99F1-B58C-4B22-9A85-58B2DE4F7615}" type="presOf" srcId="{B376F9B6-6BC6-4905-AD1F-6C5735168F7F}" destId="{5472176A-8F8C-4F60-98B5-A9697750F114}" srcOrd="0" destOrd="3" presId="urn:microsoft.com/office/officeart/2005/8/layout/hList1"/>
    <dgm:cxn modelId="{E783DBED-E8C5-46C1-913A-689555EEA336}" srcId="{8CF4495D-3169-483F-8244-4C064AB72FBA}" destId="{8FF89110-F3C4-4227-8D83-30769EC0B999}" srcOrd="0" destOrd="0" parTransId="{AFA42461-B45C-41DB-8E24-7F5960B7E29C}" sibTransId="{99772B16-1CDB-416C-854F-D1CBC73F17B5}"/>
    <dgm:cxn modelId="{369DF669-B1D0-42B8-8062-B549B44F2EEF}" type="presOf" srcId="{83EF3445-4A1B-4FA0-9938-32F3BEC60B84}" destId="{5472176A-8F8C-4F60-98B5-A9697750F114}" srcOrd="0" destOrd="5" presId="urn:microsoft.com/office/officeart/2005/8/layout/hList1"/>
    <dgm:cxn modelId="{239A4122-A9A6-4F6C-B65D-B9A41C1AD083}" type="presOf" srcId="{8FF89110-F3C4-4227-8D83-30769EC0B999}" destId="{3A1DF211-B241-4D1C-A3F4-40F802697DD3}" srcOrd="0" destOrd="0" presId="urn:microsoft.com/office/officeart/2005/8/layout/hList1"/>
    <dgm:cxn modelId="{B04AFBB2-75F5-418F-8DAE-6AA2714A262C}" type="presOf" srcId="{F5DA31A1-DA1A-46D4-823D-6790C72E72FA}" destId="{52767F70-6AF8-4166-86E5-381DF3FFF257}" srcOrd="0" destOrd="1" presId="urn:microsoft.com/office/officeart/2005/8/layout/hList1"/>
    <dgm:cxn modelId="{C0DC70B0-D8AF-4230-95DA-0F1E86036AAB}" srcId="{8FF89110-F3C4-4227-8D83-30769EC0B999}" destId="{3539020D-9ACD-46C4-9672-722731E841EC}" srcOrd="0" destOrd="0" parTransId="{1138B3C9-81F3-4B46-95A9-16E67B921E84}" sibTransId="{3711904F-BD7D-42D6-BAAC-673DA9FC12EA}"/>
    <dgm:cxn modelId="{6B80F4D8-3B4F-4E52-B535-08818F15FEA3}" type="presOf" srcId="{BB06A3FA-17E6-4E64-9BC3-0517F26B4DF1}" destId="{6227AD2C-E204-4803-937C-556150F71344}" srcOrd="0" destOrd="0" presId="urn:microsoft.com/office/officeart/2005/8/layout/hList1"/>
    <dgm:cxn modelId="{D50607B1-1994-45F1-9AE2-CBE53D5126BC}" srcId="{D84E3B6C-0847-4343-9267-176FA79F61B0}" destId="{83EF3445-4A1B-4FA0-9938-32F3BEC60B84}" srcOrd="5" destOrd="0" parTransId="{0F14711B-54F3-4DC2-8EF7-86E1E3B83E2B}" sibTransId="{9101E47C-7B69-4D34-BB03-1BC5A619B304}"/>
    <dgm:cxn modelId="{F097E124-F61D-4362-8FE1-A1228AC1ED5E}" type="presOf" srcId="{57A61913-D8D6-40F6-9D9D-B27AEBF2A4F5}" destId="{97DABF90-0640-4014-8805-67B57B84CB10}" srcOrd="0" destOrd="0" presId="urn:microsoft.com/office/officeart/2005/8/layout/hList1"/>
    <dgm:cxn modelId="{1A30D27F-5E83-40B6-A7DD-253F95134BBA}" srcId="{D84E3B6C-0847-4343-9267-176FA79F61B0}" destId="{C0CA43B9-1DFC-42EF-BF53-354B3CF85F20}" srcOrd="2" destOrd="0" parTransId="{6AEAB165-62C0-4902-A5E0-AAA891C16235}" sibTransId="{5FC444C6-A8B2-497A-BB85-DD9A3646F338}"/>
    <dgm:cxn modelId="{D9D906B8-0431-44EE-9A80-69E8E19DC051}" type="presOf" srcId="{C0CA43B9-1DFC-42EF-BF53-354B3CF85F20}" destId="{5472176A-8F8C-4F60-98B5-A9697750F114}" srcOrd="0" destOrd="2" presId="urn:microsoft.com/office/officeart/2005/8/layout/hList1"/>
    <dgm:cxn modelId="{F6782892-9484-4344-A717-A6DD0D383F9F}" type="presOf" srcId="{3539020D-9ACD-46C4-9672-722731E841EC}" destId="{52767F70-6AF8-4166-86E5-381DF3FFF257}" srcOrd="0" destOrd="0" presId="urn:microsoft.com/office/officeart/2005/8/layout/hList1"/>
    <dgm:cxn modelId="{B249A4A8-49E6-4D0D-B345-67CD2B6F1A1D}" srcId="{8CF4495D-3169-483F-8244-4C064AB72FBA}" destId="{BB06A3FA-17E6-4E64-9BC3-0517F26B4DF1}" srcOrd="1" destOrd="0" parTransId="{2845E81C-E2BD-49F8-A187-1D2427501EB2}" sibTransId="{92B8D2EE-6B3C-456F-BDFB-C3234850F500}"/>
    <dgm:cxn modelId="{B15ADD4E-7B87-41FC-AC76-9E652CA158DE}" srcId="{BB06A3FA-17E6-4E64-9BC3-0517F26B4DF1}" destId="{57A61913-D8D6-40F6-9D9D-B27AEBF2A4F5}" srcOrd="0" destOrd="0" parTransId="{883FDB62-B153-4A31-AE59-3E5567E39CCD}" sibTransId="{2EDB6022-FADE-4BA8-A8AE-02F13E13E932}"/>
    <dgm:cxn modelId="{ABB07B89-7C1F-4654-93E1-62692B2FCAA2}" type="presParOf" srcId="{07A17245-7314-4B14-8BE1-B854F385A846}" destId="{1E8362B2-F49B-49ED-9B71-9CFA602FAF15}" srcOrd="0" destOrd="0" presId="urn:microsoft.com/office/officeart/2005/8/layout/hList1"/>
    <dgm:cxn modelId="{C208E957-C6B9-421D-87C6-0B968591812E}" type="presParOf" srcId="{1E8362B2-F49B-49ED-9B71-9CFA602FAF15}" destId="{3A1DF211-B241-4D1C-A3F4-40F802697DD3}" srcOrd="0" destOrd="0" presId="urn:microsoft.com/office/officeart/2005/8/layout/hList1"/>
    <dgm:cxn modelId="{325B9431-96FD-4C72-99CC-2D494E0EF305}" type="presParOf" srcId="{1E8362B2-F49B-49ED-9B71-9CFA602FAF15}" destId="{52767F70-6AF8-4166-86E5-381DF3FFF257}" srcOrd="1" destOrd="0" presId="urn:microsoft.com/office/officeart/2005/8/layout/hList1"/>
    <dgm:cxn modelId="{F8E39975-7A52-4C09-B3C0-FAE5812FF3F2}" type="presParOf" srcId="{07A17245-7314-4B14-8BE1-B854F385A846}" destId="{B71F597C-961A-41E8-A178-E8CC6E200118}" srcOrd="1" destOrd="0" presId="urn:microsoft.com/office/officeart/2005/8/layout/hList1"/>
    <dgm:cxn modelId="{13B00135-A3DA-44A0-99D2-0939AA9D6A2A}" type="presParOf" srcId="{07A17245-7314-4B14-8BE1-B854F385A846}" destId="{D2B0F3BD-8EFB-4803-BF20-B5D33354E8D5}" srcOrd="2" destOrd="0" presId="urn:microsoft.com/office/officeart/2005/8/layout/hList1"/>
    <dgm:cxn modelId="{CD370A32-B0D7-4A1D-BF86-73D96CD1BAA0}" type="presParOf" srcId="{D2B0F3BD-8EFB-4803-BF20-B5D33354E8D5}" destId="{6227AD2C-E204-4803-937C-556150F71344}" srcOrd="0" destOrd="0" presId="urn:microsoft.com/office/officeart/2005/8/layout/hList1"/>
    <dgm:cxn modelId="{A9E83B9C-CB65-4E01-9375-AC1BEE7991AB}" type="presParOf" srcId="{D2B0F3BD-8EFB-4803-BF20-B5D33354E8D5}" destId="{97DABF90-0640-4014-8805-67B57B84CB10}" srcOrd="1" destOrd="0" presId="urn:microsoft.com/office/officeart/2005/8/layout/hList1"/>
    <dgm:cxn modelId="{EBD1263C-1223-4A0C-AE4D-C4E9AC673275}" type="presParOf" srcId="{07A17245-7314-4B14-8BE1-B854F385A846}" destId="{76C5E99C-170C-4019-B8B6-F43BC7584FF4}" srcOrd="3" destOrd="0" presId="urn:microsoft.com/office/officeart/2005/8/layout/hList1"/>
    <dgm:cxn modelId="{939EA61A-D2FB-4E18-A07D-7CC0254E1CF7}" type="presParOf" srcId="{07A17245-7314-4B14-8BE1-B854F385A846}" destId="{6202FEDF-FE5A-49FD-A8B3-ACC15560FD39}" srcOrd="4" destOrd="0" presId="urn:microsoft.com/office/officeart/2005/8/layout/hList1"/>
    <dgm:cxn modelId="{902F0CB4-2A22-4D46-8B00-26F601052677}" type="presParOf" srcId="{6202FEDF-FE5A-49FD-A8B3-ACC15560FD39}" destId="{FF0412DB-5299-49D8-918B-C8EAC35EBB93}" srcOrd="0" destOrd="0" presId="urn:microsoft.com/office/officeart/2005/8/layout/hList1"/>
    <dgm:cxn modelId="{7E754469-D9CA-499D-BAA7-7DF6FDB0D885}" type="presParOf" srcId="{6202FEDF-FE5A-49FD-A8B3-ACC15560FD39}" destId="{5472176A-8F8C-4F60-98B5-A9697750F1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3DABE-7136-40FB-9653-FF1719A97355}" type="doc">
      <dgm:prSet loTypeId="urn:microsoft.com/office/officeart/2005/8/layout/vList5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B0FBE3A4-CADC-48E2-A562-E024B5453A5D}">
      <dgm:prSet phldrT="[文本]"/>
      <dgm:spPr/>
      <dgm:t>
        <a:bodyPr/>
        <a:lstStyle/>
        <a:p>
          <a:r>
            <a:rPr lang="zh-CN" altLang="en-US" dirty="0" smtClean="0"/>
            <a:t>对主语提问</a:t>
          </a:r>
          <a:endParaRPr lang="zh-CN" altLang="en-US" dirty="0"/>
        </a:p>
      </dgm:t>
    </dgm:pt>
    <dgm:pt modelId="{70DA795C-2FC1-46B5-A4E4-9ACEB0A4FD86}" type="parTrans" cxnId="{375A149F-E677-429F-9324-46DDB0B2688F}">
      <dgm:prSet/>
      <dgm:spPr/>
      <dgm:t>
        <a:bodyPr/>
        <a:lstStyle/>
        <a:p>
          <a:endParaRPr lang="zh-CN" altLang="en-US"/>
        </a:p>
      </dgm:t>
    </dgm:pt>
    <dgm:pt modelId="{19946530-271C-40AF-9F94-A14FB2A1C822}" type="sibTrans" cxnId="{375A149F-E677-429F-9324-46DDB0B2688F}">
      <dgm:prSet/>
      <dgm:spPr/>
      <dgm:t>
        <a:bodyPr/>
        <a:lstStyle/>
        <a:p>
          <a:endParaRPr lang="zh-CN" altLang="en-US"/>
        </a:p>
      </dgm:t>
    </dgm:pt>
    <dgm:pt modelId="{C76B2689-C7B5-40E5-BDBC-99EE13D884A3}">
      <dgm:prSet phldrT="[文本]" custT="1"/>
      <dgm:spPr/>
      <dgm:t>
        <a:bodyPr/>
        <a:lstStyle/>
        <a:p>
          <a:r>
            <a:rPr lang="en-US" altLang="zh-CN" sz="1800" dirty="0" smtClean="0"/>
            <a:t>Qui </a:t>
          </a:r>
          <a:r>
            <a:rPr lang="en-US" altLang="zh-CN" sz="1800" dirty="0" err="1" smtClean="0"/>
            <a:t>est</a:t>
          </a:r>
          <a:r>
            <a:rPr lang="en-US" altLang="zh-CN" sz="1800" dirty="0" smtClean="0"/>
            <a:t>  </a:t>
          </a:r>
          <a:r>
            <a:rPr lang="en-US" altLang="zh-CN" sz="1800" dirty="0" err="1" smtClean="0"/>
            <a:t>malade</a:t>
          </a:r>
          <a:r>
            <a:rPr lang="en-US" altLang="zh-CN" sz="1800" dirty="0" smtClean="0"/>
            <a:t>?</a:t>
          </a:r>
          <a:endParaRPr lang="zh-CN" altLang="en-US" sz="1800" dirty="0"/>
        </a:p>
      </dgm:t>
    </dgm:pt>
    <dgm:pt modelId="{FFCF4769-1FDA-4049-94FA-C26378419D2F}" type="parTrans" cxnId="{C6DF3316-DAA3-4708-B0D6-31F87604120C}">
      <dgm:prSet/>
      <dgm:spPr/>
      <dgm:t>
        <a:bodyPr/>
        <a:lstStyle/>
        <a:p>
          <a:endParaRPr lang="zh-CN" altLang="en-US"/>
        </a:p>
      </dgm:t>
    </dgm:pt>
    <dgm:pt modelId="{F4B8AAFA-E4F9-49D7-901A-12A8679C9157}" type="sibTrans" cxnId="{C6DF3316-DAA3-4708-B0D6-31F87604120C}">
      <dgm:prSet/>
      <dgm:spPr/>
      <dgm:t>
        <a:bodyPr/>
        <a:lstStyle/>
        <a:p>
          <a:endParaRPr lang="zh-CN" altLang="en-US"/>
        </a:p>
      </dgm:t>
    </dgm:pt>
    <dgm:pt modelId="{E1B815CC-9C99-41CA-B7E9-4CB2CA18CF41}">
      <dgm:prSet phldrT="[文本]"/>
      <dgm:spPr/>
      <dgm:t>
        <a:bodyPr/>
        <a:lstStyle/>
        <a:p>
          <a:r>
            <a:rPr lang="zh-CN" altLang="en-US" sz="1200" dirty="0" smtClean="0"/>
            <a:t>谁生病了？</a:t>
          </a:r>
          <a:endParaRPr lang="zh-CN" altLang="en-US" sz="1200" dirty="0"/>
        </a:p>
      </dgm:t>
    </dgm:pt>
    <dgm:pt modelId="{B6D61D05-C700-4CFD-9907-F6FD3F470834}" type="parTrans" cxnId="{E7ECBFAB-22F7-4588-9271-9CA76870EE6E}">
      <dgm:prSet/>
      <dgm:spPr/>
      <dgm:t>
        <a:bodyPr/>
        <a:lstStyle/>
        <a:p>
          <a:endParaRPr lang="zh-CN" altLang="en-US"/>
        </a:p>
      </dgm:t>
    </dgm:pt>
    <dgm:pt modelId="{0D93B844-45CF-4AB5-9581-CF2B96F3A46F}" type="sibTrans" cxnId="{E7ECBFAB-22F7-4588-9271-9CA76870EE6E}">
      <dgm:prSet/>
      <dgm:spPr/>
      <dgm:t>
        <a:bodyPr/>
        <a:lstStyle/>
        <a:p>
          <a:endParaRPr lang="zh-CN" altLang="en-US"/>
        </a:p>
      </dgm:t>
    </dgm:pt>
    <dgm:pt modelId="{D868A256-9B1A-4B6A-A1DE-60B96ED2EF14}">
      <dgm:prSet phldrT="[文本]"/>
      <dgm:spPr/>
      <dgm:t>
        <a:bodyPr/>
        <a:lstStyle/>
        <a:p>
          <a:r>
            <a:rPr lang="zh-CN" altLang="en-US" dirty="0" smtClean="0"/>
            <a:t>对宾语提问</a:t>
          </a:r>
          <a:endParaRPr lang="zh-CN" altLang="en-US" dirty="0"/>
        </a:p>
      </dgm:t>
    </dgm:pt>
    <dgm:pt modelId="{FF2E0AFA-8BF9-40B4-BBC2-AA6739594D4B}" type="parTrans" cxnId="{2630CB24-D0E3-4672-B497-64BCF7F81E3C}">
      <dgm:prSet/>
      <dgm:spPr/>
      <dgm:t>
        <a:bodyPr/>
        <a:lstStyle/>
        <a:p>
          <a:endParaRPr lang="zh-CN" altLang="en-US"/>
        </a:p>
      </dgm:t>
    </dgm:pt>
    <dgm:pt modelId="{9D9F54DE-9303-4502-9385-E7A499C7C2A5}" type="sibTrans" cxnId="{2630CB24-D0E3-4672-B497-64BCF7F81E3C}">
      <dgm:prSet/>
      <dgm:spPr/>
      <dgm:t>
        <a:bodyPr/>
        <a:lstStyle/>
        <a:p>
          <a:endParaRPr lang="zh-CN" altLang="en-US"/>
        </a:p>
      </dgm:t>
    </dgm:pt>
    <dgm:pt modelId="{333FE933-0593-45A7-96A1-47BE1002B331}">
      <dgm:prSet phldrT="[文本]" custT="1"/>
      <dgm:spPr/>
      <dgm:t>
        <a:bodyPr/>
        <a:lstStyle/>
        <a:p>
          <a:r>
            <a:rPr lang="en-US" altLang="zh-CN" sz="1800" dirty="0" smtClean="0"/>
            <a:t>Qui </a:t>
          </a:r>
          <a:r>
            <a:rPr lang="en-US" altLang="zh-CN" sz="1800" dirty="0" err="1" smtClean="0"/>
            <a:t>est-ce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que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vous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avez</a:t>
          </a:r>
          <a:r>
            <a:rPr lang="en-US" altLang="zh-CN" sz="1800" dirty="0" smtClean="0"/>
            <a:t> vu?</a:t>
          </a:r>
          <a:endParaRPr lang="zh-CN" altLang="en-US" sz="1800" dirty="0"/>
        </a:p>
      </dgm:t>
    </dgm:pt>
    <dgm:pt modelId="{70E93DF7-4C39-4DE2-B363-2D4075BBD06E}" type="parTrans" cxnId="{42D9B0EA-7EB7-46C7-A613-BA752DECD870}">
      <dgm:prSet/>
      <dgm:spPr/>
      <dgm:t>
        <a:bodyPr/>
        <a:lstStyle/>
        <a:p>
          <a:endParaRPr lang="zh-CN" altLang="en-US"/>
        </a:p>
      </dgm:t>
    </dgm:pt>
    <dgm:pt modelId="{5390718A-026A-4840-B98F-B85AA9B868F9}" type="sibTrans" cxnId="{42D9B0EA-7EB7-46C7-A613-BA752DECD870}">
      <dgm:prSet/>
      <dgm:spPr/>
      <dgm:t>
        <a:bodyPr/>
        <a:lstStyle/>
        <a:p>
          <a:endParaRPr lang="zh-CN" altLang="en-US"/>
        </a:p>
      </dgm:t>
    </dgm:pt>
    <dgm:pt modelId="{5FA65198-FC24-46B1-BE2B-B234C316542B}">
      <dgm:prSet phldrT="[文本]"/>
      <dgm:spPr/>
      <dgm:t>
        <a:bodyPr/>
        <a:lstStyle/>
        <a:p>
          <a:r>
            <a:rPr lang="zh-CN" altLang="en-US" dirty="0" smtClean="0"/>
            <a:t>对和介词连用的主语提问</a:t>
          </a:r>
          <a:endParaRPr lang="zh-CN" altLang="en-US" dirty="0"/>
        </a:p>
      </dgm:t>
    </dgm:pt>
    <dgm:pt modelId="{8AF7629F-4D91-4B1F-8C31-ABE2A09F6C86}" type="parTrans" cxnId="{45B53616-20F4-47B2-BA52-C6851843286E}">
      <dgm:prSet/>
      <dgm:spPr/>
      <dgm:t>
        <a:bodyPr/>
        <a:lstStyle/>
        <a:p>
          <a:endParaRPr lang="zh-CN" altLang="en-US"/>
        </a:p>
      </dgm:t>
    </dgm:pt>
    <dgm:pt modelId="{4C099AE8-0649-4307-B23F-459EBC42FFE7}" type="sibTrans" cxnId="{45B53616-20F4-47B2-BA52-C6851843286E}">
      <dgm:prSet/>
      <dgm:spPr/>
      <dgm:t>
        <a:bodyPr/>
        <a:lstStyle/>
        <a:p>
          <a:endParaRPr lang="zh-CN" altLang="en-US"/>
        </a:p>
      </dgm:t>
    </dgm:pt>
    <dgm:pt modelId="{DF3B5426-8AC1-4223-88D9-A18C76CD91B0}">
      <dgm:prSet phldrT="[文本]" custT="1"/>
      <dgm:spPr/>
      <dgm:t>
        <a:bodyPr/>
        <a:lstStyle/>
        <a:p>
          <a:r>
            <a:rPr lang="en-US" altLang="zh-CN" sz="1800" dirty="0" smtClean="0"/>
            <a:t>A qui </a:t>
          </a:r>
          <a:r>
            <a:rPr lang="en-US" altLang="zh-CN" sz="1800" dirty="0" err="1" smtClean="0"/>
            <a:t>tu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parles</a:t>
          </a:r>
          <a:r>
            <a:rPr lang="en-US" altLang="zh-CN" sz="1800" dirty="0" smtClean="0"/>
            <a:t>?</a:t>
          </a:r>
          <a:endParaRPr lang="zh-CN" altLang="en-US" sz="1800" dirty="0"/>
        </a:p>
      </dgm:t>
    </dgm:pt>
    <dgm:pt modelId="{5D922717-21AF-40D3-BC1A-250C2736CC85}" type="parTrans" cxnId="{DA31C9B2-F67F-48FC-B771-8490D435A9DB}">
      <dgm:prSet/>
      <dgm:spPr/>
      <dgm:t>
        <a:bodyPr/>
        <a:lstStyle/>
        <a:p>
          <a:endParaRPr lang="zh-CN" altLang="en-US"/>
        </a:p>
      </dgm:t>
    </dgm:pt>
    <dgm:pt modelId="{81B07784-6703-41BA-A00F-CC2983C7591E}" type="sibTrans" cxnId="{DA31C9B2-F67F-48FC-B771-8490D435A9DB}">
      <dgm:prSet/>
      <dgm:spPr/>
      <dgm:t>
        <a:bodyPr/>
        <a:lstStyle/>
        <a:p>
          <a:endParaRPr lang="zh-CN" altLang="en-US"/>
        </a:p>
      </dgm:t>
    </dgm:pt>
    <dgm:pt modelId="{F2CCDFFB-96F7-4561-A8D9-BDBEB1212219}">
      <dgm:prSet phldrT="[文本]"/>
      <dgm:spPr/>
      <dgm:t>
        <a:bodyPr/>
        <a:lstStyle/>
        <a:p>
          <a:r>
            <a:rPr lang="zh-CN" altLang="en-US" sz="1200" dirty="0" smtClean="0"/>
            <a:t>你在和谁说话？</a:t>
          </a:r>
          <a:endParaRPr lang="zh-CN" altLang="en-US" sz="1200" dirty="0"/>
        </a:p>
      </dgm:t>
    </dgm:pt>
    <dgm:pt modelId="{FE44F971-953F-4247-A9C2-A75DA061F236}" type="parTrans" cxnId="{73D94720-5353-4FF5-9EBE-9E6451AE0E10}">
      <dgm:prSet/>
      <dgm:spPr/>
      <dgm:t>
        <a:bodyPr/>
        <a:lstStyle/>
        <a:p>
          <a:endParaRPr lang="zh-CN" altLang="en-US"/>
        </a:p>
      </dgm:t>
    </dgm:pt>
    <dgm:pt modelId="{E8BA60C8-1172-4D4A-AAA4-ECC6BD3C6D11}" type="sibTrans" cxnId="{73D94720-5353-4FF5-9EBE-9E6451AE0E10}">
      <dgm:prSet/>
      <dgm:spPr/>
      <dgm:t>
        <a:bodyPr/>
        <a:lstStyle/>
        <a:p>
          <a:endParaRPr lang="zh-CN" altLang="en-US"/>
        </a:p>
      </dgm:t>
    </dgm:pt>
    <dgm:pt modelId="{F2AECF74-F9D9-4657-BF73-6AAB323852F9}">
      <dgm:prSet/>
      <dgm:spPr/>
      <dgm:t>
        <a:bodyPr/>
        <a:lstStyle/>
        <a:p>
          <a:r>
            <a:rPr lang="zh-CN" altLang="en-US" sz="1200" dirty="0" smtClean="0"/>
            <a:t>你们看到了谁？</a:t>
          </a:r>
          <a:endParaRPr lang="en-US" altLang="zh-CN" sz="1200" dirty="0" smtClean="0"/>
        </a:p>
      </dgm:t>
    </dgm:pt>
    <dgm:pt modelId="{F7106AAB-2DC6-4F43-B14C-C80CF72E0E13}" type="parTrans" cxnId="{773BA859-AD20-4923-BE04-E8AB30EBCEAF}">
      <dgm:prSet/>
      <dgm:spPr/>
      <dgm:t>
        <a:bodyPr/>
        <a:lstStyle/>
        <a:p>
          <a:endParaRPr lang="zh-CN" altLang="en-US"/>
        </a:p>
      </dgm:t>
    </dgm:pt>
    <dgm:pt modelId="{842D0DD5-95DB-4552-BEFD-19B404B85DB9}" type="sibTrans" cxnId="{773BA859-AD20-4923-BE04-E8AB30EBCEAF}">
      <dgm:prSet/>
      <dgm:spPr/>
      <dgm:t>
        <a:bodyPr/>
        <a:lstStyle/>
        <a:p>
          <a:endParaRPr lang="zh-CN" altLang="en-US"/>
        </a:p>
      </dgm:t>
    </dgm:pt>
    <dgm:pt modelId="{3E310A21-57A4-482F-ACE4-E742882B1257}" type="pres">
      <dgm:prSet presAssocID="{5C73DABE-7136-40FB-9653-FF1719A973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7959AA-E6CB-4A4F-AD42-D2ECD8E6A45B}" type="pres">
      <dgm:prSet presAssocID="{B0FBE3A4-CADC-48E2-A562-E024B5453A5D}" presName="linNode" presStyleCnt="0"/>
      <dgm:spPr/>
    </dgm:pt>
    <dgm:pt modelId="{40D79C7D-64E1-49E5-BF26-BBC8FDD4E409}" type="pres">
      <dgm:prSet presAssocID="{B0FBE3A4-CADC-48E2-A562-E024B5453A5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0144D-3E85-42C6-8364-857B764DF80C}" type="pres">
      <dgm:prSet presAssocID="{B0FBE3A4-CADC-48E2-A562-E024B5453A5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D2B7F-E944-4534-8922-E729DB1C585C}" type="pres">
      <dgm:prSet presAssocID="{19946530-271C-40AF-9F94-A14FB2A1C822}" presName="sp" presStyleCnt="0"/>
      <dgm:spPr/>
    </dgm:pt>
    <dgm:pt modelId="{4E258A85-E4EB-47A3-B82C-48E6161022AD}" type="pres">
      <dgm:prSet presAssocID="{D868A256-9B1A-4B6A-A1DE-60B96ED2EF14}" presName="linNode" presStyleCnt="0"/>
      <dgm:spPr/>
    </dgm:pt>
    <dgm:pt modelId="{76EDFCDD-3502-4C66-9800-1B7FD2D40BEE}" type="pres">
      <dgm:prSet presAssocID="{D868A256-9B1A-4B6A-A1DE-60B96ED2EF1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05B05D-6E77-46C6-9521-970A121A6BB7}" type="pres">
      <dgm:prSet presAssocID="{D868A256-9B1A-4B6A-A1DE-60B96ED2EF1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341FFF-7AD6-4D07-B721-AC4FA501A1BB}" type="pres">
      <dgm:prSet presAssocID="{9D9F54DE-9303-4502-9385-E7A499C7C2A5}" presName="sp" presStyleCnt="0"/>
      <dgm:spPr/>
    </dgm:pt>
    <dgm:pt modelId="{256CE7DB-43DB-4AF9-9F4A-16C4D741B97E}" type="pres">
      <dgm:prSet presAssocID="{5FA65198-FC24-46B1-BE2B-B234C316542B}" presName="linNode" presStyleCnt="0"/>
      <dgm:spPr/>
    </dgm:pt>
    <dgm:pt modelId="{423A8BAD-9127-4FE2-B24C-B7983896D31C}" type="pres">
      <dgm:prSet presAssocID="{5FA65198-FC24-46B1-BE2B-B234C316542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1D5B7-A483-439F-880D-F3EBA09AFAD4}" type="pres">
      <dgm:prSet presAssocID="{5FA65198-FC24-46B1-BE2B-B234C316542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B53616-20F4-47B2-BA52-C6851843286E}" srcId="{5C73DABE-7136-40FB-9653-FF1719A97355}" destId="{5FA65198-FC24-46B1-BE2B-B234C316542B}" srcOrd="2" destOrd="0" parTransId="{8AF7629F-4D91-4B1F-8C31-ABE2A09F6C86}" sibTransId="{4C099AE8-0649-4307-B23F-459EBC42FFE7}"/>
    <dgm:cxn modelId="{C6DF3316-DAA3-4708-B0D6-31F87604120C}" srcId="{B0FBE3A4-CADC-48E2-A562-E024B5453A5D}" destId="{C76B2689-C7B5-40E5-BDBC-99EE13D884A3}" srcOrd="0" destOrd="0" parTransId="{FFCF4769-1FDA-4049-94FA-C26378419D2F}" sibTransId="{F4B8AAFA-E4F9-49D7-901A-12A8679C9157}"/>
    <dgm:cxn modelId="{E7ECBFAB-22F7-4588-9271-9CA76870EE6E}" srcId="{B0FBE3A4-CADC-48E2-A562-E024B5453A5D}" destId="{E1B815CC-9C99-41CA-B7E9-4CB2CA18CF41}" srcOrd="1" destOrd="0" parTransId="{B6D61D05-C700-4CFD-9907-F6FD3F470834}" sibTransId="{0D93B844-45CF-4AB5-9581-CF2B96F3A46F}"/>
    <dgm:cxn modelId="{B8285B51-D8A4-40EF-B9B1-9EF4209208DE}" type="presOf" srcId="{333FE933-0593-45A7-96A1-47BE1002B331}" destId="{9F05B05D-6E77-46C6-9521-970A121A6BB7}" srcOrd="0" destOrd="0" presId="urn:microsoft.com/office/officeart/2005/8/layout/vList5"/>
    <dgm:cxn modelId="{42D9B0EA-7EB7-46C7-A613-BA752DECD870}" srcId="{D868A256-9B1A-4B6A-A1DE-60B96ED2EF14}" destId="{333FE933-0593-45A7-96A1-47BE1002B331}" srcOrd="0" destOrd="0" parTransId="{70E93DF7-4C39-4DE2-B363-2D4075BBD06E}" sibTransId="{5390718A-026A-4840-B98F-B85AA9B868F9}"/>
    <dgm:cxn modelId="{73D94720-5353-4FF5-9EBE-9E6451AE0E10}" srcId="{5FA65198-FC24-46B1-BE2B-B234C316542B}" destId="{F2CCDFFB-96F7-4561-A8D9-BDBEB1212219}" srcOrd="1" destOrd="0" parTransId="{FE44F971-953F-4247-A9C2-A75DA061F236}" sibTransId="{E8BA60C8-1172-4D4A-AAA4-ECC6BD3C6D11}"/>
    <dgm:cxn modelId="{4104DB8A-2FE8-44D2-90DB-B9D28E51C133}" type="presOf" srcId="{B0FBE3A4-CADC-48E2-A562-E024B5453A5D}" destId="{40D79C7D-64E1-49E5-BF26-BBC8FDD4E409}" srcOrd="0" destOrd="0" presId="urn:microsoft.com/office/officeart/2005/8/layout/vList5"/>
    <dgm:cxn modelId="{AB1466DB-CEE0-45A0-B2C0-C8D92D2693B3}" type="presOf" srcId="{DF3B5426-8AC1-4223-88D9-A18C76CD91B0}" destId="{D681D5B7-A483-439F-880D-F3EBA09AFAD4}" srcOrd="0" destOrd="0" presId="urn:microsoft.com/office/officeart/2005/8/layout/vList5"/>
    <dgm:cxn modelId="{891882CC-C98C-428D-A718-76A279180C4E}" type="presOf" srcId="{5FA65198-FC24-46B1-BE2B-B234C316542B}" destId="{423A8BAD-9127-4FE2-B24C-B7983896D31C}" srcOrd="0" destOrd="0" presId="urn:microsoft.com/office/officeart/2005/8/layout/vList5"/>
    <dgm:cxn modelId="{21946312-0BF7-47D2-A72F-CC3B887E5BE8}" type="presOf" srcId="{E1B815CC-9C99-41CA-B7E9-4CB2CA18CF41}" destId="{A890144D-3E85-42C6-8364-857B764DF80C}" srcOrd="0" destOrd="1" presId="urn:microsoft.com/office/officeart/2005/8/layout/vList5"/>
    <dgm:cxn modelId="{3FA58688-CAC6-4DC3-8AEB-52DF09B062B3}" type="presOf" srcId="{C76B2689-C7B5-40E5-BDBC-99EE13D884A3}" destId="{A890144D-3E85-42C6-8364-857B764DF80C}" srcOrd="0" destOrd="0" presId="urn:microsoft.com/office/officeart/2005/8/layout/vList5"/>
    <dgm:cxn modelId="{773BA859-AD20-4923-BE04-E8AB30EBCEAF}" srcId="{D868A256-9B1A-4B6A-A1DE-60B96ED2EF14}" destId="{F2AECF74-F9D9-4657-BF73-6AAB323852F9}" srcOrd="1" destOrd="0" parTransId="{F7106AAB-2DC6-4F43-B14C-C80CF72E0E13}" sibTransId="{842D0DD5-95DB-4552-BEFD-19B404B85DB9}"/>
    <dgm:cxn modelId="{B4DEAEF0-7CC2-4939-ADCE-4536CC996F7D}" type="presOf" srcId="{D868A256-9B1A-4B6A-A1DE-60B96ED2EF14}" destId="{76EDFCDD-3502-4C66-9800-1B7FD2D40BEE}" srcOrd="0" destOrd="0" presId="urn:microsoft.com/office/officeart/2005/8/layout/vList5"/>
    <dgm:cxn modelId="{E661E660-A474-421E-A30D-03A9AF8CEAD0}" type="presOf" srcId="{5C73DABE-7136-40FB-9653-FF1719A97355}" destId="{3E310A21-57A4-482F-ACE4-E742882B1257}" srcOrd="0" destOrd="0" presId="urn:microsoft.com/office/officeart/2005/8/layout/vList5"/>
    <dgm:cxn modelId="{2630CB24-D0E3-4672-B497-64BCF7F81E3C}" srcId="{5C73DABE-7136-40FB-9653-FF1719A97355}" destId="{D868A256-9B1A-4B6A-A1DE-60B96ED2EF14}" srcOrd="1" destOrd="0" parTransId="{FF2E0AFA-8BF9-40B4-BBC2-AA6739594D4B}" sibTransId="{9D9F54DE-9303-4502-9385-E7A499C7C2A5}"/>
    <dgm:cxn modelId="{DA31C9B2-F67F-48FC-B771-8490D435A9DB}" srcId="{5FA65198-FC24-46B1-BE2B-B234C316542B}" destId="{DF3B5426-8AC1-4223-88D9-A18C76CD91B0}" srcOrd="0" destOrd="0" parTransId="{5D922717-21AF-40D3-BC1A-250C2736CC85}" sibTransId="{81B07784-6703-41BA-A00F-CC2983C7591E}"/>
    <dgm:cxn modelId="{8AA9D097-15EB-4E88-A5C4-7B6AABC36360}" type="presOf" srcId="{F2CCDFFB-96F7-4561-A8D9-BDBEB1212219}" destId="{D681D5B7-A483-439F-880D-F3EBA09AFAD4}" srcOrd="0" destOrd="1" presId="urn:microsoft.com/office/officeart/2005/8/layout/vList5"/>
    <dgm:cxn modelId="{375A149F-E677-429F-9324-46DDB0B2688F}" srcId="{5C73DABE-7136-40FB-9653-FF1719A97355}" destId="{B0FBE3A4-CADC-48E2-A562-E024B5453A5D}" srcOrd="0" destOrd="0" parTransId="{70DA795C-2FC1-46B5-A4E4-9ACEB0A4FD86}" sibTransId="{19946530-271C-40AF-9F94-A14FB2A1C822}"/>
    <dgm:cxn modelId="{FCC64B51-4187-4FE6-92BF-B9DC29F3B145}" type="presOf" srcId="{F2AECF74-F9D9-4657-BF73-6AAB323852F9}" destId="{9F05B05D-6E77-46C6-9521-970A121A6BB7}" srcOrd="0" destOrd="1" presId="urn:microsoft.com/office/officeart/2005/8/layout/vList5"/>
    <dgm:cxn modelId="{CD37C5D8-B233-4B25-8D8F-0051492377AE}" type="presParOf" srcId="{3E310A21-57A4-482F-ACE4-E742882B1257}" destId="{117959AA-E6CB-4A4F-AD42-D2ECD8E6A45B}" srcOrd="0" destOrd="0" presId="urn:microsoft.com/office/officeart/2005/8/layout/vList5"/>
    <dgm:cxn modelId="{D0D7715C-9D6B-4B23-B272-092EE12FF01A}" type="presParOf" srcId="{117959AA-E6CB-4A4F-AD42-D2ECD8E6A45B}" destId="{40D79C7D-64E1-49E5-BF26-BBC8FDD4E409}" srcOrd="0" destOrd="0" presId="urn:microsoft.com/office/officeart/2005/8/layout/vList5"/>
    <dgm:cxn modelId="{06FD3611-9494-48E3-A49A-E48FF15ADC79}" type="presParOf" srcId="{117959AA-E6CB-4A4F-AD42-D2ECD8E6A45B}" destId="{A890144D-3E85-42C6-8364-857B764DF80C}" srcOrd="1" destOrd="0" presId="urn:microsoft.com/office/officeart/2005/8/layout/vList5"/>
    <dgm:cxn modelId="{274513E4-73A7-4DD4-AC64-EEAA57B35D77}" type="presParOf" srcId="{3E310A21-57A4-482F-ACE4-E742882B1257}" destId="{5D9D2B7F-E944-4534-8922-E729DB1C585C}" srcOrd="1" destOrd="0" presId="urn:microsoft.com/office/officeart/2005/8/layout/vList5"/>
    <dgm:cxn modelId="{79D3F52F-16B8-49A3-8EE8-14DC370B3695}" type="presParOf" srcId="{3E310A21-57A4-482F-ACE4-E742882B1257}" destId="{4E258A85-E4EB-47A3-B82C-48E6161022AD}" srcOrd="2" destOrd="0" presId="urn:microsoft.com/office/officeart/2005/8/layout/vList5"/>
    <dgm:cxn modelId="{0C09379E-32F7-4EFC-BC4A-55EA1F5CE0D3}" type="presParOf" srcId="{4E258A85-E4EB-47A3-B82C-48E6161022AD}" destId="{76EDFCDD-3502-4C66-9800-1B7FD2D40BEE}" srcOrd="0" destOrd="0" presId="urn:microsoft.com/office/officeart/2005/8/layout/vList5"/>
    <dgm:cxn modelId="{3ECAFBC4-D88D-45AB-9F6F-2F906ED366BA}" type="presParOf" srcId="{4E258A85-E4EB-47A3-B82C-48E6161022AD}" destId="{9F05B05D-6E77-46C6-9521-970A121A6BB7}" srcOrd="1" destOrd="0" presId="urn:microsoft.com/office/officeart/2005/8/layout/vList5"/>
    <dgm:cxn modelId="{D4BBEC43-6AE8-4F30-A954-99831E4A40FA}" type="presParOf" srcId="{3E310A21-57A4-482F-ACE4-E742882B1257}" destId="{21341FFF-7AD6-4D07-B721-AC4FA501A1BB}" srcOrd="3" destOrd="0" presId="urn:microsoft.com/office/officeart/2005/8/layout/vList5"/>
    <dgm:cxn modelId="{5E277FB2-16CE-460D-BBFA-0735716A1290}" type="presParOf" srcId="{3E310A21-57A4-482F-ACE4-E742882B1257}" destId="{256CE7DB-43DB-4AF9-9F4A-16C4D741B97E}" srcOrd="4" destOrd="0" presId="urn:microsoft.com/office/officeart/2005/8/layout/vList5"/>
    <dgm:cxn modelId="{BD8E65E0-10C7-4CAA-A1C3-DAD7E49C263F}" type="presParOf" srcId="{256CE7DB-43DB-4AF9-9F4A-16C4D741B97E}" destId="{423A8BAD-9127-4FE2-B24C-B7983896D31C}" srcOrd="0" destOrd="0" presId="urn:microsoft.com/office/officeart/2005/8/layout/vList5"/>
    <dgm:cxn modelId="{4AAD5F95-457E-49AD-B037-97A3703F773F}" type="presParOf" srcId="{256CE7DB-43DB-4AF9-9F4A-16C4D741B97E}" destId="{D681D5B7-A483-439F-880D-F3EBA09AF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FD6120-1BEC-430D-8005-88EAE52E3D8E}" type="doc">
      <dgm:prSet loTypeId="urn:microsoft.com/office/officeart/2005/8/layout/vList5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A187C99F-A842-447F-88BF-E1B5856A5093}">
      <dgm:prSet phldrT="[文本]" custT="1"/>
      <dgm:spPr/>
      <dgm:t>
        <a:bodyPr/>
        <a:lstStyle/>
        <a:p>
          <a:r>
            <a:rPr lang="zh-CN" altLang="en-US" sz="1600" dirty="0" smtClean="0"/>
            <a:t>对表语提问</a:t>
          </a:r>
          <a:endParaRPr lang="zh-CN" altLang="en-US" sz="1600" dirty="0"/>
        </a:p>
      </dgm:t>
    </dgm:pt>
    <dgm:pt modelId="{D5C31C03-DDCD-497D-B70E-DE6C73B54F82}" type="parTrans" cxnId="{F8A77788-C374-4242-9432-CEA6274E8B79}">
      <dgm:prSet/>
      <dgm:spPr/>
      <dgm:t>
        <a:bodyPr/>
        <a:lstStyle/>
        <a:p>
          <a:endParaRPr lang="zh-CN" altLang="en-US"/>
        </a:p>
      </dgm:t>
    </dgm:pt>
    <dgm:pt modelId="{0AA7DE23-D463-494C-86C4-533AC8226857}" type="sibTrans" cxnId="{F8A77788-C374-4242-9432-CEA6274E8B79}">
      <dgm:prSet/>
      <dgm:spPr/>
      <dgm:t>
        <a:bodyPr/>
        <a:lstStyle/>
        <a:p>
          <a:endParaRPr lang="zh-CN" altLang="en-US"/>
        </a:p>
      </dgm:t>
    </dgm:pt>
    <dgm:pt modelId="{41C4584D-8D05-4682-A378-250E89BAF2E8}">
      <dgm:prSet phldrT="[文本]" custT="1"/>
      <dgm:spPr/>
      <dgm:t>
        <a:bodyPr/>
        <a:lstStyle/>
        <a:p>
          <a:r>
            <a:rPr lang="en-US" altLang="zh-CN" sz="1800" dirty="0" err="1" smtClean="0"/>
            <a:t>Qu’est-ce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que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c’est</a:t>
          </a:r>
          <a:r>
            <a:rPr lang="en-US" altLang="zh-CN" sz="1800" dirty="0" smtClean="0"/>
            <a:t>?</a:t>
          </a:r>
          <a:endParaRPr lang="zh-CN" altLang="en-US" sz="1800" dirty="0"/>
        </a:p>
      </dgm:t>
    </dgm:pt>
    <dgm:pt modelId="{C05150AF-6807-4C6F-AF0E-6E88CAAD55A2}" type="parTrans" cxnId="{D8CE727C-D662-4712-922C-100B73BCC7F2}">
      <dgm:prSet/>
      <dgm:spPr/>
      <dgm:t>
        <a:bodyPr/>
        <a:lstStyle/>
        <a:p>
          <a:endParaRPr lang="zh-CN" altLang="en-US"/>
        </a:p>
      </dgm:t>
    </dgm:pt>
    <dgm:pt modelId="{435E7AA6-6571-400E-8E79-AB6874B3DEBA}" type="sibTrans" cxnId="{D8CE727C-D662-4712-922C-100B73BCC7F2}">
      <dgm:prSet/>
      <dgm:spPr/>
      <dgm:t>
        <a:bodyPr/>
        <a:lstStyle/>
        <a:p>
          <a:endParaRPr lang="zh-CN" altLang="en-US"/>
        </a:p>
      </dgm:t>
    </dgm:pt>
    <dgm:pt modelId="{064AD6B6-946C-4F06-A46D-0A823B7B67B2}">
      <dgm:prSet phldrT="[文本]"/>
      <dgm:spPr/>
      <dgm:t>
        <a:bodyPr/>
        <a:lstStyle/>
        <a:p>
          <a:r>
            <a:rPr lang="zh-CN" altLang="en-US" sz="1200" dirty="0" smtClean="0"/>
            <a:t>这是什么？</a:t>
          </a:r>
          <a:endParaRPr lang="zh-CN" altLang="en-US" sz="1200" dirty="0"/>
        </a:p>
      </dgm:t>
    </dgm:pt>
    <dgm:pt modelId="{B0458E29-EE13-4AB0-8C98-E376C821D9DE}" type="parTrans" cxnId="{EC6F879B-05AF-4FE4-857C-F0E0BFD76191}">
      <dgm:prSet/>
      <dgm:spPr/>
      <dgm:t>
        <a:bodyPr/>
        <a:lstStyle/>
        <a:p>
          <a:endParaRPr lang="zh-CN" altLang="en-US"/>
        </a:p>
      </dgm:t>
    </dgm:pt>
    <dgm:pt modelId="{EBDF6E36-4978-47A7-9E35-1A508434B6F6}" type="sibTrans" cxnId="{EC6F879B-05AF-4FE4-857C-F0E0BFD76191}">
      <dgm:prSet/>
      <dgm:spPr/>
      <dgm:t>
        <a:bodyPr/>
        <a:lstStyle/>
        <a:p>
          <a:endParaRPr lang="zh-CN" altLang="en-US"/>
        </a:p>
      </dgm:t>
    </dgm:pt>
    <dgm:pt modelId="{B35D9604-9485-43BB-AD36-453FCE4D8EEC}">
      <dgm:prSet phldrT="[文本]" custT="1"/>
      <dgm:spPr/>
      <dgm:t>
        <a:bodyPr/>
        <a:lstStyle/>
        <a:p>
          <a:r>
            <a:rPr lang="zh-CN" altLang="en-US" sz="1600" dirty="0" smtClean="0"/>
            <a:t>对宾语提问</a:t>
          </a:r>
          <a:endParaRPr lang="zh-CN" altLang="en-US" sz="1600" dirty="0"/>
        </a:p>
      </dgm:t>
    </dgm:pt>
    <dgm:pt modelId="{3AB56713-5961-4F6D-B0BB-EDCD8D2165FE}" type="parTrans" cxnId="{2A7C8451-7BEE-46EF-B556-E52D3F5C56BC}">
      <dgm:prSet/>
      <dgm:spPr/>
      <dgm:t>
        <a:bodyPr/>
        <a:lstStyle/>
        <a:p>
          <a:endParaRPr lang="zh-CN" altLang="en-US"/>
        </a:p>
      </dgm:t>
    </dgm:pt>
    <dgm:pt modelId="{819A16F6-CC3C-4AA9-B71B-B4D2BE77A30F}" type="sibTrans" cxnId="{2A7C8451-7BEE-46EF-B556-E52D3F5C56BC}">
      <dgm:prSet/>
      <dgm:spPr/>
      <dgm:t>
        <a:bodyPr/>
        <a:lstStyle/>
        <a:p>
          <a:endParaRPr lang="zh-CN" altLang="en-US"/>
        </a:p>
      </dgm:t>
    </dgm:pt>
    <dgm:pt modelId="{9018143A-9F30-4164-951D-3B99D682FC04}">
      <dgm:prSet phldrT="[文本]" custT="1"/>
      <dgm:spPr/>
      <dgm:t>
        <a:bodyPr/>
        <a:lstStyle/>
        <a:p>
          <a:r>
            <a:rPr lang="en-US" altLang="zh-CN" sz="1800" dirty="0" err="1" smtClean="0"/>
            <a:t>Que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voulez-vous</a:t>
          </a:r>
          <a:r>
            <a:rPr lang="en-US" altLang="zh-CN" sz="1800" dirty="0" smtClean="0"/>
            <a:t>?</a:t>
          </a:r>
          <a:endParaRPr lang="zh-CN" altLang="en-US" sz="1800" dirty="0"/>
        </a:p>
      </dgm:t>
    </dgm:pt>
    <dgm:pt modelId="{727ED2F0-A29F-444C-8EB8-0B32A0D8573D}" type="parTrans" cxnId="{DD55D9AE-2720-4126-9C20-47AA0EAFA4D4}">
      <dgm:prSet/>
      <dgm:spPr/>
      <dgm:t>
        <a:bodyPr/>
        <a:lstStyle/>
        <a:p>
          <a:endParaRPr lang="zh-CN" altLang="en-US"/>
        </a:p>
      </dgm:t>
    </dgm:pt>
    <dgm:pt modelId="{B6608435-EC23-423D-BA05-E3EEEBC890AC}" type="sibTrans" cxnId="{DD55D9AE-2720-4126-9C20-47AA0EAFA4D4}">
      <dgm:prSet/>
      <dgm:spPr/>
      <dgm:t>
        <a:bodyPr/>
        <a:lstStyle/>
        <a:p>
          <a:endParaRPr lang="zh-CN" altLang="en-US"/>
        </a:p>
      </dgm:t>
    </dgm:pt>
    <dgm:pt modelId="{21D8E805-09A1-4FFC-B21C-41256F5F36E0}">
      <dgm:prSet phldrT="[文本]"/>
      <dgm:spPr/>
      <dgm:t>
        <a:bodyPr/>
        <a:lstStyle/>
        <a:p>
          <a:r>
            <a:rPr lang="zh-CN" altLang="en-US" sz="1200" dirty="0" smtClean="0"/>
            <a:t>您要什么？</a:t>
          </a:r>
          <a:endParaRPr lang="zh-CN" altLang="en-US" sz="1200" dirty="0"/>
        </a:p>
      </dgm:t>
    </dgm:pt>
    <dgm:pt modelId="{9E9A4D7D-0216-46BD-A137-B36AD1A65689}" type="parTrans" cxnId="{2AC8A46B-8E20-4640-BA2D-CBDFD70BBC29}">
      <dgm:prSet/>
      <dgm:spPr/>
      <dgm:t>
        <a:bodyPr/>
        <a:lstStyle/>
        <a:p>
          <a:endParaRPr lang="zh-CN" altLang="en-US"/>
        </a:p>
      </dgm:t>
    </dgm:pt>
    <dgm:pt modelId="{656E0897-E885-4F8C-95B3-3C2C7FDCA5B4}" type="sibTrans" cxnId="{2AC8A46B-8E20-4640-BA2D-CBDFD70BBC29}">
      <dgm:prSet/>
      <dgm:spPr/>
      <dgm:t>
        <a:bodyPr/>
        <a:lstStyle/>
        <a:p>
          <a:endParaRPr lang="zh-CN" altLang="en-US"/>
        </a:p>
      </dgm:t>
    </dgm:pt>
    <dgm:pt modelId="{205D43B3-1DAC-4EA4-AC2A-C4AA69301262}">
      <dgm:prSet phldrT="[文本]" custT="1"/>
      <dgm:spPr/>
      <dgm:t>
        <a:bodyPr/>
        <a:lstStyle/>
        <a:p>
          <a:r>
            <a:rPr lang="zh-CN" altLang="en-US" sz="1600" dirty="0" smtClean="0"/>
            <a:t>对无人称句子提问</a:t>
          </a:r>
          <a:endParaRPr lang="zh-CN" altLang="en-US" sz="1600" dirty="0"/>
        </a:p>
      </dgm:t>
    </dgm:pt>
    <dgm:pt modelId="{15FD143D-B13A-4EF4-B239-CB2C186F5123}" type="parTrans" cxnId="{DC7E6188-B518-4228-B386-A2508FBCB038}">
      <dgm:prSet/>
      <dgm:spPr/>
      <dgm:t>
        <a:bodyPr/>
        <a:lstStyle/>
        <a:p>
          <a:endParaRPr lang="zh-CN" altLang="en-US"/>
        </a:p>
      </dgm:t>
    </dgm:pt>
    <dgm:pt modelId="{149FE20B-79DA-40E4-85BF-86CF69B36867}" type="sibTrans" cxnId="{DC7E6188-B518-4228-B386-A2508FBCB038}">
      <dgm:prSet/>
      <dgm:spPr/>
      <dgm:t>
        <a:bodyPr/>
        <a:lstStyle/>
        <a:p>
          <a:endParaRPr lang="zh-CN" altLang="en-US"/>
        </a:p>
      </dgm:t>
    </dgm:pt>
    <dgm:pt modelId="{098349D4-79C7-458F-A55F-2DD9B4FE9A8E}">
      <dgm:prSet phldrT="[文本]" custT="1"/>
      <dgm:spPr/>
      <dgm:t>
        <a:bodyPr/>
        <a:lstStyle/>
        <a:p>
          <a:r>
            <a:rPr lang="en-US" altLang="zh-CN" sz="1800" dirty="0" err="1" smtClean="0"/>
            <a:t>Que</a:t>
          </a:r>
          <a:r>
            <a:rPr lang="en-US" altLang="zh-CN" sz="1800" dirty="0" smtClean="0"/>
            <a:t> se </a:t>
          </a:r>
          <a:r>
            <a:rPr lang="en-US" altLang="zh-CN" sz="1800" dirty="0" err="1" smtClean="0"/>
            <a:t>passe</a:t>
          </a:r>
          <a:r>
            <a:rPr lang="en-US" altLang="zh-CN" sz="1800" dirty="0" smtClean="0"/>
            <a:t>-t-</a:t>
          </a:r>
          <a:r>
            <a:rPr lang="en-US" altLang="zh-CN" sz="1800" dirty="0" err="1" smtClean="0"/>
            <a:t>il</a:t>
          </a:r>
          <a:r>
            <a:rPr lang="en-US" altLang="zh-CN" sz="1800" dirty="0" smtClean="0"/>
            <a:t>?</a:t>
          </a:r>
          <a:endParaRPr lang="zh-CN" altLang="en-US" sz="1800" dirty="0"/>
        </a:p>
      </dgm:t>
    </dgm:pt>
    <dgm:pt modelId="{ED9B11CC-AE04-49F7-8F69-224C27CF6C7B}" type="parTrans" cxnId="{409B754F-E669-4E18-919F-A0B14204D507}">
      <dgm:prSet/>
      <dgm:spPr/>
      <dgm:t>
        <a:bodyPr/>
        <a:lstStyle/>
        <a:p>
          <a:endParaRPr lang="zh-CN" altLang="en-US"/>
        </a:p>
      </dgm:t>
    </dgm:pt>
    <dgm:pt modelId="{4CE92350-F504-472D-88F5-E96D5F002E83}" type="sibTrans" cxnId="{409B754F-E669-4E18-919F-A0B14204D507}">
      <dgm:prSet/>
      <dgm:spPr/>
      <dgm:t>
        <a:bodyPr/>
        <a:lstStyle/>
        <a:p>
          <a:endParaRPr lang="zh-CN" altLang="en-US"/>
        </a:p>
      </dgm:t>
    </dgm:pt>
    <dgm:pt modelId="{C15410CD-6A9C-4D1A-86C7-EB2A75028B63}">
      <dgm:prSet phldrT="[文本]"/>
      <dgm:spPr/>
      <dgm:t>
        <a:bodyPr/>
        <a:lstStyle/>
        <a:p>
          <a:r>
            <a:rPr lang="zh-CN" altLang="en-US" sz="1200" dirty="0" smtClean="0"/>
            <a:t>发生了什么事？</a:t>
          </a:r>
          <a:endParaRPr lang="zh-CN" altLang="en-US" sz="1200" dirty="0"/>
        </a:p>
      </dgm:t>
    </dgm:pt>
    <dgm:pt modelId="{0E34A7A5-E330-4F08-87FB-0EC4787E5C4F}" type="parTrans" cxnId="{990D947F-532B-40EC-BEC0-79E2D7CA9B85}">
      <dgm:prSet/>
      <dgm:spPr/>
      <dgm:t>
        <a:bodyPr/>
        <a:lstStyle/>
        <a:p>
          <a:endParaRPr lang="zh-CN" altLang="en-US"/>
        </a:p>
      </dgm:t>
    </dgm:pt>
    <dgm:pt modelId="{46ABA768-9F7A-49F7-BBD7-70657874887A}" type="sibTrans" cxnId="{990D947F-532B-40EC-BEC0-79E2D7CA9B85}">
      <dgm:prSet/>
      <dgm:spPr/>
      <dgm:t>
        <a:bodyPr/>
        <a:lstStyle/>
        <a:p>
          <a:endParaRPr lang="zh-CN" altLang="en-US"/>
        </a:p>
      </dgm:t>
    </dgm:pt>
    <dgm:pt modelId="{6D40666F-758D-4C7A-8F35-685E4BCF40EC}" type="pres">
      <dgm:prSet presAssocID="{EEFD6120-1BEC-430D-8005-88EAE52E3D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AD2E92-7215-4EC9-95C3-337DA880EBEF}" type="pres">
      <dgm:prSet presAssocID="{A187C99F-A842-447F-88BF-E1B5856A5093}" presName="linNode" presStyleCnt="0"/>
      <dgm:spPr/>
    </dgm:pt>
    <dgm:pt modelId="{79C174B6-D6A8-4BEE-B590-0143186618D0}" type="pres">
      <dgm:prSet presAssocID="{A187C99F-A842-447F-88BF-E1B5856A509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2B88A-927D-46C0-AD28-7949B0760CB4}" type="pres">
      <dgm:prSet presAssocID="{A187C99F-A842-447F-88BF-E1B5856A509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EC141C-EE49-4134-AFEF-C5A0B00A4220}" type="pres">
      <dgm:prSet presAssocID="{0AA7DE23-D463-494C-86C4-533AC8226857}" presName="sp" presStyleCnt="0"/>
      <dgm:spPr/>
    </dgm:pt>
    <dgm:pt modelId="{1BE0C5F7-A621-44C5-998B-4A8A5E29AF3C}" type="pres">
      <dgm:prSet presAssocID="{B35D9604-9485-43BB-AD36-453FCE4D8EEC}" presName="linNode" presStyleCnt="0"/>
      <dgm:spPr/>
    </dgm:pt>
    <dgm:pt modelId="{7C1B7DCB-F738-435C-B15D-55C4456A5562}" type="pres">
      <dgm:prSet presAssocID="{B35D9604-9485-43BB-AD36-453FCE4D8EE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BC574-AA4D-410A-87B4-CB9D9E7F0975}" type="pres">
      <dgm:prSet presAssocID="{B35D9604-9485-43BB-AD36-453FCE4D8EE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BF5333-100D-4DE8-9D6E-480F1B597734}" type="pres">
      <dgm:prSet presAssocID="{819A16F6-CC3C-4AA9-B71B-B4D2BE77A30F}" presName="sp" presStyleCnt="0"/>
      <dgm:spPr/>
    </dgm:pt>
    <dgm:pt modelId="{C23A16B9-D505-4FC0-BA49-F2A560000C4D}" type="pres">
      <dgm:prSet presAssocID="{205D43B3-1DAC-4EA4-AC2A-C4AA69301262}" presName="linNode" presStyleCnt="0"/>
      <dgm:spPr/>
    </dgm:pt>
    <dgm:pt modelId="{797236ED-D618-46F2-98BD-01C171C13043}" type="pres">
      <dgm:prSet presAssocID="{205D43B3-1DAC-4EA4-AC2A-C4AA6930126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74BF75-992A-4B2B-B660-2FBBAA8A138A}" type="pres">
      <dgm:prSet presAssocID="{205D43B3-1DAC-4EA4-AC2A-C4AA6930126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A77788-C374-4242-9432-CEA6274E8B79}" srcId="{EEFD6120-1BEC-430D-8005-88EAE52E3D8E}" destId="{A187C99F-A842-447F-88BF-E1B5856A5093}" srcOrd="0" destOrd="0" parTransId="{D5C31C03-DDCD-497D-B70E-DE6C73B54F82}" sibTransId="{0AA7DE23-D463-494C-86C4-533AC8226857}"/>
    <dgm:cxn modelId="{6E3792B4-CC53-44FA-829B-C8D64A8B1899}" type="presOf" srcId="{098349D4-79C7-458F-A55F-2DD9B4FE9A8E}" destId="{A874BF75-992A-4B2B-B660-2FBBAA8A138A}" srcOrd="0" destOrd="0" presId="urn:microsoft.com/office/officeart/2005/8/layout/vList5"/>
    <dgm:cxn modelId="{E282D122-856D-4ECF-8EE5-6F29026929E2}" type="presOf" srcId="{C15410CD-6A9C-4D1A-86C7-EB2A75028B63}" destId="{A874BF75-992A-4B2B-B660-2FBBAA8A138A}" srcOrd="0" destOrd="1" presId="urn:microsoft.com/office/officeart/2005/8/layout/vList5"/>
    <dgm:cxn modelId="{DC7E6188-B518-4228-B386-A2508FBCB038}" srcId="{EEFD6120-1BEC-430D-8005-88EAE52E3D8E}" destId="{205D43B3-1DAC-4EA4-AC2A-C4AA69301262}" srcOrd="2" destOrd="0" parTransId="{15FD143D-B13A-4EF4-B239-CB2C186F5123}" sibTransId="{149FE20B-79DA-40E4-85BF-86CF69B36867}"/>
    <dgm:cxn modelId="{2A7C8451-7BEE-46EF-B556-E52D3F5C56BC}" srcId="{EEFD6120-1BEC-430D-8005-88EAE52E3D8E}" destId="{B35D9604-9485-43BB-AD36-453FCE4D8EEC}" srcOrd="1" destOrd="0" parTransId="{3AB56713-5961-4F6D-B0BB-EDCD8D2165FE}" sibTransId="{819A16F6-CC3C-4AA9-B71B-B4D2BE77A30F}"/>
    <dgm:cxn modelId="{83A27D9B-7334-4910-BFCB-575DC5FB4B95}" type="presOf" srcId="{21D8E805-09A1-4FFC-B21C-41256F5F36E0}" destId="{3A2BC574-AA4D-410A-87B4-CB9D9E7F0975}" srcOrd="0" destOrd="1" presId="urn:microsoft.com/office/officeart/2005/8/layout/vList5"/>
    <dgm:cxn modelId="{D8CE727C-D662-4712-922C-100B73BCC7F2}" srcId="{A187C99F-A842-447F-88BF-E1B5856A5093}" destId="{41C4584D-8D05-4682-A378-250E89BAF2E8}" srcOrd="0" destOrd="0" parTransId="{C05150AF-6807-4C6F-AF0E-6E88CAAD55A2}" sibTransId="{435E7AA6-6571-400E-8E79-AB6874B3DEBA}"/>
    <dgm:cxn modelId="{D57C001D-F2E6-4CB1-BC3E-0BF4D24F8E45}" type="presOf" srcId="{9018143A-9F30-4164-951D-3B99D682FC04}" destId="{3A2BC574-AA4D-410A-87B4-CB9D9E7F0975}" srcOrd="0" destOrd="0" presId="urn:microsoft.com/office/officeart/2005/8/layout/vList5"/>
    <dgm:cxn modelId="{28DC3960-3E4C-4A17-B442-AC01B40FEBD6}" type="presOf" srcId="{064AD6B6-946C-4F06-A46D-0A823B7B67B2}" destId="{86A2B88A-927D-46C0-AD28-7949B0760CB4}" srcOrd="0" destOrd="1" presId="urn:microsoft.com/office/officeart/2005/8/layout/vList5"/>
    <dgm:cxn modelId="{2AC8A46B-8E20-4640-BA2D-CBDFD70BBC29}" srcId="{B35D9604-9485-43BB-AD36-453FCE4D8EEC}" destId="{21D8E805-09A1-4FFC-B21C-41256F5F36E0}" srcOrd="1" destOrd="0" parTransId="{9E9A4D7D-0216-46BD-A137-B36AD1A65689}" sibTransId="{656E0897-E885-4F8C-95B3-3C2C7FDCA5B4}"/>
    <dgm:cxn modelId="{53EFF058-D737-4908-8741-65D57409AB75}" type="presOf" srcId="{205D43B3-1DAC-4EA4-AC2A-C4AA69301262}" destId="{797236ED-D618-46F2-98BD-01C171C13043}" srcOrd="0" destOrd="0" presId="urn:microsoft.com/office/officeart/2005/8/layout/vList5"/>
    <dgm:cxn modelId="{EC6F879B-05AF-4FE4-857C-F0E0BFD76191}" srcId="{A187C99F-A842-447F-88BF-E1B5856A5093}" destId="{064AD6B6-946C-4F06-A46D-0A823B7B67B2}" srcOrd="1" destOrd="0" parTransId="{B0458E29-EE13-4AB0-8C98-E376C821D9DE}" sibTransId="{EBDF6E36-4978-47A7-9E35-1A508434B6F6}"/>
    <dgm:cxn modelId="{DD55D9AE-2720-4126-9C20-47AA0EAFA4D4}" srcId="{B35D9604-9485-43BB-AD36-453FCE4D8EEC}" destId="{9018143A-9F30-4164-951D-3B99D682FC04}" srcOrd="0" destOrd="0" parTransId="{727ED2F0-A29F-444C-8EB8-0B32A0D8573D}" sibTransId="{B6608435-EC23-423D-BA05-E3EEEBC890AC}"/>
    <dgm:cxn modelId="{06F48F25-3BC5-44E6-A69D-3BDA8EE5BD94}" type="presOf" srcId="{B35D9604-9485-43BB-AD36-453FCE4D8EEC}" destId="{7C1B7DCB-F738-435C-B15D-55C4456A5562}" srcOrd="0" destOrd="0" presId="urn:microsoft.com/office/officeart/2005/8/layout/vList5"/>
    <dgm:cxn modelId="{990D947F-532B-40EC-BEC0-79E2D7CA9B85}" srcId="{205D43B3-1DAC-4EA4-AC2A-C4AA69301262}" destId="{C15410CD-6A9C-4D1A-86C7-EB2A75028B63}" srcOrd="1" destOrd="0" parTransId="{0E34A7A5-E330-4F08-87FB-0EC4787E5C4F}" sibTransId="{46ABA768-9F7A-49F7-BBD7-70657874887A}"/>
    <dgm:cxn modelId="{B14B6515-D3C4-48DC-9CFA-767C0DF879E3}" type="presOf" srcId="{EEFD6120-1BEC-430D-8005-88EAE52E3D8E}" destId="{6D40666F-758D-4C7A-8F35-685E4BCF40EC}" srcOrd="0" destOrd="0" presId="urn:microsoft.com/office/officeart/2005/8/layout/vList5"/>
    <dgm:cxn modelId="{4C2F635F-3CE4-4CD9-8A69-92DD2703F8AA}" type="presOf" srcId="{A187C99F-A842-447F-88BF-E1B5856A5093}" destId="{79C174B6-D6A8-4BEE-B590-0143186618D0}" srcOrd="0" destOrd="0" presId="urn:microsoft.com/office/officeart/2005/8/layout/vList5"/>
    <dgm:cxn modelId="{E14FFA02-0D7A-4539-85D3-DEE325AD0877}" type="presOf" srcId="{41C4584D-8D05-4682-A378-250E89BAF2E8}" destId="{86A2B88A-927D-46C0-AD28-7949B0760CB4}" srcOrd="0" destOrd="0" presId="urn:microsoft.com/office/officeart/2005/8/layout/vList5"/>
    <dgm:cxn modelId="{409B754F-E669-4E18-919F-A0B14204D507}" srcId="{205D43B3-1DAC-4EA4-AC2A-C4AA69301262}" destId="{098349D4-79C7-458F-A55F-2DD9B4FE9A8E}" srcOrd="0" destOrd="0" parTransId="{ED9B11CC-AE04-49F7-8F69-224C27CF6C7B}" sibTransId="{4CE92350-F504-472D-88F5-E96D5F002E83}"/>
    <dgm:cxn modelId="{3C87FE37-684B-478F-B983-02381813A673}" type="presParOf" srcId="{6D40666F-758D-4C7A-8F35-685E4BCF40EC}" destId="{22AD2E92-7215-4EC9-95C3-337DA880EBEF}" srcOrd="0" destOrd="0" presId="urn:microsoft.com/office/officeart/2005/8/layout/vList5"/>
    <dgm:cxn modelId="{B57EFB73-9133-4223-B0A3-645CB5CB09CF}" type="presParOf" srcId="{22AD2E92-7215-4EC9-95C3-337DA880EBEF}" destId="{79C174B6-D6A8-4BEE-B590-0143186618D0}" srcOrd="0" destOrd="0" presId="urn:microsoft.com/office/officeart/2005/8/layout/vList5"/>
    <dgm:cxn modelId="{38561E3F-6D43-4995-80F5-F335461408A1}" type="presParOf" srcId="{22AD2E92-7215-4EC9-95C3-337DA880EBEF}" destId="{86A2B88A-927D-46C0-AD28-7949B0760CB4}" srcOrd="1" destOrd="0" presId="urn:microsoft.com/office/officeart/2005/8/layout/vList5"/>
    <dgm:cxn modelId="{A5B872D5-AD36-43FD-AD4E-DA22CEC34D07}" type="presParOf" srcId="{6D40666F-758D-4C7A-8F35-685E4BCF40EC}" destId="{32EC141C-EE49-4134-AFEF-C5A0B00A4220}" srcOrd="1" destOrd="0" presId="urn:microsoft.com/office/officeart/2005/8/layout/vList5"/>
    <dgm:cxn modelId="{7D927A6F-09EC-4E6F-A3CA-47A9F941547F}" type="presParOf" srcId="{6D40666F-758D-4C7A-8F35-685E4BCF40EC}" destId="{1BE0C5F7-A621-44C5-998B-4A8A5E29AF3C}" srcOrd="2" destOrd="0" presId="urn:microsoft.com/office/officeart/2005/8/layout/vList5"/>
    <dgm:cxn modelId="{A4C0E9D3-5728-4909-BBA8-890C148FEA02}" type="presParOf" srcId="{1BE0C5F7-A621-44C5-998B-4A8A5E29AF3C}" destId="{7C1B7DCB-F738-435C-B15D-55C4456A5562}" srcOrd="0" destOrd="0" presId="urn:microsoft.com/office/officeart/2005/8/layout/vList5"/>
    <dgm:cxn modelId="{BBE587B8-47F3-4029-BDC8-3D1BCCCF7F6A}" type="presParOf" srcId="{1BE0C5F7-A621-44C5-998B-4A8A5E29AF3C}" destId="{3A2BC574-AA4D-410A-87B4-CB9D9E7F0975}" srcOrd="1" destOrd="0" presId="urn:microsoft.com/office/officeart/2005/8/layout/vList5"/>
    <dgm:cxn modelId="{6F8F7D9F-6021-4D45-A960-F86741B57190}" type="presParOf" srcId="{6D40666F-758D-4C7A-8F35-685E4BCF40EC}" destId="{23BF5333-100D-4DE8-9D6E-480F1B597734}" srcOrd="3" destOrd="0" presId="urn:microsoft.com/office/officeart/2005/8/layout/vList5"/>
    <dgm:cxn modelId="{69A2D9A0-D605-45FD-A792-37AB0E22D63D}" type="presParOf" srcId="{6D40666F-758D-4C7A-8F35-685E4BCF40EC}" destId="{C23A16B9-D505-4FC0-BA49-F2A560000C4D}" srcOrd="4" destOrd="0" presId="urn:microsoft.com/office/officeart/2005/8/layout/vList5"/>
    <dgm:cxn modelId="{3380A99B-6FD4-42DD-9E9E-3CDDB9F95097}" type="presParOf" srcId="{C23A16B9-D505-4FC0-BA49-F2A560000C4D}" destId="{797236ED-D618-46F2-98BD-01C171C13043}" srcOrd="0" destOrd="0" presId="urn:microsoft.com/office/officeart/2005/8/layout/vList5"/>
    <dgm:cxn modelId="{BB71707C-B613-46E8-A5BF-65D7D63E15AA}" type="presParOf" srcId="{C23A16B9-D505-4FC0-BA49-F2A560000C4D}" destId="{A874BF75-992A-4B2B-B660-2FBBAA8A13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4C3077-D3FE-42F0-BBF5-B6269DF74DA1}" type="doc">
      <dgm:prSet loTypeId="urn:microsoft.com/office/officeart/2005/8/layout/vList2" loCatId="list" qsTypeId="urn:microsoft.com/office/officeart/2005/8/quickstyle/3d2" qsCatId="3D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D693CFA6-5766-4B65-BFDB-15BA57D44CFF}">
      <dgm:prSet phldrT="[文本]" custT="1"/>
      <dgm:spPr/>
      <dgm:t>
        <a:bodyPr/>
        <a:lstStyle/>
        <a:p>
          <a:r>
            <a:rPr lang="en-US" altLang="zh-CN" sz="2800" dirty="0" err="1" smtClean="0"/>
            <a:t>Quel</a:t>
          </a:r>
          <a:r>
            <a:rPr lang="en-US" altLang="zh-CN" sz="2800" dirty="0" smtClean="0"/>
            <a:t> fruit </a:t>
          </a:r>
          <a:r>
            <a:rPr lang="en-US" altLang="zh-CN" sz="2800" dirty="0" err="1" smtClean="0"/>
            <a:t>tu</a:t>
          </a:r>
          <a:r>
            <a:rPr lang="en-US" altLang="zh-CN" sz="2800" dirty="0" smtClean="0"/>
            <a:t> </a:t>
          </a:r>
          <a:r>
            <a:rPr lang="en-US" altLang="zh-CN" sz="2800" dirty="0" err="1" smtClean="0"/>
            <a:t>veux</a:t>
          </a:r>
          <a:r>
            <a:rPr lang="en-US" altLang="zh-CN" sz="2800" dirty="0" smtClean="0"/>
            <a:t> manger?</a:t>
          </a:r>
          <a:endParaRPr lang="zh-CN" altLang="en-US" sz="2800" dirty="0"/>
        </a:p>
      </dgm:t>
    </dgm:pt>
    <dgm:pt modelId="{547E7271-C703-4433-8F0C-1164C9D89FC4}" type="parTrans" cxnId="{7EB0F4CC-764B-4BAA-A1F3-741AE0467DD1}">
      <dgm:prSet/>
      <dgm:spPr/>
      <dgm:t>
        <a:bodyPr/>
        <a:lstStyle/>
        <a:p>
          <a:endParaRPr lang="zh-CN" altLang="en-US"/>
        </a:p>
      </dgm:t>
    </dgm:pt>
    <dgm:pt modelId="{1E4C9B90-B9D7-4347-9F79-D1BD1E986280}" type="sibTrans" cxnId="{7EB0F4CC-764B-4BAA-A1F3-741AE0467DD1}">
      <dgm:prSet/>
      <dgm:spPr/>
      <dgm:t>
        <a:bodyPr/>
        <a:lstStyle/>
        <a:p>
          <a:endParaRPr lang="zh-CN" altLang="en-US"/>
        </a:p>
      </dgm:t>
    </dgm:pt>
    <dgm:pt modelId="{BA050598-1116-4B6C-8BD1-8E6F336F5F2B}">
      <dgm:prSet phldrT="[文本]" custT="1"/>
      <dgm:spPr/>
      <dgm:t>
        <a:bodyPr/>
        <a:lstStyle/>
        <a:p>
          <a:r>
            <a:rPr lang="zh-CN" altLang="en-US" sz="2000" dirty="0" smtClean="0"/>
            <a:t>你想吃哪种水果？</a:t>
          </a:r>
          <a:endParaRPr lang="zh-CN" altLang="en-US" sz="2000" dirty="0"/>
        </a:p>
      </dgm:t>
    </dgm:pt>
    <dgm:pt modelId="{9BA1AE5E-AEA4-48B3-B93F-C3137BFC1C76}" type="parTrans" cxnId="{27805DFD-9698-4868-8F9B-45538DB99874}">
      <dgm:prSet/>
      <dgm:spPr/>
      <dgm:t>
        <a:bodyPr/>
        <a:lstStyle/>
        <a:p>
          <a:endParaRPr lang="zh-CN" altLang="en-US"/>
        </a:p>
      </dgm:t>
    </dgm:pt>
    <dgm:pt modelId="{812E9AD4-8502-4A5A-B845-174E42155E20}" type="sibTrans" cxnId="{27805DFD-9698-4868-8F9B-45538DB99874}">
      <dgm:prSet/>
      <dgm:spPr/>
      <dgm:t>
        <a:bodyPr/>
        <a:lstStyle/>
        <a:p>
          <a:endParaRPr lang="zh-CN" altLang="en-US"/>
        </a:p>
      </dgm:t>
    </dgm:pt>
    <dgm:pt modelId="{0E2783CA-93D5-47A3-9C8D-F773B099885E}">
      <dgm:prSet phldrT="[文本]" custT="1"/>
      <dgm:spPr/>
      <dgm:t>
        <a:bodyPr/>
        <a:lstStyle/>
        <a:p>
          <a:r>
            <a:rPr lang="en-US" altLang="zh-CN" sz="2800" dirty="0" err="1" smtClean="0"/>
            <a:t>Quelle</a:t>
          </a:r>
          <a:r>
            <a:rPr lang="en-US" altLang="zh-CN" sz="2800" dirty="0" smtClean="0"/>
            <a:t> </a:t>
          </a:r>
          <a:r>
            <a:rPr lang="en-US" altLang="zh-CN" sz="2800" dirty="0" err="1" smtClean="0"/>
            <a:t>couleur</a:t>
          </a:r>
          <a:r>
            <a:rPr lang="en-US" altLang="zh-CN" sz="2800" dirty="0" smtClean="0"/>
            <a:t> </a:t>
          </a:r>
          <a:r>
            <a:rPr lang="en-US" altLang="zh-CN" sz="2800" dirty="0" err="1" smtClean="0"/>
            <a:t>préfères-tu</a:t>
          </a:r>
          <a:r>
            <a:rPr lang="en-US" altLang="zh-CN" sz="2800" dirty="0" smtClean="0"/>
            <a:t>?</a:t>
          </a:r>
          <a:endParaRPr lang="zh-CN" altLang="en-US" sz="2800" dirty="0"/>
        </a:p>
      </dgm:t>
    </dgm:pt>
    <dgm:pt modelId="{F3F98A90-D046-43DF-95AF-4CA51B9C4C87}" type="parTrans" cxnId="{21BB64FF-353A-44AE-9EAE-B6FFB0E743C2}">
      <dgm:prSet/>
      <dgm:spPr/>
      <dgm:t>
        <a:bodyPr/>
        <a:lstStyle/>
        <a:p>
          <a:endParaRPr lang="zh-CN" altLang="en-US"/>
        </a:p>
      </dgm:t>
    </dgm:pt>
    <dgm:pt modelId="{786B8D4C-D3AE-4F92-AE4B-F7613823F541}" type="sibTrans" cxnId="{21BB64FF-353A-44AE-9EAE-B6FFB0E743C2}">
      <dgm:prSet/>
      <dgm:spPr/>
      <dgm:t>
        <a:bodyPr/>
        <a:lstStyle/>
        <a:p>
          <a:endParaRPr lang="zh-CN" altLang="en-US"/>
        </a:p>
      </dgm:t>
    </dgm:pt>
    <dgm:pt modelId="{BC3ADAD2-C628-4ACB-84E4-4DEDAF944DB7}">
      <dgm:prSet phldrT="[文本]" custT="1"/>
      <dgm:spPr/>
      <dgm:t>
        <a:bodyPr/>
        <a:lstStyle/>
        <a:p>
          <a:r>
            <a:rPr lang="zh-CN" altLang="en-US" sz="2000" dirty="0" smtClean="0"/>
            <a:t>你喜欢哪种颜色？</a:t>
          </a:r>
          <a:endParaRPr lang="zh-CN" altLang="en-US" sz="2000" dirty="0"/>
        </a:p>
      </dgm:t>
    </dgm:pt>
    <dgm:pt modelId="{86F08169-D42F-4330-B1BC-439B138806B5}" type="parTrans" cxnId="{6EB54042-89CA-4F86-A87A-E7653A69F9F5}">
      <dgm:prSet/>
      <dgm:spPr/>
      <dgm:t>
        <a:bodyPr/>
        <a:lstStyle/>
        <a:p>
          <a:endParaRPr lang="zh-CN" altLang="en-US"/>
        </a:p>
      </dgm:t>
    </dgm:pt>
    <dgm:pt modelId="{AB172A72-4FCC-479D-8A42-2ED2543B576F}" type="sibTrans" cxnId="{6EB54042-89CA-4F86-A87A-E7653A69F9F5}">
      <dgm:prSet/>
      <dgm:spPr/>
      <dgm:t>
        <a:bodyPr/>
        <a:lstStyle/>
        <a:p>
          <a:endParaRPr lang="zh-CN" altLang="en-US"/>
        </a:p>
      </dgm:t>
    </dgm:pt>
    <dgm:pt modelId="{503A6F97-FD80-40BD-A5E6-02BD3F521620}" type="pres">
      <dgm:prSet presAssocID="{E04C3077-D3FE-42F0-BBF5-B6269DF74D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F89872-54B1-4B93-99BD-0B59B2984392}" type="pres">
      <dgm:prSet presAssocID="{D693CFA6-5766-4B65-BFDB-15BA57D44CF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B202A9-54D7-4BC5-A389-18538DF27517}" type="pres">
      <dgm:prSet presAssocID="{D693CFA6-5766-4B65-BFDB-15BA57D44CF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78FBE5-5F34-4A6A-B155-C31F15384CBF}" type="pres">
      <dgm:prSet presAssocID="{0E2783CA-93D5-47A3-9C8D-F773B09988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F7817-8B1C-4AF3-9377-C97364D4B7E2}" type="pres">
      <dgm:prSet presAssocID="{0E2783CA-93D5-47A3-9C8D-F773B09988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B54042-89CA-4F86-A87A-E7653A69F9F5}" srcId="{0E2783CA-93D5-47A3-9C8D-F773B099885E}" destId="{BC3ADAD2-C628-4ACB-84E4-4DEDAF944DB7}" srcOrd="0" destOrd="0" parTransId="{86F08169-D42F-4330-B1BC-439B138806B5}" sibTransId="{AB172A72-4FCC-479D-8A42-2ED2543B576F}"/>
    <dgm:cxn modelId="{ECD187DA-DC97-45AB-8143-CDD82E45B8EA}" type="presOf" srcId="{D693CFA6-5766-4B65-BFDB-15BA57D44CFF}" destId="{7FF89872-54B1-4B93-99BD-0B59B2984392}" srcOrd="0" destOrd="0" presId="urn:microsoft.com/office/officeart/2005/8/layout/vList2"/>
    <dgm:cxn modelId="{D7DAADE8-8C23-4C63-A9BB-EFB5CC63A84B}" type="presOf" srcId="{BC3ADAD2-C628-4ACB-84E4-4DEDAF944DB7}" destId="{312F7817-8B1C-4AF3-9377-C97364D4B7E2}" srcOrd="0" destOrd="0" presId="urn:microsoft.com/office/officeart/2005/8/layout/vList2"/>
    <dgm:cxn modelId="{BC72CE39-663B-44B3-8DA1-CD90AFF8989D}" type="presOf" srcId="{0E2783CA-93D5-47A3-9C8D-F773B099885E}" destId="{9278FBE5-5F34-4A6A-B155-C31F15384CBF}" srcOrd="0" destOrd="0" presId="urn:microsoft.com/office/officeart/2005/8/layout/vList2"/>
    <dgm:cxn modelId="{F7D220F9-3A42-4486-9419-3B784A2BC8E8}" type="presOf" srcId="{BA050598-1116-4B6C-8BD1-8E6F336F5F2B}" destId="{99B202A9-54D7-4BC5-A389-18538DF27517}" srcOrd="0" destOrd="0" presId="urn:microsoft.com/office/officeart/2005/8/layout/vList2"/>
    <dgm:cxn modelId="{21BB64FF-353A-44AE-9EAE-B6FFB0E743C2}" srcId="{E04C3077-D3FE-42F0-BBF5-B6269DF74DA1}" destId="{0E2783CA-93D5-47A3-9C8D-F773B099885E}" srcOrd="1" destOrd="0" parTransId="{F3F98A90-D046-43DF-95AF-4CA51B9C4C87}" sibTransId="{786B8D4C-D3AE-4F92-AE4B-F7613823F541}"/>
    <dgm:cxn modelId="{DDBE7906-5EDD-4DAB-9F53-61CF4E00D7B1}" type="presOf" srcId="{E04C3077-D3FE-42F0-BBF5-B6269DF74DA1}" destId="{503A6F97-FD80-40BD-A5E6-02BD3F521620}" srcOrd="0" destOrd="0" presId="urn:microsoft.com/office/officeart/2005/8/layout/vList2"/>
    <dgm:cxn modelId="{7EB0F4CC-764B-4BAA-A1F3-741AE0467DD1}" srcId="{E04C3077-D3FE-42F0-BBF5-B6269DF74DA1}" destId="{D693CFA6-5766-4B65-BFDB-15BA57D44CFF}" srcOrd="0" destOrd="0" parTransId="{547E7271-C703-4433-8F0C-1164C9D89FC4}" sibTransId="{1E4C9B90-B9D7-4347-9F79-D1BD1E986280}"/>
    <dgm:cxn modelId="{27805DFD-9698-4868-8F9B-45538DB99874}" srcId="{D693CFA6-5766-4B65-BFDB-15BA57D44CFF}" destId="{BA050598-1116-4B6C-8BD1-8E6F336F5F2B}" srcOrd="0" destOrd="0" parTransId="{9BA1AE5E-AEA4-48B3-B93F-C3137BFC1C76}" sibTransId="{812E9AD4-8502-4A5A-B845-174E42155E20}"/>
    <dgm:cxn modelId="{A0E678DA-975F-4D5C-9C3D-3F0E94334DA9}" type="presParOf" srcId="{503A6F97-FD80-40BD-A5E6-02BD3F521620}" destId="{7FF89872-54B1-4B93-99BD-0B59B2984392}" srcOrd="0" destOrd="0" presId="urn:microsoft.com/office/officeart/2005/8/layout/vList2"/>
    <dgm:cxn modelId="{0BB815CB-9B94-42B8-AF45-B0B76A822B91}" type="presParOf" srcId="{503A6F97-FD80-40BD-A5E6-02BD3F521620}" destId="{99B202A9-54D7-4BC5-A389-18538DF27517}" srcOrd="1" destOrd="0" presId="urn:microsoft.com/office/officeart/2005/8/layout/vList2"/>
    <dgm:cxn modelId="{539577AA-7DB3-449A-BA48-195396F732DD}" type="presParOf" srcId="{503A6F97-FD80-40BD-A5E6-02BD3F521620}" destId="{9278FBE5-5F34-4A6A-B155-C31F15384CBF}" srcOrd="2" destOrd="0" presId="urn:microsoft.com/office/officeart/2005/8/layout/vList2"/>
    <dgm:cxn modelId="{D753A295-906B-446C-A73A-5F866F73176B}" type="presParOf" srcId="{503A6F97-FD80-40BD-A5E6-02BD3F521620}" destId="{312F7817-8B1C-4AF3-9377-C97364D4B7E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14D2B3-1164-49F6-A402-C4D16D715275}" type="doc">
      <dgm:prSet loTypeId="urn:microsoft.com/office/officeart/2005/8/layout/vList5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1528070A-C82C-485F-879A-BD466F5ADC9A}">
      <dgm:prSet phldrT="[文本]" custT="1"/>
      <dgm:spPr/>
      <dgm:t>
        <a:bodyPr/>
        <a:lstStyle/>
        <a:p>
          <a:r>
            <a:rPr lang="en-US" altLang="zh-CN" sz="3200" b="1" dirty="0" smtClean="0"/>
            <a:t>(1) </a:t>
          </a:r>
          <a:r>
            <a:rPr lang="en-US" altLang="zh-CN" sz="3200" b="1" dirty="0" err="1" smtClean="0"/>
            <a:t>quand</a:t>
          </a:r>
          <a:r>
            <a:rPr lang="en-US" altLang="zh-CN" sz="3200" dirty="0" smtClean="0"/>
            <a:t>      </a:t>
          </a:r>
        </a:p>
        <a:p>
          <a:r>
            <a:rPr lang="zh-CN" altLang="en-US" sz="2000" dirty="0" smtClean="0"/>
            <a:t>何时</a:t>
          </a:r>
          <a:endParaRPr lang="zh-CN" altLang="en-US" sz="2000" dirty="0"/>
        </a:p>
      </dgm:t>
    </dgm:pt>
    <dgm:pt modelId="{CE6A4EA3-EA46-4E7E-A152-1441E1200DEE}" type="parTrans" cxnId="{6AA6735F-D127-4A64-867E-FB5F71FEF1F8}">
      <dgm:prSet/>
      <dgm:spPr/>
      <dgm:t>
        <a:bodyPr/>
        <a:lstStyle/>
        <a:p>
          <a:endParaRPr lang="zh-CN" altLang="en-US"/>
        </a:p>
      </dgm:t>
    </dgm:pt>
    <dgm:pt modelId="{64D532C4-7413-45D6-AA18-00466DC9A72E}" type="sibTrans" cxnId="{6AA6735F-D127-4A64-867E-FB5F71FEF1F8}">
      <dgm:prSet/>
      <dgm:spPr/>
      <dgm:t>
        <a:bodyPr/>
        <a:lstStyle/>
        <a:p>
          <a:endParaRPr lang="zh-CN" altLang="en-US"/>
        </a:p>
      </dgm:t>
    </dgm:pt>
    <dgm:pt modelId="{691FACD6-D6E2-4A46-8243-C878B9A05FF6}">
      <dgm:prSet phldrT="[文本]"/>
      <dgm:spPr/>
      <dgm:t>
        <a:bodyPr/>
        <a:lstStyle/>
        <a:p>
          <a:r>
            <a:rPr lang="en-US" altLang="zh-CN" sz="2800" dirty="0" err="1" smtClean="0"/>
            <a:t>Quand</a:t>
          </a:r>
          <a:r>
            <a:rPr lang="en-US" altLang="zh-CN" sz="2800" dirty="0" smtClean="0"/>
            <a:t> sera-t-</a:t>
          </a:r>
          <a:r>
            <a:rPr lang="en-US" altLang="zh-CN" sz="2800" dirty="0" err="1" smtClean="0"/>
            <a:t>il</a:t>
          </a:r>
          <a:r>
            <a:rPr lang="en-US" altLang="zh-CN" sz="2800" dirty="0" smtClean="0"/>
            <a:t> ton </a:t>
          </a:r>
          <a:r>
            <a:rPr lang="en-US" altLang="zh-CN" sz="2800" dirty="0" err="1" smtClean="0"/>
            <a:t>anniversaire</a:t>
          </a:r>
          <a:r>
            <a:rPr lang="en-US" altLang="zh-CN" sz="2800" dirty="0" smtClean="0"/>
            <a:t>?</a:t>
          </a:r>
          <a:endParaRPr lang="zh-CN" altLang="en-US" sz="2800" dirty="0"/>
        </a:p>
      </dgm:t>
    </dgm:pt>
    <dgm:pt modelId="{7C64DAB8-7E2C-4F4B-B5D1-BAFF4D850A75}" type="parTrans" cxnId="{1D40761F-0851-443C-9B96-CE2AB7FCADFE}">
      <dgm:prSet/>
      <dgm:spPr/>
      <dgm:t>
        <a:bodyPr/>
        <a:lstStyle/>
        <a:p>
          <a:endParaRPr lang="zh-CN" altLang="en-US"/>
        </a:p>
      </dgm:t>
    </dgm:pt>
    <dgm:pt modelId="{D3DD70D9-2D6D-4622-8B3F-9D51E4BD3FC8}" type="sibTrans" cxnId="{1D40761F-0851-443C-9B96-CE2AB7FCADFE}">
      <dgm:prSet/>
      <dgm:spPr/>
      <dgm:t>
        <a:bodyPr/>
        <a:lstStyle/>
        <a:p>
          <a:endParaRPr lang="zh-CN" altLang="en-US"/>
        </a:p>
      </dgm:t>
    </dgm:pt>
    <dgm:pt modelId="{7C00AC6C-7E26-4440-B23C-2526BB125D30}">
      <dgm:prSet phldrT="[文本]" custT="1"/>
      <dgm:spPr/>
      <dgm:t>
        <a:bodyPr/>
        <a:lstStyle/>
        <a:p>
          <a:r>
            <a:rPr lang="zh-CN" altLang="en-US" sz="1800" dirty="0" smtClean="0"/>
            <a:t>什么时候才是你的生日呢？</a:t>
          </a:r>
          <a:endParaRPr lang="zh-CN" altLang="en-US" sz="1800" dirty="0"/>
        </a:p>
      </dgm:t>
    </dgm:pt>
    <dgm:pt modelId="{A0F57C00-85D4-4FAD-A716-E282FBB52AF3}" type="parTrans" cxnId="{D1E87C96-3130-4A3A-97B2-97557D0400C6}">
      <dgm:prSet/>
      <dgm:spPr/>
      <dgm:t>
        <a:bodyPr/>
        <a:lstStyle/>
        <a:p>
          <a:endParaRPr lang="zh-CN" altLang="en-US"/>
        </a:p>
      </dgm:t>
    </dgm:pt>
    <dgm:pt modelId="{7879E0BA-6AB9-42B4-AD16-ABADB54202CD}" type="sibTrans" cxnId="{D1E87C96-3130-4A3A-97B2-97557D0400C6}">
      <dgm:prSet/>
      <dgm:spPr/>
      <dgm:t>
        <a:bodyPr/>
        <a:lstStyle/>
        <a:p>
          <a:endParaRPr lang="zh-CN" altLang="en-US"/>
        </a:p>
      </dgm:t>
    </dgm:pt>
    <dgm:pt modelId="{91581C80-8E76-4EA6-A608-133D5B1DBA26}">
      <dgm:prSet phldrT="[文本]" custT="1"/>
      <dgm:spPr/>
      <dgm:t>
        <a:bodyPr/>
        <a:lstStyle/>
        <a:p>
          <a:r>
            <a:rPr lang="en-US" altLang="zh-CN" sz="3200" b="1" dirty="0" smtClean="0"/>
            <a:t>(3) comment</a:t>
          </a:r>
        </a:p>
        <a:p>
          <a:r>
            <a:rPr lang="zh-CN" altLang="en-US" sz="2000" dirty="0" smtClean="0"/>
            <a:t>如何，怎么，怎样</a:t>
          </a:r>
          <a:endParaRPr lang="en-US" altLang="zh-CN" sz="2000" dirty="0" smtClean="0"/>
        </a:p>
      </dgm:t>
    </dgm:pt>
    <dgm:pt modelId="{6B26C790-CA6B-43E9-ABD7-B149C67186C4}" type="parTrans" cxnId="{517B7604-08E1-4809-8C13-0B2B1A4F9B1C}">
      <dgm:prSet/>
      <dgm:spPr/>
      <dgm:t>
        <a:bodyPr/>
        <a:lstStyle/>
        <a:p>
          <a:endParaRPr lang="zh-CN" altLang="en-US"/>
        </a:p>
      </dgm:t>
    </dgm:pt>
    <dgm:pt modelId="{38CC448D-5ACF-40AC-8486-57F51210625A}" type="sibTrans" cxnId="{517B7604-08E1-4809-8C13-0B2B1A4F9B1C}">
      <dgm:prSet/>
      <dgm:spPr/>
      <dgm:t>
        <a:bodyPr/>
        <a:lstStyle/>
        <a:p>
          <a:endParaRPr lang="zh-CN" altLang="en-US"/>
        </a:p>
      </dgm:t>
    </dgm:pt>
    <dgm:pt modelId="{A131058B-F1E9-4AE2-A710-50955E1FE757}">
      <dgm:prSet phldrT="[文本]"/>
      <dgm:spPr/>
      <dgm:t>
        <a:bodyPr/>
        <a:lstStyle/>
        <a:p>
          <a:r>
            <a:rPr lang="en-US" altLang="zh-CN" sz="3000" dirty="0" smtClean="0"/>
            <a:t>Comment </a:t>
          </a:r>
          <a:r>
            <a:rPr lang="en-US" altLang="zh-CN" sz="3000" dirty="0" err="1" smtClean="0"/>
            <a:t>allez-vous</a:t>
          </a:r>
          <a:r>
            <a:rPr lang="en-US" altLang="zh-CN" sz="3000" dirty="0" smtClean="0"/>
            <a:t>?</a:t>
          </a:r>
          <a:endParaRPr lang="zh-CN" altLang="en-US" sz="3000" dirty="0"/>
        </a:p>
      </dgm:t>
    </dgm:pt>
    <dgm:pt modelId="{0C204147-EC5D-4621-A788-772A9E4B5BBB}" type="parTrans" cxnId="{1EC0BF80-2003-4150-A855-9039CE7D1A0E}">
      <dgm:prSet/>
      <dgm:spPr/>
      <dgm:t>
        <a:bodyPr/>
        <a:lstStyle/>
        <a:p>
          <a:endParaRPr lang="zh-CN" altLang="en-US"/>
        </a:p>
      </dgm:t>
    </dgm:pt>
    <dgm:pt modelId="{3F07B281-BCE2-40E3-9B86-EA610D6C3D96}" type="sibTrans" cxnId="{1EC0BF80-2003-4150-A855-9039CE7D1A0E}">
      <dgm:prSet/>
      <dgm:spPr/>
      <dgm:t>
        <a:bodyPr/>
        <a:lstStyle/>
        <a:p>
          <a:endParaRPr lang="zh-CN" altLang="en-US"/>
        </a:p>
      </dgm:t>
    </dgm:pt>
    <dgm:pt modelId="{AEE0D14C-A0B0-4C58-B588-3EFABB3CE7A5}">
      <dgm:prSet phldrT="[文本]" custT="1"/>
      <dgm:spPr/>
      <dgm:t>
        <a:bodyPr/>
        <a:lstStyle/>
        <a:p>
          <a:r>
            <a:rPr lang="zh-CN" altLang="en-US" sz="1800" dirty="0" smtClean="0"/>
            <a:t>你好吗？</a:t>
          </a:r>
          <a:endParaRPr lang="zh-CN" altLang="en-US" sz="1800" dirty="0"/>
        </a:p>
      </dgm:t>
    </dgm:pt>
    <dgm:pt modelId="{3609C5E8-19F2-4F8C-A326-35065596A80C}" type="parTrans" cxnId="{494BC383-F66E-4C1B-8573-43FC20D8BE04}">
      <dgm:prSet/>
      <dgm:spPr/>
      <dgm:t>
        <a:bodyPr/>
        <a:lstStyle/>
        <a:p>
          <a:endParaRPr lang="zh-CN" altLang="en-US"/>
        </a:p>
      </dgm:t>
    </dgm:pt>
    <dgm:pt modelId="{9BDCE532-BE5A-4DF8-A8E2-6F0341834079}" type="sibTrans" cxnId="{494BC383-F66E-4C1B-8573-43FC20D8BE04}">
      <dgm:prSet/>
      <dgm:spPr/>
      <dgm:t>
        <a:bodyPr/>
        <a:lstStyle/>
        <a:p>
          <a:endParaRPr lang="zh-CN" altLang="en-US"/>
        </a:p>
      </dgm:t>
    </dgm:pt>
    <dgm:pt modelId="{7C0B6592-0672-4A70-92EE-AB72E7FF3109}">
      <dgm:prSet phldrT="[文本]"/>
      <dgm:spPr/>
      <dgm:t>
        <a:bodyPr/>
        <a:lstStyle/>
        <a:p>
          <a:r>
            <a:rPr lang="en-US" altLang="zh-CN" sz="2900" dirty="0" err="1" smtClean="0"/>
            <a:t>Où</a:t>
          </a:r>
          <a:r>
            <a:rPr lang="en-US" altLang="zh-CN" sz="2900" dirty="0" smtClean="0"/>
            <a:t> </a:t>
          </a:r>
          <a:r>
            <a:rPr lang="en-US" altLang="zh-CN" sz="2900" dirty="0" err="1" smtClean="0"/>
            <a:t>va</a:t>
          </a:r>
          <a:r>
            <a:rPr lang="en-US" altLang="zh-CN" sz="2900" dirty="0" smtClean="0"/>
            <a:t>-t-</a:t>
          </a:r>
          <a:r>
            <a:rPr lang="en-US" altLang="zh-CN" sz="2900" dirty="0" err="1" smtClean="0"/>
            <a:t>il</a:t>
          </a:r>
          <a:r>
            <a:rPr lang="en-US" altLang="zh-CN" sz="2900" dirty="0" smtClean="0"/>
            <a:t>?</a:t>
          </a:r>
          <a:endParaRPr lang="zh-CN" altLang="en-US" sz="2900" dirty="0"/>
        </a:p>
      </dgm:t>
    </dgm:pt>
    <dgm:pt modelId="{D69043DC-4718-41B1-9A95-A3DCF67929E3}" type="sibTrans" cxnId="{642559B0-0747-48CC-AF96-AE26570CD9E3}">
      <dgm:prSet/>
      <dgm:spPr/>
      <dgm:t>
        <a:bodyPr/>
        <a:lstStyle/>
        <a:p>
          <a:endParaRPr lang="zh-CN" altLang="en-US"/>
        </a:p>
      </dgm:t>
    </dgm:pt>
    <dgm:pt modelId="{5CDB213B-9D91-473E-B09D-61CD5BEBD6CC}" type="parTrans" cxnId="{642559B0-0747-48CC-AF96-AE26570CD9E3}">
      <dgm:prSet/>
      <dgm:spPr/>
      <dgm:t>
        <a:bodyPr/>
        <a:lstStyle/>
        <a:p>
          <a:endParaRPr lang="zh-CN" altLang="en-US"/>
        </a:p>
      </dgm:t>
    </dgm:pt>
    <dgm:pt modelId="{1E1C1B53-DE04-436D-A96F-A04FAFF47AAC}">
      <dgm:prSet phldrT="[文本]" custT="1"/>
      <dgm:spPr/>
      <dgm:t>
        <a:bodyPr/>
        <a:lstStyle/>
        <a:p>
          <a:r>
            <a:rPr lang="en-US" altLang="zh-CN" sz="3200" b="1" dirty="0" smtClean="0"/>
            <a:t>(2) </a:t>
          </a:r>
          <a:r>
            <a:rPr lang="en-US" altLang="zh-CN" sz="3200" b="1" dirty="0" err="1" smtClean="0"/>
            <a:t>où</a:t>
          </a:r>
          <a:r>
            <a:rPr lang="en-US" altLang="zh-CN" sz="2800" b="1" dirty="0" smtClean="0"/>
            <a:t> </a:t>
          </a:r>
          <a:r>
            <a:rPr lang="en-US" altLang="zh-CN" sz="3400" dirty="0" smtClean="0"/>
            <a:t>            </a:t>
          </a:r>
        </a:p>
        <a:p>
          <a:r>
            <a:rPr lang="en-US" altLang="zh-CN" sz="3400" dirty="0" smtClean="0"/>
            <a:t> </a:t>
          </a:r>
          <a:r>
            <a:rPr lang="zh-CN" altLang="en-US" sz="2000" dirty="0" smtClean="0"/>
            <a:t>何地</a:t>
          </a:r>
          <a:endParaRPr lang="zh-CN" altLang="en-US" sz="2000" dirty="0"/>
        </a:p>
      </dgm:t>
    </dgm:pt>
    <dgm:pt modelId="{655DCFF9-B5D1-4AAA-AF57-B7B0DBCEBAE0}" type="sibTrans" cxnId="{016632D3-0AF3-4C8F-BCA5-267BE8DCC6DA}">
      <dgm:prSet/>
      <dgm:spPr/>
      <dgm:t>
        <a:bodyPr/>
        <a:lstStyle/>
        <a:p>
          <a:endParaRPr lang="zh-CN" altLang="en-US"/>
        </a:p>
      </dgm:t>
    </dgm:pt>
    <dgm:pt modelId="{7C78B58C-EC3B-4F1C-A038-DF5A0F25AE00}" type="parTrans" cxnId="{016632D3-0AF3-4C8F-BCA5-267BE8DCC6DA}">
      <dgm:prSet/>
      <dgm:spPr/>
      <dgm:t>
        <a:bodyPr/>
        <a:lstStyle/>
        <a:p>
          <a:endParaRPr lang="zh-CN" altLang="en-US"/>
        </a:p>
      </dgm:t>
    </dgm:pt>
    <dgm:pt modelId="{58339000-3D8A-42B4-BB29-CB713EDE22B6}">
      <dgm:prSet phldrT="[文本]" custT="1"/>
      <dgm:spPr/>
      <dgm:t>
        <a:bodyPr/>
        <a:lstStyle/>
        <a:p>
          <a:r>
            <a:rPr lang="zh-CN" altLang="en-US" sz="1800" dirty="0" smtClean="0"/>
            <a:t>他在哪儿？</a:t>
          </a:r>
          <a:endParaRPr lang="zh-CN" altLang="en-US" sz="1800" dirty="0"/>
        </a:p>
      </dgm:t>
    </dgm:pt>
    <dgm:pt modelId="{23A002FA-0B20-4F0F-B0DA-01ED23CA4008}" type="parTrans" cxnId="{3E1B0B46-3785-4885-95B4-35BD79DF07BF}">
      <dgm:prSet/>
      <dgm:spPr/>
      <dgm:t>
        <a:bodyPr/>
        <a:lstStyle/>
        <a:p>
          <a:endParaRPr lang="zh-CN" altLang="en-US"/>
        </a:p>
      </dgm:t>
    </dgm:pt>
    <dgm:pt modelId="{96968833-2F03-4C62-932C-F3A41B4DAD7C}" type="sibTrans" cxnId="{3E1B0B46-3785-4885-95B4-35BD79DF07BF}">
      <dgm:prSet/>
      <dgm:spPr/>
      <dgm:t>
        <a:bodyPr/>
        <a:lstStyle/>
        <a:p>
          <a:endParaRPr lang="zh-CN" altLang="en-US"/>
        </a:p>
      </dgm:t>
    </dgm:pt>
    <dgm:pt modelId="{1F509EC1-AB14-4D6A-BEE5-9051D0547101}" type="pres">
      <dgm:prSet presAssocID="{6414D2B3-1164-49F6-A402-C4D16D7152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1CA78E-CC8C-49F1-9537-05827D45FE33}" type="pres">
      <dgm:prSet presAssocID="{1528070A-C82C-485F-879A-BD466F5ADC9A}" presName="linNode" presStyleCnt="0"/>
      <dgm:spPr/>
    </dgm:pt>
    <dgm:pt modelId="{52D9446E-39ED-4E88-8D1E-76C1EBC02E52}" type="pres">
      <dgm:prSet presAssocID="{1528070A-C82C-485F-879A-BD466F5ADC9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D8B52-54A3-4317-B603-52E2208F856A}" type="pres">
      <dgm:prSet presAssocID="{1528070A-C82C-485F-879A-BD466F5ADC9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C8250-008D-4F1B-8BB7-FFFFC0C4DC9A}" type="pres">
      <dgm:prSet presAssocID="{64D532C4-7413-45D6-AA18-00466DC9A72E}" presName="sp" presStyleCnt="0"/>
      <dgm:spPr/>
    </dgm:pt>
    <dgm:pt modelId="{6860F93C-76FA-463D-A220-6EED0B7E1300}" type="pres">
      <dgm:prSet presAssocID="{1E1C1B53-DE04-436D-A96F-A04FAFF47AAC}" presName="linNode" presStyleCnt="0"/>
      <dgm:spPr/>
    </dgm:pt>
    <dgm:pt modelId="{6A9E3A7A-607E-47A6-856D-2C8963F1B272}" type="pres">
      <dgm:prSet presAssocID="{1E1C1B53-DE04-436D-A96F-A04FAFF47AA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9452C1-CDF5-4260-95CD-77B1553174DD}" type="pres">
      <dgm:prSet presAssocID="{1E1C1B53-DE04-436D-A96F-A04FAFF47AA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28DCDB-590E-4B81-9370-95D07AAF0EF3}" type="pres">
      <dgm:prSet presAssocID="{655DCFF9-B5D1-4AAA-AF57-B7B0DBCEBAE0}" presName="sp" presStyleCnt="0"/>
      <dgm:spPr/>
    </dgm:pt>
    <dgm:pt modelId="{E1FC1152-AAB5-4762-9528-4DF7E8C6C50B}" type="pres">
      <dgm:prSet presAssocID="{91581C80-8E76-4EA6-A608-133D5B1DBA26}" presName="linNode" presStyleCnt="0"/>
      <dgm:spPr/>
    </dgm:pt>
    <dgm:pt modelId="{28CE87D1-B974-4DB6-93F8-37132C285BD0}" type="pres">
      <dgm:prSet presAssocID="{91581C80-8E76-4EA6-A608-133D5B1DBA2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D9C108-0DF2-454C-AC34-3D384D900E9F}" type="pres">
      <dgm:prSet presAssocID="{91581C80-8E76-4EA6-A608-133D5B1DBA2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1B0B46-3785-4885-95B4-35BD79DF07BF}" srcId="{1E1C1B53-DE04-436D-A96F-A04FAFF47AAC}" destId="{58339000-3D8A-42B4-BB29-CB713EDE22B6}" srcOrd="1" destOrd="0" parTransId="{23A002FA-0B20-4F0F-B0DA-01ED23CA4008}" sibTransId="{96968833-2F03-4C62-932C-F3A41B4DAD7C}"/>
    <dgm:cxn modelId="{FFB9F550-F0C5-4750-8CD0-D2199D341FC6}" type="presOf" srcId="{91581C80-8E76-4EA6-A608-133D5B1DBA26}" destId="{28CE87D1-B974-4DB6-93F8-37132C285BD0}" srcOrd="0" destOrd="0" presId="urn:microsoft.com/office/officeart/2005/8/layout/vList5"/>
    <dgm:cxn modelId="{D0D0EAC3-555A-4FF7-A610-1391F800977A}" type="presOf" srcId="{A131058B-F1E9-4AE2-A710-50955E1FE757}" destId="{61D9C108-0DF2-454C-AC34-3D384D900E9F}" srcOrd="0" destOrd="0" presId="urn:microsoft.com/office/officeart/2005/8/layout/vList5"/>
    <dgm:cxn modelId="{846B5629-8464-47D6-8587-33FCADD39F24}" type="presOf" srcId="{7C0B6592-0672-4A70-92EE-AB72E7FF3109}" destId="{249452C1-CDF5-4260-95CD-77B1553174DD}" srcOrd="0" destOrd="0" presId="urn:microsoft.com/office/officeart/2005/8/layout/vList5"/>
    <dgm:cxn modelId="{494BC383-F66E-4C1B-8573-43FC20D8BE04}" srcId="{91581C80-8E76-4EA6-A608-133D5B1DBA26}" destId="{AEE0D14C-A0B0-4C58-B588-3EFABB3CE7A5}" srcOrd="1" destOrd="0" parTransId="{3609C5E8-19F2-4F8C-A326-35065596A80C}" sibTransId="{9BDCE532-BE5A-4DF8-A8E2-6F0341834079}"/>
    <dgm:cxn modelId="{1EC0BF80-2003-4150-A855-9039CE7D1A0E}" srcId="{91581C80-8E76-4EA6-A608-133D5B1DBA26}" destId="{A131058B-F1E9-4AE2-A710-50955E1FE757}" srcOrd="0" destOrd="0" parTransId="{0C204147-EC5D-4621-A788-772A9E4B5BBB}" sibTransId="{3F07B281-BCE2-40E3-9B86-EA610D6C3D96}"/>
    <dgm:cxn modelId="{184ADA5C-5DF4-4010-9766-8D22678BA048}" type="presOf" srcId="{691FACD6-D6E2-4A46-8243-C878B9A05FF6}" destId="{919D8B52-54A3-4317-B603-52E2208F856A}" srcOrd="0" destOrd="0" presId="urn:microsoft.com/office/officeart/2005/8/layout/vList5"/>
    <dgm:cxn modelId="{D1E87C96-3130-4A3A-97B2-97557D0400C6}" srcId="{1528070A-C82C-485F-879A-BD466F5ADC9A}" destId="{7C00AC6C-7E26-4440-B23C-2526BB125D30}" srcOrd="1" destOrd="0" parTransId="{A0F57C00-85D4-4FAD-A716-E282FBB52AF3}" sibTransId="{7879E0BA-6AB9-42B4-AD16-ABADB54202CD}"/>
    <dgm:cxn modelId="{68FBE4DD-CCA1-46B7-BD24-073DE9F3A987}" type="presOf" srcId="{7C00AC6C-7E26-4440-B23C-2526BB125D30}" destId="{919D8B52-54A3-4317-B603-52E2208F856A}" srcOrd="0" destOrd="1" presId="urn:microsoft.com/office/officeart/2005/8/layout/vList5"/>
    <dgm:cxn modelId="{0ABAF10F-3756-409E-8B5A-119E3A52F21D}" type="presOf" srcId="{1E1C1B53-DE04-436D-A96F-A04FAFF47AAC}" destId="{6A9E3A7A-607E-47A6-856D-2C8963F1B272}" srcOrd="0" destOrd="0" presId="urn:microsoft.com/office/officeart/2005/8/layout/vList5"/>
    <dgm:cxn modelId="{6AA6735F-D127-4A64-867E-FB5F71FEF1F8}" srcId="{6414D2B3-1164-49F6-A402-C4D16D715275}" destId="{1528070A-C82C-485F-879A-BD466F5ADC9A}" srcOrd="0" destOrd="0" parTransId="{CE6A4EA3-EA46-4E7E-A152-1441E1200DEE}" sibTransId="{64D532C4-7413-45D6-AA18-00466DC9A72E}"/>
    <dgm:cxn modelId="{ABE1D134-BB37-48FE-B44F-CF01EA862862}" type="presOf" srcId="{6414D2B3-1164-49F6-A402-C4D16D715275}" destId="{1F509EC1-AB14-4D6A-BEE5-9051D0547101}" srcOrd="0" destOrd="0" presId="urn:microsoft.com/office/officeart/2005/8/layout/vList5"/>
    <dgm:cxn modelId="{41FBAB93-520A-4AB1-B41F-8492CF3D8FEB}" type="presOf" srcId="{1528070A-C82C-485F-879A-BD466F5ADC9A}" destId="{52D9446E-39ED-4E88-8D1E-76C1EBC02E52}" srcOrd="0" destOrd="0" presId="urn:microsoft.com/office/officeart/2005/8/layout/vList5"/>
    <dgm:cxn modelId="{642559B0-0747-48CC-AF96-AE26570CD9E3}" srcId="{1E1C1B53-DE04-436D-A96F-A04FAFF47AAC}" destId="{7C0B6592-0672-4A70-92EE-AB72E7FF3109}" srcOrd="0" destOrd="0" parTransId="{5CDB213B-9D91-473E-B09D-61CD5BEBD6CC}" sibTransId="{D69043DC-4718-41B1-9A95-A3DCF67929E3}"/>
    <dgm:cxn modelId="{1D40761F-0851-443C-9B96-CE2AB7FCADFE}" srcId="{1528070A-C82C-485F-879A-BD466F5ADC9A}" destId="{691FACD6-D6E2-4A46-8243-C878B9A05FF6}" srcOrd="0" destOrd="0" parTransId="{7C64DAB8-7E2C-4F4B-B5D1-BAFF4D850A75}" sibTransId="{D3DD70D9-2D6D-4622-8B3F-9D51E4BD3FC8}"/>
    <dgm:cxn modelId="{096F1588-F39F-404F-948D-3BB35FC068F2}" type="presOf" srcId="{AEE0D14C-A0B0-4C58-B588-3EFABB3CE7A5}" destId="{61D9C108-0DF2-454C-AC34-3D384D900E9F}" srcOrd="0" destOrd="1" presId="urn:microsoft.com/office/officeart/2005/8/layout/vList5"/>
    <dgm:cxn modelId="{016632D3-0AF3-4C8F-BCA5-267BE8DCC6DA}" srcId="{6414D2B3-1164-49F6-A402-C4D16D715275}" destId="{1E1C1B53-DE04-436D-A96F-A04FAFF47AAC}" srcOrd="1" destOrd="0" parTransId="{7C78B58C-EC3B-4F1C-A038-DF5A0F25AE00}" sibTransId="{655DCFF9-B5D1-4AAA-AF57-B7B0DBCEBAE0}"/>
    <dgm:cxn modelId="{2B0E0072-23E1-4522-A06D-56540C213657}" type="presOf" srcId="{58339000-3D8A-42B4-BB29-CB713EDE22B6}" destId="{249452C1-CDF5-4260-95CD-77B1553174DD}" srcOrd="0" destOrd="1" presId="urn:microsoft.com/office/officeart/2005/8/layout/vList5"/>
    <dgm:cxn modelId="{517B7604-08E1-4809-8C13-0B2B1A4F9B1C}" srcId="{6414D2B3-1164-49F6-A402-C4D16D715275}" destId="{91581C80-8E76-4EA6-A608-133D5B1DBA26}" srcOrd="2" destOrd="0" parTransId="{6B26C790-CA6B-43E9-ABD7-B149C67186C4}" sibTransId="{38CC448D-5ACF-40AC-8486-57F51210625A}"/>
    <dgm:cxn modelId="{7A69461B-B3A3-4828-A1B7-52B12BDB32B4}" type="presParOf" srcId="{1F509EC1-AB14-4D6A-BEE5-9051D0547101}" destId="{BB1CA78E-CC8C-49F1-9537-05827D45FE33}" srcOrd="0" destOrd="0" presId="urn:microsoft.com/office/officeart/2005/8/layout/vList5"/>
    <dgm:cxn modelId="{776C59FA-823D-4286-852C-E5155E67A458}" type="presParOf" srcId="{BB1CA78E-CC8C-49F1-9537-05827D45FE33}" destId="{52D9446E-39ED-4E88-8D1E-76C1EBC02E52}" srcOrd="0" destOrd="0" presId="urn:microsoft.com/office/officeart/2005/8/layout/vList5"/>
    <dgm:cxn modelId="{249687CB-86C2-4755-9BC5-98980FDF3F2B}" type="presParOf" srcId="{BB1CA78E-CC8C-49F1-9537-05827D45FE33}" destId="{919D8B52-54A3-4317-B603-52E2208F856A}" srcOrd="1" destOrd="0" presId="urn:microsoft.com/office/officeart/2005/8/layout/vList5"/>
    <dgm:cxn modelId="{BE3F643A-6BDD-4892-B8AD-3B8838BE9785}" type="presParOf" srcId="{1F509EC1-AB14-4D6A-BEE5-9051D0547101}" destId="{F4BC8250-008D-4F1B-8BB7-FFFFC0C4DC9A}" srcOrd="1" destOrd="0" presId="urn:microsoft.com/office/officeart/2005/8/layout/vList5"/>
    <dgm:cxn modelId="{866EEE78-44F0-4360-8603-5B5118271304}" type="presParOf" srcId="{1F509EC1-AB14-4D6A-BEE5-9051D0547101}" destId="{6860F93C-76FA-463D-A220-6EED0B7E1300}" srcOrd="2" destOrd="0" presId="urn:microsoft.com/office/officeart/2005/8/layout/vList5"/>
    <dgm:cxn modelId="{106B56B6-1006-44C7-A12B-75F983900C65}" type="presParOf" srcId="{6860F93C-76FA-463D-A220-6EED0B7E1300}" destId="{6A9E3A7A-607E-47A6-856D-2C8963F1B272}" srcOrd="0" destOrd="0" presId="urn:microsoft.com/office/officeart/2005/8/layout/vList5"/>
    <dgm:cxn modelId="{6069CF11-C1E4-46EA-A468-BAB00AC6863E}" type="presParOf" srcId="{6860F93C-76FA-463D-A220-6EED0B7E1300}" destId="{249452C1-CDF5-4260-95CD-77B1553174DD}" srcOrd="1" destOrd="0" presId="urn:microsoft.com/office/officeart/2005/8/layout/vList5"/>
    <dgm:cxn modelId="{3B5CC294-43BF-4B00-AA5C-E1CF7D6AC097}" type="presParOf" srcId="{1F509EC1-AB14-4D6A-BEE5-9051D0547101}" destId="{8D28DCDB-590E-4B81-9370-95D07AAF0EF3}" srcOrd="3" destOrd="0" presId="urn:microsoft.com/office/officeart/2005/8/layout/vList5"/>
    <dgm:cxn modelId="{772E0469-BFEF-4C17-97A9-BEC34C414B71}" type="presParOf" srcId="{1F509EC1-AB14-4D6A-BEE5-9051D0547101}" destId="{E1FC1152-AAB5-4762-9528-4DF7E8C6C50B}" srcOrd="4" destOrd="0" presId="urn:microsoft.com/office/officeart/2005/8/layout/vList5"/>
    <dgm:cxn modelId="{9D8CDDDF-8407-450E-9E88-5DD55E597FAF}" type="presParOf" srcId="{E1FC1152-AAB5-4762-9528-4DF7E8C6C50B}" destId="{28CE87D1-B974-4DB6-93F8-37132C285BD0}" srcOrd="0" destOrd="0" presId="urn:microsoft.com/office/officeart/2005/8/layout/vList5"/>
    <dgm:cxn modelId="{6DCCC1C4-D3D5-4CC2-9517-698CD1AFB51E}" type="presParOf" srcId="{E1FC1152-AAB5-4762-9528-4DF7E8C6C50B}" destId="{61D9C108-0DF2-454C-AC34-3D384D900E9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0D329B-5BC9-4651-AA15-33917576504D}" type="doc">
      <dgm:prSet loTypeId="urn:microsoft.com/office/officeart/2005/8/layout/vList5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6588BAEE-580A-48DF-BA50-E078442E4D5A}">
      <dgm:prSet phldrT="[文本]" custT="1"/>
      <dgm:spPr/>
      <dgm:t>
        <a:bodyPr/>
        <a:lstStyle/>
        <a:p>
          <a:r>
            <a:rPr lang="en-US" altLang="zh-CN" sz="3200" b="1" dirty="0" smtClean="0"/>
            <a:t>(4)</a:t>
          </a:r>
          <a:r>
            <a:rPr lang="en-US" altLang="zh-CN" sz="3200" b="1" dirty="0" err="1" smtClean="0"/>
            <a:t>Combien</a:t>
          </a:r>
          <a:endParaRPr lang="en-US" altLang="zh-CN" sz="3200" b="1" dirty="0" smtClean="0"/>
        </a:p>
        <a:p>
          <a:r>
            <a:rPr lang="zh-CN" altLang="en-US" sz="2000" dirty="0" smtClean="0"/>
            <a:t>多少</a:t>
          </a:r>
          <a:endParaRPr lang="en-US" altLang="zh-CN" sz="2000" dirty="0" smtClean="0"/>
        </a:p>
        <a:p>
          <a:r>
            <a:rPr lang="zh-CN" altLang="en-US" sz="1800" dirty="0" smtClean="0"/>
            <a:t>（后加名词时用</a:t>
          </a:r>
          <a:r>
            <a:rPr lang="en-US" altLang="zh-CN" sz="1800" dirty="0" smtClean="0"/>
            <a:t>de</a:t>
          </a:r>
          <a:r>
            <a:rPr lang="zh-CN" altLang="en-US" sz="1800" dirty="0" smtClean="0"/>
            <a:t>隔开）</a:t>
          </a:r>
          <a:endParaRPr lang="zh-CN" altLang="en-US" sz="1800" dirty="0"/>
        </a:p>
      </dgm:t>
    </dgm:pt>
    <dgm:pt modelId="{5C05D892-2282-4E0D-AA4D-4041F1450352}" type="parTrans" cxnId="{AEBA1ED8-41D9-4C7C-A90F-3499F7C09EAA}">
      <dgm:prSet/>
      <dgm:spPr/>
      <dgm:t>
        <a:bodyPr/>
        <a:lstStyle/>
        <a:p>
          <a:endParaRPr lang="zh-CN" altLang="en-US"/>
        </a:p>
      </dgm:t>
    </dgm:pt>
    <dgm:pt modelId="{EBFCA4E2-E22C-4D70-9FC9-A417B80CA091}" type="sibTrans" cxnId="{AEBA1ED8-41D9-4C7C-A90F-3499F7C09EAA}">
      <dgm:prSet/>
      <dgm:spPr/>
      <dgm:t>
        <a:bodyPr/>
        <a:lstStyle/>
        <a:p>
          <a:endParaRPr lang="zh-CN" altLang="en-US"/>
        </a:p>
      </dgm:t>
    </dgm:pt>
    <dgm:pt modelId="{B69702B0-1541-46D2-B8AE-4962EE2DEF3D}">
      <dgm:prSet phldrT="[文本]" custT="1"/>
      <dgm:spPr/>
      <dgm:t>
        <a:bodyPr/>
        <a:lstStyle/>
        <a:p>
          <a:r>
            <a:rPr lang="en-US" altLang="zh-CN" sz="2800" dirty="0" err="1" smtClean="0"/>
            <a:t>Combien</a:t>
          </a:r>
          <a:r>
            <a:rPr lang="en-US" altLang="zh-CN" sz="2800" dirty="0" smtClean="0"/>
            <a:t> de temps </a:t>
          </a:r>
          <a:r>
            <a:rPr lang="en-US" altLang="zh-CN" sz="2800" dirty="0" err="1" smtClean="0"/>
            <a:t>faut-il</a:t>
          </a:r>
          <a:r>
            <a:rPr lang="en-US" altLang="zh-CN" sz="2800" dirty="0" smtClean="0"/>
            <a:t> pour fair </a:t>
          </a:r>
          <a:r>
            <a:rPr lang="en-US" altLang="zh-CN" sz="2800" dirty="0" err="1" smtClean="0"/>
            <a:t>ce</a:t>
          </a:r>
          <a:r>
            <a:rPr lang="en-US" altLang="zh-CN" sz="2800" dirty="0" smtClean="0"/>
            <a:t> </a:t>
          </a:r>
          <a:r>
            <a:rPr lang="en-US" altLang="zh-CN" sz="2800" dirty="0" err="1" smtClean="0"/>
            <a:t>projet</a:t>
          </a:r>
          <a:r>
            <a:rPr lang="en-US" altLang="zh-CN" sz="2800" dirty="0" smtClean="0"/>
            <a:t>? </a:t>
          </a:r>
          <a:endParaRPr lang="zh-CN" altLang="en-US" sz="2800" dirty="0"/>
        </a:p>
      </dgm:t>
    </dgm:pt>
    <dgm:pt modelId="{6D2623EF-B108-43B6-B90D-1E75F16CC617}" type="parTrans" cxnId="{32BA74DC-122C-4282-9245-84EE2E33B2A4}">
      <dgm:prSet/>
      <dgm:spPr/>
      <dgm:t>
        <a:bodyPr/>
        <a:lstStyle/>
        <a:p>
          <a:endParaRPr lang="zh-CN" altLang="en-US"/>
        </a:p>
      </dgm:t>
    </dgm:pt>
    <dgm:pt modelId="{F6F13956-7FA1-4C2F-9B84-80051355A2A6}" type="sibTrans" cxnId="{32BA74DC-122C-4282-9245-84EE2E33B2A4}">
      <dgm:prSet/>
      <dgm:spPr/>
      <dgm:t>
        <a:bodyPr/>
        <a:lstStyle/>
        <a:p>
          <a:endParaRPr lang="zh-CN" altLang="en-US"/>
        </a:p>
      </dgm:t>
    </dgm:pt>
    <dgm:pt modelId="{860A59B3-E4B5-40F1-959B-C0203EBA0400}">
      <dgm:prSet phldrT="[文本]" custT="1"/>
      <dgm:spPr/>
      <dgm:t>
        <a:bodyPr/>
        <a:lstStyle/>
        <a:p>
          <a:r>
            <a:rPr lang="zh-CN" altLang="en-US" sz="1800" dirty="0" smtClean="0"/>
            <a:t>做这个项目要花多长时间呢？</a:t>
          </a:r>
          <a:endParaRPr lang="zh-CN" altLang="en-US" sz="1800" dirty="0"/>
        </a:p>
      </dgm:t>
    </dgm:pt>
    <dgm:pt modelId="{D50984F8-AF06-4C2E-BBFE-658E4F14EBFE}" type="parTrans" cxnId="{76C2080A-57E9-4453-9FD6-849DE8ADB2D0}">
      <dgm:prSet/>
      <dgm:spPr/>
      <dgm:t>
        <a:bodyPr/>
        <a:lstStyle/>
        <a:p>
          <a:endParaRPr lang="zh-CN" altLang="en-US"/>
        </a:p>
      </dgm:t>
    </dgm:pt>
    <dgm:pt modelId="{CFE25FB9-C2DE-4511-8B29-7319D8E68DB2}" type="sibTrans" cxnId="{76C2080A-57E9-4453-9FD6-849DE8ADB2D0}">
      <dgm:prSet/>
      <dgm:spPr/>
      <dgm:t>
        <a:bodyPr/>
        <a:lstStyle/>
        <a:p>
          <a:endParaRPr lang="zh-CN" altLang="en-US"/>
        </a:p>
      </dgm:t>
    </dgm:pt>
    <dgm:pt modelId="{DA8E030F-D2F1-44A5-AB2F-E9B952D87B7F}">
      <dgm:prSet phldrT="[文本]" custT="1"/>
      <dgm:spPr/>
      <dgm:t>
        <a:bodyPr/>
        <a:lstStyle/>
        <a:p>
          <a:r>
            <a:rPr lang="en-US" altLang="zh-CN" sz="3200" b="1" dirty="0" smtClean="0"/>
            <a:t>(5) </a:t>
          </a:r>
          <a:r>
            <a:rPr lang="en-US" altLang="zh-CN" sz="3200" b="1" dirty="0" err="1" smtClean="0"/>
            <a:t>pourquoi</a:t>
          </a:r>
          <a:endParaRPr lang="en-US" altLang="zh-CN" sz="3200" b="1" dirty="0" smtClean="0"/>
        </a:p>
        <a:p>
          <a:r>
            <a:rPr lang="zh-CN" altLang="en-US" sz="2000" dirty="0" smtClean="0"/>
            <a:t>为什么</a:t>
          </a:r>
          <a:endParaRPr lang="zh-CN" altLang="en-US" sz="2000" dirty="0"/>
        </a:p>
      </dgm:t>
    </dgm:pt>
    <dgm:pt modelId="{2EA2AA19-8FFF-48D8-B7B5-DA837D7B0915}" type="parTrans" cxnId="{1C109753-2343-4A8A-A25F-86CF7E3FC2C4}">
      <dgm:prSet/>
      <dgm:spPr/>
      <dgm:t>
        <a:bodyPr/>
        <a:lstStyle/>
        <a:p>
          <a:endParaRPr lang="zh-CN" altLang="en-US"/>
        </a:p>
      </dgm:t>
    </dgm:pt>
    <dgm:pt modelId="{63EAA9A1-8D8B-4040-BC1A-FF95AF5CEFF8}" type="sibTrans" cxnId="{1C109753-2343-4A8A-A25F-86CF7E3FC2C4}">
      <dgm:prSet/>
      <dgm:spPr/>
      <dgm:t>
        <a:bodyPr/>
        <a:lstStyle/>
        <a:p>
          <a:endParaRPr lang="zh-CN" altLang="en-US"/>
        </a:p>
      </dgm:t>
    </dgm:pt>
    <dgm:pt modelId="{D1EF2E89-C737-4935-BD65-DFEEE0754061}">
      <dgm:prSet phldrT="[文本]" custT="1"/>
      <dgm:spPr/>
      <dgm:t>
        <a:bodyPr/>
        <a:lstStyle/>
        <a:p>
          <a:r>
            <a:rPr lang="en-US" altLang="zh-CN" sz="2800" dirty="0" err="1" smtClean="0"/>
            <a:t>Pourquoi</a:t>
          </a:r>
          <a:r>
            <a:rPr lang="en-US" altLang="zh-CN" sz="2800" dirty="0" smtClean="0"/>
            <a:t> </a:t>
          </a:r>
          <a:r>
            <a:rPr lang="en-US" altLang="zh-CN" sz="2800" dirty="0" err="1" smtClean="0"/>
            <a:t>pleures-tu</a:t>
          </a:r>
          <a:r>
            <a:rPr lang="en-US" altLang="zh-CN" sz="2800" dirty="0" smtClean="0"/>
            <a:t>?</a:t>
          </a:r>
          <a:endParaRPr lang="zh-CN" altLang="en-US" sz="2800" dirty="0"/>
        </a:p>
      </dgm:t>
    </dgm:pt>
    <dgm:pt modelId="{6EE97F40-8CD6-4146-A5A4-B7B08910A727}" type="parTrans" cxnId="{3DB7991A-E90A-48C0-A6B7-0371E5D1A997}">
      <dgm:prSet/>
      <dgm:spPr/>
      <dgm:t>
        <a:bodyPr/>
        <a:lstStyle/>
        <a:p>
          <a:endParaRPr lang="zh-CN" altLang="en-US"/>
        </a:p>
      </dgm:t>
    </dgm:pt>
    <dgm:pt modelId="{C66C7C60-CEA5-428B-B6E0-D42A41F848B9}" type="sibTrans" cxnId="{3DB7991A-E90A-48C0-A6B7-0371E5D1A997}">
      <dgm:prSet/>
      <dgm:spPr/>
      <dgm:t>
        <a:bodyPr/>
        <a:lstStyle/>
        <a:p>
          <a:endParaRPr lang="zh-CN" altLang="en-US"/>
        </a:p>
      </dgm:t>
    </dgm:pt>
    <dgm:pt modelId="{AB13A2AD-68A6-4F36-82A3-A162D2E6D097}">
      <dgm:prSet phldrT="[文本]" custT="1"/>
      <dgm:spPr/>
      <dgm:t>
        <a:bodyPr/>
        <a:lstStyle/>
        <a:p>
          <a:r>
            <a:rPr lang="zh-CN" altLang="en-US" sz="1800" dirty="0" smtClean="0"/>
            <a:t>你为什么哭呢？</a:t>
          </a:r>
          <a:endParaRPr lang="zh-CN" altLang="en-US" sz="1800" dirty="0"/>
        </a:p>
      </dgm:t>
    </dgm:pt>
    <dgm:pt modelId="{AC7AE7A4-37FF-45A0-8A96-6F653299D384}" type="parTrans" cxnId="{B107F437-86E6-4742-9E66-BF6751247D54}">
      <dgm:prSet/>
      <dgm:spPr/>
      <dgm:t>
        <a:bodyPr/>
        <a:lstStyle/>
        <a:p>
          <a:endParaRPr lang="zh-CN" altLang="en-US"/>
        </a:p>
      </dgm:t>
    </dgm:pt>
    <dgm:pt modelId="{EE2DFA0B-56D2-4F90-A400-F0E25F87CA43}" type="sibTrans" cxnId="{B107F437-86E6-4742-9E66-BF6751247D54}">
      <dgm:prSet/>
      <dgm:spPr/>
      <dgm:t>
        <a:bodyPr/>
        <a:lstStyle/>
        <a:p>
          <a:endParaRPr lang="zh-CN" altLang="en-US"/>
        </a:p>
      </dgm:t>
    </dgm:pt>
    <dgm:pt modelId="{9DA0F61A-7F34-4C5E-8D64-5D60F6EBC7AC}" type="pres">
      <dgm:prSet presAssocID="{450D329B-5BC9-4651-AA15-3391757650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AB2CCC-4987-444F-8DE7-0554AD9DB3FF}" type="pres">
      <dgm:prSet presAssocID="{6588BAEE-580A-48DF-BA50-E078442E4D5A}" presName="linNode" presStyleCnt="0"/>
      <dgm:spPr/>
    </dgm:pt>
    <dgm:pt modelId="{7BE80C8D-390C-4B19-ABD3-FD927E172A24}" type="pres">
      <dgm:prSet presAssocID="{6588BAEE-580A-48DF-BA50-E078442E4D5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22CFE-09B9-49E0-AA3C-7577786282F5}" type="pres">
      <dgm:prSet presAssocID="{6588BAEE-580A-48DF-BA50-E078442E4D5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A6BCC5-49E8-4DB3-BB60-06E5A502BCE6}" type="pres">
      <dgm:prSet presAssocID="{EBFCA4E2-E22C-4D70-9FC9-A417B80CA091}" presName="sp" presStyleCnt="0"/>
      <dgm:spPr/>
    </dgm:pt>
    <dgm:pt modelId="{49119384-83F7-4566-A1A6-D7AD16E96639}" type="pres">
      <dgm:prSet presAssocID="{DA8E030F-D2F1-44A5-AB2F-E9B952D87B7F}" presName="linNode" presStyleCnt="0"/>
      <dgm:spPr/>
    </dgm:pt>
    <dgm:pt modelId="{987DF757-A8AE-4F6A-942E-D462953CCB7E}" type="pres">
      <dgm:prSet presAssocID="{DA8E030F-D2F1-44A5-AB2F-E9B952D87B7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DA8E7-54B8-43A4-BE1F-91D7695478DD}" type="pres">
      <dgm:prSet presAssocID="{DA8E030F-D2F1-44A5-AB2F-E9B952D87B7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264633-6512-432C-9300-885EF524F88B}" type="presOf" srcId="{860A59B3-E4B5-40F1-959B-C0203EBA0400}" destId="{A9222CFE-09B9-49E0-AA3C-7577786282F5}" srcOrd="0" destOrd="1" presId="urn:microsoft.com/office/officeart/2005/8/layout/vList5"/>
    <dgm:cxn modelId="{15A60C0E-82F2-406A-8A4A-3993A30C1903}" type="presOf" srcId="{450D329B-5BC9-4651-AA15-33917576504D}" destId="{9DA0F61A-7F34-4C5E-8D64-5D60F6EBC7AC}" srcOrd="0" destOrd="0" presId="urn:microsoft.com/office/officeart/2005/8/layout/vList5"/>
    <dgm:cxn modelId="{141DCC2D-472D-43B0-989F-CCCF85C4148B}" type="presOf" srcId="{DA8E030F-D2F1-44A5-AB2F-E9B952D87B7F}" destId="{987DF757-A8AE-4F6A-942E-D462953CCB7E}" srcOrd="0" destOrd="0" presId="urn:microsoft.com/office/officeart/2005/8/layout/vList5"/>
    <dgm:cxn modelId="{D84CD0FB-EA86-4110-A7B7-88B057F7D521}" type="presOf" srcId="{D1EF2E89-C737-4935-BD65-DFEEE0754061}" destId="{0A9DA8E7-54B8-43A4-BE1F-91D7695478DD}" srcOrd="0" destOrd="0" presId="urn:microsoft.com/office/officeart/2005/8/layout/vList5"/>
    <dgm:cxn modelId="{3DB7991A-E90A-48C0-A6B7-0371E5D1A997}" srcId="{DA8E030F-D2F1-44A5-AB2F-E9B952D87B7F}" destId="{D1EF2E89-C737-4935-BD65-DFEEE0754061}" srcOrd="0" destOrd="0" parTransId="{6EE97F40-8CD6-4146-A5A4-B7B08910A727}" sibTransId="{C66C7C60-CEA5-428B-B6E0-D42A41F848B9}"/>
    <dgm:cxn modelId="{32BA74DC-122C-4282-9245-84EE2E33B2A4}" srcId="{6588BAEE-580A-48DF-BA50-E078442E4D5A}" destId="{B69702B0-1541-46D2-B8AE-4962EE2DEF3D}" srcOrd="0" destOrd="0" parTransId="{6D2623EF-B108-43B6-B90D-1E75F16CC617}" sibTransId="{F6F13956-7FA1-4C2F-9B84-80051355A2A6}"/>
    <dgm:cxn modelId="{224CA6EA-3B4C-49C3-B13A-031519294C87}" type="presOf" srcId="{6588BAEE-580A-48DF-BA50-E078442E4D5A}" destId="{7BE80C8D-390C-4B19-ABD3-FD927E172A24}" srcOrd="0" destOrd="0" presId="urn:microsoft.com/office/officeart/2005/8/layout/vList5"/>
    <dgm:cxn modelId="{76C2080A-57E9-4453-9FD6-849DE8ADB2D0}" srcId="{6588BAEE-580A-48DF-BA50-E078442E4D5A}" destId="{860A59B3-E4B5-40F1-959B-C0203EBA0400}" srcOrd="1" destOrd="0" parTransId="{D50984F8-AF06-4C2E-BBFE-658E4F14EBFE}" sibTransId="{CFE25FB9-C2DE-4511-8B29-7319D8E68DB2}"/>
    <dgm:cxn modelId="{AEBA1ED8-41D9-4C7C-A90F-3499F7C09EAA}" srcId="{450D329B-5BC9-4651-AA15-33917576504D}" destId="{6588BAEE-580A-48DF-BA50-E078442E4D5A}" srcOrd="0" destOrd="0" parTransId="{5C05D892-2282-4E0D-AA4D-4041F1450352}" sibTransId="{EBFCA4E2-E22C-4D70-9FC9-A417B80CA091}"/>
    <dgm:cxn modelId="{BC987C64-D688-4000-A420-F646B75EACCD}" type="presOf" srcId="{B69702B0-1541-46D2-B8AE-4962EE2DEF3D}" destId="{A9222CFE-09B9-49E0-AA3C-7577786282F5}" srcOrd="0" destOrd="0" presId="urn:microsoft.com/office/officeart/2005/8/layout/vList5"/>
    <dgm:cxn modelId="{B107F437-86E6-4742-9E66-BF6751247D54}" srcId="{DA8E030F-D2F1-44A5-AB2F-E9B952D87B7F}" destId="{AB13A2AD-68A6-4F36-82A3-A162D2E6D097}" srcOrd="1" destOrd="0" parTransId="{AC7AE7A4-37FF-45A0-8A96-6F653299D384}" sibTransId="{EE2DFA0B-56D2-4F90-A400-F0E25F87CA43}"/>
    <dgm:cxn modelId="{1C109753-2343-4A8A-A25F-86CF7E3FC2C4}" srcId="{450D329B-5BC9-4651-AA15-33917576504D}" destId="{DA8E030F-D2F1-44A5-AB2F-E9B952D87B7F}" srcOrd="1" destOrd="0" parTransId="{2EA2AA19-8FFF-48D8-B7B5-DA837D7B0915}" sibTransId="{63EAA9A1-8D8B-4040-BC1A-FF95AF5CEFF8}"/>
    <dgm:cxn modelId="{F6DDF5CC-2DEA-4F55-9C4B-CEBE0552E29F}" type="presOf" srcId="{AB13A2AD-68A6-4F36-82A3-A162D2E6D097}" destId="{0A9DA8E7-54B8-43A4-BE1F-91D7695478DD}" srcOrd="0" destOrd="1" presId="urn:microsoft.com/office/officeart/2005/8/layout/vList5"/>
    <dgm:cxn modelId="{9E027927-7504-4F66-A741-EE5AAD9D24C7}" type="presParOf" srcId="{9DA0F61A-7F34-4C5E-8D64-5D60F6EBC7AC}" destId="{0DAB2CCC-4987-444F-8DE7-0554AD9DB3FF}" srcOrd="0" destOrd="0" presId="urn:microsoft.com/office/officeart/2005/8/layout/vList5"/>
    <dgm:cxn modelId="{830458C9-FE35-46F2-B95D-B61676F45D9A}" type="presParOf" srcId="{0DAB2CCC-4987-444F-8DE7-0554AD9DB3FF}" destId="{7BE80C8D-390C-4B19-ABD3-FD927E172A24}" srcOrd="0" destOrd="0" presId="urn:microsoft.com/office/officeart/2005/8/layout/vList5"/>
    <dgm:cxn modelId="{D0F5A3E7-4E2A-424A-9EF9-53AC403F0E7A}" type="presParOf" srcId="{0DAB2CCC-4987-444F-8DE7-0554AD9DB3FF}" destId="{A9222CFE-09B9-49E0-AA3C-7577786282F5}" srcOrd="1" destOrd="0" presId="urn:microsoft.com/office/officeart/2005/8/layout/vList5"/>
    <dgm:cxn modelId="{A7EB761B-977F-4767-9BF9-F2603C4A431B}" type="presParOf" srcId="{9DA0F61A-7F34-4C5E-8D64-5D60F6EBC7AC}" destId="{F6A6BCC5-49E8-4DB3-BB60-06E5A502BCE6}" srcOrd="1" destOrd="0" presId="urn:microsoft.com/office/officeart/2005/8/layout/vList5"/>
    <dgm:cxn modelId="{9E868E76-50AC-4BE9-A5E3-B70F90719AC8}" type="presParOf" srcId="{9DA0F61A-7F34-4C5E-8D64-5D60F6EBC7AC}" destId="{49119384-83F7-4566-A1A6-D7AD16E96639}" srcOrd="2" destOrd="0" presId="urn:microsoft.com/office/officeart/2005/8/layout/vList5"/>
    <dgm:cxn modelId="{D94EB70B-FDCE-4ED5-B6A9-938568A65A6F}" type="presParOf" srcId="{49119384-83F7-4566-A1A6-D7AD16E96639}" destId="{987DF757-A8AE-4F6A-942E-D462953CCB7E}" srcOrd="0" destOrd="0" presId="urn:microsoft.com/office/officeart/2005/8/layout/vList5"/>
    <dgm:cxn modelId="{6A49C9A2-0810-4C78-9F12-590FBDA3D84F}" type="presParOf" srcId="{49119384-83F7-4566-A1A6-D7AD16E96639}" destId="{0A9DA8E7-54B8-43A4-BE1F-91D7695478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F211-B241-4D1C-A3F4-40F802697DD3}">
      <dsp:nvSpPr>
        <dsp:cNvPr id="0" name=""/>
        <dsp:cNvSpPr/>
      </dsp:nvSpPr>
      <dsp:spPr>
        <a:xfrm>
          <a:off x="2571" y="45381"/>
          <a:ext cx="2507456" cy="921600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疑问代词</a:t>
          </a:r>
          <a:endParaRPr lang="zh-CN" altLang="en-US" sz="3200" kern="1200" dirty="0"/>
        </a:p>
      </dsp:txBody>
      <dsp:txXfrm>
        <a:off x="2571" y="45381"/>
        <a:ext cx="2507456" cy="921600"/>
      </dsp:txXfrm>
    </dsp:sp>
    <dsp:sp modelId="{52767F70-6AF8-4166-86E5-381DF3FFF257}">
      <dsp:nvSpPr>
        <dsp:cNvPr id="0" name=""/>
        <dsp:cNvSpPr/>
      </dsp:nvSpPr>
      <dsp:spPr>
        <a:xfrm>
          <a:off x="2571" y="966981"/>
          <a:ext cx="2507456" cy="35136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>
              <a:latin typeface="+mn-lt"/>
            </a:rPr>
            <a:t>qui</a:t>
          </a:r>
          <a:endParaRPr lang="zh-CN" altLang="en-US" sz="3200" kern="1200" dirty="0">
            <a:latin typeface="+mn-lt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que</a:t>
          </a:r>
          <a:endParaRPr lang="zh-CN" altLang="en-US" sz="3200" kern="1200" dirty="0"/>
        </a:p>
      </dsp:txBody>
      <dsp:txXfrm>
        <a:off x="2571" y="966981"/>
        <a:ext cx="2507456" cy="3513600"/>
      </dsp:txXfrm>
    </dsp:sp>
    <dsp:sp modelId="{6227AD2C-E204-4803-937C-556150F71344}">
      <dsp:nvSpPr>
        <dsp:cNvPr id="0" name=""/>
        <dsp:cNvSpPr/>
      </dsp:nvSpPr>
      <dsp:spPr>
        <a:xfrm>
          <a:off x="2861071" y="45381"/>
          <a:ext cx="2507456" cy="921600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疑问形容词</a:t>
          </a:r>
          <a:endParaRPr lang="zh-CN" altLang="en-US" sz="3200" kern="1200" dirty="0"/>
        </a:p>
      </dsp:txBody>
      <dsp:txXfrm>
        <a:off x="2861071" y="45381"/>
        <a:ext cx="2507456" cy="921600"/>
      </dsp:txXfrm>
    </dsp:sp>
    <dsp:sp modelId="{97DABF90-0640-4014-8805-67B57B84CB10}">
      <dsp:nvSpPr>
        <dsp:cNvPr id="0" name=""/>
        <dsp:cNvSpPr/>
      </dsp:nvSpPr>
      <dsp:spPr>
        <a:xfrm>
          <a:off x="2861071" y="966981"/>
          <a:ext cx="2507456" cy="35136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quel</a:t>
          </a:r>
          <a:endParaRPr lang="zh-CN" altLang="en-US" sz="3200" kern="1200" dirty="0"/>
        </a:p>
      </dsp:txBody>
      <dsp:txXfrm>
        <a:off x="2861071" y="966981"/>
        <a:ext cx="2507456" cy="3513600"/>
      </dsp:txXfrm>
    </dsp:sp>
    <dsp:sp modelId="{FF0412DB-5299-49D8-918B-C8EAC35EBB93}">
      <dsp:nvSpPr>
        <dsp:cNvPr id="0" name=""/>
        <dsp:cNvSpPr/>
      </dsp:nvSpPr>
      <dsp:spPr>
        <a:xfrm>
          <a:off x="5719571" y="45381"/>
          <a:ext cx="2507456" cy="921600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疑问副词</a:t>
          </a:r>
          <a:endParaRPr lang="zh-CN" altLang="en-US" sz="3200" kern="1200" dirty="0"/>
        </a:p>
      </dsp:txBody>
      <dsp:txXfrm>
        <a:off x="5719571" y="45381"/>
        <a:ext cx="2507456" cy="921600"/>
      </dsp:txXfrm>
    </dsp:sp>
    <dsp:sp modelId="{5472176A-8F8C-4F60-98B5-A9697750F114}">
      <dsp:nvSpPr>
        <dsp:cNvPr id="0" name=""/>
        <dsp:cNvSpPr/>
      </dsp:nvSpPr>
      <dsp:spPr>
        <a:xfrm>
          <a:off x="5719571" y="966981"/>
          <a:ext cx="2507456" cy="35136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quand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3200" kern="1200" dirty="0" err="1" smtClean="0"/>
            <a:t>où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comment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combien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pourquoi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200" kern="1200" dirty="0"/>
        </a:p>
      </dsp:txBody>
      <dsp:txXfrm>
        <a:off x="5719571" y="966981"/>
        <a:ext cx="2507456" cy="351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0144D-3E85-42C6-8364-857B764DF80C}">
      <dsp:nvSpPr>
        <dsp:cNvPr id="0" name=""/>
        <dsp:cNvSpPr/>
      </dsp:nvSpPr>
      <dsp:spPr>
        <a:xfrm rot="5400000">
          <a:off x="3969688" y="-1679071"/>
          <a:ext cx="482678" cy="39633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Qui </a:t>
          </a:r>
          <a:r>
            <a:rPr lang="en-US" altLang="zh-CN" sz="1800" kern="1200" dirty="0" err="1" smtClean="0"/>
            <a:t>est</a:t>
          </a:r>
          <a:r>
            <a:rPr lang="en-US" altLang="zh-CN" sz="1800" kern="1200" dirty="0" smtClean="0"/>
            <a:t>  </a:t>
          </a:r>
          <a:r>
            <a:rPr lang="en-US" altLang="zh-CN" sz="1800" kern="1200" dirty="0" err="1" smtClean="0"/>
            <a:t>malade</a:t>
          </a:r>
          <a:r>
            <a:rPr lang="en-US" altLang="zh-CN" sz="1800" kern="1200" dirty="0" smtClean="0"/>
            <a:t>?</a:t>
          </a:r>
          <a:endParaRPr lang="zh-CN" alt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谁生病了？</a:t>
          </a:r>
          <a:endParaRPr lang="zh-CN" altLang="en-US" sz="1200" kern="1200" dirty="0"/>
        </a:p>
      </dsp:txBody>
      <dsp:txXfrm rot="-5400000">
        <a:off x="2229367" y="84812"/>
        <a:ext cx="3939758" cy="435554"/>
      </dsp:txXfrm>
    </dsp:sp>
    <dsp:sp modelId="{40D79C7D-64E1-49E5-BF26-BBC8FDD4E409}">
      <dsp:nvSpPr>
        <dsp:cNvPr id="0" name=""/>
        <dsp:cNvSpPr/>
      </dsp:nvSpPr>
      <dsp:spPr>
        <a:xfrm>
          <a:off x="0" y="914"/>
          <a:ext cx="2229367" cy="6033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对主语提问</a:t>
          </a:r>
          <a:endParaRPr lang="zh-CN" altLang="en-US" sz="1700" kern="1200" dirty="0"/>
        </a:p>
      </dsp:txBody>
      <dsp:txXfrm>
        <a:off x="29453" y="30367"/>
        <a:ext cx="2170461" cy="544442"/>
      </dsp:txXfrm>
    </dsp:sp>
    <dsp:sp modelId="{9F05B05D-6E77-46C6-9521-970A121A6BB7}">
      <dsp:nvSpPr>
        <dsp:cNvPr id="0" name=""/>
        <dsp:cNvSpPr/>
      </dsp:nvSpPr>
      <dsp:spPr>
        <a:xfrm rot="5400000">
          <a:off x="3969688" y="-1045556"/>
          <a:ext cx="482678" cy="39633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Qui </a:t>
          </a:r>
          <a:r>
            <a:rPr lang="en-US" altLang="zh-CN" sz="1800" kern="1200" dirty="0" err="1" smtClean="0"/>
            <a:t>est-ce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que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vous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avez</a:t>
          </a:r>
          <a:r>
            <a:rPr lang="en-US" altLang="zh-CN" sz="1800" kern="1200" dirty="0" smtClean="0"/>
            <a:t> vu?</a:t>
          </a:r>
          <a:endParaRPr lang="zh-CN" alt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你们看到了谁？</a:t>
          </a:r>
          <a:endParaRPr lang="en-US" altLang="zh-CN" sz="1200" kern="1200" dirty="0" smtClean="0"/>
        </a:p>
      </dsp:txBody>
      <dsp:txXfrm rot="-5400000">
        <a:off x="2229367" y="718327"/>
        <a:ext cx="3939758" cy="435554"/>
      </dsp:txXfrm>
    </dsp:sp>
    <dsp:sp modelId="{76EDFCDD-3502-4C66-9800-1B7FD2D40BEE}">
      <dsp:nvSpPr>
        <dsp:cNvPr id="0" name=""/>
        <dsp:cNvSpPr/>
      </dsp:nvSpPr>
      <dsp:spPr>
        <a:xfrm>
          <a:off x="0" y="634429"/>
          <a:ext cx="2229367" cy="6033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对宾语提问</a:t>
          </a:r>
          <a:endParaRPr lang="zh-CN" altLang="en-US" sz="1700" kern="1200" dirty="0"/>
        </a:p>
      </dsp:txBody>
      <dsp:txXfrm>
        <a:off x="29453" y="663882"/>
        <a:ext cx="2170461" cy="544442"/>
      </dsp:txXfrm>
    </dsp:sp>
    <dsp:sp modelId="{D681D5B7-A483-439F-880D-F3EBA09AFAD4}">
      <dsp:nvSpPr>
        <dsp:cNvPr id="0" name=""/>
        <dsp:cNvSpPr/>
      </dsp:nvSpPr>
      <dsp:spPr>
        <a:xfrm rot="5400000">
          <a:off x="3969688" y="-412040"/>
          <a:ext cx="482678" cy="39633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 qui </a:t>
          </a:r>
          <a:r>
            <a:rPr lang="en-US" altLang="zh-CN" sz="1800" kern="1200" dirty="0" err="1" smtClean="0"/>
            <a:t>tu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parles</a:t>
          </a:r>
          <a:r>
            <a:rPr lang="en-US" altLang="zh-CN" sz="1800" kern="1200" dirty="0" smtClean="0"/>
            <a:t>?</a:t>
          </a:r>
          <a:endParaRPr lang="zh-CN" alt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你在和谁说话？</a:t>
          </a:r>
          <a:endParaRPr lang="zh-CN" altLang="en-US" sz="1200" kern="1200" dirty="0"/>
        </a:p>
      </dsp:txBody>
      <dsp:txXfrm rot="-5400000">
        <a:off x="2229367" y="1351843"/>
        <a:ext cx="3939758" cy="435554"/>
      </dsp:txXfrm>
    </dsp:sp>
    <dsp:sp modelId="{423A8BAD-9127-4FE2-B24C-B7983896D31C}">
      <dsp:nvSpPr>
        <dsp:cNvPr id="0" name=""/>
        <dsp:cNvSpPr/>
      </dsp:nvSpPr>
      <dsp:spPr>
        <a:xfrm>
          <a:off x="0" y="1267945"/>
          <a:ext cx="2229367" cy="6033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对和介词连用的主语提问</a:t>
          </a:r>
          <a:endParaRPr lang="zh-CN" altLang="en-US" sz="1700" kern="1200" dirty="0"/>
        </a:p>
      </dsp:txBody>
      <dsp:txXfrm>
        <a:off x="29453" y="1297398"/>
        <a:ext cx="2170461" cy="544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B88A-927D-46C0-AD28-7949B0760CB4}">
      <dsp:nvSpPr>
        <dsp:cNvPr id="0" name=""/>
        <dsp:cNvSpPr/>
      </dsp:nvSpPr>
      <dsp:spPr>
        <a:xfrm rot="5400000">
          <a:off x="3969688" y="-1679071"/>
          <a:ext cx="482678" cy="39633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Qu’est-ce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que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c’est</a:t>
          </a:r>
          <a:r>
            <a:rPr lang="en-US" altLang="zh-CN" sz="1800" kern="1200" dirty="0" smtClean="0"/>
            <a:t>?</a:t>
          </a:r>
          <a:endParaRPr lang="zh-CN" alt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这是什么？</a:t>
          </a:r>
          <a:endParaRPr lang="zh-CN" altLang="en-US" sz="1200" kern="1200" dirty="0"/>
        </a:p>
      </dsp:txBody>
      <dsp:txXfrm rot="-5400000">
        <a:off x="2229367" y="84812"/>
        <a:ext cx="3939758" cy="435554"/>
      </dsp:txXfrm>
    </dsp:sp>
    <dsp:sp modelId="{79C174B6-D6A8-4BEE-B590-0143186618D0}">
      <dsp:nvSpPr>
        <dsp:cNvPr id="0" name=""/>
        <dsp:cNvSpPr/>
      </dsp:nvSpPr>
      <dsp:spPr>
        <a:xfrm>
          <a:off x="0" y="914"/>
          <a:ext cx="2229367" cy="6033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对表语提问</a:t>
          </a:r>
          <a:endParaRPr lang="zh-CN" altLang="en-US" sz="1600" kern="1200" dirty="0"/>
        </a:p>
      </dsp:txBody>
      <dsp:txXfrm>
        <a:off x="29453" y="30367"/>
        <a:ext cx="2170461" cy="544442"/>
      </dsp:txXfrm>
    </dsp:sp>
    <dsp:sp modelId="{3A2BC574-AA4D-410A-87B4-CB9D9E7F0975}">
      <dsp:nvSpPr>
        <dsp:cNvPr id="0" name=""/>
        <dsp:cNvSpPr/>
      </dsp:nvSpPr>
      <dsp:spPr>
        <a:xfrm rot="5400000">
          <a:off x="3969688" y="-1045556"/>
          <a:ext cx="482678" cy="39633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Que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voulez-vous</a:t>
          </a:r>
          <a:r>
            <a:rPr lang="en-US" altLang="zh-CN" sz="1800" kern="1200" dirty="0" smtClean="0"/>
            <a:t>?</a:t>
          </a:r>
          <a:endParaRPr lang="zh-CN" alt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您要什么？</a:t>
          </a:r>
          <a:endParaRPr lang="zh-CN" altLang="en-US" sz="1200" kern="1200" dirty="0"/>
        </a:p>
      </dsp:txBody>
      <dsp:txXfrm rot="-5400000">
        <a:off x="2229367" y="718327"/>
        <a:ext cx="3939758" cy="435554"/>
      </dsp:txXfrm>
    </dsp:sp>
    <dsp:sp modelId="{7C1B7DCB-F738-435C-B15D-55C4456A5562}">
      <dsp:nvSpPr>
        <dsp:cNvPr id="0" name=""/>
        <dsp:cNvSpPr/>
      </dsp:nvSpPr>
      <dsp:spPr>
        <a:xfrm>
          <a:off x="0" y="634429"/>
          <a:ext cx="2229367" cy="6033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对宾语提问</a:t>
          </a:r>
          <a:endParaRPr lang="zh-CN" altLang="en-US" sz="1600" kern="1200" dirty="0"/>
        </a:p>
      </dsp:txBody>
      <dsp:txXfrm>
        <a:off x="29453" y="663882"/>
        <a:ext cx="2170461" cy="544442"/>
      </dsp:txXfrm>
    </dsp:sp>
    <dsp:sp modelId="{A874BF75-992A-4B2B-B660-2FBBAA8A138A}">
      <dsp:nvSpPr>
        <dsp:cNvPr id="0" name=""/>
        <dsp:cNvSpPr/>
      </dsp:nvSpPr>
      <dsp:spPr>
        <a:xfrm rot="5400000">
          <a:off x="3969688" y="-412040"/>
          <a:ext cx="482678" cy="39633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Que</a:t>
          </a:r>
          <a:r>
            <a:rPr lang="en-US" altLang="zh-CN" sz="1800" kern="1200" dirty="0" smtClean="0"/>
            <a:t> se </a:t>
          </a:r>
          <a:r>
            <a:rPr lang="en-US" altLang="zh-CN" sz="1800" kern="1200" dirty="0" err="1" smtClean="0"/>
            <a:t>passe</a:t>
          </a:r>
          <a:r>
            <a:rPr lang="en-US" altLang="zh-CN" sz="1800" kern="1200" dirty="0" smtClean="0"/>
            <a:t>-t-</a:t>
          </a:r>
          <a:r>
            <a:rPr lang="en-US" altLang="zh-CN" sz="1800" kern="1200" dirty="0" err="1" smtClean="0"/>
            <a:t>il</a:t>
          </a:r>
          <a:r>
            <a:rPr lang="en-US" altLang="zh-CN" sz="1800" kern="1200" dirty="0" smtClean="0"/>
            <a:t>?</a:t>
          </a:r>
          <a:endParaRPr lang="zh-CN" alt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发生了什么事？</a:t>
          </a:r>
          <a:endParaRPr lang="zh-CN" altLang="en-US" sz="1200" kern="1200" dirty="0"/>
        </a:p>
      </dsp:txBody>
      <dsp:txXfrm rot="-5400000">
        <a:off x="2229367" y="1351843"/>
        <a:ext cx="3939758" cy="435554"/>
      </dsp:txXfrm>
    </dsp:sp>
    <dsp:sp modelId="{797236ED-D618-46F2-98BD-01C171C13043}">
      <dsp:nvSpPr>
        <dsp:cNvPr id="0" name=""/>
        <dsp:cNvSpPr/>
      </dsp:nvSpPr>
      <dsp:spPr>
        <a:xfrm>
          <a:off x="0" y="1267945"/>
          <a:ext cx="2229367" cy="6033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对无人称句子提问</a:t>
          </a:r>
          <a:endParaRPr lang="zh-CN" altLang="en-US" sz="1600" kern="1200" dirty="0"/>
        </a:p>
      </dsp:txBody>
      <dsp:txXfrm>
        <a:off x="29453" y="1297398"/>
        <a:ext cx="2170461" cy="544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89872-54B1-4B93-99BD-0B59B2984392}">
      <dsp:nvSpPr>
        <dsp:cNvPr id="0" name=""/>
        <dsp:cNvSpPr/>
      </dsp:nvSpPr>
      <dsp:spPr>
        <a:xfrm>
          <a:off x="0" y="33304"/>
          <a:ext cx="6096000" cy="861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Quel</a:t>
          </a:r>
          <a:r>
            <a:rPr lang="en-US" altLang="zh-CN" sz="2800" kern="1200" dirty="0" smtClean="0"/>
            <a:t> fruit </a:t>
          </a:r>
          <a:r>
            <a:rPr lang="en-US" altLang="zh-CN" sz="2800" kern="1200" dirty="0" err="1" smtClean="0"/>
            <a:t>tu</a:t>
          </a:r>
          <a:r>
            <a:rPr lang="en-US" altLang="zh-CN" sz="2800" kern="1200" dirty="0" smtClean="0"/>
            <a:t> </a:t>
          </a:r>
          <a:r>
            <a:rPr lang="en-US" altLang="zh-CN" sz="2800" kern="1200" dirty="0" err="1" smtClean="0"/>
            <a:t>veux</a:t>
          </a:r>
          <a:r>
            <a:rPr lang="en-US" altLang="zh-CN" sz="2800" kern="1200" dirty="0" smtClean="0"/>
            <a:t> manger?</a:t>
          </a:r>
          <a:endParaRPr lang="zh-CN" altLang="en-US" sz="2800" kern="1200" dirty="0"/>
        </a:p>
      </dsp:txBody>
      <dsp:txXfrm>
        <a:off x="42036" y="75340"/>
        <a:ext cx="6011928" cy="777048"/>
      </dsp:txXfrm>
    </dsp:sp>
    <dsp:sp modelId="{99B202A9-54D7-4BC5-A389-18538DF27517}">
      <dsp:nvSpPr>
        <dsp:cNvPr id="0" name=""/>
        <dsp:cNvSpPr/>
      </dsp:nvSpPr>
      <dsp:spPr>
        <a:xfrm>
          <a:off x="0" y="894424"/>
          <a:ext cx="60960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你想吃哪种水果？</a:t>
          </a:r>
          <a:endParaRPr lang="zh-CN" altLang="en-US" sz="2000" kern="1200" dirty="0"/>
        </a:p>
      </dsp:txBody>
      <dsp:txXfrm>
        <a:off x="0" y="894424"/>
        <a:ext cx="6096000" cy="761760"/>
      </dsp:txXfrm>
    </dsp:sp>
    <dsp:sp modelId="{9278FBE5-5F34-4A6A-B155-C31F15384CBF}">
      <dsp:nvSpPr>
        <dsp:cNvPr id="0" name=""/>
        <dsp:cNvSpPr/>
      </dsp:nvSpPr>
      <dsp:spPr>
        <a:xfrm>
          <a:off x="0" y="1656184"/>
          <a:ext cx="6096000" cy="861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Quelle</a:t>
          </a:r>
          <a:r>
            <a:rPr lang="en-US" altLang="zh-CN" sz="2800" kern="1200" dirty="0" smtClean="0"/>
            <a:t> </a:t>
          </a:r>
          <a:r>
            <a:rPr lang="en-US" altLang="zh-CN" sz="2800" kern="1200" dirty="0" err="1" smtClean="0"/>
            <a:t>couleur</a:t>
          </a:r>
          <a:r>
            <a:rPr lang="en-US" altLang="zh-CN" sz="2800" kern="1200" dirty="0" smtClean="0"/>
            <a:t> </a:t>
          </a:r>
          <a:r>
            <a:rPr lang="en-US" altLang="zh-CN" sz="2800" kern="1200" dirty="0" err="1" smtClean="0"/>
            <a:t>préfères-tu</a:t>
          </a:r>
          <a:r>
            <a:rPr lang="en-US" altLang="zh-CN" sz="2800" kern="1200" dirty="0" smtClean="0"/>
            <a:t>?</a:t>
          </a:r>
          <a:endParaRPr lang="zh-CN" altLang="en-US" sz="2800" kern="1200" dirty="0"/>
        </a:p>
      </dsp:txBody>
      <dsp:txXfrm>
        <a:off x="42036" y="1698220"/>
        <a:ext cx="6011928" cy="777048"/>
      </dsp:txXfrm>
    </dsp:sp>
    <dsp:sp modelId="{312F7817-8B1C-4AF3-9377-C97364D4B7E2}">
      <dsp:nvSpPr>
        <dsp:cNvPr id="0" name=""/>
        <dsp:cNvSpPr/>
      </dsp:nvSpPr>
      <dsp:spPr>
        <a:xfrm>
          <a:off x="0" y="2517304"/>
          <a:ext cx="60960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你喜欢哪种颜色？</a:t>
          </a:r>
          <a:endParaRPr lang="zh-CN" altLang="en-US" sz="2000" kern="1200" dirty="0"/>
        </a:p>
      </dsp:txBody>
      <dsp:txXfrm>
        <a:off x="0" y="2517304"/>
        <a:ext cx="6096000" cy="761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D8B52-54A3-4317-B603-52E2208F856A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 smtClean="0"/>
            <a:t>Quand</a:t>
          </a:r>
          <a:r>
            <a:rPr lang="en-US" altLang="zh-CN" sz="2800" kern="1200" dirty="0" smtClean="0"/>
            <a:t> sera-t-</a:t>
          </a:r>
          <a:r>
            <a:rPr lang="en-US" altLang="zh-CN" sz="2800" kern="1200" dirty="0" err="1" smtClean="0"/>
            <a:t>il</a:t>
          </a:r>
          <a:r>
            <a:rPr lang="en-US" altLang="zh-CN" sz="2800" kern="1200" dirty="0" smtClean="0"/>
            <a:t> ton </a:t>
          </a:r>
          <a:r>
            <a:rPr lang="en-US" altLang="zh-CN" sz="2800" kern="1200" dirty="0" err="1" smtClean="0"/>
            <a:t>anniversaire</a:t>
          </a:r>
          <a:r>
            <a:rPr lang="en-US" altLang="zh-CN" sz="2800" kern="1200" dirty="0" smtClean="0"/>
            <a:t>?</a:t>
          </a:r>
          <a:endParaRPr lang="zh-CN" altLang="en-US" sz="2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什么时候才是你的生日呢？</a:t>
          </a:r>
          <a:endParaRPr lang="zh-CN" altLang="en-US" sz="1800" kern="1200" dirty="0"/>
        </a:p>
      </dsp:txBody>
      <dsp:txXfrm rot="-5400000">
        <a:off x="2962656" y="205028"/>
        <a:ext cx="5209983" cy="1052927"/>
      </dsp:txXfrm>
    </dsp:sp>
    <dsp:sp modelId="{52D9446E-39ED-4E88-8D1E-76C1EBC02E52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(1) </a:t>
          </a:r>
          <a:r>
            <a:rPr lang="en-US" altLang="zh-CN" sz="3200" b="1" kern="1200" dirty="0" err="1" smtClean="0"/>
            <a:t>quand</a:t>
          </a:r>
          <a:r>
            <a:rPr lang="en-US" altLang="zh-CN" sz="3200" kern="1200" dirty="0" smtClean="0"/>
            <a:t>     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何时</a:t>
          </a:r>
          <a:endParaRPr lang="zh-CN" altLang="en-US" sz="2000" kern="1200" dirty="0"/>
        </a:p>
      </dsp:txBody>
      <dsp:txXfrm>
        <a:off x="71201" y="73410"/>
        <a:ext cx="2820254" cy="1316160"/>
      </dsp:txXfrm>
    </dsp:sp>
    <dsp:sp modelId="{249452C1-CDF5-4260-95CD-77B1553174DD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900" kern="1200" dirty="0" err="1" smtClean="0"/>
            <a:t>Où</a:t>
          </a:r>
          <a:r>
            <a:rPr lang="en-US" altLang="zh-CN" sz="2900" kern="1200" dirty="0" smtClean="0"/>
            <a:t> </a:t>
          </a:r>
          <a:r>
            <a:rPr lang="en-US" altLang="zh-CN" sz="2900" kern="1200" dirty="0" err="1" smtClean="0"/>
            <a:t>va</a:t>
          </a:r>
          <a:r>
            <a:rPr lang="en-US" altLang="zh-CN" sz="2900" kern="1200" dirty="0" smtClean="0"/>
            <a:t>-t-</a:t>
          </a:r>
          <a:r>
            <a:rPr lang="en-US" altLang="zh-CN" sz="2900" kern="1200" dirty="0" err="1" smtClean="0"/>
            <a:t>il</a:t>
          </a:r>
          <a:r>
            <a:rPr lang="en-US" altLang="zh-CN" sz="2900" kern="1200" dirty="0" smtClean="0"/>
            <a:t>?</a:t>
          </a:r>
          <a:endParaRPr lang="zh-CN" altLang="en-US" sz="29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他在哪儿？</a:t>
          </a:r>
          <a:endParaRPr lang="zh-CN" altLang="en-US" sz="1800" kern="1200" dirty="0"/>
        </a:p>
      </dsp:txBody>
      <dsp:txXfrm rot="-5400000">
        <a:off x="2962656" y="1736518"/>
        <a:ext cx="5209983" cy="1052927"/>
      </dsp:txXfrm>
    </dsp:sp>
    <dsp:sp modelId="{6A9E3A7A-607E-47A6-856D-2C8963F1B272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(2) </a:t>
          </a:r>
          <a:r>
            <a:rPr lang="en-US" altLang="zh-CN" sz="3200" b="1" kern="1200" dirty="0" err="1" smtClean="0"/>
            <a:t>où</a:t>
          </a:r>
          <a:r>
            <a:rPr lang="en-US" altLang="zh-CN" sz="2800" b="1" kern="1200" dirty="0" smtClean="0"/>
            <a:t> </a:t>
          </a:r>
          <a:r>
            <a:rPr lang="en-US" altLang="zh-CN" sz="3400" kern="1200" dirty="0" smtClean="0"/>
            <a:t>           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 </a:t>
          </a:r>
          <a:r>
            <a:rPr lang="zh-CN" altLang="en-US" sz="2000" kern="1200" dirty="0" smtClean="0"/>
            <a:t>何地</a:t>
          </a:r>
          <a:endParaRPr lang="zh-CN" altLang="en-US" sz="2000" kern="1200" dirty="0"/>
        </a:p>
      </dsp:txBody>
      <dsp:txXfrm>
        <a:off x="71201" y="1604901"/>
        <a:ext cx="2820254" cy="1316160"/>
      </dsp:txXfrm>
    </dsp:sp>
    <dsp:sp modelId="{61D9C108-0DF2-454C-AC34-3D384D900E9F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Comment </a:t>
          </a:r>
          <a:r>
            <a:rPr lang="en-US" altLang="zh-CN" sz="3000" kern="1200" dirty="0" err="1" smtClean="0"/>
            <a:t>allez-vous</a:t>
          </a:r>
          <a:r>
            <a:rPr lang="en-US" altLang="zh-CN" sz="3000" kern="1200" dirty="0" smtClean="0"/>
            <a:t>?</a:t>
          </a:r>
          <a:endParaRPr lang="zh-CN" altLang="en-US" sz="3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你好吗？</a:t>
          </a:r>
          <a:endParaRPr lang="zh-CN" altLang="en-US" sz="1800" kern="1200" dirty="0"/>
        </a:p>
      </dsp:txBody>
      <dsp:txXfrm rot="-5400000">
        <a:off x="2962656" y="3268008"/>
        <a:ext cx="5209983" cy="1052927"/>
      </dsp:txXfrm>
    </dsp:sp>
    <dsp:sp modelId="{28CE87D1-B974-4DB6-93F8-37132C285BD0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(3) comment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如何，怎么，怎样</a:t>
          </a:r>
          <a:endParaRPr lang="en-US" altLang="zh-CN" sz="2000" kern="1200" dirty="0" smtClean="0"/>
        </a:p>
      </dsp:txBody>
      <dsp:txXfrm>
        <a:off x="71201" y="3136391"/>
        <a:ext cx="2820254" cy="1316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22CFE-09B9-49E0-AA3C-7577786282F5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 smtClean="0"/>
            <a:t>Combien</a:t>
          </a:r>
          <a:r>
            <a:rPr lang="en-US" altLang="zh-CN" sz="2800" kern="1200" dirty="0" smtClean="0"/>
            <a:t> de temps </a:t>
          </a:r>
          <a:r>
            <a:rPr lang="en-US" altLang="zh-CN" sz="2800" kern="1200" dirty="0" err="1" smtClean="0"/>
            <a:t>faut-il</a:t>
          </a:r>
          <a:r>
            <a:rPr lang="en-US" altLang="zh-CN" sz="2800" kern="1200" dirty="0" smtClean="0"/>
            <a:t> pour fair </a:t>
          </a:r>
          <a:r>
            <a:rPr lang="en-US" altLang="zh-CN" sz="2800" kern="1200" dirty="0" err="1" smtClean="0"/>
            <a:t>ce</a:t>
          </a:r>
          <a:r>
            <a:rPr lang="en-US" altLang="zh-CN" sz="2800" kern="1200" dirty="0" smtClean="0"/>
            <a:t> </a:t>
          </a:r>
          <a:r>
            <a:rPr lang="en-US" altLang="zh-CN" sz="2800" kern="1200" dirty="0" err="1" smtClean="0"/>
            <a:t>projet</a:t>
          </a:r>
          <a:r>
            <a:rPr lang="en-US" altLang="zh-CN" sz="2800" kern="1200" dirty="0" smtClean="0"/>
            <a:t>? </a:t>
          </a:r>
          <a:endParaRPr lang="zh-CN" altLang="en-US" sz="2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做这个项目要花多长时间呢？</a:t>
          </a:r>
          <a:endParaRPr lang="zh-CN" altLang="en-US" sz="1800" kern="1200" dirty="0"/>
        </a:p>
      </dsp:txBody>
      <dsp:txXfrm rot="-5400000">
        <a:off x="2962655" y="307047"/>
        <a:ext cx="5180726" cy="1593750"/>
      </dsp:txXfrm>
    </dsp:sp>
    <dsp:sp modelId="{7BE80C8D-390C-4B19-ABD3-FD927E172A24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(4)</a:t>
          </a:r>
          <a:r>
            <a:rPr lang="en-US" altLang="zh-CN" sz="3200" b="1" kern="1200" dirty="0" err="1" smtClean="0"/>
            <a:t>Combien</a:t>
          </a:r>
          <a:endParaRPr lang="en-US" altLang="zh-CN" sz="3200" b="1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多少</a:t>
          </a:r>
          <a:endParaRPr lang="en-US" altLang="zh-CN" sz="20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（后加名词时用</a:t>
          </a:r>
          <a:r>
            <a:rPr lang="en-US" altLang="zh-CN" sz="1800" kern="1200" dirty="0" smtClean="0"/>
            <a:t>de</a:t>
          </a:r>
          <a:r>
            <a:rPr lang="zh-CN" altLang="en-US" sz="1800" kern="1200" dirty="0" smtClean="0"/>
            <a:t>隔开）</a:t>
          </a:r>
          <a:endParaRPr lang="zh-CN" altLang="en-US" sz="1800" kern="1200" dirty="0"/>
        </a:p>
      </dsp:txBody>
      <dsp:txXfrm>
        <a:off x="107773" y="107828"/>
        <a:ext cx="2747110" cy="1992186"/>
      </dsp:txXfrm>
    </dsp:sp>
    <dsp:sp modelId="{0A9DA8E7-54B8-43A4-BE1F-91D7695478DD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 smtClean="0"/>
            <a:t>Pourquoi</a:t>
          </a:r>
          <a:r>
            <a:rPr lang="en-US" altLang="zh-CN" sz="2800" kern="1200" dirty="0" smtClean="0"/>
            <a:t> </a:t>
          </a:r>
          <a:r>
            <a:rPr lang="en-US" altLang="zh-CN" sz="2800" kern="1200" dirty="0" err="1" smtClean="0"/>
            <a:t>pleures-tu</a:t>
          </a:r>
          <a:r>
            <a:rPr lang="en-US" altLang="zh-CN" sz="2800" kern="1200" dirty="0" smtClean="0"/>
            <a:t>?</a:t>
          </a:r>
          <a:endParaRPr lang="zh-CN" altLang="en-US" sz="2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你为什么哭呢？</a:t>
          </a:r>
          <a:endParaRPr lang="zh-CN" altLang="en-US" sz="1800" kern="1200" dirty="0"/>
        </a:p>
      </dsp:txBody>
      <dsp:txXfrm rot="-5400000">
        <a:off x="2962655" y="2625166"/>
        <a:ext cx="5180726" cy="1593750"/>
      </dsp:txXfrm>
    </dsp:sp>
    <dsp:sp modelId="{987DF757-A8AE-4F6A-942E-D462953CCB7E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(5) </a:t>
          </a:r>
          <a:r>
            <a:rPr lang="en-US" altLang="zh-CN" sz="3200" b="1" kern="1200" dirty="0" err="1" smtClean="0"/>
            <a:t>pourquoi</a:t>
          </a:r>
          <a:endParaRPr lang="en-US" altLang="zh-CN" sz="3200" b="1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为什么</a:t>
          </a:r>
          <a:endParaRPr lang="zh-CN" altLang="en-US" sz="2000" kern="1200" dirty="0"/>
        </a:p>
      </dsp:txBody>
      <dsp:txXfrm>
        <a:off x="107773" y="2425947"/>
        <a:ext cx="2747110" cy="1992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E395-F633-4CEB-8DEC-738CD5F488E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7B7A-9E4E-42FF-9639-A4E42CAEB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疑问词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A1DF211-B241-4D1C-A3F4-40F802697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3A1DF211-B241-4D1C-A3F4-40F802697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3A1DF211-B241-4D1C-A3F4-40F802697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227AD2C-E204-4803-937C-556150F71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graphicEl>
                                              <a:dgm id="{6227AD2C-E204-4803-937C-556150F71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6227AD2C-E204-4803-937C-556150F71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0412DB-5299-49D8-918B-C8EAC35EB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FF0412DB-5299-49D8-918B-C8EAC35EB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graphicEl>
                                              <a:dgm id="{FF0412DB-5299-49D8-918B-C8EAC35EB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2767F70-6AF8-4166-86E5-381DF3FFF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52767F70-6AF8-4166-86E5-381DF3FFF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graphicEl>
                                              <a:dgm id="{52767F70-6AF8-4166-86E5-381DF3FFF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7DABF90-0640-4014-8805-67B57B84C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97DABF90-0640-4014-8805-67B57B84C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97DABF90-0640-4014-8805-67B57B84C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472176A-8F8C-4F60-98B5-A9697750F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graphicEl>
                                              <a:dgm id="{5472176A-8F8C-4F60-98B5-A9697750F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5472176A-8F8C-4F60-98B5-A9697750F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lvlAtOnc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疑问代词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b="1" dirty="0" smtClean="0">
                <a:ea typeface="+mj-ea"/>
                <a:cs typeface="Arial Unicode MS" pitchFamily="34" charset="-122"/>
              </a:rPr>
              <a:t>（</a:t>
            </a:r>
            <a:r>
              <a:rPr lang="en-US" altLang="zh-CN" sz="2400" b="1" dirty="0" smtClean="0">
                <a:ea typeface="+mj-ea"/>
                <a:cs typeface="Arial Unicode MS" pitchFamily="34" charset="-122"/>
              </a:rPr>
              <a:t>1</a:t>
            </a:r>
            <a:r>
              <a:rPr lang="zh-CN" altLang="en-US" sz="2400" b="1" dirty="0" smtClean="0">
                <a:ea typeface="+mj-ea"/>
                <a:cs typeface="Arial Unicode MS" pitchFamily="34" charset="-122"/>
              </a:rPr>
              <a:t>）</a:t>
            </a:r>
            <a:r>
              <a:rPr lang="en-US" altLang="zh-CN" sz="2400" b="1" dirty="0" smtClean="0">
                <a:ea typeface="+mj-ea"/>
                <a:cs typeface="Arial Unicode MS" pitchFamily="34" charset="-122"/>
              </a:rPr>
              <a:t>qui  </a:t>
            </a:r>
            <a:r>
              <a:rPr lang="zh-CN" altLang="en-US" sz="2400" b="1" dirty="0" smtClean="0">
                <a:ea typeface="+mj-ea"/>
                <a:cs typeface="Arial Unicode MS" pitchFamily="34" charset="-122"/>
              </a:rPr>
              <a:t>谁</a:t>
            </a:r>
            <a:endParaRPr lang="en-US" altLang="zh-CN" sz="2400" b="1" dirty="0" smtClean="0">
              <a:ea typeface="+mj-ea"/>
              <a:cs typeface="Arial Unicode MS" pitchFamily="34" charset="-122"/>
            </a:endParaRP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dirty="0" smtClean="0">
              <a:ea typeface="+mj-ea"/>
              <a:cs typeface="Arial Unicode MS" pitchFamily="34" charset="-122"/>
            </a:endParaRPr>
          </a:p>
          <a:p>
            <a:pPr>
              <a:buNone/>
            </a:pPr>
            <a:endParaRPr lang="en-US" altLang="zh-CN" dirty="0" smtClean="0">
              <a:ea typeface="+mj-ea"/>
              <a:cs typeface="Arial Unicode MS" pitchFamily="34" charset="-122"/>
            </a:endParaRPr>
          </a:p>
          <a:p>
            <a:pPr>
              <a:buNone/>
            </a:pPr>
            <a:endParaRPr lang="en-US" altLang="zh-CN" dirty="0" smtClean="0">
              <a:ea typeface="+mj-ea"/>
              <a:cs typeface="Arial Unicode MS" pitchFamily="34" charset="-122"/>
            </a:endParaRPr>
          </a:p>
          <a:p>
            <a:pPr>
              <a:buNone/>
            </a:pPr>
            <a:r>
              <a:rPr lang="zh-CN" altLang="en-US" sz="2400" b="1" dirty="0" smtClean="0">
                <a:ea typeface="+mj-ea"/>
                <a:cs typeface="Arial Unicode MS" pitchFamily="34" charset="-122"/>
              </a:rPr>
              <a:t>（</a:t>
            </a:r>
            <a:r>
              <a:rPr lang="en-US" altLang="zh-CN" sz="2400" b="1" dirty="0" smtClean="0">
                <a:ea typeface="+mj-ea"/>
                <a:cs typeface="Arial Unicode MS" pitchFamily="34" charset="-122"/>
              </a:rPr>
              <a:t>2</a:t>
            </a:r>
            <a:r>
              <a:rPr lang="zh-CN" altLang="en-US" sz="2400" b="1" dirty="0" smtClean="0">
                <a:ea typeface="+mj-ea"/>
                <a:cs typeface="Arial Unicode MS" pitchFamily="34" charset="-122"/>
              </a:rPr>
              <a:t>）</a:t>
            </a:r>
            <a:r>
              <a:rPr lang="en-US" altLang="zh-CN" sz="2400" b="1" dirty="0" err="1" smtClean="0">
                <a:ea typeface="+mj-ea"/>
                <a:cs typeface="Arial Unicode MS" pitchFamily="34" charset="-122"/>
              </a:rPr>
              <a:t>que</a:t>
            </a:r>
            <a:r>
              <a:rPr lang="en-US" altLang="zh-CN" sz="2400" b="1" dirty="0" smtClean="0">
                <a:ea typeface="+mj-ea"/>
                <a:cs typeface="Arial Unicode MS" pitchFamily="34" charset="-122"/>
              </a:rPr>
              <a:t>  </a:t>
            </a:r>
            <a:r>
              <a:rPr lang="zh-CN" altLang="en-US" sz="2400" b="1" dirty="0" smtClean="0">
                <a:ea typeface="+mj-ea"/>
                <a:cs typeface="Arial Unicode MS" pitchFamily="34" charset="-122"/>
              </a:rPr>
              <a:t>什么</a:t>
            </a:r>
            <a:endParaRPr lang="en-US" altLang="zh-CN" sz="2400" b="1" dirty="0" smtClean="0">
              <a:ea typeface="+mj-ea"/>
              <a:cs typeface="Arial Unicode MS" pitchFamily="34" charset="-122"/>
            </a:endParaRPr>
          </a:p>
          <a:p>
            <a:pPr>
              <a:buNone/>
            </a:pPr>
            <a:endParaRPr lang="zh-CN" altLang="en-US" sz="2400" b="1" dirty="0">
              <a:ea typeface="+mj-ea"/>
              <a:cs typeface="Arial Unicode MS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115616" y="2060848"/>
          <a:ext cx="6192688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1115616" y="4581128"/>
          <a:ext cx="6192688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D79C7D-64E1-49E5-BF26-BBC8FDD4E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40D79C7D-64E1-49E5-BF26-BBC8FDD4E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40D79C7D-64E1-49E5-BF26-BBC8FDD4E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90144D-3E85-42C6-8364-857B764DF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A890144D-3E85-42C6-8364-857B764DF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A890144D-3E85-42C6-8364-857B764DF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EDFCDD-3502-4C66-9800-1B7FD2D40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76EDFCDD-3502-4C66-9800-1B7FD2D40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graphicEl>
                                              <a:dgm id="{76EDFCDD-3502-4C66-9800-1B7FD2D40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05B05D-6E77-46C6-9521-970A121A6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9F05B05D-6E77-46C6-9521-970A121A6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9F05B05D-6E77-46C6-9521-970A121A6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3A8BAD-9127-4FE2-B24C-B7983896D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423A8BAD-9127-4FE2-B24C-B7983896D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423A8BAD-9127-4FE2-B24C-B7983896D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81D5B7-A483-439F-880D-F3EBA09AF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681D5B7-A483-439F-880D-F3EBA09AF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681D5B7-A483-439F-880D-F3EBA09AF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C174B6-D6A8-4BEE-B590-014318661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79C174B6-D6A8-4BEE-B590-014318661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79C174B6-D6A8-4BEE-B590-014318661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A2B88A-927D-46C0-AD28-7949B0760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86A2B88A-927D-46C0-AD28-7949B0760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86A2B88A-927D-46C0-AD28-7949B0760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1B7DCB-F738-435C-B15D-55C4456A5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7C1B7DCB-F738-435C-B15D-55C4456A5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7C1B7DCB-F738-435C-B15D-55C4456A5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2BC574-AA4D-410A-87B4-CB9D9E7F0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graphicEl>
                                              <a:dgm id="{3A2BC574-AA4D-410A-87B4-CB9D9E7F0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3A2BC574-AA4D-410A-87B4-CB9D9E7F0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7236ED-D618-46F2-98BD-01C171C13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797236ED-D618-46F2-98BD-01C171C13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dgm id="{797236ED-D618-46F2-98BD-01C171C13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74BF75-992A-4B2B-B660-2FBBAA8A1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A874BF75-992A-4B2B-B660-2FBBAA8A1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A874BF75-992A-4B2B-B660-2FBBAA8A1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疑问形容词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err="1" smtClean="0"/>
              <a:t>quel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什么样的，哪一类的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                     </a:t>
            </a:r>
            <a:r>
              <a:rPr lang="zh-CN" altLang="en-US" sz="2000" dirty="0" smtClean="0"/>
              <a:t>（</a:t>
            </a:r>
            <a:r>
              <a:rPr lang="zh-CN" altLang="en-US" sz="20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quel</a:t>
            </a:r>
            <a:r>
              <a:rPr lang="zh-CN" altLang="en-US" sz="2000" dirty="0" smtClean="0"/>
              <a:t>有性数变化，要与所修饰的名词性数一致）</a:t>
            </a:r>
            <a:endParaRPr lang="en-US" altLang="zh-CN" sz="2000" dirty="0" smtClean="0"/>
          </a:p>
          <a:p>
            <a:pPr>
              <a:buNone/>
            </a:pPr>
            <a:endParaRPr lang="zh-CN" altLang="en-US" sz="2400" b="1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971600" y="2564904"/>
          <a:ext cx="609600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F89872-54B1-4B93-99BD-0B59B2984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FF89872-54B1-4B93-99BD-0B59B2984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FF89872-54B1-4B93-99BD-0B59B2984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B202A9-54D7-4BC5-A389-18538DF275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B202A9-54D7-4BC5-A389-18538DF275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B202A9-54D7-4BC5-A389-18538DF275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78FBE5-5F34-4A6A-B155-C31F15384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9278FBE5-5F34-4A6A-B155-C31F15384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9278FBE5-5F34-4A6A-B155-C31F15384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2F7817-8B1C-4AF3-9377-C97364D4B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312F7817-8B1C-4AF3-9377-C97364D4B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312F7817-8B1C-4AF3-9377-C97364D4B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疑问副词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D9446E-39ED-4E88-8D1E-76C1EBC02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2D9446E-39ED-4E88-8D1E-76C1EBC02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2D9446E-39ED-4E88-8D1E-76C1EBC02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9D8B52-54A3-4317-B603-52E2208F8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19D8B52-54A3-4317-B603-52E2208F8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19D8B52-54A3-4317-B603-52E2208F8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9E3A7A-607E-47A6-856D-2C8963F1B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6A9E3A7A-607E-47A6-856D-2C8963F1B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6A9E3A7A-607E-47A6-856D-2C8963F1B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9452C1-CDF5-4260-95CD-77B155317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249452C1-CDF5-4260-95CD-77B155317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249452C1-CDF5-4260-95CD-77B155317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E87D1-B974-4DB6-93F8-37132C285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8CE87D1-B974-4DB6-93F8-37132C285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8CE87D1-B974-4DB6-93F8-37132C285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D9C108-0DF2-454C-AC34-3D384D900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61D9C108-0DF2-454C-AC34-3D384D900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61D9C108-0DF2-454C-AC34-3D384D900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疑问副词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E80C8D-390C-4B19-ABD3-FD927E172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BE80C8D-390C-4B19-ABD3-FD927E172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BE80C8D-390C-4B19-ABD3-FD927E172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222CFE-09B9-49E0-AA3C-757778628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9222CFE-09B9-49E0-AA3C-757778628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9222CFE-09B9-49E0-AA3C-757778628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7DF757-A8AE-4F6A-942E-D462953CC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987DF757-A8AE-4F6A-942E-D462953CC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987DF757-A8AE-4F6A-942E-D462953CC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9DA8E7-54B8-43A4-BE1F-91D769547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A9DA8E7-54B8-43A4-BE1F-91D769547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A9DA8E7-54B8-43A4-BE1F-91D769547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Exercices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000" dirty="0" smtClean="0"/>
              <a:t>请对划线部分提问。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800" dirty="0" smtClean="0"/>
              <a:t>1.Paul invite </a:t>
            </a:r>
            <a:r>
              <a:rPr lang="en-US" altLang="zh-CN" sz="2800" u="sng" dirty="0" smtClean="0"/>
              <a:t>le </a:t>
            </a:r>
            <a:r>
              <a:rPr lang="en-US" altLang="zh-CN" sz="2800" u="sng" dirty="0" err="1" smtClean="0"/>
              <a:t>professeur</a:t>
            </a:r>
            <a:r>
              <a:rPr lang="en-US" altLang="zh-CN" sz="2800" u="sng" dirty="0" smtClean="0"/>
              <a:t>.</a:t>
            </a:r>
          </a:p>
          <a:p>
            <a:pPr>
              <a:buNone/>
            </a:pPr>
            <a:r>
              <a:rPr lang="en-US" altLang="zh-CN" sz="2800" dirty="0" smtClean="0"/>
              <a:t>2.Nous </a:t>
            </a:r>
            <a:r>
              <a:rPr lang="en-US" altLang="zh-CN" sz="2800" dirty="0" err="1" smtClean="0"/>
              <a:t>avons</a:t>
            </a:r>
            <a:r>
              <a:rPr lang="en-US" altLang="zh-CN" sz="2800" dirty="0" smtClean="0"/>
              <a:t> </a:t>
            </a:r>
            <a:r>
              <a:rPr lang="en-US" altLang="zh-CN" sz="2800" u="sng" dirty="0" err="1" smtClean="0"/>
              <a:t>quatre</a:t>
            </a:r>
            <a:r>
              <a:rPr lang="en-US" altLang="zh-CN" sz="2800" u="sng" dirty="0" smtClean="0"/>
              <a:t> </a:t>
            </a:r>
            <a:r>
              <a:rPr lang="en-US" altLang="zh-CN" sz="2800" u="sng" dirty="0" err="1" smtClean="0"/>
              <a:t>heures</a:t>
            </a:r>
            <a:r>
              <a:rPr lang="en-US" altLang="zh-CN" sz="2800" u="sng" dirty="0" smtClean="0"/>
              <a:t> de </a:t>
            </a:r>
            <a:r>
              <a:rPr lang="en-US" altLang="zh-CN" sz="2800" u="sng" dirty="0" err="1" smtClean="0"/>
              <a:t>cours</a:t>
            </a:r>
            <a:r>
              <a:rPr lang="en-US" altLang="zh-CN" sz="2800" u="sng" dirty="0" smtClean="0"/>
              <a:t> </a:t>
            </a:r>
            <a:r>
              <a:rPr lang="en-US" altLang="zh-CN" sz="2800" dirty="0" err="1" smtClean="0"/>
              <a:t>aujourd’hui</a:t>
            </a:r>
            <a:r>
              <a:rPr lang="en-US" altLang="zh-CN" sz="2800" dirty="0" smtClean="0"/>
              <a:t>.</a:t>
            </a:r>
          </a:p>
          <a:p>
            <a:pPr>
              <a:buNone/>
            </a:pPr>
            <a:r>
              <a:rPr lang="en-US" altLang="zh-CN" sz="2800" dirty="0" smtClean="0"/>
              <a:t>3.</a:t>
            </a:r>
            <a:r>
              <a:rPr lang="fr-FR" altLang="zh-CN" sz="2800" dirty="0" smtClean="0"/>
              <a:t>Nous voulons voyager </a:t>
            </a:r>
            <a:r>
              <a:rPr lang="fr-FR" altLang="zh-CN" sz="2800" u="sng" dirty="0" smtClean="0"/>
              <a:t>en France.</a:t>
            </a:r>
            <a:endParaRPr lang="en-US" altLang="zh-CN" sz="2800" u="sng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1.Qui </a:t>
            </a:r>
            <a:r>
              <a:rPr lang="en-US" altLang="zh-CN" sz="2800" smtClean="0"/>
              <a:t>Paul invite-t-il</a:t>
            </a:r>
            <a:r>
              <a:rPr lang="en-US" altLang="zh-CN" sz="2800" dirty="0" smtClean="0"/>
              <a:t>?</a:t>
            </a:r>
          </a:p>
          <a:p>
            <a:pPr>
              <a:buNone/>
            </a:pPr>
            <a:r>
              <a:rPr lang="en-US" altLang="zh-CN" sz="2800" dirty="0" smtClean="0"/>
              <a:t>2.Combien de </a:t>
            </a:r>
            <a:r>
              <a:rPr lang="en-US" altLang="zh-CN" sz="2800" dirty="0" err="1" smtClean="0"/>
              <a:t>cours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avez-vous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aujourd’ui</a:t>
            </a:r>
            <a:r>
              <a:rPr lang="en-US" altLang="zh-CN" sz="2800" dirty="0" smtClean="0"/>
              <a:t>?</a:t>
            </a:r>
          </a:p>
          <a:p>
            <a:pPr>
              <a:buNone/>
            </a:pPr>
            <a:r>
              <a:rPr lang="en-US" altLang="zh-CN" sz="2800" dirty="0" smtClean="0"/>
              <a:t>3.Où </a:t>
            </a:r>
            <a:r>
              <a:rPr lang="en-US" altLang="zh-CN" sz="2800" dirty="0" err="1" smtClean="0"/>
              <a:t>voulez-vous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aller</a:t>
            </a:r>
            <a:r>
              <a:rPr lang="en-US" altLang="zh-CN" sz="2800" dirty="0" smtClean="0"/>
              <a:t> voyager?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309</Words>
  <Application>Microsoft Macintosh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Calibri</vt:lpstr>
      <vt:lpstr>宋体</vt:lpstr>
      <vt:lpstr>Arial</vt:lpstr>
      <vt:lpstr>Office 主题</vt:lpstr>
      <vt:lpstr>疑问词</vt:lpstr>
      <vt:lpstr>1.疑问代词</vt:lpstr>
      <vt:lpstr>2.疑问形容词</vt:lpstr>
      <vt:lpstr>3.疑问副词</vt:lpstr>
      <vt:lpstr>3.疑问副词</vt:lpstr>
      <vt:lpstr>Exercices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法语疑问词小结</dc:title>
  <dc:creator>lenovo</dc:creator>
  <cp:lastModifiedBy>Microsoft Office User</cp:lastModifiedBy>
  <cp:revision>36</cp:revision>
  <dcterms:created xsi:type="dcterms:W3CDTF">2016-11-19T07:02:34Z</dcterms:created>
  <dcterms:modified xsi:type="dcterms:W3CDTF">2019-02-14T22:38:41Z</dcterms:modified>
</cp:coreProperties>
</file>