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Alfa Slab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b6b031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b6b031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b6b031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b6b031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ab6b031c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ab6b031c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ab6b031c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ab6b031c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ab6b031c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ab6b031c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9f3c482e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9f3c482e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9f3c482e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9f3c482e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9f3c482e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9f3c482e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9f3c482e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9f3c482e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f3c482e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f3c482e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2c7f1d5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d2c7f1d5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9f3c482e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9f3c482e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9f3c482e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9f3c482e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d2c7f1d5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d2c7f1d5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d2c7f1d5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d2c7f1d5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2c7f1d5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2c7f1d5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ab6b031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ab6b031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ab6b031c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ab6b031c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ab6b031c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ab6b031c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d2c7f1d5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d2c7f1d5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d2c7f1d5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d2c7f1d5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ab6b031c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ab6b031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747600"/>
            <a:ext cx="8520600" cy="13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 ATTACKS : ORACLE PADDING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623400" y="2486405"/>
            <a:ext cx="85206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Presented by: JiaRui XIE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Imad HAMDACHE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Yassine EL AMRAOUI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Encryption: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2"/>
            <a:ext cx="7797750" cy="31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186225"/>
            <a:ext cx="7797750" cy="358118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56223" y="4647750"/>
            <a:ext cx="6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Decryption: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804474" cy="28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16" y="1017723"/>
            <a:ext cx="8341485" cy="35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396573" y="4663225"/>
            <a:ext cx="700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Advantages: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>
                <a:latin typeface="Times New Roman"/>
                <a:ea typeface="Times New Roman"/>
                <a:cs typeface="Times New Roman"/>
                <a:sym typeface="Times New Roman"/>
              </a:rPr>
              <a:t>(1) To some extent, CBC can prevent data from tampering.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400">
                <a:latin typeface="Times New Roman"/>
                <a:ea typeface="Times New Roman"/>
                <a:cs typeface="Times New Roman"/>
                <a:sym typeface="Times New Roman"/>
              </a:rPr>
              <a:t>(2) Can be decrypted in parallel.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36000" y="4647750"/>
            <a:ext cx="70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Disadvatanges: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3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400">
                <a:latin typeface="Times New Roman"/>
                <a:ea typeface="Times New Roman"/>
                <a:cs typeface="Times New Roman"/>
                <a:sym typeface="Times New Roman"/>
              </a:rPr>
              <a:t>(1) Unable to encrypt in parallel. Because the encryption of each data block depends on the cipher of the previous data block.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400">
                <a:latin typeface="Times New Roman"/>
                <a:ea typeface="Times New Roman"/>
                <a:cs typeface="Times New Roman"/>
                <a:sym typeface="Times New Roman"/>
              </a:rPr>
              <a:t>(2) Encrypted messages must be padded to an integer multiple of the block size.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400">
                <a:latin typeface="Times New Roman"/>
                <a:ea typeface="Times New Roman"/>
                <a:cs typeface="Times New Roman"/>
                <a:sym typeface="Times New Roman"/>
              </a:rPr>
              <a:t>(3) Error propagation. When a bit in one block is wrong, if the cipher length does not change, then two blocks are affected. Else if the cipher length changes, all blocks are affected.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356799" y="4647750"/>
            <a:ext cx="787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Oracle Padding: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050" y="1108675"/>
            <a:ext cx="6879725" cy="34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477824" y="4647750"/>
            <a:ext cx="650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00" y="246400"/>
            <a:ext cx="7807050" cy="38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57350"/>
            <a:ext cx="1909630" cy="7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16047" y="4647750"/>
            <a:ext cx="73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00" y="432975"/>
            <a:ext cx="7700000" cy="3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228300" y="4386975"/>
            <a:ext cx="26994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Padding error !!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67023" y="4647750"/>
            <a:ext cx="67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13" y="577375"/>
            <a:ext cx="7687175" cy="37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467023" y="4647750"/>
            <a:ext cx="67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425" y="725924"/>
            <a:ext cx="7868550" cy="38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385600" y="4647750"/>
            <a:ext cx="758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25" y="234375"/>
            <a:ext cx="7299601" cy="46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56223" y="4647750"/>
            <a:ext cx="6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</a:t>
            </a:r>
            <a:r>
              <a:rPr lang="fr"/>
              <a:t>t</a:t>
            </a:r>
            <a:r>
              <a:rPr lang="fr"/>
              <a:t>ion: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Information became very 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People try to secure their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But others try to break this security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75" y="1498175"/>
            <a:ext cx="4016100" cy="26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65258" y="4656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75" y="316250"/>
            <a:ext cx="7795949" cy="48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400725" y="4663225"/>
            <a:ext cx="772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259600" y="731500"/>
            <a:ext cx="85821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Complexity of the attack :</a:t>
            </a:r>
            <a:r>
              <a:rPr lang="fr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649050"/>
            <a:ext cx="8839201" cy="74045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8459823" y="4647750"/>
            <a:ext cx="686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1145750" y="240700"/>
            <a:ext cx="50520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  </a:t>
            </a:r>
            <a:r>
              <a:rPr lang="fr" sz="3600"/>
              <a:t>Conclusion</a:t>
            </a:r>
            <a:endParaRPr sz="3600"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50" y="1922050"/>
            <a:ext cx="748665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8313600" y="4647750"/>
            <a:ext cx="830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695550" y="240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Thanks for your attention!</a:t>
            </a:r>
            <a:br>
              <a:rPr lang="fr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Plan: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685925" y="122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</a:rPr>
              <a:t>Introduction</a:t>
            </a:r>
            <a:endParaRPr b="1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</a:rPr>
              <a:t>I- SSL/TLS Attacks</a:t>
            </a:r>
            <a:endParaRPr b="1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</a:rPr>
              <a:t>II- Cipher Block Chaining ( CBC )</a:t>
            </a:r>
            <a:endParaRPr b="1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4A86E8"/>
                </a:solidFill>
              </a:rPr>
              <a:t>III- Oracle Padding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4A86E8"/>
                </a:solidFill>
              </a:rPr>
              <a:t>Conclusion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 SSL/TLS ATTACKS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892750" y="1152475"/>
            <a:ext cx="793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Dan Luedtke &lt;mail@danrl.de&gt; â Wed Apr 18, 2012 â University of the German Federal Armed Forces, Munich â Slide 3&#10;History&#10;2...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0" y="965175"/>
            <a:ext cx="8772549" cy="38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51708" y="46477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95275"/>
            <a:ext cx="8592175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2009775"/>
            <a:ext cx="63627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Cipher Block Chaining ( CBC )</a:t>
            </a:r>
            <a:r>
              <a:rPr lang="fr"/>
              <a:t>: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f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symmetric key algorithm.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f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divides the plaintext into blocks of equal length then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encrypts and decrypts each group separately using a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determined algorithm.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8" name="Google Shape;108;p19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Split: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5202000" y="1170125"/>
            <a:ext cx="36303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fr" sz="2400">
                <a:latin typeface="Times New Roman"/>
                <a:ea typeface="Times New Roman"/>
                <a:cs typeface="Times New Roman"/>
                <a:sym typeface="Times New Roman"/>
              </a:rPr>
              <a:t>f the plain message is 10 bytes with DES how many blocks will we get?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95850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372" y="3044222"/>
            <a:ext cx="4589250" cy="124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Padding: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62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24" y="1067951"/>
            <a:ext cx="6887499" cy="401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8507675" y="4574400"/>
            <a:ext cx="590700" cy="54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  <a:reflection blurRad="0" dir="0" dist="0" endA="0" endPos="7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