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F723-CDB0-4C10-A703-AA4CF1F31DEF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FC02-BACB-46C1-9525-DACED6CDB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52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F723-CDB0-4C10-A703-AA4CF1F31DEF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FC02-BACB-46C1-9525-DACED6CDB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18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F723-CDB0-4C10-A703-AA4CF1F31DEF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FC02-BACB-46C1-9525-DACED6CDB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16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F723-CDB0-4C10-A703-AA4CF1F31DEF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FC02-BACB-46C1-9525-DACED6CDB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01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F723-CDB0-4C10-A703-AA4CF1F31DEF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FC02-BACB-46C1-9525-DACED6CDB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5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F723-CDB0-4C10-A703-AA4CF1F31DEF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FC02-BACB-46C1-9525-DACED6CDB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6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F723-CDB0-4C10-A703-AA4CF1F31DEF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FC02-BACB-46C1-9525-DACED6CDB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40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F723-CDB0-4C10-A703-AA4CF1F31DEF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FC02-BACB-46C1-9525-DACED6CDB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4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F723-CDB0-4C10-A703-AA4CF1F31DEF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FC02-BACB-46C1-9525-DACED6CDB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38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F723-CDB0-4C10-A703-AA4CF1F31DEF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FC02-BACB-46C1-9525-DACED6CDB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85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F723-CDB0-4C10-A703-AA4CF1F31DEF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FC02-BACB-46C1-9525-DACED6CDB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73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F723-CDB0-4C10-A703-AA4CF1F31DEF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EFC02-BACB-46C1-9525-DACED6CDB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48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3880" y="487680"/>
            <a:ext cx="358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CBC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3880" y="1527716"/>
            <a:ext cx="89815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symmetric key algorithm.</a:t>
            </a: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divides the plaintext into blocks of equal length then encrypts and decrypts each group separately using a determined algorithm.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44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3879" y="487680"/>
            <a:ext cx="6026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is it Work -Split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" y="1524748"/>
            <a:ext cx="5468930" cy="301957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90370" y="1524748"/>
            <a:ext cx="51407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plain message is 10 bytes with DES how many blocks will we get?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90370" y="3302165"/>
            <a:ext cx="3512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 Because 8</a:t>
            </a:r>
            <a:r>
              <a:rPr lang="en-US" altLang="zh-CN" sz="2400" baseline="30000" dirty="0" smtClean="0"/>
              <a:t>1</a:t>
            </a:r>
            <a:r>
              <a:rPr lang="en-US" altLang="zh-CN" sz="2400" dirty="0" smtClean="0"/>
              <a:t> &lt; 10 &lt; 8</a:t>
            </a:r>
            <a:r>
              <a:rPr lang="en-US" altLang="zh-CN" sz="2400" baseline="30000" dirty="0" smtClean="0"/>
              <a:t>2</a:t>
            </a:r>
            <a:endParaRPr lang="zh-CN" alt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325806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" y="1257121"/>
            <a:ext cx="5559129" cy="213169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3879" y="487680"/>
            <a:ext cx="6026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is it Work -Padding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404" y="1257121"/>
            <a:ext cx="8743406" cy="510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7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10" y="1978588"/>
            <a:ext cx="10294805" cy="416833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3880" y="487680"/>
            <a:ext cx="6126852" cy="783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is it Work -Encrypt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12" y="1520669"/>
            <a:ext cx="8997567" cy="413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0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70" y="1769797"/>
            <a:ext cx="10581276" cy="391407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3880" y="487680"/>
            <a:ext cx="6126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is it Work -Decrypt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" y="1487771"/>
            <a:ext cx="10508166" cy="447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1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3880" y="487681"/>
            <a:ext cx="723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isadvantages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3880" y="1384610"/>
            <a:ext cx="899531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To some extent, CBC can prevent data from tampering.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Can be decrypted in parallel.</a:t>
            </a:r>
          </a:p>
          <a:p>
            <a:endParaRPr lang="zh-CN" altLang="en-US" dirty="0" smtClean="0"/>
          </a:p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Unable to encrypt in parallel. Because the encryption of each data block depends on the cipher of the previous data block.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Encrypted messages must be padded to an integer multiple of the block size.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Error propagation. When a bit in one block is wrong, if the cipher length does not change, then two blocks are affected. Else if the cipher length changes, all blocks are affected.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8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193</Words>
  <Application>Microsoft Office PowerPoint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QM</dc:creator>
  <cp:lastModifiedBy>QM</cp:lastModifiedBy>
  <cp:revision>8</cp:revision>
  <dcterms:created xsi:type="dcterms:W3CDTF">2018-12-12T15:33:59Z</dcterms:created>
  <dcterms:modified xsi:type="dcterms:W3CDTF">2018-12-12T17:22:41Z</dcterms:modified>
</cp:coreProperties>
</file>