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1.xml" ContentType="application/vnd.openxmlformats-officedocument.theme+xml"/>
  <Override PartName="/ppt/slideLayouts/slideLayout20.xml" ContentType="application/vnd.openxmlformats-officedocument.presentationml.slideLayout+xml"/>
  <Override PartName="/ppt/theme/theme12.xml" ContentType="application/vnd.openxmlformats-officedocument.theme+xml"/>
  <Override PartName="/ppt/slideLayouts/slideLayout21.xml" ContentType="application/vnd.openxmlformats-officedocument.presentationml.slideLayout+xml"/>
  <Override PartName="/ppt/theme/theme13.xml" ContentType="application/vnd.openxmlformats-officedocument.theme+xml"/>
  <Override PartName="/ppt/slideLayouts/slideLayout22.xml" ContentType="application/vnd.openxmlformats-officedocument.presentationml.slideLayout+xml"/>
  <Override PartName="/ppt/theme/theme14.xml" ContentType="application/vnd.openxmlformats-officedocument.theme+xml"/>
  <Override PartName="/ppt/slideLayouts/slideLayout23.xml" ContentType="application/vnd.openxmlformats-officedocument.presentationml.slideLayout+xml"/>
  <Override PartName="/ppt/theme/theme15.xml" ContentType="application/vnd.openxmlformats-officedocument.theme+xml"/>
  <Override PartName="/ppt/slideLayouts/slideLayout24.xml" ContentType="application/vnd.openxmlformats-officedocument.presentationml.slideLayout+xml"/>
  <Override PartName="/ppt/theme/theme16.xml" ContentType="application/vnd.openxmlformats-officedocument.theme+xml"/>
  <Override PartName="/ppt/slideLayouts/slideLayout25.xml" ContentType="application/vnd.openxmlformats-officedocument.presentationml.slideLayout+xml"/>
  <Override PartName="/ppt/theme/theme17.xml" ContentType="application/vnd.openxmlformats-officedocument.theme+xml"/>
  <Override PartName="/ppt/slideLayouts/slideLayout26.xml" ContentType="application/vnd.openxmlformats-officedocument.presentationml.slideLayout+xml"/>
  <Override PartName="/ppt/theme/theme18.xml" ContentType="application/vnd.openxmlformats-officedocument.theme+xml"/>
  <Override PartName="/ppt/slideLayouts/slideLayout27.xml" ContentType="application/vnd.openxmlformats-officedocument.presentationml.slideLayout+xml"/>
  <Override PartName="/ppt/theme/theme19.xml" ContentType="application/vnd.openxmlformats-officedocument.theme+xml"/>
  <Override PartName="/ppt/slideLayouts/slideLayout28.xml" ContentType="application/vnd.openxmlformats-officedocument.presentationml.slideLayout+xml"/>
  <Override PartName="/ppt/theme/theme20.xml" ContentType="application/vnd.openxmlformats-officedocument.theme+xml"/>
  <Override PartName="/ppt/slideLayouts/slideLayout29.xml" ContentType="application/vnd.openxmlformats-officedocument.presentationml.slideLayout+xml"/>
  <Override PartName="/ppt/theme/theme21.xml" ContentType="application/vnd.openxmlformats-officedocument.theme+xml"/>
  <Override PartName="/ppt/slideLayouts/slideLayout30.xml" ContentType="application/vnd.openxmlformats-officedocument.presentationml.slideLayout+xml"/>
  <Override PartName="/ppt/theme/theme22.xml" ContentType="application/vnd.openxmlformats-officedocument.theme+xml"/>
  <Override PartName="/ppt/slideLayouts/slideLayout31.xml" ContentType="application/vnd.openxmlformats-officedocument.presentationml.slideLayout+xml"/>
  <Override PartName="/ppt/theme/theme2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4.xml" ContentType="application/vnd.openxmlformats-officedocument.theme+xml"/>
  <Override PartName="/ppt/slideLayouts/slideLayout34.xml" ContentType="application/vnd.openxmlformats-officedocument.presentationml.slideLayout+xml"/>
  <Override PartName="/ppt/theme/theme25.xml" ContentType="application/vnd.openxmlformats-officedocument.theme+xml"/>
  <Override PartName="/ppt/slideLayouts/slideLayout35.xml" ContentType="application/vnd.openxmlformats-officedocument.presentationml.slideLayout+xml"/>
  <Override PartName="/ppt/theme/theme26.xml" ContentType="application/vnd.openxmlformats-officedocument.theme+xml"/>
  <Override PartName="/ppt/slideLayouts/slideLayout36.xml" ContentType="application/vnd.openxmlformats-officedocument.presentationml.slideLayout+xml"/>
  <Override PartName="/ppt/theme/theme27.xml" ContentType="application/vnd.openxmlformats-officedocument.theme+xml"/>
  <Override PartName="/ppt/slideLayouts/slideLayout37.xml" ContentType="application/vnd.openxmlformats-officedocument.presentationml.slideLayout+xml"/>
  <Override PartName="/ppt/theme/theme28.xml" ContentType="application/vnd.openxmlformats-officedocument.theme+xml"/>
  <Override PartName="/ppt/slideLayouts/slideLayout38.xml" ContentType="application/vnd.openxmlformats-officedocument.presentationml.slideLayout+xml"/>
  <Override PartName="/ppt/theme/theme29.xml" ContentType="application/vnd.openxmlformats-officedocument.theme+xml"/>
  <Override PartName="/ppt/slideLayouts/slideLayout39.xml" ContentType="application/vnd.openxmlformats-officedocument.presentationml.slideLayout+xml"/>
  <Override PartName="/ppt/theme/theme30.xml" ContentType="application/vnd.openxmlformats-officedocument.theme+xml"/>
  <Override PartName="/ppt/slideLayouts/slideLayout40.xml" ContentType="application/vnd.openxmlformats-officedocument.presentationml.slideLayout+xml"/>
  <Override PartName="/ppt/theme/theme31.xml" ContentType="application/vnd.openxmlformats-officedocument.theme+xml"/>
  <Override PartName="/ppt/slideLayouts/slideLayout41.xml" ContentType="application/vnd.openxmlformats-officedocument.presentationml.slideLayout+xml"/>
  <Override PartName="/ppt/theme/theme32.xml" ContentType="application/vnd.openxmlformats-officedocument.theme+xml"/>
  <Override PartName="/ppt/slideLayouts/slideLayout42.xml" ContentType="application/vnd.openxmlformats-officedocument.presentationml.slideLayout+xml"/>
  <Override PartName="/ppt/theme/theme33.xml" ContentType="application/vnd.openxmlformats-officedocument.theme+xml"/>
  <Override PartName="/ppt/slideLayouts/slideLayout43.xml" ContentType="application/vnd.openxmlformats-officedocument.presentationml.slideLayout+xml"/>
  <Override PartName="/ppt/theme/theme34.xml" ContentType="application/vnd.openxmlformats-officedocument.theme+xml"/>
  <Override PartName="/ppt/slideLayouts/slideLayout44.xml" ContentType="application/vnd.openxmlformats-officedocument.presentationml.slideLayout+xml"/>
  <Override PartName="/ppt/theme/theme3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8" r:id="rId12"/>
    <p:sldMasterId id="2147483680" r:id="rId13"/>
    <p:sldMasterId id="2147483682" r:id="rId14"/>
    <p:sldMasterId id="2147483684" r:id="rId15"/>
    <p:sldMasterId id="2147483686" r:id="rId16"/>
    <p:sldMasterId id="2147483688" r:id="rId17"/>
    <p:sldMasterId id="2147483690" r:id="rId18"/>
    <p:sldMasterId id="2147483692" r:id="rId19"/>
    <p:sldMasterId id="2147483694" r:id="rId20"/>
    <p:sldMasterId id="2147483696" r:id="rId21"/>
    <p:sldMasterId id="2147483698" r:id="rId22"/>
    <p:sldMasterId id="2147483700" r:id="rId23"/>
    <p:sldMasterId id="2147483702" r:id="rId24"/>
    <p:sldMasterId id="2147483705" r:id="rId25"/>
    <p:sldMasterId id="2147483707" r:id="rId26"/>
    <p:sldMasterId id="2147483709" r:id="rId27"/>
    <p:sldMasterId id="2147483711" r:id="rId28"/>
    <p:sldMasterId id="2147483713" r:id="rId29"/>
    <p:sldMasterId id="2147483715" r:id="rId30"/>
    <p:sldMasterId id="2147483717" r:id="rId31"/>
    <p:sldMasterId id="2147483719" r:id="rId32"/>
    <p:sldMasterId id="2147483721" r:id="rId33"/>
    <p:sldMasterId id="2147483723" r:id="rId34"/>
    <p:sldMasterId id="2147483725" r:id="rId35"/>
  </p:sldMasterIdLst>
  <p:sldIdLst>
    <p:sldId id="256" r:id="rId36"/>
    <p:sldId id="271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0" r:id="rId51"/>
    <p:sldId id="273" r:id="rId52"/>
    <p:sldId id="272" r:id="rId53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4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7.xml"/><Relationship Id="rId47" Type="http://schemas.openxmlformats.org/officeDocument/2006/relationships/slide" Target="slides/slide12.xml"/><Relationship Id="rId50" Type="http://schemas.openxmlformats.org/officeDocument/2006/relationships/slide" Target="slides/slide15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2.xml"/><Relationship Id="rId40" Type="http://schemas.openxmlformats.org/officeDocument/2006/relationships/slide" Target="slides/slide5.xml"/><Relationship Id="rId45" Type="http://schemas.openxmlformats.org/officeDocument/2006/relationships/slide" Target="slides/slide10.xml"/><Relationship Id="rId53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8.xml"/><Relationship Id="rId48" Type="http://schemas.openxmlformats.org/officeDocument/2006/relationships/slide" Target="slides/slide13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3.xml"/><Relationship Id="rId46" Type="http://schemas.openxmlformats.org/officeDocument/2006/relationships/slide" Target="slides/slide1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6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1.xml"/><Relationship Id="rId49" Type="http://schemas.openxmlformats.org/officeDocument/2006/relationships/slide" Target="slides/slide14.xml"/><Relationship Id="rId57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9.xml"/><Relationship Id="rId52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DD1202-97C7-41A3-8C39-9D00ACA96E4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3B5AFE92-B0F6-4972-9FE9-B3BFA9C50F5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457200" y="409788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AC04126F-1099-47ED-87F5-04C2E2D8E7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88812897-F0F7-48A0-B453-14AA6D4C8FA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D695D88E-CA6D-438E-AFEC-B0B6CF09191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1FCE5BC2-18C7-448E-BF59-ADA25A63DA3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3F5A2B0E-1D8C-41B6-BFAC-B553FE1116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50B048D8-C232-4CFC-9CA0-24EE2E9AE48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6C10836C-F19D-4A3B-B78E-88BCFBCA6D1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A4BC3D84-1D15-433B-AE16-83888FC6D05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A1DECCB2-B47D-4691-8B5F-4BE0B66EF79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CFC2744-3867-474C-9CF9-0BE63821596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/>
          </p:nvPr>
        </p:nvSpPr>
        <p:spPr>
          <a:xfrm>
            <a:off x="457200" y="409788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D0EE11FB-878B-40C8-BBBF-EE217403D2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950E6C2A-5D13-4064-A88B-03DD1A1F9C4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7766C7EE-C311-435C-8974-D55A24C1C0A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C8897CFD-7F38-41B2-B5AE-641B01C1B61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lstStyle/>
          <a:p>
            <a:fld id="{502274B8-E520-4FBB-A0BC-59596EC412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052AEE5F-0E0C-4B7B-B5DE-D7191D105E4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98081FFE-B51B-450A-A80F-10864F5BCC8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E49B5ECA-FEEB-44FE-86A2-E15A6F19480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lstStyle/>
          <a:p>
            <a:fld id="{846832D0-109E-45EA-A414-7998A1F27C8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lstStyle/>
          <a:p>
            <a:fld id="{2FD5296F-F03A-4A37-AFDF-A729F8CB54A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24CDB23-586C-4336-83F2-68E7A61B81C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lstStyle/>
          <a:p>
            <a:fld id="{8572EC2A-9D4F-4593-84F0-020BE21A757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8"/>
          </p:nvPr>
        </p:nvSpPr>
        <p:spPr/>
        <p:txBody>
          <a:bodyPr/>
          <a:lstStyle/>
          <a:p>
            <a:fld id="{2E37BB4D-B3DF-45F1-ACDB-3AEF7983B64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2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3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1"/>
          </p:nvPr>
        </p:nvSpPr>
        <p:spPr/>
        <p:txBody>
          <a:bodyPr/>
          <a:lstStyle/>
          <a:p>
            <a:fld id="{04519075-A18F-4092-879E-C3A8B338EFB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5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1"/>
          </p:nvPr>
        </p:nvSpPr>
        <p:spPr/>
        <p:txBody>
          <a:bodyPr/>
          <a:lstStyle/>
          <a:p>
            <a:fld id="{CAD05BCD-4102-44A7-AD70-505CFCA7EC8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6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4"/>
          </p:nvPr>
        </p:nvSpPr>
        <p:spPr/>
        <p:txBody>
          <a:bodyPr/>
          <a:lstStyle/>
          <a:p>
            <a:fld id="{4D2A8DFF-C0A0-4175-BDE9-81F7941DB21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lstStyle/>
          <a:p>
            <a:fld id="{15112841-EFA1-4159-B7BB-87C8FB1115E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lstStyle/>
          <a:p>
            <a:fld id="{ED57C54B-AA88-4203-A781-760F5F0CD72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lstStyle/>
          <a:p>
            <a:fld id="{2834EFB2-DBE6-497B-AB3F-0B69D4AABA7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lstStyle/>
          <a:p>
            <a:fld id="{77EF25F4-0232-40EC-B47C-41DDA0062E8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0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1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9"/>
          </p:nvPr>
        </p:nvSpPr>
        <p:spPr/>
        <p:txBody>
          <a:bodyPr/>
          <a:lstStyle/>
          <a:p>
            <a:fld id="{4989902E-B8D9-4643-AB8A-368BD0D2A13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1A00552-CF65-4A8E-AE81-AA24E8F1A54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lstStyle/>
          <a:p>
            <a:fld id="{292EBA14-0173-484E-8686-7715B0C80BA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lstStyle/>
          <a:p>
            <a:fld id="{FA5BC106-0F88-4EAB-94F9-4CF520D38BA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lstStyle/>
          <a:p>
            <a:fld id="{5EF280B1-4F70-414D-8E4F-C477ABF90F3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lstStyle/>
          <a:p>
            <a:fld id="{49BD938D-6F72-4EC4-AE22-396DD0FAF40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lstStyle/>
          <a:p>
            <a:fld id="{C2F38FB8-1A59-47DF-90F6-74EC56E9991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BE9F684-9232-471E-BFFA-9DDA7A0D54D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93AE79D4-7E7F-49FE-88EC-9651B82CFF1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2DE1DD3-C6CB-4458-BAD1-2465B84EDC4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00381C4E-3A4F-41CC-B023-2B964AE5DC2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A7425BE5-F9FC-4D6F-B348-D1C8D8AE930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0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1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2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3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4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5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6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8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9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0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1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theme" Target="../theme/theme2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4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5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6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7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9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40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1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2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3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3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2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4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8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2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6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0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31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2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4" name="PlaceHolder 2"/>
          <p:cNvSpPr>
            <a:spLocks noGrp="1"/>
          </p:cNvSpPr>
          <p:nvPr>
            <p:ph type="ftr" idx="1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2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D5193C4B-2340-4FD7-954D-9124A42EDD40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3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344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345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46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47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48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49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0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1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2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3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4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5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6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7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8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9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0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1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2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3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4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5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6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7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8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9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70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71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72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73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374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75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76" name="PlaceHolder 1"/>
          <p:cNvSpPr>
            <a:spLocks noGrp="1"/>
          </p:cNvSpPr>
          <p:nvPr>
            <p:ph type="ftr" idx="28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sldNum" idx="29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B84FC6D6-2A75-44E6-9C48-22EA83D4E13F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dt" idx="30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380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381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2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3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4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5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6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7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8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9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0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1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2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3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4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5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6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7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8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9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0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1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2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3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4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5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6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7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8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9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410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411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14" name="PlaceHolder 3"/>
          <p:cNvSpPr>
            <a:spLocks noGrp="1"/>
          </p:cNvSpPr>
          <p:nvPr>
            <p:ph type="ftr" idx="31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sldNum" idx="32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FC2CDF55-C121-4887-83E3-F7187AD35783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 type="dt" idx="33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432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433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4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5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6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7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8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9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0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1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2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3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4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5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6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7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8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9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0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1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2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3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4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5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6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7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8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9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60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61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462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463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595152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457200" y="409824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68" name="PlaceHolder 5"/>
          <p:cNvSpPr>
            <a:spLocks noGrp="1"/>
          </p:cNvSpPr>
          <p:nvPr>
            <p:ph type="ftr" idx="34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9" name="PlaceHolder 6"/>
          <p:cNvSpPr>
            <a:spLocks noGrp="1"/>
          </p:cNvSpPr>
          <p:nvPr>
            <p:ph type="sldNum" idx="35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A4D39C50-5724-4439-993C-2F9B4F31DBE0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0" name="PlaceHolder 7"/>
          <p:cNvSpPr>
            <a:spLocks noGrp="1"/>
          </p:cNvSpPr>
          <p:nvPr>
            <p:ph type="dt" idx="36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476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477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78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79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0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1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2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3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4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5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6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7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8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9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0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1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2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3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4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5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6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7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8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9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0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1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2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3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4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5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506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07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08" name="PlaceHolder 1"/>
          <p:cNvSpPr>
            <a:spLocks noGrp="1"/>
          </p:cNvSpPr>
          <p:nvPr>
            <p:ph type="ftr" idx="37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sldNum" idx="38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55655D73-B42A-4ECC-B614-14E369B7FCDA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dt" idx="39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512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513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4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5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6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7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8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9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0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1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2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3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4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5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6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7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8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9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0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1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2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3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4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5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6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7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8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9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40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41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542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43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45" name="PlaceHolder 2"/>
          <p:cNvSpPr>
            <a:spLocks noGrp="1"/>
          </p:cNvSpPr>
          <p:nvPr>
            <p:ph type="ftr" idx="40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sldNum" idx="41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E33C7C90-F80D-467F-8862-BB5F09B2B247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7" name="PlaceHolder 4"/>
          <p:cNvSpPr>
            <a:spLocks noGrp="1"/>
          </p:cNvSpPr>
          <p:nvPr>
            <p:ph type="dt" idx="42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550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551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2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3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4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5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6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7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8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9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0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1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2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3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4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5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6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7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8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9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0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1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2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3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4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5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6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7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8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9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580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81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595152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85" name="PlaceHolder 4"/>
          <p:cNvSpPr>
            <a:spLocks noGrp="1"/>
          </p:cNvSpPr>
          <p:nvPr>
            <p:ph type="ftr" idx="43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6" name="PlaceHolder 5"/>
          <p:cNvSpPr>
            <a:spLocks noGrp="1"/>
          </p:cNvSpPr>
          <p:nvPr>
            <p:ph type="sldNum" idx="44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AE03FAA7-D7C3-4702-81AD-B1BCDE738A03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7" name="PlaceHolder 6"/>
          <p:cNvSpPr>
            <a:spLocks noGrp="1"/>
          </p:cNvSpPr>
          <p:nvPr>
            <p:ph type="dt" idx="45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592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593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4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5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6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7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8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9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0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1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2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3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4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5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6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7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8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9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0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1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2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3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4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5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6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7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8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9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20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21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622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23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24" name="PlaceHolder 1"/>
          <p:cNvSpPr>
            <a:spLocks noGrp="1"/>
          </p:cNvSpPr>
          <p:nvPr>
            <p:ph type="ftr" idx="46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ldNum" idx="47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C5F09E06-463E-4B11-B5C0-34F577BD24CE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dt" idx="48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628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629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0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1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2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3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4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5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6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7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8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9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0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1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2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3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4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5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6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7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8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9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0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1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2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3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4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5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6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7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658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59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60" name="PlaceHolder 1"/>
          <p:cNvSpPr>
            <a:spLocks noGrp="1"/>
          </p:cNvSpPr>
          <p:nvPr>
            <p:ph type="ftr" idx="49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sldNum" idx="50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E44BE990-F97B-45EB-8A7C-2A6E32A21255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dt" idx="51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664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665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66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67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68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69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0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1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2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3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4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5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6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7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8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9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0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1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2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3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4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5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6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7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8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9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90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91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92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93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694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95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97" name="PlaceHolder 2"/>
          <p:cNvSpPr>
            <a:spLocks noGrp="1"/>
          </p:cNvSpPr>
          <p:nvPr>
            <p:ph type="ftr" idx="52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sldNum" idx="53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3CD60541-18AD-491E-BF47-327E3F59C571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9" name="PlaceHolder 4"/>
          <p:cNvSpPr>
            <a:spLocks noGrp="1"/>
          </p:cNvSpPr>
          <p:nvPr>
            <p:ph type="dt" idx="54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70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70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3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3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3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73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3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737" name="PlaceHolder 3"/>
          <p:cNvSpPr>
            <a:spLocks noGrp="1"/>
          </p:cNvSpPr>
          <p:nvPr>
            <p:ph type="ftr" idx="55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8" name="PlaceHolder 4"/>
          <p:cNvSpPr>
            <a:spLocks noGrp="1"/>
          </p:cNvSpPr>
          <p:nvPr>
            <p:ph type="sldNum" idx="56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1E263F35-067D-459D-86F3-76B6525D699A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9" name="PlaceHolder 5"/>
          <p:cNvSpPr>
            <a:spLocks noGrp="1"/>
          </p:cNvSpPr>
          <p:nvPr>
            <p:ph type="dt" idx="57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41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42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6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7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4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8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2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6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9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71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2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ftr" idx="4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5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8D3D9480-781D-4845-A7EB-45CA2ECD3C29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6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74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74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4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4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4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4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4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7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7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7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77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7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75" name="PlaceHolder 1"/>
          <p:cNvSpPr>
            <a:spLocks noGrp="1"/>
          </p:cNvSpPr>
          <p:nvPr>
            <p:ph type="ftr" idx="58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6" name="PlaceHolder 2"/>
          <p:cNvSpPr>
            <a:spLocks noGrp="1"/>
          </p:cNvSpPr>
          <p:nvPr>
            <p:ph type="sldNum" idx="59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408C8216-3E07-40C2-A4FE-8D0F2EBFCD64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dt" idx="60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77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78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80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1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11" name="PlaceHolder 1"/>
          <p:cNvSpPr>
            <a:spLocks noGrp="1"/>
          </p:cNvSpPr>
          <p:nvPr>
            <p:ph type="ftr" idx="61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2" name="PlaceHolder 2"/>
          <p:cNvSpPr>
            <a:spLocks noGrp="1"/>
          </p:cNvSpPr>
          <p:nvPr>
            <p:ph type="sldNum" idx="62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A7DDFCCD-C97A-48C9-9FD0-3039EEB69A2B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dt" idx="63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815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816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17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18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19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0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1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2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3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4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5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6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7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8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9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0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1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2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3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4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5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6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7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8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9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0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1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2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3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4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845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46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48" name="PlaceHolder 2"/>
          <p:cNvSpPr>
            <a:spLocks noGrp="1"/>
          </p:cNvSpPr>
          <p:nvPr>
            <p:ph type="ftr" idx="64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9" name="PlaceHolder 3"/>
          <p:cNvSpPr>
            <a:spLocks noGrp="1"/>
          </p:cNvSpPr>
          <p:nvPr>
            <p:ph type="sldNum" idx="65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5992EF21-E5D1-485F-A7BD-9C69DEAEF017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0" name="PlaceHolder 4"/>
          <p:cNvSpPr>
            <a:spLocks noGrp="1"/>
          </p:cNvSpPr>
          <p:nvPr>
            <p:ph type="dt" idx="66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854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855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56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57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58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59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0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1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2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3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4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5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6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7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8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9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0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1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2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3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4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5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6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7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8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9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80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81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82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83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884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85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888" name="PlaceHolder 3"/>
          <p:cNvSpPr>
            <a:spLocks noGrp="1"/>
          </p:cNvSpPr>
          <p:nvPr>
            <p:ph type="ftr" idx="67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9" name="PlaceHolder 4"/>
          <p:cNvSpPr>
            <a:spLocks noGrp="1"/>
          </p:cNvSpPr>
          <p:nvPr>
            <p:ph type="sldNum" idx="68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D8215D1A-8370-4454-BE1B-E821D2C063E2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0" name="PlaceHolder 5"/>
          <p:cNvSpPr>
            <a:spLocks noGrp="1"/>
          </p:cNvSpPr>
          <p:nvPr>
            <p:ph type="dt" idx="69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894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895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96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97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98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99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0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1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2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3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4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5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6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7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8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9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0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1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2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3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4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5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6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7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8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9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20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21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22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23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924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925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926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27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928" name="PlaceHolder 3"/>
          <p:cNvSpPr>
            <a:spLocks noGrp="1"/>
          </p:cNvSpPr>
          <p:nvPr>
            <p:ph type="ftr" idx="70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29" name="PlaceHolder 4"/>
          <p:cNvSpPr>
            <a:spLocks noGrp="1"/>
          </p:cNvSpPr>
          <p:nvPr>
            <p:ph type="sldNum" idx="71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E0BE9227-8948-460B-9B6C-E662C7AA0AE0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0" name="PlaceHolder 5"/>
          <p:cNvSpPr>
            <a:spLocks noGrp="1"/>
          </p:cNvSpPr>
          <p:nvPr>
            <p:ph type="dt" idx="72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937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938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39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0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1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2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3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4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5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6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7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8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9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0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1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2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3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4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5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6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7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8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9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0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1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2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3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4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5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6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967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968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969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70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971" name="PlaceHolder 3"/>
          <p:cNvSpPr>
            <a:spLocks noGrp="1"/>
          </p:cNvSpPr>
          <p:nvPr>
            <p:ph type="body"/>
          </p:nvPr>
        </p:nvSpPr>
        <p:spPr>
          <a:xfrm>
            <a:off x="595152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972" name="PlaceHolder 4"/>
          <p:cNvSpPr>
            <a:spLocks noGrp="1"/>
          </p:cNvSpPr>
          <p:nvPr>
            <p:ph type="ftr" idx="73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3" name="PlaceHolder 5"/>
          <p:cNvSpPr>
            <a:spLocks noGrp="1"/>
          </p:cNvSpPr>
          <p:nvPr>
            <p:ph type="sldNum" idx="74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A493D806-60DD-4947-B92F-33236001BDC4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4" name="PlaceHolder 6"/>
          <p:cNvSpPr>
            <a:spLocks noGrp="1"/>
          </p:cNvSpPr>
          <p:nvPr>
            <p:ph type="dt" idx="75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97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98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00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1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12" name="PlaceHolder 2"/>
          <p:cNvSpPr>
            <a:spLocks noGrp="1"/>
          </p:cNvSpPr>
          <p:nvPr>
            <p:ph type="ftr" idx="76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sldNum" idx="77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E3856852-EAFC-42D9-B83C-50C629672934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4" name="PlaceHolder 4"/>
          <p:cNvSpPr>
            <a:spLocks noGrp="1"/>
          </p:cNvSpPr>
          <p:nvPr>
            <p:ph type="dt" idx="78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017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018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19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0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1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2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3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4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5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6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7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8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9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0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1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2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3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4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5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6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7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8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9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0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1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2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3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4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5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6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047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48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49" name="PlaceHolder 1"/>
          <p:cNvSpPr>
            <a:spLocks noGrp="1"/>
          </p:cNvSpPr>
          <p:nvPr>
            <p:ph type="ftr" idx="79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0" name="PlaceHolder 2"/>
          <p:cNvSpPr>
            <a:spLocks noGrp="1"/>
          </p:cNvSpPr>
          <p:nvPr>
            <p:ph type="sldNum" idx="80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6A53DDFE-B568-46C5-8E2D-40EFFDC7AF99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1" name="PlaceHolder 3"/>
          <p:cNvSpPr>
            <a:spLocks noGrp="1"/>
          </p:cNvSpPr>
          <p:nvPr>
            <p:ph type="dt" idx="81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05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055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056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57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58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59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0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1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2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3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4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5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6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7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8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9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0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1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2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3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4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5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6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7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8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9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80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81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82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83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84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085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86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87" name="PlaceHolder 1"/>
          <p:cNvSpPr>
            <a:spLocks noGrp="1"/>
          </p:cNvSpPr>
          <p:nvPr>
            <p:ph type="ftr" idx="82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8" name="PlaceHolder 2"/>
          <p:cNvSpPr>
            <a:spLocks noGrp="1"/>
          </p:cNvSpPr>
          <p:nvPr>
            <p:ph type="sldNum" idx="83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BB3A9533-FEB9-4A29-9777-9B460998F2AD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9" name="PlaceHolder 3"/>
          <p:cNvSpPr>
            <a:spLocks noGrp="1"/>
          </p:cNvSpPr>
          <p:nvPr>
            <p:ph type="dt" idx="84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09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9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09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09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9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9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9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9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9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2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2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2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12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12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125" name="PlaceHolder 1"/>
          <p:cNvSpPr>
            <a:spLocks noGrp="1"/>
          </p:cNvSpPr>
          <p:nvPr>
            <p:ph type="ftr" idx="85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6" name="PlaceHolder 2"/>
          <p:cNvSpPr>
            <a:spLocks noGrp="1"/>
          </p:cNvSpPr>
          <p:nvPr>
            <p:ph type="sldNum" idx="86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99A6C3D7-F682-49A9-B03C-EBAF3C0A65FD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7" name="PlaceHolder 3"/>
          <p:cNvSpPr>
            <a:spLocks noGrp="1"/>
          </p:cNvSpPr>
          <p:nvPr>
            <p:ph type="dt" idx="87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2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1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77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78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1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5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8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9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2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3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7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1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5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07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8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ftr" idx="7"/>
          </p:nvPr>
        </p:nvSpPr>
        <p:spPr>
          <a:xfrm>
            <a:off x="426708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ldNum" idx="8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67B8014E-B4A7-4587-8596-7478DE7B2DAB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 idx="9"/>
          </p:nvPr>
        </p:nvSpPr>
        <p:spPr>
          <a:xfrm>
            <a:off x="52344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131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132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3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4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5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6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7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8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9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0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1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2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3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4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5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6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7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8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9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0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1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2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3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4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5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6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7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8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9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60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161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162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163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164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165" name="PlaceHolder 3"/>
          <p:cNvSpPr>
            <a:spLocks noGrp="1"/>
          </p:cNvSpPr>
          <p:nvPr>
            <p:ph type="body"/>
          </p:nvPr>
        </p:nvSpPr>
        <p:spPr>
          <a:xfrm>
            <a:off x="595152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166" name="PlaceHolder 4"/>
          <p:cNvSpPr>
            <a:spLocks noGrp="1"/>
          </p:cNvSpPr>
          <p:nvPr>
            <p:ph type="ftr" idx="88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7" name="PlaceHolder 5"/>
          <p:cNvSpPr>
            <a:spLocks noGrp="1"/>
          </p:cNvSpPr>
          <p:nvPr>
            <p:ph type="sldNum" idx="89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94F59FCF-48D5-46A5-AD4C-3A741FFA1497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8" name="PlaceHolder 6"/>
          <p:cNvSpPr>
            <a:spLocks noGrp="1"/>
          </p:cNvSpPr>
          <p:nvPr>
            <p:ph type="dt" idx="90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17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17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0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0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0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20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0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05" name="PlaceHolder 1"/>
          <p:cNvSpPr>
            <a:spLocks noGrp="1"/>
          </p:cNvSpPr>
          <p:nvPr>
            <p:ph type="ftr" idx="91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6" name="PlaceHolder 2"/>
          <p:cNvSpPr>
            <a:spLocks noGrp="1"/>
          </p:cNvSpPr>
          <p:nvPr>
            <p:ph type="sldNum" idx="92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7E87F501-D834-42C7-A61B-3D7369AB822B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7" name="PlaceHolder 3"/>
          <p:cNvSpPr>
            <a:spLocks noGrp="1"/>
          </p:cNvSpPr>
          <p:nvPr>
            <p:ph type="dt" idx="93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20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21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23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4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4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42" name="PlaceHolder 2"/>
          <p:cNvSpPr>
            <a:spLocks noGrp="1"/>
          </p:cNvSpPr>
          <p:nvPr>
            <p:ph type="ftr" idx="94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3" name="PlaceHolder 3"/>
          <p:cNvSpPr>
            <a:spLocks noGrp="1"/>
          </p:cNvSpPr>
          <p:nvPr>
            <p:ph type="sldNum" idx="95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8AFEE934-95DD-4CB0-9348-80C59A4D7FC1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4" name="PlaceHolder 4"/>
          <p:cNvSpPr>
            <a:spLocks noGrp="1"/>
          </p:cNvSpPr>
          <p:nvPr>
            <p:ph type="dt" idx="96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247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248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49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0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1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2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3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4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5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6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7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8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9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0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1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2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3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4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5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6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7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8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9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0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1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2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3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4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5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6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277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78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79" name="PlaceHolder 1"/>
          <p:cNvSpPr>
            <a:spLocks noGrp="1"/>
          </p:cNvSpPr>
          <p:nvPr>
            <p:ph type="ftr" idx="97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0" name="PlaceHolder 2"/>
          <p:cNvSpPr>
            <a:spLocks noGrp="1"/>
          </p:cNvSpPr>
          <p:nvPr>
            <p:ph type="sldNum" idx="98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06C3A6AC-8730-48C9-8723-E2C987B34970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1" name="PlaceHolder 3"/>
          <p:cNvSpPr>
            <a:spLocks noGrp="1"/>
          </p:cNvSpPr>
          <p:nvPr>
            <p:ph type="dt" idx="99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28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28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1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1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1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31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31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315" name="PlaceHolder 1"/>
          <p:cNvSpPr>
            <a:spLocks noGrp="1"/>
          </p:cNvSpPr>
          <p:nvPr>
            <p:ph type="ftr" idx="100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6" name="PlaceHolder 2"/>
          <p:cNvSpPr>
            <a:spLocks noGrp="1"/>
          </p:cNvSpPr>
          <p:nvPr>
            <p:ph type="sldNum" idx="101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35514965-1772-4353-9F85-19DA5F22A560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7" name="PlaceHolder 3"/>
          <p:cNvSpPr>
            <a:spLocks noGrp="1"/>
          </p:cNvSpPr>
          <p:nvPr>
            <p:ph type="dt" idx="102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31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32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34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35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351" name="PlaceHolder 1"/>
          <p:cNvSpPr>
            <a:spLocks noGrp="1"/>
          </p:cNvSpPr>
          <p:nvPr>
            <p:ph type="ftr" idx="103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sldNum" idx="104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9A7F2E74-B07A-4B7B-B56B-BFF686C310EB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dt" idx="105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1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1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4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4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4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4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4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ftr" idx="10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Num" idx="11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9FDB8C94-B371-4CB1-9D4A-FF402745E770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 idx="12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4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5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7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8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ftr" idx="13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14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95AEA808-C53B-40D5-880A-CBDE1785AA29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dt" idx="15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87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88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89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0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1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2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3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4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5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6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7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8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9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0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1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2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3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4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5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6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7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8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9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0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1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2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3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4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5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6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217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218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95152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22" name="PlaceHolder 4"/>
          <p:cNvSpPr>
            <a:spLocks noGrp="1"/>
          </p:cNvSpPr>
          <p:nvPr>
            <p:ph type="ftr" idx="16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sldNum" idx="17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099F0058-1A90-43A0-8461-60D5DF8249C2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 type="dt" idx="18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22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23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25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26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63" name="PlaceHolder 3"/>
          <p:cNvSpPr>
            <a:spLocks noGrp="1"/>
          </p:cNvSpPr>
          <p:nvPr>
            <p:ph type="ftr" idx="19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sldNum" idx="20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C938DC4E-7F95-4864-AF68-3400F30BF0A6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dt" idx="21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26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27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29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0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02" name="PlaceHolder 2"/>
          <p:cNvSpPr>
            <a:spLocks noGrp="1"/>
          </p:cNvSpPr>
          <p:nvPr>
            <p:ph type="ftr" idx="22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23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4DDB367D-C10B-4B4B-B393-BC16850A8906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dt" idx="24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308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309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0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1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2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3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4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5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6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7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8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9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0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1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2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3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4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5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6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7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8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9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0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1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2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3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4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5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6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7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338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39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40" name="PlaceHolder 1"/>
          <p:cNvSpPr>
            <a:spLocks noGrp="1"/>
          </p:cNvSpPr>
          <p:nvPr>
            <p:ph type="ftr" idx="25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ldNum" idx="26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2BFB8CA2-D6A5-45BB-9ECE-A3A8B80468A3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dt" idx="27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it.io/gallery" TargetMode="External"/><Relationship Id="rId2" Type="http://schemas.openxmlformats.org/officeDocument/2006/relationships/hyperlink" Target="https://streamlit.io/" TargetMode="Externa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sh.gallery/Portal/" TargetMode="Externa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4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355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356" name="Group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120" y="0"/>
            <a:ext cx="12215520" cy="6858720"/>
            <a:chOff x="-6120" y="0"/>
            <a:chExt cx="12215520" cy="6858720"/>
          </a:xfrm>
        </p:grpSpPr>
        <p:cxnSp>
          <p:nvCxnSpPr>
            <p:cNvPr id="1357" name="Straight Connector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6120" y="66862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58" name="Straight Connector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59" name="Straight Connector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9304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0" name="Straight Connector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9224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1" name="Straight Connector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196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2" name="Straight Connector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19132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3" name="Straight Connector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319068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4" name="Straight Connector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19004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5" name="Straight Connector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18940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6" name="Straight Connector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8912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7" name="Straight Connector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18848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8" name="Straight Connector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18784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9" name="Straight Connector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18720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0" name="Straight Connector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18656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1" name="Straight Connector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18628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2" name="Straight Connector 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218564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3" name="Straight Connector 2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4" name="Straight Connector 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5" name="Straight Connector 3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6" name="Straight Connector 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7" name="Straight Connector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8" name="Straight Connector 3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9" name="Straight Connector 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0" name="Straight Connector 3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1" name="Straight Connector 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2" name="Straight Connector 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3" name="Straight Connector 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4" name="Straight Connector 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6857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5" name="Straight Connector 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6560" y="6248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</p:grpSp>
      <p:sp>
        <p:nvSpPr>
          <p:cNvPr id="1386" name="PlaceHolder 1"/>
          <p:cNvSpPr>
            <a:spLocks noGrp="1"/>
          </p:cNvSpPr>
          <p:nvPr>
            <p:ph type="title"/>
          </p:nvPr>
        </p:nvSpPr>
        <p:spPr>
          <a:xfrm>
            <a:off x="453240" y="2954160"/>
            <a:ext cx="5554080" cy="223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5400" b="0" u="none" strike="noStrike" dirty="0" err="1">
                <a:solidFill>
                  <a:srgbClr val="FFFFFF"/>
                </a:solidFill>
                <a:uFillTx/>
                <a:latin typeface="Posterama"/>
              </a:rPr>
              <a:t>Dash</a:t>
            </a:r>
            <a:r>
              <a:rPr lang="pl-PL" sz="5400" b="0" u="none" strike="noStrike" dirty="0">
                <a:solidFill>
                  <a:srgbClr val="FFFFFF"/>
                </a:solidFill>
                <a:uFillTx/>
                <a:latin typeface="Posterama"/>
              </a:rPr>
              <a:t> \ </a:t>
            </a:r>
            <a:r>
              <a:rPr lang="pl-PL" sz="5400" b="0" u="none" strike="noStrike" dirty="0" err="1">
                <a:solidFill>
                  <a:srgbClr val="FFFFFF"/>
                </a:solidFill>
                <a:uFillTx/>
                <a:latin typeface="Posterama"/>
              </a:rPr>
              <a:t>Streamlit</a:t>
            </a:r>
            <a:endParaRPr lang="en-US" sz="5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7" name="PlaceHolder 2"/>
          <p:cNvSpPr>
            <a:spLocks noGrp="1"/>
          </p:cNvSpPr>
          <p:nvPr>
            <p:ph type="subTitle"/>
          </p:nvPr>
        </p:nvSpPr>
        <p:spPr>
          <a:xfrm>
            <a:off x="453240" y="725400"/>
            <a:ext cx="5554080" cy="2062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Data Dashboard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8" name="Right Triangle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407160" y="-282240"/>
            <a:ext cx="567000" cy="567000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389" name="Picture 3"/>
          <p:cNvSpPr/>
          <p:nvPr/>
        </p:nvSpPr>
        <p:spPr>
          <a:xfrm>
            <a:off x="6309360" y="0"/>
            <a:ext cx="5897880" cy="6860880"/>
          </a:xfrm>
          <a:custGeom>
            <a:avLst/>
            <a:gdLst>
              <a:gd name="textAreaLeft" fmla="*/ 0 w 5897880"/>
              <a:gd name="textAreaRight" fmla="*/ 5899320 w 5897880"/>
              <a:gd name="textAreaTop" fmla="*/ 0 h 6860880"/>
              <a:gd name="textAreaBottom" fmla="*/ 6862320 h 6860880"/>
            </a:gdLst>
            <a:ahLst/>
            <a:cxnLst/>
            <a:rect l="textAreaLeft" t="textAreaTop" r="textAreaRight" b="textAreaBottom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Callbacks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1" name="PlaceHolder 2"/>
          <p:cNvSpPr>
            <a:spLocks noGrp="1"/>
          </p:cNvSpPr>
          <p:nvPr>
            <p:ph/>
          </p:nvPr>
        </p:nvSpPr>
        <p:spPr>
          <a:xfrm>
            <a:off x="2286000" y="2511000"/>
            <a:ext cx="7772040" cy="32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rgbClr val="FFFFFF"/>
                </a:solidFill>
                <a:uFillTx/>
                <a:latin typeface="Arial"/>
              </a:rPr>
              <a:t>Callbacks are Python functions that are </a:t>
            </a:r>
            <a:r>
              <a:rPr lang="en-US" sz="3200" b="1" u="none" strike="noStrike">
                <a:solidFill>
                  <a:srgbClr val="FFFFFF"/>
                </a:solidFill>
                <a:uFillTx/>
                <a:latin typeface="Arial"/>
              </a:rPr>
              <a:t>automatically called by Dash</a:t>
            </a:r>
            <a:r>
              <a:rPr lang="en-US" sz="3200" b="0" u="none" strike="noStrike">
                <a:solidFill>
                  <a:srgbClr val="FFFFFF"/>
                </a:solidFill>
                <a:uFillTx/>
                <a:latin typeface="Arial"/>
              </a:rPr>
              <a:t> whenever an input component’s </a:t>
            </a:r>
            <a:r>
              <a:rPr lang="en-US" sz="3200" b="1" u="none" strike="noStrike">
                <a:solidFill>
                  <a:srgbClr val="FFFFFF"/>
                </a:solidFill>
                <a:uFillTx/>
                <a:latin typeface="Arial"/>
              </a:rPr>
              <a:t>property changes</a:t>
            </a:r>
            <a:r>
              <a:rPr lang="en-US" sz="3200" b="0" u="none" strike="noStrike">
                <a:solidFill>
                  <a:srgbClr val="FFFFFF"/>
                </a:solidFill>
                <a:uFillTx/>
                <a:latin typeface="Arial"/>
              </a:rPr>
              <a:t>.</a:t>
            </a:r>
            <a:br>
              <a:rPr sz="3200"/>
            </a:br>
            <a:br>
              <a:rPr sz="3200"/>
            </a:br>
            <a:r>
              <a:rPr lang="en-US" sz="3200" b="0" u="none" strike="noStrike">
                <a:solidFill>
                  <a:srgbClr val="FFFFFF"/>
                </a:solidFill>
                <a:uFillTx/>
                <a:latin typeface="Arial"/>
              </a:rPr>
              <a:t>https://dash.plotly.com/basic-callbacks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Callbacks contd.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3" name="PlaceHolder 2"/>
          <p:cNvSpPr>
            <a:spLocks noGrp="1"/>
          </p:cNvSpPr>
          <p:nvPr>
            <p:ph/>
          </p:nvPr>
        </p:nvSpPr>
        <p:spPr>
          <a:xfrm>
            <a:off x="914400" y="2514600"/>
            <a:ext cx="5028840" cy="32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rgbClr val="FFFFFF"/>
                </a:solidFill>
                <a:uFillTx/>
                <a:latin typeface="Arial"/>
              </a:rPr>
              <a:t>You can get callbacks from: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Button clicks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Dropdown lists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Graph hover/click on value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Period timers, URL address change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4" name="Rectangle 1443"/>
          <p:cNvSpPr/>
          <p:nvPr/>
        </p:nvSpPr>
        <p:spPr>
          <a:xfrm>
            <a:off x="6629400" y="2511000"/>
            <a:ext cx="4571640" cy="320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0" u="none" strike="noStrike">
                <a:solidFill>
                  <a:srgbClr val="FFFFFF"/>
                </a:solidFill>
                <a:uFillTx/>
                <a:latin typeface="Arial"/>
              </a:rPr>
              <a:t>From callbacks you can: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Update input values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Generate new HTML elements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Update CSS styling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Generate plotly graphs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Callbacks – example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46" name="Picture 1445"/>
          <p:cNvPicPr/>
          <p:nvPr/>
        </p:nvPicPr>
        <p:blipFill>
          <a:blip r:embed="rId2"/>
          <a:stretch/>
        </p:blipFill>
        <p:spPr>
          <a:xfrm>
            <a:off x="456840" y="2930040"/>
            <a:ext cx="5231880" cy="2140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47" name="Picture 1446"/>
          <p:cNvPicPr/>
          <p:nvPr/>
        </p:nvPicPr>
        <p:blipFill>
          <a:blip r:embed="rId3"/>
          <a:stretch/>
        </p:blipFill>
        <p:spPr>
          <a:xfrm>
            <a:off x="5950800" y="2701440"/>
            <a:ext cx="5231880" cy="2597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PlaceHolder 4"/>
          <p:cNvSpPr txBox="1"/>
          <p:nvPr/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defTabSz="914400">
              <a:lnSpc>
                <a:spcPct val="90000"/>
              </a:lnSpc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Multipage apps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49" name="Picture 1448"/>
          <p:cNvPicPr/>
          <p:nvPr/>
        </p:nvPicPr>
        <p:blipFill>
          <a:blip r:embed="rId2"/>
          <a:stretch/>
        </p:blipFill>
        <p:spPr>
          <a:xfrm>
            <a:off x="524520" y="1689120"/>
            <a:ext cx="1075680" cy="1237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50" name="Picture 1449"/>
          <p:cNvPicPr/>
          <p:nvPr/>
        </p:nvPicPr>
        <p:blipFill>
          <a:blip r:embed="rId3"/>
          <a:stretch/>
        </p:blipFill>
        <p:spPr>
          <a:xfrm>
            <a:off x="1906920" y="5715000"/>
            <a:ext cx="9751680" cy="399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51" name="Picture 1450"/>
          <p:cNvPicPr/>
          <p:nvPr/>
        </p:nvPicPr>
        <p:blipFill>
          <a:blip r:embed="rId4"/>
          <a:stretch/>
        </p:blipFill>
        <p:spPr>
          <a:xfrm>
            <a:off x="1859040" y="1689120"/>
            <a:ext cx="9113760" cy="2237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52" name="Picture 1451"/>
          <p:cNvPicPr/>
          <p:nvPr/>
        </p:nvPicPr>
        <p:blipFill>
          <a:blip r:embed="rId5"/>
          <a:stretch/>
        </p:blipFill>
        <p:spPr>
          <a:xfrm>
            <a:off x="1887480" y="4068000"/>
            <a:ext cx="7256520" cy="1418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6856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5400" b="0" u="none" strike="noStrike">
                <a:solidFill>
                  <a:srgbClr val="FFFFFF"/>
                </a:solidFill>
                <a:uFillTx/>
                <a:latin typeface="Posterama"/>
              </a:rPr>
              <a:t>Streamlit</a:t>
            </a:r>
            <a:endParaRPr lang="en-US" sz="5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455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456" name="Right Tri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76120" y="1559880"/>
            <a:ext cx="567000" cy="567000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457" name="Group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215880" cy="6859080"/>
            <a:chOff x="0" y="0"/>
            <a:chExt cx="12215880" cy="6859080"/>
          </a:xfrm>
        </p:grpSpPr>
        <p:cxnSp>
          <p:nvCxnSpPr>
            <p:cNvPr id="1458" name="Straight Connector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66862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59" name="Straight Connector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0" name="Straight Connector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99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1" name="Straight Connector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98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2" name="Straight Connector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8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3" name="Straight Connector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1974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4" name="Straight Connector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3196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5" name="Straight Connector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196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6" name="Straight Connector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195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7" name="Straight Connector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95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8" name="Straight Connector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1946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9" name="Straight Connector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1939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0" name="Straight Connector 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1936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1" name="Straight Connector 2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193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2" name="Straight Connector 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1924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3" name="Straight Connector 3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21917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4" name="Straight Connector 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5" name="Straight Connector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6" name="Straight Connector 3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7" name="Straight Connector 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8" name="Straight Connector 3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9" name="Straight Connector 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0" name="Straight Connector 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1" name="Straight Connector 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2" name="Straight Connector 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3" name="Straight Connector 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4" name="Straight Connector 4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5" name="Straight Connector 4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6" name="Straight Connector 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268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</p:grpSp>
      <p:sp>
        <p:nvSpPr>
          <p:cNvPr id="1487" name="PlaceHolder 1"/>
          <p:cNvSpPr>
            <a:spLocks noGrp="1"/>
          </p:cNvSpPr>
          <p:nvPr>
            <p:ph type="title"/>
          </p:nvPr>
        </p:nvSpPr>
        <p:spPr>
          <a:xfrm>
            <a:off x="457200" y="725400"/>
            <a:ext cx="4951440" cy="2246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What is Streamlit?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8" name="PlaceHolder 2"/>
          <p:cNvSpPr>
            <a:spLocks noGrp="1"/>
          </p:cNvSpPr>
          <p:nvPr>
            <p:ph/>
          </p:nvPr>
        </p:nvSpPr>
        <p:spPr>
          <a:xfrm>
            <a:off x="457200" y="2572200"/>
            <a:ext cx="5547240" cy="3700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An open-source Python framework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Used to build interactive data apps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Intuitive syntax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Minimal experience required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9" name="Flowchart: Document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457040" y="2103840"/>
            <a:ext cx="6856560" cy="2646360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490" name="Picture 4"/>
          <p:cNvSpPr/>
          <p:nvPr/>
        </p:nvSpPr>
        <p:spPr>
          <a:xfrm>
            <a:off x="6481440" y="648000"/>
            <a:ext cx="5232600" cy="5232600"/>
          </a:xfrm>
          <a:custGeom>
            <a:avLst/>
            <a:gdLst>
              <a:gd name="textAreaLeft" fmla="*/ 0 w 5232600"/>
              <a:gd name="textAreaRight" fmla="*/ 5234040 w 5232600"/>
              <a:gd name="textAreaTop" fmla="*/ 0 h 5232600"/>
              <a:gd name="textAreaBottom" fmla="*/ 5234040 h 5232600"/>
            </a:gdLst>
            <a:ahLst/>
            <a:cxnLst/>
            <a:rect l="textAreaLeft" t="textAreaTop" r="textAreaRight" b="textAreaBottom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D43F-8C4E-2735-31E5-AEB36D1B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Streamlit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links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15CA-1863-DC6E-6224-03EC9F3E3FB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365039"/>
            <a:ext cx="10721520" cy="6222573"/>
          </a:xfrm>
        </p:spPr>
        <p:txBody>
          <a:bodyPr anchor="ctr">
            <a:norm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https://streamlit.io/</a:t>
            </a:r>
            <a:endParaRPr lang="pl-PL" sz="4000" dirty="0">
              <a:solidFill>
                <a:schemeClr val="bg1"/>
              </a:solidFill>
            </a:endParaRPr>
          </a:p>
          <a:p>
            <a:pPr algn="ctr"/>
            <a:r>
              <a:rPr lang="en-GB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https://streamlit.io/gallery</a:t>
            </a:r>
            <a:endParaRPr lang="pl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0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35E0-0EAF-BB1A-F12C-031CA967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Hello </a:t>
            </a:r>
            <a:r>
              <a:rPr lang="pl-PL" dirty="0" err="1">
                <a:solidFill>
                  <a:schemeClr val="bg1"/>
                </a:solidFill>
              </a:rPr>
              <a:t>Streamlit</a:t>
            </a:r>
            <a:r>
              <a:rPr lang="pl-PL" dirty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7C7F40-CE09-761F-AED0-5F41662F16F6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rcRect t="7654" r="3349"/>
          <a:stretch/>
        </p:blipFill>
        <p:spPr>
          <a:xfrm>
            <a:off x="6096000" y="3019749"/>
            <a:ext cx="4649663" cy="10908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7F0B24-D9C4-B7B3-2A56-41EA8BE05851}"/>
              </a:ext>
            </a:extLst>
          </p:cNvPr>
          <p:cNvSpPr txBox="1"/>
          <p:nvPr/>
        </p:nvSpPr>
        <p:spPr>
          <a:xfrm>
            <a:off x="457200" y="1455888"/>
            <a:ext cx="5638800" cy="475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800" dirty="0" err="1">
                <a:solidFill>
                  <a:srgbClr val="FFFFFF"/>
                </a:solidFill>
                <a:latin typeface="Avenir Next LT Pro"/>
              </a:rPr>
              <a:t>Create</a:t>
            </a:r>
            <a:r>
              <a:rPr lang="pl-PL" sz="2800" dirty="0">
                <a:solidFill>
                  <a:srgbClr val="FFFFFF"/>
                </a:solidFill>
                <a:latin typeface="Avenir Next LT Pro"/>
              </a:rPr>
              <a:t> and </a:t>
            </a:r>
            <a:r>
              <a:rPr lang="pl-PL" sz="2800" dirty="0" err="1">
                <a:solidFill>
                  <a:srgbClr val="FFFFFF"/>
                </a:solidFill>
                <a:latin typeface="Avenir Next LT Pro"/>
              </a:rPr>
              <a:t>activate</a:t>
            </a:r>
            <a:r>
              <a:rPr lang="pl-PL" sz="2800" dirty="0">
                <a:solidFill>
                  <a:srgbClr val="FFFFFF"/>
                </a:solidFill>
                <a:latin typeface="Avenir Next LT Pro"/>
              </a:rPr>
              <a:t> </a:t>
            </a:r>
            <a:r>
              <a:rPr lang="pl-PL" sz="2800" dirty="0" err="1">
                <a:solidFill>
                  <a:srgbClr val="FFFFFF"/>
                </a:solidFill>
                <a:latin typeface="Avenir Next LT Pro"/>
              </a:rPr>
              <a:t>venv</a:t>
            </a:r>
            <a:r>
              <a:rPr lang="pl-PL" sz="2800" dirty="0">
                <a:solidFill>
                  <a:schemeClr val="bg1"/>
                </a:solidFill>
                <a:latin typeface="Arial"/>
              </a:rPr>
              <a:t>:</a:t>
            </a:r>
          </a:p>
          <a:p>
            <a:pPr marL="673200" lvl="1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dirty="0" err="1">
                <a:solidFill>
                  <a:srgbClr val="FFFFFF"/>
                </a:solidFill>
                <a:latin typeface="Avenir Next LT Pro"/>
              </a:rPr>
              <a:t>p</a:t>
            </a:r>
            <a:r>
              <a:rPr lang="pl-PL" b="0" u="none" strike="noStrike" dirty="0" err="1">
                <a:solidFill>
                  <a:srgbClr val="FFFFFF"/>
                </a:solidFill>
                <a:uFillTx/>
                <a:latin typeface="Avenir Next LT Pro"/>
              </a:rPr>
              <a:t>ython</a:t>
            </a:r>
            <a:r>
              <a:rPr lang="pl-PL" b="0" u="none" strike="noStrike" dirty="0">
                <a:solidFill>
                  <a:srgbClr val="FFFFFF"/>
                </a:solidFill>
                <a:uFillTx/>
                <a:latin typeface="Avenir Next LT Pro"/>
              </a:rPr>
              <a:t> –m </a:t>
            </a:r>
            <a:r>
              <a:rPr lang="pl-PL" b="0" u="none" strike="noStrike" dirty="0" err="1">
                <a:solidFill>
                  <a:srgbClr val="FFFFFF"/>
                </a:solidFill>
                <a:uFillTx/>
                <a:latin typeface="Avenir Next LT Pro"/>
              </a:rPr>
              <a:t>venv</a:t>
            </a:r>
            <a:r>
              <a:rPr lang="pl-PL" b="0" u="none" strike="noStrike" dirty="0">
                <a:solidFill>
                  <a:srgbClr val="FFFFFF"/>
                </a:solidFill>
                <a:uFillTx/>
                <a:latin typeface="Avenir Next LT Pro"/>
              </a:rPr>
              <a:t> .</a:t>
            </a:r>
            <a:r>
              <a:rPr lang="pl-PL" b="0" u="none" strike="noStrike" dirty="0" err="1">
                <a:solidFill>
                  <a:srgbClr val="FFFFFF"/>
                </a:solidFill>
                <a:uFillTx/>
                <a:latin typeface="Avenir Next LT Pro"/>
              </a:rPr>
              <a:t>venv</a:t>
            </a:r>
            <a:endParaRPr lang="pl-PL" b="0" u="none" strike="noStrike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673200" lvl="1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dirty="0">
                <a:solidFill>
                  <a:srgbClr val="FFFFFF"/>
                </a:solidFill>
                <a:latin typeface="Avenir Next LT Pro"/>
              </a:rPr>
              <a:t>.</a:t>
            </a:r>
            <a:r>
              <a:rPr lang="pl-PL" dirty="0" err="1">
                <a:solidFill>
                  <a:srgbClr val="FFFFFF"/>
                </a:solidFill>
                <a:latin typeface="Avenir Next LT Pro"/>
              </a:rPr>
              <a:t>venv</a:t>
            </a:r>
            <a:r>
              <a:rPr lang="pl-PL" dirty="0">
                <a:solidFill>
                  <a:srgbClr val="FFFFFF"/>
                </a:solidFill>
                <a:latin typeface="Avenir Next LT Pro"/>
              </a:rPr>
              <a:t>/Scripts/Activate.ps1 (Windows)</a:t>
            </a:r>
          </a:p>
          <a:p>
            <a:pPr marL="673200" lvl="1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b="0" u="none" strike="noStrike" dirty="0">
                <a:solidFill>
                  <a:srgbClr val="FFFFFF"/>
                </a:solidFill>
                <a:uFillTx/>
                <a:latin typeface="Avenir Next LT Pro"/>
              </a:rPr>
              <a:t>OR</a:t>
            </a:r>
          </a:p>
          <a:p>
            <a:pPr marL="673200" lvl="1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dirty="0">
                <a:solidFill>
                  <a:srgbClr val="FFFFFF"/>
                </a:solidFill>
                <a:latin typeface="Avenir Next LT Pro"/>
              </a:rPr>
              <a:t>.</a:t>
            </a:r>
            <a:r>
              <a:rPr lang="pl-PL" dirty="0" err="1">
                <a:solidFill>
                  <a:srgbClr val="FFFFFF"/>
                </a:solidFill>
                <a:latin typeface="Avenir Next LT Pro"/>
              </a:rPr>
              <a:t>venv</a:t>
            </a:r>
            <a:r>
              <a:rPr lang="pl-PL" dirty="0">
                <a:solidFill>
                  <a:srgbClr val="FFFFFF"/>
                </a:solidFill>
                <a:latin typeface="Avenir Next LT Pro"/>
              </a:rPr>
              <a:t>/bin/</a:t>
            </a:r>
            <a:r>
              <a:rPr lang="pl-PL" dirty="0" err="1">
                <a:solidFill>
                  <a:srgbClr val="FFFFFF"/>
                </a:solidFill>
                <a:latin typeface="Avenir Next LT Pro"/>
              </a:rPr>
              <a:t>activate</a:t>
            </a:r>
            <a:r>
              <a:rPr lang="pl-PL" dirty="0">
                <a:solidFill>
                  <a:srgbClr val="FFFFFF"/>
                </a:solidFill>
                <a:latin typeface="Avenir Next LT Pro"/>
              </a:rPr>
              <a:t> (Linux/</a:t>
            </a:r>
            <a:r>
              <a:rPr lang="pl-PL" dirty="0" err="1">
                <a:solidFill>
                  <a:srgbClr val="FFFFFF"/>
                </a:solidFill>
                <a:latin typeface="Avenir Next LT Pro"/>
              </a:rPr>
              <a:t>MacOS</a:t>
            </a:r>
            <a:r>
              <a:rPr lang="pl-PL" dirty="0">
                <a:solidFill>
                  <a:srgbClr val="FFFFFF"/>
                </a:solidFill>
                <a:latin typeface="Avenir Next LT Pro"/>
              </a:rPr>
              <a:t>)</a:t>
            </a:r>
            <a:endParaRPr lang="pl-PL" b="0" u="none" strike="noStrike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16000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u="none" strike="noStrike" dirty="0">
                <a:solidFill>
                  <a:srgbClr val="FFFFFF"/>
                </a:solidFill>
                <a:uFillTx/>
                <a:latin typeface="Avenir Next LT Pro"/>
              </a:rPr>
              <a:t>Install </a:t>
            </a:r>
            <a:r>
              <a:rPr lang="pl-PL" sz="2800" b="0" u="none" strike="noStrike" dirty="0" err="1">
                <a:solidFill>
                  <a:srgbClr val="FFFFFF"/>
                </a:solidFill>
                <a:uFillTx/>
                <a:latin typeface="Avenir Next LT Pro"/>
              </a:rPr>
              <a:t>streamlit</a:t>
            </a:r>
            <a:r>
              <a:rPr lang="en-US" sz="2800" b="0" u="none" strike="noStrike" dirty="0">
                <a:solidFill>
                  <a:srgbClr val="FFFFFF"/>
                </a:solidFill>
                <a:uFillTx/>
                <a:latin typeface="Avenir Next LT Pro"/>
              </a:rPr>
              <a:t> with pip:</a:t>
            </a:r>
            <a:endParaRPr lang="pl-PL" sz="2800" dirty="0">
              <a:solidFill>
                <a:srgbClr val="000000"/>
              </a:solidFill>
              <a:latin typeface="Arial"/>
            </a:endParaRPr>
          </a:p>
          <a:p>
            <a:pPr marL="673200" lvl="1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b="0" u="none" strike="noStrike" dirty="0">
                <a:solidFill>
                  <a:srgbClr val="FFFFFF"/>
                </a:solidFill>
                <a:uFillTx/>
              </a:rPr>
              <a:t>pip </a:t>
            </a:r>
            <a:r>
              <a:rPr lang="pl-PL" b="0" u="none" strike="noStrike" dirty="0" err="1">
                <a:solidFill>
                  <a:srgbClr val="FFFFFF"/>
                </a:solidFill>
                <a:uFillTx/>
              </a:rPr>
              <a:t>install</a:t>
            </a:r>
            <a:r>
              <a:rPr lang="pl-PL" b="0" u="none" strike="noStrike" dirty="0">
                <a:solidFill>
                  <a:srgbClr val="FFFFFF"/>
                </a:solidFill>
                <a:uFillTx/>
              </a:rPr>
              <a:t> </a:t>
            </a:r>
            <a:r>
              <a:rPr lang="pl-PL" b="0" u="none" strike="noStrike" dirty="0" err="1">
                <a:solidFill>
                  <a:srgbClr val="FFFFFF"/>
                </a:solidFill>
                <a:uFillTx/>
              </a:rPr>
              <a:t>streamlit</a:t>
            </a:r>
            <a:r>
              <a:rPr lang="pl-PL" b="0" u="none" strike="noStrike" dirty="0">
                <a:solidFill>
                  <a:srgbClr val="FFFFFF"/>
                </a:solidFill>
                <a:uFillTx/>
              </a:rPr>
              <a:t> </a:t>
            </a:r>
            <a:endParaRPr lang="en-US" b="0" u="none" strike="noStrike" dirty="0">
              <a:solidFill>
                <a:srgbClr val="000000"/>
              </a:solidFill>
              <a:uFillTx/>
            </a:endParaRPr>
          </a:p>
          <a:p>
            <a:pPr marL="216000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u="none" strike="noStrike" dirty="0">
                <a:solidFill>
                  <a:srgbClr val="FFFFFF"/>
                </a:solidFill>
                <a:uFillTx/>
                <a:latin typeface="Avenir Next LT Pro"/>
              </a:rPr>
              <a:t>Run the app with:</a:t>
            </a:r>
            <a:endParaRPr lang="pl-PL" sz="2800" dirty="0">
              <a:solidFill>
                <a:srgbClr val="000000"/>
              </a:solidFill>
              <a:latin typeface="Arial"/>
            </a:endParaRPr>
          </a:p>
          <a:p>
            <a:pPr marL="673200" lvl="1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dirty="0" err="1">
                <a:solidFill>
                  <a:srgbClr val="FFFFFF"/>
                </a:solidFill>
                <a:latin typeface="Avenir Next LT Pro"/>
              </a:rPr>
              <a:t>streamlit</a:t>
            </a:r>
            <a:r>
              <a:rPr lang="pl-PL" dirty="0">
                <a:solidFill>
                  <a:srgbClr val="FFFFFF"/>
                </a:solidFill>
                <a:latin typeface="Avenir Next LT Pro"/>
              </a:rPr>
              <a:t> run hello.py</a:t>
            </a:r>
            <a:endParaRPr lang="en-US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094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4F4D-C38C-82E7-5444-1E4F2A0F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Multipage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apps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3F362-9206-2554-6598-3E4BB3DBCF69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rcRect r="64847"/>
          <a:stretch/>
        </p:blipFill>
        <p:spPr>
          <a:xfrm>
            <a:off x="457200" y="1855830"/>
            <a:ext cx="1553857" cy="165758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DC5368-A796-32E4-0D35-0C45122D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701" y="1855830"/>
            <a:ext cx="990738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8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AF11-E2B7-37A2-FDF2-5BB5597B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Github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94598-1407-E6DE-2061-F062B6CD10C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38673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3600" dirty="0">
                <a:solidFill>
                  <a:schemeClr val="bg1"/>
                </a:solidFill>
              </a:rPr>
              <a:t>https://github.com/Soplicow/streamlit-dash</a:t>
            </a:r>
          </a:p>
        </p:txBody>
      </p:sp>
    </p:spTree>
    <p:extLst>
      <p:ext uri="{BB962C8B-B14F-4D97-AF65-F5344CB8AC3E}">
        <p14:creationId xmlns:p14="http://schemas.microsoft.com/office/powerpoint/2010/main" val="296274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6856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Dash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92" name="Picture 1391"/>
          <p:cNvPicPr/>
          <p:nvPr/>
        </p:nvPicPr>
        <p:blipFill>
          <a:blip r:embed="rId2"/>
          <a:stretch/>
        </p:blipFill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</p:pic>
      <p:sp useBgFill="1">
        <p:nvSpPr>
          <p:cNvPr id="1393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6200" y="4680"/>
            <a:ext cx="1218744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394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760" y="468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395" name="Right Tri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79920" y="1564560"/>
            <a:ext cx="567000" cy="567000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396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42000" y="176040"/>
            <a:ext cx="12215880" cy="6859080"/>
            <a:chOff x="-1242000" y="176040"/>
            <a:chExt cx="12215880" cy="6859080"/>
          </a:xfrm>
        </p:grpSpPr>
        <p:cxnSp>
          <p:nvCxnSpPr>
            <p:cNvPr id="1397" name="Straight Connector 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42000" y="68623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98" name="Straight Connector 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99" name="Straight Connector 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75716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0" name="Straight Connector 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04328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1" name="Straight Connector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4392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2" name="Straight Connector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5544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3" name="Straight Connector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95480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4" name="Straight Connector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95416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5" name="Straight Connector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395388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6" name="Straight Connector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95324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7" name="Straight Connector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95260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8" name="Straight Connector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95196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9" name="Straight Connector 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95168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0" name="Straight Connector 4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95104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1" name="Straight Connector 4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95040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2" name="Straight Connector 4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94976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3" name="Straight Connector 4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34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4" name="Straight Connector 5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90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5" name="Straight Connector 5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146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6" name="Straight Connector 5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20192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7" name="Straight Connector 5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257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8" name="Straight Connector 5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313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9" name="Straight Connector 5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36907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0" name="Straight Connector 5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424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1" name="Straight Connector 5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4804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2" name="Straight Connector 5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5362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3" name="Straight Connector 5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59194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4" name="Straight Connector 6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70340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5" name="Straight Connector 6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19320" y="642420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</p:grpSp>
      <p:sp>
        <p:nvSpPr>
          <p:cNvPr id="1426" name="Title 2"/>
          <p:cNvSpPr/>
          <p:nvPr/>
        </p:nvSpPr>
        <p:spPr>
          <a:xfrm>
            <a:off x="653400" y="730080"/>
            <a:ext cx="4951440" cy="224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What is Dash?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7" name="Content Placeholder 1"/>
          <p:cNvSpPr/>
          <p:nvPr/>
        </p:nvSpPr>
        <p:spPr>
          <a:xfrm>
            <a:off x="653400" y="2576880"/>
            <a:ext cx="5547240" cy="370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Open source framework created by Plotly in 2017.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Used for web data apps in Python.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It is based on Plotly.js, React and Flask.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Knowledge of HTML and JS is not necessary but can be helpful.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8" name="Flowchart: Document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653240" y="2109600"/>
            <a:ext cx="6856560" cy="2646360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pic>
        <p:nvPicPr>
          <p:cNvPr id="1429" name="Picture 1428"/>
          <p:cNvPicPr/>
          <p:nvPr/>
        </p:nvPicPr>
        <p:blipFill>
          <a:blip r:embed="rId3"/>
          <a:stretch/>
        </p:blipFill>
        <p:spPr>
          <a:xfrm>
            <a:off x="6858000" y="904680"/>
            <a:ext cx="4988880" cy="49888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PlaceHolder 1"/>
          <p:cNvSpPr>
            <a:spLocks noGrp="1"/>
          </p:cNvSpPr>
          <p:nvPr>
            <p:ph type="subTitle"/>
          </p:nvPr>
        </p:nvSpPr>
        <p:spPr>
          <a:xfrm>
            <a:off x="707400" y="365040"/>
            <a:ext cx="10721520" cy="61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  <a:hlinkClick r:id="rId2"/>
              </a:rPr>
              <a:t>https://dash.gallery/Portal/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https://plotly.com/examples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1" name="Picture 1430"/>
          <p:cNvPicPr/>
          <p:nvPr/>
        </p:nvPicPr>
        <p:blipFill>
          <a:blip r:embed="rId2"/>
          <a:stretch/>
        </p:blipFill>
        <p:spPr>
          <a:xfrm>
            <a:off x="-865080" y="0"/>
            <a:ext cx="14351400" cy="70855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Rectangle 1431"/>
          <p:cNvSpPr/>
          <p:nvPr/>
        </p:nvSpPr>
        <p:spPr>
          <a:xfrm>
            <a:off x="2286000" y="228600"/>
            <a:ext cx="7539120" cy="161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https://plotly.com/python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33" name="Picture 1432"/>
          <p:cNvPicPr/>
          <p:nvPr/>
        </p:nvPicPr>
        <p:blipFill>
          <a:blip r:embed="rId2"/>
          <a:stretch/>
        </p:blipFill>
        <p:spPr>
          <a:xfrm>
            <a:off x="1828800" y="1449720"/>
            <a:ext cx="8685720" cy="51786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Hello Dash!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35" name="Picture 1434"/>
          <p:cNvPicPr/>
          <p:nvPr/>
        </p:nvPicPr>
        <p:blipFill>
          <a:blip r:embed="rId2"/>
          <a:stretch/>
        </p:blipFill>
        <p:spPr>
          <a:xfrm>
            <a:off x="457200" y="2514600"/>
            <a:ext cx="5231520" cy="2586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36" name="PlaceHolder 2"/>
          <p:cNvSpPr>
            <a:spLocks noGrp="1"/>
          </p:cNvSpPr>
          <p:nvPr>
            <p:ph/>
          </p:nvPr>
        </p:nvSpPr>
        <p:spPr>
          <a:xfrm>
            <a:off x="6883920" y="2743200"/>
            <a:ext cx="3859920" cy="228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16000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u="none" strike="noStrike" dirty="0">
                <a:solidFill>
                  <a:srgbClr val="FFFFFF"/>
                </a:solidFill>
                <a:uFillTx/>
                <a:latin typeface="Avenir Next LT Pro"/>
              </a:rPr>
              <a:t>Install dash with pip: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32000" lvl="1" indent="-216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 dirty="0">
                <a:solidFill>
                  <a:srgbClr val="FFFFFF"/>
                </a:solidFill>
                <a:uFillTx/>
                <a:latin typeface="Avenir Next LT Pro"/>
              </a:rPr>
              <a:t>pip install dash	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u="none" strike="noStrike" dirty="0">
                <a:solidFill>
                  <a:srgbClr val="FFFFFF"/>
                </a:solidFill>
                <a:uFillTx/>
                <a:latin typeface="Avenir Next LT Pro"/>
              </a:rPr>
              <a:t>Run the app with: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32000" lvl="1" indent="-216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 dirty="0">
                <a:solidFill>
                  <a:srgbClr val="FFFFFF"/>
                </a:solidFill>
                <a:uFillTx/>
                <a:latin typeface="Avenir Next LT Pro"/>
              </a:rPr>
              <a:t>python3 app.py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Dash components: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38" name="Picture 1437"/>
          <p:cNvPicPr/>
          <p:nvPr/>
        </p:nvPicPr>
        <p:blipFill>
          <a:blip r:embed="rId2"/>
          <a:stretch/>
        </p:blipFill>
        <p:spPr>
          <a:xfrm>
            <a:off x="456840" y="2702160"/>
            <a:ext cx="5231520" cy="259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39" name="Picture 1438"/>
          <p:cNvPicPr/>
          <p:nvPr/>
        </p:nvPicPr>
        <p:blipFill>
          <a:blip r:embed="rId3"/>
          <a:stretch/>
        </p:blipFill>
        <p:spPr>
          <a:xfrm>
            <a:off x="6427440" y="1825200"/>
            <a:ext cx="4280400" cy="43498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277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35</vt:i4>
      </vt:variant>
      <vt:variant>
        <vt:lpstr>Slide Titles</vt:lpstr>
      </vt:variant>
      <vt:variant>
        <vt:i4>18</vt:i4>
      </vt:variant>
    </vt:vector>
  </HeadingPairs>
  <TitlesOfParts>
    <vt:vector size="59" baseType="lpstr">
      <vt:lpstr>Arial</vt:lpstr>
      <vt:lpstr>Avenir Next LT Pro</vt:lpstr>
      <vt:lpstr>Posterama</vt:lpstr>
      <vt:lpstr>Symbol</vt:lpstr>
      <vt:lpstr>Times New Roman</vt:lpstr>
      <vt:lpstr>Wingdings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Dash \ Streamlit</vt:lpstr>
      <vt:lpstr>Github</vt:lpstr>
      <vt:lpstr>Dash</vt:lpstr>
      <vt:lpstr>PowerPoint Presentation</vt:lpstr>
      <vt:lpstr>PowerPoint Presentation</vt:lpstr>
      <vt:lpstr>PowerPoint Presentation</vt:lpstr>
      <vt:lpstr>PowerPoint Presentation</vt:lpstr>
      <vt:lpstr>Hello Dash!</vt:lpstr>
      <vt:lpstr>Dash components:</vt:lpstr>
      <vt:lpstr>Callbacks</vt:lpstr>
      <vt:lpstr>Callbacks contd.</vt:lpstr>
      <vt:lpstr>Callbacks – example</vt:lpstr>
      <vt:lpstr>PowerPoint Presentation</vt:lpstr>
      <vt:lpstr>Streamlit</vt:lpstr>
      <vt:lpstr>What is Streamlit?</vt:lpstr>
      <vt:lpstr>Streamlit links</vt:lpstr>
      <vt:lpstr>Hello Streamlit!</vt:lpstr>
      <vt:lpstr>Multipage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Wojciech Kapica</dc:creator>
  <dc:description/>
  <cp:lastModifiedBy>Wojciech Kapica</cp:lastModifiedBy>
  <cp:revision>23</cp:revision>
  <dcterms:created xsi:type="dcterms:W3CDTF">2025-04-21T08:20:47Z</dcterms:created>
  <dcterms:modified xsi:type="dcterms:W3CDTF">2025-05-13T15:35:32Z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