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9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5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3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9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9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9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0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9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3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5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33A6A7-E7EE-42C5-88DE-B09D16B38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BD35FA-7E8F-D252-E8DD-3C347291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2954226"/>
            <a:ext cx="5555624" cy="2232199"/>
          </a:xfrm>
        </p:spPr>
        <p:txBody>
          <a:bodyPr anchor="t">
            <a:normAutofit/>
          </a:bodyPr>
          <a:lstStyle/>
          <a:p>
            <a:pPr algn="l"/>
            <a:r>
              <a:rPr lang="pl-PL" dirty="0" err="1"/>
              <a:t>Streamlit</a:t>
            </a:r>
            <a:r>
              <a:rPr lang="pl-PL" dirty="0"/>
              <a:t> \ </a:t>
            </a:r>
            <a:r>
              <a:rPr lang="pl-PL" dirty="0" err="1"/>
              <a:t>Dash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BCC23-0CF2-8623-9B30-D3A194164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725465"/>
            <a:ext cx="5555624" cy="2063925"/>
          </a:xfrm>
        </p:spPr>
        <p:txBody>
          <a:bodyPr anchor="b">
            <a:normAutofit/>
          </a:bodyPr>
          <a:lstStyle/>
          <a:p>
            <a:pPr algn="l"/>
            <a:r>
              <a:rPr lang="pl-PL" dirty="0"/>
              <a:t>Data Dashboard</a:t>
            </a:r>
            <a:endParaRPr lang="en-GB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pattern on a white background&#10;&#10;AI-generated content may be incorrect.">
            <a:extLst>
              <a:ext uri="{FF2B5EF4-FFF2-40B4-BE49-F238E27FC236}">
                <a16:creationId xmlns:a16="http://schemas.microsoft.com/office/drawing/2014/main" id="{8909E11D-BA6D-9C87-4004-764240EF33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32" r="2" b="2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214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73B7-C50E-04CB-E645-B2A50873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pl-PL" dirty="0" err="1"/>
              <a:t>Dash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77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D9E0-DE81-AC02-04EA-640EFB95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 anchor="ctr"/>
          <a:lstStyle/>
          <a:p>
            <a:pPr algn="ctr"/>
            <a:r>
              <a:rPr lang="pl-PL" dirty="0" err="1"/>
              <a:t>Streamlit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1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B73489-D0E4-4C8B-884B-43A00CCD3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985A84-32A4-0E8E-560A-08A5F394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9"/>
            <a:ext cx="4952999" cy="2247614"/>
          </a:xfrm>
        </p:spPr>
        <p:txBody>
          <a:bodyPr>
            <a:normAutofit/>
          </a:bodyPr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Streamlit</a:t>
            </a:r>
            <a:r>
              <a:rPr lang="pl-PL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3D6E-3753-EA1A-3BCF-9C074724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72193"/>
            <a:ext cx="5548688" cy="3702133"/>
          </a:xfrm>
        </p:spPr>
        <p:txBody>
          <a:bodyPr>
            <a:normAutofit/>
          </a:bodyPr>
          <a:lstStyle/>
          <a:p>
            <a:r>
              <a:rPr lang="pl-PL" sz="2400" dirty="0" err="1"/>
              <a:t>An</a:t>
            </a:r>
            <a:r>
              <a:rPr lang="pl-PL" sz="2400" dirty="0"/>
              <a:t> open-</a:t>
            </a:r>
            <a:r>
              <a:rPr lang="pl-PL" sz="2400" dirty="0" err="1"/>
              <a:t>source</a:t>
            </a:r>
            <a:r>
              <a:rPr lang="pl-PL" sz="2400" dirty="0"/>
              <a:t> </a:t>
            </a:r>
            <a:r>
              <a:rPr lang="pl-PL" sz="2400" dirty="0" err="1"/>
              <a:t>Python</a:t>
            </a:r>
            <a:r>
              <a:rPr lang="pl-PL" sz="2400" dirty="0"/>
              <a:t> </a:t>
            </a:r>
            <a:r>
              <a:rPr lang="pl-PL" sz="2400" dirty="0" err="1"/>
              <a:t>framework</a:t>
            </a:r>
            <a:endParaRPr lang="pl-PL" sz="2400" dirty="0"/>
          </a:p>
          <a:p>
            <a:r>
              <a:rPr lang="pl-PL" sz="2400" dirty="0" err="1"/>
              <a:t>Used</a:t>
            </a:r>
            <a:r>
              <a:rPr lang="pl-PL" sz="2400" dirty="0"/>
              <a:t> to </a:t>
            </a:r>
            <a:r>
              <a:rPr lang="pl-PL" sz="2400" dirty="0" err="1"/>
              <a:t>build</a:t>
            </a:r>
            <a:r>
              <a:rPr lang="pl-PL" sz="2400" dirty="0"/>
              <a:t> </a:t>
            </a:r>
            <a:r>
              <a:rPr lang="pl-PL" sz="2400" dirty="0" err="1"/>
              <a:t>interactive</a:t>
            </a:r>
            <a:r>
              <a:rPr lang="pl-PL" sz="2400" dirty="0"/>
              <a:t> data </a:t>
            </a:r>
            <a:r>
              <a:rPr lang="pl-PL" sz="2400" dirty="0" err="1"/>
              <a:t>apps</a:t>
            </a:r>
            <a:endParaRPr lang="pl-PL" sz="2400" dirty="0"/>
          </a:p>
          <a:p>
            <a:r>
              <a:rPr lang="pl-PL" sz="2400" dirty="0" err="1"/>
              <a:t>Intuitive</a:t>
            </a:r>
            <a:r>
              <a:rPr lang="pl-PL" sz="2400" dirty="0"/>
              <a:t> </a:t>
            </a:r>
            <a:r>
              <a:rPr lang="pl-PL" sz="2400" dirty="0" err="1"/>
              <a:t>syntax</a:t>
            </a:r>
            <a:endParaRPr lang="pl-PL" sz="2400" dirty="0"/>
          </a:p>
          <a:p>
            <a:r>
              <a:rPr lang="pl-PL" sz="2400" dirty="0" err="1"/>
              <a:t>Minimal</a:t>
            </a:r>
            <a:r>
              <a:rPr lang="pl-PL" sz="2400" dirty="0"/>
              <a:t> </a:t>
            </a:r>
            <a:r>
              <a:rPr lang="pl-PL" sz="2400" dirty="0" err="1"/>
              <a:t>experience</a:t>
            </a:r>
            <a:r>
              <a:rPr lang="pl-PL" sz="2400" dirty="0"/>
              <a:t> </a:t>
            </a:r>
            <a:r>
              <a:rPr lang="pl-PL" sz="2400" dirty="0" err="1"/>
              <a:t>required</a:t>
            </a:r>
            <a:endParaRPr lang="en-GB" sz="2400" dirty="0"/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A890253F-325A-4AC7-AF5F-06FB890E8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red paper boat with triangle shapes">
            <a:extLst>
              <a:ext uri="{FF2B5EF4-FFF2-40B4-BE49-F238E27FC236}">
                <a16:creationId xmlns:a16="http://schemas.microsoft.com/office/drawing/2014/main" id="{5F5ABAD7-6979-C07D-03A1-435FD917F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460" y="647827"/>
            <a:ext cx="5234010" cy="5234010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9703884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Posterama</vt:lpstr>
      <vt:lpstr>SineVTI</vt:lpstr>
      <vt:lpstr>Streamlit \ Dash</vt:lpstr>
      <vt:lpstr>Dash</vt:lpstr>
      <vt:lpstr>Streamlit</vt:lpstr>
      <vt:lpstr>What is Streamlit?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Wojciech Kapica</dc:creator>
  <cp:lastModifiedBy>Wojciech Kapica</cp:lastModifiedBy>
  <cp:revision>4</cp:revision>
  <dcterms:created xsi:type="dcterms:W3CDTF">2025-04-21T08:20:47Z</dcterms:created>
  <dcterms:modified xsi:type="dcterms:W3CDTF">2025-04-21T19:22:13Z</dcterms:modified>
</cp:coreProperties>
</file>