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45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34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90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9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9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9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06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97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3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4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733A6A7-E7EE-42C5-88DE-B09D16B38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1108A0F-8C78-4294-B028-9F09581FC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3489AA-CF3C-45B5-9A6B-D686CDD1DD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ABF1CE3-37BC-462F-BC4B-5EF9C8287D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21847A4-7B07-4976-81EF-E68ABFC4F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F3EBBA6-8771-481B-BACA-142F0C8053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F58D94E-BB4B-436D-8172-0F5737BEEA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75AA9A-4678-41CB-AEFA-13C324B847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C95E447-C172-476B-98BE-453E4049FB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F3BD247-696E-47F7-964F-89A5823D1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31E4B8-694B-447A-AA13-36B0A4EEC9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8321B73-1AE7-4FA0-90EB-4E969A095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15F8082-1C6D-496D-937D-964948B109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B84AF1D-3604-4213-B891-4880C86F6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3631262-5E4E-4A33-9D72-17996A538F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A4C49C9-CD9F-417C-A832-DD9D6F9C4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A3BBBFA-B462-4340-82C8-3EE5CCFB1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A7D3C2E-F100-49BC-9F4E-DFB50B2F9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46D4A85-2FF9-491B-BBF7-4D83EB888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8F6747A-BC05-4E83-8FE8-976BBCE30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C1FEEA0-B31C-4DD8-9CC4-DAE0655780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783C12-3D0A-495D-B461-9D1FCC415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AD7D205-DA43-40B9-82B4-D570FB270F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DD4F5FF-D993-454E-AB84-8634B9E53F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64AEBB-D378-4CCE-9266-B45FC822E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2217ABD-7AF1-44DF-9243-75E5C9792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D885E59-AA75-4026-972E-4DEE1AB59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B41BAB-F8B8-402D-BC3D-82F73208A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67CC234-9EF0-4613-9013-F7F9AEC49E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32D8DE3-B3FD-47EC-B6D3-90CE4F037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218772-C699-478C-9D44-9459ABA4C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0BD35FA-7E8F-D252-E8DD-3C3472914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2954226"/>
            <a:ext cx="5555624" cy="2232199"/>
          </a:xfrm>
        </p:spPr>
        <p:txBody>
          <a:bodyPr anchor="t">
            <a:normAutofit/>
          </a:bodyPr>
          <a:lstStyle/>
          <a:p>
            <a:pPr algn="l"/>
            <a:r>
              <a:rPr lang="pl-PL" dirty="0" err="1"/>
              <a:t>Streamlit</a:t>
            </a:r>
            <a:r>
              <a:rPr lang="pl-PL" dirty="0"/>
              <a:t> \ </a:t>
            </a:r>
            <a:r>
              <a:rPr lang="pl-PL" dirty="0" err="1"/>
              <a:t>Dash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BCC23-0CF2-8623-9B30-D3A194164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725465"/>
            <a:ext cx="5555624" cy="2063925"/>
          </a:xfrm>
        </p:spPr>
        <p:txBody>
          <a:bodyPr anchor="b">
            <a:normAutofit/>
          </a:bodyPr>
          <a:lstStyle/>
          <a:p>
            <a:pPr algn="l"/>
            <a:endParaRPr lang="en-GB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94D786EB-944C-47D5-B631-899F4029B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pattern on a white background&#10;&#10;AI-generated content may be incorrect.">
            <a:extLst>
              <a:ext uri="{FF2B5EF4-FFF2-40B4-BE49-F238E27FC236}">
                <a16:creationId xmlns:a16="http://schemas.microsoft.com/office/drawing/2014/main" id="{8909E11D-BA6D-9C87-4004-764240EF3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032" r="2" b="2"/>
          <a:stretch/>
        </p:blipFill>
        <p:spPr>
          <a:xfrm>
            <a:off x="6309311" y="1"/>
            <a:ext cx="5899302" cy="6862230"/>
          </a:xfrm>
          <a:custGeom>
            <a:avLst/>
            <a:gdLst/>
            <a:ahLst/>
            <a:cxnLst/>
            <a:rect l="l" t="t" r="r" b="b"/>
            <a:pathLst>
              <a:path w="5923149" h="6857997">
                <a:moveTo>
                  <a:pt x="320173" y="0"/>
                </a:moveTo>
                <a:lnTo>
                  <a:pt x="5923149" y="0"/>
                </a:lnTo>
                <a:lnTo>
                  <a:pt x="5923149" y="6857997"/>
                </a:lnTo>
                <a:lnTo>
                  <a:pt x="1111789" y="6857997"/>
                </a:lnTo>
                <a:lnTo>
                  <a:pt x="1106562" y="6546368"/>
                </a:lnTo>
                <a:cubicBezTo>
                  <a:pt x="1000021" y="3425651"/>
                  <a:pt x="-688878" y="3321843"/>
                  <a:pt x="320173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2145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85A84-32A4-0E8E-560A-08A5F3941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What</a:t>
            </a:r>
            <a:r>
              <a:rPr lang="pl-PL" dirty="0"/>
              <a:t> </a:t>
            </a:r>
            <a:r>
              <a:rPr lang="pl-PL" dirty="0" err="1"/>
              <a:t>is</a:t>
            </a:r>
            <a:r>
              <a:rPr lang="pl-PL" dirty="0"/>
              <a:t> </a:t>
            </a:r>
            <a:r>
              <a:rPr lang="pl-PL" dirty="0" err="1"/>
              <a:t>Streamlit</a:t>
            </a:r>
            <a:r>
              <a:rPr lang="pl-PL" dirty="0"/>
              <a:t>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73D6E-3753-EA1A-3BCF-9C07472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err="1"/>
              <a:t>An</a:t>
            </a:r>
            <a:r>
              <a:rPr lang="pl-PL" dirty="0"/>
              <a:t> open-</a:t>
            </a:r>
            <a:r>
              <a:rPr lang="pl-PL" dirty="0" err="1"/>
              <a:t>source</a:t>
            </a:r>
            <a:r>
              <a:rPr lang="pl-PL" dirty="0"/>
              <a:t> </a:t>
            </a:r>
            <a:r>
              <a:rPr lang="pl-PL" dirty="0" err="1"/>
              <a:t>Python</a:t>
            </a:r>
            <a:r>
              <a:rPr lang="pl-PL" dirty="0"/>
              <a:t> </a:t>
            </a:r>
            <a:r>
              <a:rPr lang="pl-PL" dirty="0" err="1"/>
              <a:t>framework</a:t>
            </a:r>
            <a:endParaRPr lang="pl-PL" dirty="0"/>
          </a:p>
          <a:p>
            <a:r>
              <a:rPr lang="pl-PL" dirty="0" err="1"/>
              <a:t>Used</a:t>
            </a:r>
            <a:r>
              <a:rPr lang="pl-PL" dirty="0"/>
              <a:t> to </a:t>
            </a:r>
            <a:r>
              <a:rPr lang="pl-PL" dirty="0" err="1"/>
              <a:t>build</a:t>
            </a:r>
            <a:r>
              <a:rPr lang="pl-PL" dirty="0"/>
              <a:t> </a:t>
            </a:r>
            <a:r>
              <a:rPr lang="pl-PL" dirty="0" err="1"/>
              <a:t>interactive</a:t>
            </a:r>
            <a:r>
              <a:rPr lang="pl-PL" dirty="0"/>
              <a:t> data </a:t>
            </a:r>
            <a:r>
              <a:rPr lang="pl-PL" dirty="0" err="1"/>
              <a:t>apps</a:t>
            </a:r>
            <a:endParaRPr lang="pl-PL" dirty="0"/>
          </a:p>
          <a:p>
            <a:r>
              <a:rPr lang="pl-PL" dirty="0" err="1"/>
              <a:t>Intuitive</a:t>
            </a:r>
            <a:r>
              <a:rPr lang="pl-PL" dirty="0"/>
              <a:t> </a:t>
            </a:r>
            <a:r>
              <a:rPr lang="pl-PL" dirty="0" err="1"/>
              <a:t>syntax</a:t>
            </a:r>
            <a:endParaRPr lang="pl-PL" dirty="0"/>
          </a:p>
          <a:p>
            <a:r>
              <a:rPr lang="pl-PL" dirty="0" err="1"/>
              <a:t>Minimal</a:t>
            </a:r>
            <a:r>
              <a:rPr lang="pl-PL" dirty="0"/>
              <a:t> </a:t>
            </a:r>
            <a:r>
              <a:rPr lang="pl-PL" dirty="0" err="1"/>
              <a:t>experience</a:t>
            </a:r>
            <a:r>
              <a:rPr lang="pl-PL" dirty="0"/>
              <a:t> </a:t>
            </a:r>
            <a:r>
              <a:rPr lang="pl-PL"/>
              <a:t>required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97038840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Avenir Next LT Pro</vt:lpstr>
      <vt:lpstr>Posterama</vt:lpstr>
      <vt:lpstr>SineVTI</vt:lpstr>
      <vt:lpstr>Streamlit \ Dash</vt:lpstr>
      <vt:lpstr>What is Streamlit?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Wojciech Kapica</dc:creator>
  <cp:lastModifiedBy>Wojciech Kapica</cp:lastModifiedBy>
  <cp:revision>1</cp:revision>
  <dcterms:created xsi:type="dcterms:W3CDTF">2025-04-21T08:20:47Z</dcterms:created>
  <dcterms:modified xsi:type="dcterms:W3CDTF">2025-04-21T08:37:10Z</dcterms:modified>
</cp:coreProperties>
</file>