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95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5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3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9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9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9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0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9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3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5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4/24/2025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7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33A6A7-E7EE-42C5-88DE-B09D16B38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BD35FA-7E8F-D252-E8DD-3C347291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2954226"/>
            <a:ext cx="5555624" cy="2232199"/>
          </a:xfrm>
        </p:spPr>
        <p:txBody>
          <a:bodyPr anchor="t">
            <a:normAutofit/>
          </a:bodyPr>
          <a:lstStyle/>
          <a:p>
            <a:pPr algn="l"/>
            <a:r>
              <a:rPr lang="pl-PL" dirty="0" err="1"/>
              <a:t>Streamlit</a:t>
            </a:r>
            <a:r>
              <a:rPr lang="pl-PL" dirty="0"/>
              <a:t> \ </a:t>
            </a:r>
            <a:r>
              <a:rPr lang="pl-PL" dirty="0" err="1"/>
              <a:t>Dash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BCC23-0CF2-8623-9B30-D3A194164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725465"/>
            <a:ext cx="5555624" cy="2063925"/>
          </a:xfrm>
        </p:spPr>
        <p:txBody>
          <a:bodyPr anchor="b">
            <a:normAutofit/>
          </a:bodyPr>
          <a:lstStyle/>
          <a:p>
            <a:pPr algn="l"/>
            <a:r>
              <a:rPr lang="pl-PL" dirty="0"/>
              <a:t>Data Dashboard</a:t>
            </a:r>
            <a:endParaRPr lang="en-GB" dirty="0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pattern on a white background&#10;&#10;AI-generated content may be incorrect.">
            <a:extLst>
              <a:ext uri="{FF2B5EF4-FFF2-40B4-BE49-F238E27FC236}">
                <a16:creationId xmlns:a16="http://schemas.microsoft.com/office/drawing/2014/main" id="{8909E11D-BA6D-9C87-4004-764240EF33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032" r="2" b="2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2145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873B7-C50E-04CB-E645-B2A50873D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pPr algn="ctr"/>
            <a:r>
              <a:rPr lang="pl-PL" dirty="0" err="1"/>
              <a:t>Dash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9771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8D9E0-DE81-AC02-04EA-640EFB955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 anchor="ctr"/>
          <a:lstStyle/>
          <a:p>
            <a:pPr algn="ctr"/>
            <a:r>
              <a:rPr lang="pl-PL" dirty="0" err="1"/>
              <a:t>Streamlit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710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B73489-D0E4-4C8B-884B-43A00CCD3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1" y="1559140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985A84-32A4-0E8E-560A-08A5F3941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9"/>
            <a:ext cx="4952999" cy="2247614"/>
          </a:xfrm>
        </p:spPr>
        <p:txBody>
          <a:bodyPr>
            <a:normAutofit/>
          </a:bodyPr>
          <a:lstStyle/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Streamlit</a:t>
            </a:r>
            <a:r>
              <a:rPr lang="pl-PL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73D6E-3753-EA1A-3BCF-9C074724F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72193"/>
            <a:ext cx="5548688" cy="3702133"/>
          </a:xfrm>
        </p:spPr>
        <p:txBody>
          <a:bodyPr>
            <a:normAutofit/>
          </a:bodyPr>
          <a:lstStyle/>
          <a:p>
            <a:r>
              <a:rPr lang="pl-PL" sz="2400" dirty="0" err="1"/>
              <a:t>An</a:t>
            </a:r>
            <a:r>
              <a:rPr lang="pl-PL" sz="2400" dirty="0"/>
              <a:t> open-</a:t>
            </a:r>
            <a:r>
              <a:rPr lang="pl-PL" sz="2400" dirty="0" err="1"/>
              <a:t>source</a:t>
            </a:r>
            <a:r>
              <a:rPr lang="pl-PL" sz="2400" dirty="0"/>
              <a:t> </a:t>
            </a:r>
            <a:r>
              <a:rPr lang="pl-PL" sz="2400" dirty="0" err="1"/>
              <a:t>Python</a:t>
            </a:r>
            <a:r>
              <a:rPr lang="pl-PL" sz="2400" dirty="0"/>
              <a:t> </a:t>
            </a:r>
            <a:r>
              <a:rPr lang="pl-PL" sz="2400" dirty="0" err="1"/>
              <a:t>framework</a:t>
            </a:r>
            <a:endParaRPr lang="pl-PL" sz="2400" dirty="0"/>
          </a:p>
          <a:p>
            <a:r>
              <a:rPr lang="pl-PL" sz="2400" dirty="0" err="1"/>
              <a:t>Used</a:t>
            </a:r>
            <a:r>
              <a:rPr lang="pl-PL" sz="2400" dirty="0"/>
              <a:t> to </a:t>
            </a:r>
            <a:r>
              <a:rPr lang="pl-PL" sz="2400" dirty="0" err="1"/>
              <a:t>build</a:t>
            </a:r>
            <a:r>
              <a:rPr lang="pl-PL" sz="2400" dirty="0"/>
              <a:t> </a:t>
            </a:r>
            <a:r>
              <a:rPr lang="pl-PL" sz="2400" dirty="0" err="1"/>
              <a:t>interactive</a:t>
            </a:r>
            <a:r>
              <a:rPr lang="pl-PL" sz="2400" dirty="0"/>
              <a:t> data </a:t>
            </a:r>
            <a:r>
              <a:rPr lang="pl-PL" sz="2400" dirty="0" err="1"/>
              <a:t>apps</a:t>
            </a:r>
            <a:endParaRPr lang="pl-PL" sz="2400" dirty="0"/>
          </a:p>
          <a:p>
            <a:r>
              <a:rPr lang="pl-PL" sz="2400" dirty="0" err="1"/>
              <a:t>Intuitive</a:t>
            </a:r>
            <a:r>
              <a:rPr lang="pl-PL" sz="2400" dirty="0"/>
              <a:t> </a:t>
            </a:r>
            <a:r>
              <a:rPr lang="pl-PL" sz="2400" dirty="0" err="1"/>
              <a:t>syntax</a:t>
            </a:r>
            <a:endParaRPr lang="pl-PL" sz="2400" dirty="0"/>
          </a:p>
          <a:p>
            <a:r>
              <a:rPr lang="pl-PL" sz="2400" dirty="0" err="1"/>
              <a:t>Minimal</a:t>
            </a:r>
            <a:r>
              <a:rPr lang="pl-PL" sz="2400" dirty="0"/>
              <a:t> </a:t>
            </a:r>
            <a:r>
              <a:rPr lang="pl-PL" sz="2400" dirty="0" err="1"/>
              <a:t>experience</a:t>
            </a:r>
            <a:r>
              <a:rPr lang="pl-PL" sz="2400" dirty="0"/>
              <a:t> </a:t>
            </a:r>
            <a:r>
              <a:rPr lang="pl-PL" sz="2400" dirty="0" err="1"/>
              <a:t>required</a:t>
            </a:r>
            <a:endParaRPr lang="en-GB" sz="2400" dirty="0"/>
          </a:p>
        </p:txBody>
      </p:sp>
      <p:sp>
        <p:nvSpPr>
          <p:cNvPr id="47" name="Flowchart: Document 46">
            <a:extLst>
              <a:ext uri="{FF2B5EF4-FFF2-40B4-BE49-F238E27FC236}">
                <a16:creationId xmlns:a16="http://schemas.microsoft.com/office/drawing/2014/main" id="{A890253F-325A-4AC7-AF5F-06FB890E8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A red paper boat with triangle shapes">
            <a:extLst>
              <a:ext uri="{FF2B5EF4-FFF2-40B4-BE49-F238E27FC236}">
                <a16:creationId xmlns:a16="http://schemas.microsoft.com/office/drawing/2014/main" id="{5F5ABAD7-6979-C07D-03A1-435FD917F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1460" y="647827"/>
            <a:ext cx="5234010" cy="5234010"/>
          </a:xfrm>
          <a:custGeom>
            <a:avLst/>
            <a:gdLst/>
            <a:ahLst/>
            <a:cxnLst/>
            <a:rect l="l" t="t" r="r" b="b"/>
            <a:pathLst>
              <a:path w="5777910" h="5777910">
                <a:moveTo>
                  <a:pt x="2888955" y="0"/>
                </a:moveTo>
                <a:cubicBezTo>
                  <a:pt x="4484481" y="0"/>
                  <a:pt x="5777910" y="1293429"/>
                  <a:pt x="5777910" y="2888955"/>
                </a:cubicBezTo>
                <a:cubicBezTo>
                  <a:pt x="5777910" y="4484481"/>
                  <a:pt x="4484481" y="5777910"/>
                  <a:pt x="2888955" y="5777910"/>
                </a:cubicBezTo>
                <a:cubicBezTo>
                  <a:pt x="1293429" y="5777910"/>
                  <a:pt x="0" y="4484481"/>
                  <a:pt x="0" y="2888955"/>
                </a:cubicBezTo>
                <a:cubicBezTo>
                  <a:pt x="0" y="1293429"/>
                  <a:pt x="1293429" y="0"/>
                  <a:pt x="288895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97038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26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Posterama</vt:lpstr>
      <vt:lpstr>SineVTI</vt:lpstr>
      <vt:lpstr>Streamlit \ Dash</vt:lpstr>
      <vt:lpstr>Dash</vt:lpstr>
      <vt:lpstr>Streamlit</vt:lpstr>
      <vt:lpstr>What is Streamlit?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Wojciech Kapica</dc:creator>
  <cp:lastModifiedBy>Wojciech Kapica</cp:lastModifiedBy>
  <cp:revision>5</cp:revision>
  <dcterms:created xsi:type="dcterms:W3CDTF">2025-04-21T08:20:47Z</dcterms:created>
  <dcterms:modified xsi:type="dcterms:W3CDTF">2025-04-24T08:03:39Z</dcterms:modified>
</cp:coreProperties>
</file>