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89572E-C77B-09F2-C696-CFF71DA67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46C3A7D-9E2A-F7C4-1D79-4520B931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00D824-D70F-C716-4977-0A579590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076ACA-76A7-70E1-8AA1-5E3159FA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D515F4-46C7-62AF-2D9C-B77583C1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6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C35B98-9D2D-BDD2-E120-54D804D9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2C81B75-D63E-AF05-47AB-3FB5B173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D20B6C-2851-B9C2-CD05-0A68C80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C2411C-D407-F52F-7985-F7533163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A7BED7-14E3-4E53-EEA5-ABCE7F6C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33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2629203-2D1E-173B-9FE6-20F14C47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FF5964C-DA8F-FF31-8120-1DA435FE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7622EF-7FF6-BDCA-CDF0-27BBCCE3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C4C49CA-8847-5D91-C036-E2E53AC8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52396F-C3D8-C97B-D82E-70E1439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55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6C695A-8B1E-2C50-3180-D4008FE8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D9F72B-F38B-1DD6-24D6-4CBD5C9C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15E18C-73E4-A88D-DC7F-19221787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E7A70E-067A-29D4-16B3-55CF9601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B19127-0C8A-9C53-68A3-73048FFA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5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15E0D8-D2E2-23CD-85C4-AE1CF963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300E5C-4771-B032-6AC5-57FA9707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60D37FD-DB4C-32D4-781D-296016C2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B7FDFB4-2D5E-CC75-A5D8-0C5681E5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A734F0-B8F6-02AE-017B-D02CE367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90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380E14-EC51-2651-C2D7-E4591F6A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B6F474-9094-1D5A-2C08-B8B83928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E479BB9-AF71-0EDC-720E-ECAE0D237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3FB77A-4C70-CBA5-CEFC-DB4B2D3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CF99DF1-5D0E-6DF8-1F85-60812776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1994D05-F37C-7978-D172-9D5EB106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027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C4BBEF-C6ED-1701-7BB0-81437D14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121168-8124-E636-47C7-D291CF93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1E1DA55-0742-BE8B-B07F-7A5F4C73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2A111E7-96D5-7C5F-7297-43947CF58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72D79CD-3E30-13E3-3C2A-61E029141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2C275DA-E1D3-8704-1C5B-E9038F36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F851E3F-15CD-5361-EEE1-C31340A3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9567AA2-48AE-6F13-7773-F98400B2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191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FFFCD7-A5CC-6B9F-0FDF-4A38F1A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C5351F6-F1A1-A08C-7F80-293060A9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6F61B9B-D86C-180A-5096-9555802F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A73C23A-5CA0-1C92-223B-B388E0DB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750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E8D5617-0FE7-D6AB-25F9-5F5D625C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717DCC6-6670-99B7-53A6-0706735F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3AE1F0E-6A6E-6FA0-70C3-76F12D57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740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70F4B9-1863-B0E8-1D10-7D49947B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F6445B-374E-EFB5-E0C2-6CD13C4D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940BBF5-2F9C-F53A-8C31-16AB6EFB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FD71D35-F732-89EE-ED52-382009BB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BBB720B-BBA6-4E49-B944-2C4C2C16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23A4070-E801-E6D9-AEED-9F42AACC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655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FF12A0-1884-86D1-8613-C3A17FAE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1B51556-2F00-A1B3-BC08-24F0D2A76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260B766-C490-8C5F-2DEC-F67806FD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D7D9B02-A75A-B6C4-FEC7-0F59FEC5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31387E0-9F02-F6CE-8FFB-B8BFF15A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9B40320-F6E2-59D3-568A-17C929CC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C417D98-2564-C712-0D4A-C4108EA6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D869869-34D4-996A-4D34-5B664EDD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ACA18C-2EAE-37E4-7F99-C249E55FF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480E-D401-44C4-B862-CC1491570505}" type="datetimeFigureOut">
              <a:rPr lang="sv-SE" smtClean="0"/>
              <a:t>2023-05-03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B37B730-4F3D-E11A-10D3-747620B07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D62E3F-25AE-6ACC-9B46-CFF8B2DB0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0885-A5AA-4272-98E0-A6149B05E1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362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820C30-3163-B357-61C3-17F3D4155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CoolBooks</a:t>
            </a:r>
            <a:br>
              <a:rPr lang="sv-SE" dirty="0"/>
            </a:br>
            <a:r>
              <a:rPr lang="sv-SE" sz="2700" dirty="0"/>
              <a:t>by</a:t>
            </a:r>
            <a:br>
              <a:rPr lang="sv-SE" dirty="0"/>
            </a:br>
            <a:r>
              <a:rPr lang="sv-SE" dirty="0"/>
              <a:t>Smart Kittens</a:t>
            </a:r>
          </a:p>
        </p:txBody>
      </p:sp>
      <p:pic>
        <p:nvPicPr>
          <p:cNvPr id="1028" name="Picture 4" descr="FOSS Programming Club, LDCE... - FOSS Programming Club, LDCE">
            <a:extLst>
              <a:ext uri="{FF2B5EF4-FFF2-40B4-BE49-F238E27FC236}">
                <a16:creationId xmlns:a16="http://schemas.microsoft.com/office/drawing/2014/main" id="{4FC4945F-F033-A0B4-4FBE-F8D21CE71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61358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1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D2E28-94DE-7F90-CF52-A0BC6D91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Planeringen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4F7E47-F282-1D8E-3FF6-1B43188D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Utgick från databasmodellen från kund, men slimmade ner den.</a:t>
            </a:r>
            <a:br>
              <a:rPr lang="sv-SE" dirty="0"/>
            </a:br>
            <a:r>
              <a:rPr lang="sv-SE" dirty="0"/>
              <a:t>(</a:t>
            </a:r>
            <a:r>
              <a:rPr lang="sv-SE" dirty="0" err="1"/>
              <a:t>forshadowing</a:t>
            </a:r>
            <a:r>
              <a:rPr lang="sv-SE" dirty="0"/>
              <a:t>!)</a:t>
            </a:r>
          </a:p>
          <a:p>
            <a:r>
              <a:rPr lang="sv-SE" dirty="0"/>
              <a:t>Planning poker och tidsestimering</a:t>
            </a:r>
          </a:p>
          <a:p>
            <a:r>
              <a:rPr lang="sv-SE" dirty="0"/>
              <a:t>Skapade grund för projektet</a:t>
            </a:r>
          </a:p>
          <a:p>
            <a:r>
              <a:rPr lang="sv-SE" dirty="0"/>
              <a:t>Mappar för gruppering</a:t>
            </a:r>
          </a:p>
          <a:p>
            <a:r>
              <a:rPr lang="sv-SE" dirty="0" err="1"/>
              <a:t>Kanban</a:t>
            </a:r>
            <a:r>
              <a:rPr lang="sv-SE" dirty="0"/>
              <a:t>-tavla</a:t>
            </a:r>
          </a:p>
          <a:p>
            <a:r>
              <a:rPr lang="sv-SE" dirty="0"/>
              <a:t>Sampla data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949DCE6-A0D4-4552-9B8A-EC8A75BC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70" y="3900880"/>
            <a:ext cx="3994167" cy="206048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19D4A7AB-57C0-57B4-B407-F9EAE153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63" y="3296872"/>
            <a:ext cx="1001670" cy="30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02F7D3-2C20-0BBC-0D51-E098CFCD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Arbetets gång, 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D24AB3-128A-A854-E93F-1ED698B0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Morgonmöte</a:t>
            </a:r>
          </a:p>
          <a:p>
            <a:r>
              <a:rPr lang="sv-SE" dirty="0"/>
              <a:t>Kommunikation</a:t>
            </a:r>
          </a:p>
          <a:p>
            <a:r>
              <a:rPr lang="sv-SE" dirty="0"/>
              <a:t>Arbetstider</a:t>
            </a:r>
          </a:p>
          <a:p>
            <a:r>
              <a:rPr lang="sv-SE" dirty="0"/>
              <a:t>Dokumentation</a:t>
            </a:r>
          </a:p>
          <a:p>
            <a:r>
              <a:rPr lang="sv-SE" dirty="0"/>
              <a:t>Tankar inför/efter sprintar</a:t>
            </a:r>
          </a:p>
          <a:p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553418B-F2DE-C6D2-0EB8-3B6AD6D7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803" y="924719"/>
            <a:ext cx="2171700" cy="166687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3D760D0C-7AEA-CC96-79D4-4709D687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26" y="3100439"/>
            <a:ext cx="4362554" cy="23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1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8A9513-6043-6D41-AA48-3BDC43E7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Arbetets gång,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28ED3B-2BDD-9062-6764-BB210CF5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Hur har vi prioriterat?</a:t>
            </a:r>
          </a:p>
          <a:p>
            <a:r>
              <a:rPr lang="sv-SE" dirty="0"/>
              <a:t>Finna information om </a:t>
            </a:r>
            <a:r>
              <a:rPr lang="sv-SE" dirty="0" err="1"/>
              <a:t>Razor</a:t>
            </a:r>
            <a:r>
              <a:rPr lang="sv-SE" dirty="0"/>
              <a:t> Pages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sz="3200" dirty="0"/>
              <a:t>Gruppmedlemmarna tycker till:</a:t>
            </a:r>
          </a:p>
          <a:p>
            <a:r>
              <a:rPr lang="sv-SE" dirty="0"/>
              <a:t>Vad funkade bra?</a:t>
            </a:r>
          </a:p>
          <a:p>
            <a:r>
              <a:rPr lang="sv-SE" dirty="0"/>
              <a:t>Vad funkade mindre bra?</a:t>
            </a:r>
          </a:p>
          <a:p>
            <a:r>
              <a:rPr lang="sv-SE" dirty="0"/>
              <a:t>Med denna erfarenhet, hur kan jag utvecklas till nästa projekt?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2052" name="Picture 4" descr="How do you make a developer happy? Use DevOps | BetaNews">
            <a:extLst>
              <a:ext uri="{FF2B5EF4-FFF2-40B4-BE49-F238E27FC236}">
                <a16:creationId xmlns:a16="http://schemas.microsoft.com/office/drawing/2014/main" id="{5CDF99B3-515D-5F21-AFE5-E92BC832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07" y="1096884"/>
            <a:ext cx="4183628" cy="27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35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B3657F-78CD-18AB-9AC8-345190B4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3" y="2672097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Tack, ha det bra hej!</a:t>
            </a:r>
          </a:p>
        </p:txBody>
      </p:sp>
    </p:spTree>
    <p:extLst>
      <p:ext uri="{BB962C8B-B14F-4D97-AF65-F5344CB8AC3E}">
        <p14:creationId xmlns:p14="http://schemas.microsoft.com/office/powerpoint/2010/main" val="327056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95</Words>
  <Application>Microsoft Office PowerPoint</Application>
  <PresentationFormat>Bredbild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CoolBooks by Smart Kittens</vt:lpstr>
      <vt:lpstr>Planeringen</vt:lpstr>
      <vt:lpstr>Arbetets gång, 1</vt:lpstr>
      <vt:lpstr>Arbetets gång, 2</vt:lpstr>
      <vt:lpstr>Tack, ha det bra hej!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CoolBooks Smart Kittens</dc:title>
  <dc:creator>Aurvang Aurvang</dc:creator>
  <cp:lastModifiedBy>Aurvang Aurvang</cp:lastModifiedBy>
  <cp:revision>3</cp:revision>
  <dcterms:created xsi:type="dcterms:W3CDTF">2023-05-03T11:57:50Z</dcterms:created>
  <dcterms:modified xsi:type="dcterms:W3CDTF">2023-05-03T12:34:46Z</dcterms:modified>
</cp:coreProperties>
</file>