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8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3588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+mn-ea"/>
        <a:cs typeface="Noto Sans CJK JP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+mn-ea"/>
        <a:cs typeface="Noto Sans CJK JP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+mn-ea"/>
        <a:cs typeface="Noto Sans CJK JP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+mn-ea"/>
        <a:cs typeface="Noto Sans CJK JP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+mn-ea"/>
        <a:cs typeface="Noto Sans CJK JP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Noto Sans CJK JP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Noto Sans CJK JP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Noto Sans CJK JP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Noto Sans CJK JP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48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altLang="it-IT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982831A6-7104-4607-BD72-EEFB6826CCEA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68BE4E-2F7A-4736-9392-BE003044E9CD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94570F-A2DA-49BC-AD3D-5372E13FAF2E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773150-2C10-4F0A-B1B2-0E980F526E75}" type="slidenum">
              <a:rPr lang="it-IT" altLang="it-IT"/>
              <a:pPr/>
              <a:t>11</a:t>
            </a:fld>
            <a:endParaRPr lang="it-IT" altLang="it-IT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1B904C-4A45-4279-8814-3755AE157DF2}" type="slidenum">
              <a:rPr lang="it-IT" altLang="it-IT"/>
              <a:pPr/>
              <a:t>12</a:t>
            </a:fld>
            <a:endParaRPr lang="it-IT" altLang="it-IT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F766D0-A1BF-4D9F-8CBC-C3664B40362F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19731E-A54B-4793-9A92-0D0C23EC1642}" type="slidenum">
              <a:rPr lang="it-IT" altLang="it-IT"/>
              <a:pPr/>
              <a:t>16</a:t>
            </a:fld>
            <a:endParaRPr lang="it-IT" altLang="it-IT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E2E6FD-BB4E-4E5F-954D-C2B3BCAD86AF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D1272-B4DA-4990-AE19-0383B2DE026F}" type="slidenum">
              <a:rPr lang="it-IT" altLang="it-IT"/>
              <a:pPr/>
              <a:t>18</a:t>
            </a:fld>
            <a:endParaRPr lang="it-IT" altLang="it-IT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9729B0-163B-4D14-9E22-3B22883071B5}" type="slidenum">
              <a:rPr lang="it-IT" altLang="it-IT"/>
              <a:pPr/>
              <a:t>19</a:t>
            </a:fld>
            <a:endParaRPr lang="it-IT" altLang="it-IT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B17E77-80CF-45A0-AA86-FB82BA787ACC}" type="slidenum">
              <a:rPr lang="it-IT" altLang="it-IT"/>
              <a:pPr/>
              <a:t>20</a:t>
            </a:fld>
            <a:endParaRPr lang="it-IT" altLang="it-IT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7BDA81-F49E-4122-8807-F4CE0DFDF2D5}" type="slidenum">
              <a:rPr lang="it-IT" altLang="it-IT"/>
              <a:pPr/>
              <a:t>21</a:t>
            </a:fld>
            <a:endParaRPr lang="it-IT" altLang="it-IT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332FEB-E186-40D2-9C1F-AFCEB9DD53EE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65E387-B14D-4F46-85F0-2B0B58D7526E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A5B415-C131-4F33-A6A0-D94FD42F952B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1612E7-343A-40FC-9703-8C204C2C87C9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10BD57-B205-461E-B686-D1AB630E8F5D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3F08ED-08E6-419B-A2DB-BD2B5CA00EC6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E410CB-82A7-458F-9B22-75CAAD05AE0C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7B357F-631B-4E3D-9C9C-ADBFBA441FE6}" type="slidenum">
              <a:rPr lang="it-IT" altLang="it-IT"/>
              <a:pPr/>
              <a:t>9</a:t>
            </a:fld>
            <a:endParaRPr lang="it-IT" altLang="it-IT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974A59-9D7F-4A18-B2D2-0557E6B4131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0577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423364B-B6D6-4E59-B868-98F6DAD5DFE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210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503F0D0-FFD6-483A-B918-F6000D6407A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526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397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16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32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1613" cy="363538"/>
          </a:xfrm>
        </p:spPr>
        <p:txBody>
          <a:bodyPr/>
          <a:lstStyle>
            <a:lvl1pPr>
              <a:defRPr/>
            </a:lvl1pPr>
          </a:lstStyle>
          <a:p>
            <a:fld id="{8B2A1ED3-02F6-4FBD-A091-23A8802EED8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14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90167FF-69B8-4AE5-A2CD-BEDD9880D6F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5536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9920523-4E4B-4ED0-A504-DB9BFD9D3AB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2528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4975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4975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F07B9D3-8805-425D-97F6-46273247986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233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634005B-8123-42DB-9EFE-4F7958F5E3E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9456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939BA52-EFDC-4E36-B2DE-2F9800B1402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1414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9489E8-B7E3-4495-8A81-8C7F5AA4FB6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8382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DECAA69-5580-4FCF-A6AF-366F7522515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405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997CDA-FBD2-4220-843D-9C16C7C53EE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76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Fai clic per modificare il formato del testo del titolo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Fai clic per modificare il formato del testo della struttura</a:t>
            </a:r>
          </a:p>
          <a:p>
            <a:pPr lvl="1"/>
            <a:r>
              <a:rPr lang="en-GB" altLang="it-IT"/>
              <a:t>Secondo livello struttura</a:t>
            </a:r>
          </a:p>
          <a:p>
            <a:pPr lvl="2"/>
            <a:r>
              <a:rPr lang="en-GB" altLang="it-IT"/>
              <a:t>Terzo livello struttura</a:t>
            </a:r>
          </a:p>
          <a:p>
            <a:pPr lvl="3"/>
            <a:r>
              <a:rPr lang="en-GB" altLang="it-IT"/>
              <a:t>Quarto livello struttura</a:t>
            </a:r>
          </a:p>
          <a:p>
            <a:pPr lvl="4"/>
            <a:r>
              <a:rPr lang="en-GB" altLang="it-IT"/>
              <a:t>Quinto livello struttura</a:t>
            </a:r>
          </a:p>
          <a:p>
            <a:pPr lvl="4"/>
            <a:r>
              <a:rPr lang="en-GB" altLang="it-IT"/>
              <a:t>Sesto livello struttura</a:t>
            </a:r>
          </a:p>
          <a:p>
            <a:pPr lvl="4"/>
            <a:r>
              <a:rPr lang="en-GB" altLang="it-IT"/>
              <a:t>Settimo livello struttura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r>
              <a:rPr lang="it-IT" altLang="it-IT"/>
              <a:t>20/09/16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038600" y="6356350"/>
            <a:ext cx="41132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r>
              <a:rPr lang="it-IT" altLang="it-IT"/>
              <a:t>I.T.S.T. «J.F.KENNEDY» - PORDENONE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</a:defRPr>
            </a:lvl1pPr>
          </a:lstStyle>
          <a:p>
            <a:fld id="{E77CAAF3-CEB9-40E7-8D09-BF69F5E1C66F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JP Regular" charset="0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JP Regular" charset="0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JP Regular" charset="0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JP Regular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JP Regular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JP Regular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JP Regular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JP Regular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icpordenon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ln/>
        </p:spPr>
        <p:txBody>
          <a:bodyPr lIns="91440" tIns="45720" rIns="91440" bIns="45720" anchor="b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 sz="6000" dirty="0"/>
              <a:t>Alternanza Scuola Lavoro UICI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 sz="2400" dirty="0"/>
              <a:t>A.S.L. 2015-2016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>
                <a:latin typeface="Calibri Light" panose="020F0302020204030204" pitchFamily="34" charset="0"/>
              </a:rPr>
              <a:t>I compiti a me affidati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38200" y="1847850"/>
            <a:ext cx="10515600" cy="4351338"/>
          </a:xfrm>
          <a:custGeom>
            <a:avLst/>
            <a:gdLst>
              <a:gd name="connsiteX0" fmla="*/ 0 w 10515600"/>
              <a:gd name="connsiteY0" fmla="*/ 0 h 4351338"/>
              <a:gd name="connsiteX1" fmla="*/ 10515600 w 10515600"/>
              <a:gd name="connsiteY1" fmla="*/ 0 h 4351338"/>
              <a:gd name="connsiteX2" fmla="*/ 10515600 w 10515600"/>
              <a:gd name="connsiteY2" fmla="*/ 4351338 h 4351338"/>
              <a:gd name="connsiteX3" fmla="*/ 0 w 10515600"/>
              <a:gd name="connsiteY3" fmla="*/ 4351338 h 4351338"/>
              <a:gd name="connsiteX4" fmla="*/ 0 w 10515600"/>
              <a:gd name="connsiteY4" fmla="*/ 0 h 4351338"/>
              <a:gd name="connsiteX0" fmla="*/ 1846555 w 10515600"/>
              <a:gd name="connsiteY0" fmla="*/ 1819923 h 4351338"/>
              <a:gd name="connsiteX1" fmla="*/ 10515600 w 10515600"/>
              <a:gd name="connsiteY1" fmla="*/ 0 h 4351338"/>
              <a:gd name="connsiteX2" fmla="*/ 10515600 w 10515600"/>
              <a:gd name="connsiteY2" fmla="*/ 4351338 h 4351338"/>
              <a:gd name="connsiteX3" fmla="*/ 0 w 10515600"/>
              <a:gd name="connsiteY3" fmla="*/ 4351338 h 4351338"/>
              <a:gd name="connsiteX4" fmla="*/ 1846555 w 10515600"/>
              <a:gd name="connsiteY4" fmla="*/ 181992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351338">
                <a:moveTo>
                  <a:pt x="1846555" y="1819923"/>
                </a:moveTo>
                <a:lnTo>
                  <a:pt x="10515600" y="0"/>
                </a:lnTo>
                <a:lnTo>
                  <a:pt x="10515600" y="4351338"/>
                </a:lnTo>
                <a:lnTo>
                  <a:pt x="0" y="4351338"/>
                </a:lnTo>
                <a:lnTo>
                  <a:pt x="1846555" y="1819923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r>
              <a:rPr lang="it-IT" sz="2800" dirty="0"/>
              <a:t>i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7C993E3-496B-4AFD-A6D6-15FE6A0E3572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Trascrivere in Braille i libri scolastici di una bambina non vedente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dirty="0"/>
              <a:t>Creare delle copie in formato PDF tramite scanner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dirty="0"/>
              <a:t>Creare un file .</a:t>
            </a:r>
            <a:r>
              <a:rPr lang="it-IT" dirty="0" err="1"/>
              <a:t>txt</a:t>
            </a:r>
            <a:r>
              <a:rPr lang="it-IT" dirty="0"/>
              <a:t> contenente i testi ricavati dai PDF con un software OCR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dirty="0"/>
              <a:t>Correggere gli errori di lettura del software e realizzare l’impaginazione usando il programma </a:t>
            </a:r>
            <a:r>
              <a:rPr lang="it-IT" dirty="0" err="1"/>
              <a:t>Ebiblos</a:t>
            </a:r>
            <a:endParaRPr lang="it-IT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dirty="0"/>
              <a:t>Stampare e rilegare i libri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Creare un rebus e una mappa con </a:t>
            </a:r>
            <a:r>
              <a:rPr lang="it-IT" dirty="0" err="1"/>
              <a:t>TactileView</a:t>
            </a:r>
            <a:endParaRPr lang="it-IT" dirty="0"/>
          </a:p>
          <a:p>
            <a:pPr marL="400050" lvl="1" indent="0"/>
            <a:endParaRPr lang="it-IT" dirty="0"/>
          </a:p>
          <a:p>
            <a:pPr marL="400050" lvl="1" indent="0"/>
            <a:endParaRPr lang="it-IT" dirty="0"/>
          </a:p>
        </p:txBody>
      </p:sp>
      <p:sp>
        <p:nvSpPr>
          <p:cNvPr id="4" name="Freccia in giù 3"/>
          <p:cNvSpPr/>
          <p:nvPr/>
        </p:nvSpPr>
        <p:spPr bwMode="auto">
          <a:xfrm>
            <a:off x="5780882" y="2276872"/>
            <a:ext cx="628648" cy="504056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Noto Sans CJK JP Regular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 dirty="0">
                <a:latin typeface="Calibri Light" panose="020F0302020204030204" pitchFamily="34" charset="0"/>
              </a:rPr>
              <a:t>Il prodotto del mio lavoro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30011D-13C2-4655-8817-04D67528F996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75" y="1825625"/>
            <a:ext cx="3510662" cy="4349750"/>
          </a:xfr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63" y="2409825"/>
            <a:ext cx="4762500" cy="3181350"/>
          </a:xfr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520730" y="3645024"/>
            <a:ext cx="670618" cy="52430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 dirty="0" err="1">
                <a:latin typeface="Calibri Light" panose="020F0302020204030204" pitchFamily="34" charset="0"/>
              </a:rPr>
              <a:t>Ebiblos</a:t>
            </a:r>
            <a:endParaRPr lang="it-IT" altLang="it-IT" sz="4400" dirty="0">
              <a:latin typeface="Calibri Light" panose="020F0302020204030204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78464C-7585-4A3D-9773-678CC4610943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98" y="1340768"/>
            <a:ext cx="9537203" cy="4846092"/>
          </a:xfr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Quando qualcosa non funziona bene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47" y="1844824"/>
            <a:ext cx="8589317" cy="3638530"/>
          </a:xfrm>
        </p:spPr>
      </p:pic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altLang="it-IT"/>
              <a:t>20/09/16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it-IT" altLang="it-IT"/>
              <a:t>I.T.S.T. «J.F.KENNEDY» - PORDENONE</a:t>
            </a:r>
          </a:p>
        </p:txBody>
      </p:sp>
    </p:spTree>
    <p:extLst>
      <p:ext uri="{BB962C8B-B14F-4D97-AF65-F5344CB8AC3E}">
        <p14:creationId xmlns:p14="http://schemas.microsoft.com/office/powerpoint/2010/main" val="285051857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TactileView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14" y="1311990"/>
            <a:ext cx="7812667" cy="4863385"/>
          </a:xfrm>
        </p:spPr>
      </p:pic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altLang="it-IT"/>
              <a:t>20/09/16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it-IT" altLang="it-IT"/>
              <a:t>I.T.S.T. «J.F.KENNEDY» - PORDENONE</a:t>
            </a:r>
          </a:p>
        </p:txBody>
      </p:sp>
    </p:spTree>
    <p:extLst>
      <p:ext uri="{BB962C8B-B14F-4D97-AF65-F5344CB8AC3E}">
        <p14:creationId xmlns:p14="http://schemas.microsoft.com/office/powerpoint/2010/main" val="12580548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>
                <a:latin typeface="Calibri Light" panose="020F0302020204030204" pitchFamily="34" charset="0"/>
              </a:rPr>
              <a:t>I prerequisiti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 marL="6858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it-IT" altLang="it-IT" sz="3200" b="1" dirty="0"/>
              <a:t>Saper leggere</a:t>
            </a:r>
            <a:endParaRPr lang="it-IT" altLang="it-IT" sz="2800" dirty="0"/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altLang="it-IT" sz="24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3B2063-1A18-4EB3-9B1C-9B05B69737FE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 dirty="0">
                <a:latin typeface="Calibri Light" panose="020F0302020204030204" pitchFamily="34" charset="0"/>
              </a:rPr>
              <a:t>Cosa ho imparato e scoperto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1000"/>
              </a:spcBef>
            </a:pPr>
            <a:r>
              <a:rPr lang="it-IT" altLang="it-IT" sz="2800" dirty="0"/>
              <a:t>Esistono numerose tecnologie per aiutare persone con disabilità visiva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altLang="it-IT" sz="2800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35E4CF-DF55-4CED-B707-724773251BA5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2494"/>
            <a:ext cx="2857500" cy="28575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924944"/>
            <a:ext cx="3587667" cy="21526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786" y="2764968"/>
            <a:ext cx="2184528" cy="331744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>
                <a:latin typeface="Calibri Light" panose="020F0302020204030204" pitchFamily="34" charset="0"/>
              </a:rPr>
              <a:t>I punti di forza di questa esperienza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endParaRPr lang="it-IT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67DEC9-A14A-42E1-ABCC-16F31C977174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Aver contribuito all’istruzione di una bambina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Poter conoscere che tecnologie </a:t>
            </a:r>
            <a:r>
              <a:rPr lang="it-IT" dirty="0" err="1"/>
              <a:t>assistive</a:t>
            </a:r>
            <a:r>
              <a:rPr lang="it-IT" dirty="0"/>
              <a:t> esistono e magari crearne di nuove in futuro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Capire che il computer può cambiare la vita ad una persona con deficit visivo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838200" y="355600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>
                <a:latin typeface="Calibri Light" panose="020F0302020204030204" pitchFamily="34" charset="0"/>
              </a:rPr>
              <a:t>I punti di debolezza di questa esperienza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1FA224B-5197-4B39-8590-37A236694D93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Un lavoro estremamente importante ma lungo e ripetitivo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Chiunque potrebbe farlo </a:t>
            </a:r>
          </a:p>
          <a:p>
            <a:pPr marL="1257300" lvl="3" indent="0"/>
            <a:endParaRPr lang="it-IT" dirty="0"/>
          </a:p>
          <a:p>
            <a:pPr marL="1257300" lvl="3" indent="0"/>
            <a:endParaRPr lang="it-IT" dirty="0"/>
          </a:p>
          <a:p>
            <a:pPr marL="1257300" lvl="3" indent="0"/>
            <a:r>
              <a:rPr lang="it-IT" dirty="0"/>
              <a:t>		</a:t>
            </a:r>
            <a:r>
              <a:rPr lang="it-IT" sz="2800" dirty="0"/>
              <a:t>Poca attinenza con il percorso di studi scelto</a:t>
            </a:r>
          </a:p>
          <a:p>
            <a:pPr marL="1257300" lvl="3" indent="0"/>
            <a:endParaRPr lang="it-IT" sz="2800" dirty="0"/>
          </a:p>
          <a:p>
            <a:pPr marL="2171700" lvl="5" indent="0">
              <a:buNone/>
            </a:pP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Freccia in giù 7"/>
          <p:cNvSpPr/>
          <p:nvPr/>
        </p:nvSpPr>
        <p:spPr bwMode="auto">
          <a:xfrm>
            <a:off x="3724276" y="2924944"/>
            <a:ext cx="628648" cy="504056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Noto Sans CJK JP Regular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>
                <a:latin typeface="Calibri Light" panose="020F0302020204030204" pitchFamily="34" charset="0"/>
              </a:rPr>
              <a:t>Consiglierei ad altri allievi questa esperienza ?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 marL="6858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it-IT" altLang="it-IT" sz="3200" b="1" dirty="0"/>
              <a:t>Sì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E0A877E-3C01-479F-9E38-CF91A5AE5F81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838200" y="40957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 dirty="0">
                <a:latin typeface="Calibri Light" panose="020F0302020204030204" pitchFamily="34" charset="0"/>
              </a:rPr>
              <a:t>Dati del periodo in ASL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Allievo: Davide Masserut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Classe: 4CIA</a:t>
            </a:r>
          </a:p>
          <a:p>
            <a:pPr marL="215900" indent="-215900" eaLnBrk="1" hangingPunct="1">
              <a:lnSpc>
                <a:spcPct val="90000"/>
              </a:lnSpc>
              <a:spcBef>
                <a:spcPts val="1000"/>
              </a:spcBef>
              <a:buSzPct val="45000"/>
              <a:buFont typeface="Wingdings" panose="05000000000000000000" pitchFamily="2" charset="2"/>
              <a:buChar char=""/>
            </a:pPr>
            <a:r>
              <a:rPr lang="it-IT" altLang="it-IT" sz="2800" dirty="0"/>
              <a:t>Ente: Unione Italiana dei Ciechi e degli Ipovedenti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Tutor Aziendale: Daniela </a:t>
            </a:r>
            <a:r>
              <a:rPr lang="it-IT" altLang="it-IT" sz="2800" dirty="0" err="1"/>
              <a:t>Floriduz</a:t>
            </a:r>
            <a:endParaRPr lang="it-IT" altLang="it-IT" sz="2800" dirty="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Tutor Scolastico: Cinzia </a:t>
            </a:r>
            <a:r>
              <a:rPr lang="it-IT" altLang="it-IT" sz="2800" dirty="0" err="1"/>
              <a:t>Turchet</a:t>
            </a:r>
            <a:endParaRPr lang="it-IT" altLang="it-IT" sz="2800" dirty="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Periodo: 8 Giugno 2016 – 1 Luglio 2016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Totale ore: 107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9C9EE9-17E7-4B0E-B058-15B01A196FB9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 dirty="0">
                <a:latin typeface="Calibri Light" panose="020F0302020204030204" pitchFamily="34" charset="0"/>
              </a:rPr>
              <a:t>Vorrei tornarci?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 marL="6858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altLang="it-IT" sz="2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FAA3B2E-CC21-4375-9591-E8E4FC621AA4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Sì</a:t>
            </a:r>
            <a:r>
              <a:rPr lang="it-IT" dirty="0"/>
              <a:t>, ma vorrei anche poter vedere altre realtà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it-IT" altLang="it-IT" sz="4400" dirty="0">
                <a:latin typeface="Calibri Light" panose="020F0302020204030204" pitchFamily="34" charset="0"/>
              </a:rPr>
              <a:t>Ringraziamenti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it-IT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19BA80A-3D1A-4048-A06F-5F314175A0B1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it-IT" dirty="0"/>
              <a:t>Si ringraziano tutti coloro che hanno reso possibile questa esperienza e in particolare: </a:t>
            </a:r>
          </a:p>
          <a:p>
            <a:pPr marL="2171700" lvl="4" indent="-457200">
              <a:buFont typeface="Arial" panose="020B0604020202020204" pitchFamily="34" charset="0"/>
              <a:buChar char="•"/>
            </a:pPr>
            <a:r>
              <a:rPr lang="it-IT" sz="2800" dirty="0"/>
              <a:t>Prof.ssa Cinzia </a:t>
            </a:r>
            <a:r>
              <a:rPr lang="it-IT" sz="2800" dirty="0" err="1"/>
              <a:t>Turchet</a:t>
            </a:r>
            <a:endParaRPr lang="it-IT" sz="2800" dirty="0"/>
          </a:p>
          <a:p>
            <a:pPr marL="2171700" lvl="4" indent="-457200">
              <a:buFont typeface="Arial" panose="020B0604020202020204" pitchFamily="34" charset="0"/>
              <a:buChar char="•"/>
            </a:pPr>
            <a:r>
              <a:rPr lang="it-IT" sz="2800" dirty="0"/>
              <a:t>Prof.ssa Daniela </a:t>
            </a:r>
            <a:r>
              <a:rPr lang="it-IT" sz="2800" dirty="0" err="1"/>
              <a:t>Floriduz</a:t>
            </a:r>
            <a:endParaRPr lang="it-IT" sz="2800" dirty="0"/>
          </a:p>
          <a:p>
            <a:pPr marL="2171700" lvl="4" indent="-457200">
              <a:buFont typeface="Arial" panose="020B0604020202020204" pitchFamily="34" charset="0"/>
              <a:buChar char="•"/>
            </a:pPr>
            <a:r>
              <a:rPr lang="it-IT" sz="2800" dirty="0"/>
              <a:t>Susanna Tommasi</a:t>
            </a:r>
          </a:p>
          <a:p>
            <a:pPr marL="2171700" lvl="4" indent="-457200">
              <a:buFont typeface="Arial" panose="020B0604020202020204" pitchFamily="34" charset="0"/>
              <a:buChar char="•"/>
            </a:pPr>
            <a:r>
              <a:rPr lang="it-IT" sz="2800" dirty="0"/>
              <a:t>Dott.ssa Caterina </a:t>
            </a:r>
            <a:r>
              <a:rPr lang="it-IT" sz="2800" dirty="0" err="1"/>
              <a:t>Avoledo</a:t>
            </a:r>
            <a:endParaRPr lang="it-IT" sz="2800" dirty="0"/>
          </a:p>
          <a:p>
            <a:pPr marL="2171700" lvl="4" indent="-457200">
              <a:buFont typeface="Arial" panose="020B0604020202020204" pitchFamily="34" charset="0"/>
              <a:buChar char="•"/>
            </a:pPr>
            <a:r>
              <a:rPr lang="it-IT" sz="2800" dirty="0"/>
              <a:t>L’intero gruppo di volontari dell’UICI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 dirty="0">
                <a:latin typeface="Calibri Light" panose="020F0302020204030204" pitchFamily="34" charset="0"/>
              </a:rPr>
              <a:t>Dati del periodo in ASL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836613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 marL="6858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Altri allievi: Mattia Bernardini, Andrea </a:t>
            </a:r>
            <a:r>
              <a:rPr lang="it-IT" altLang="it-IT" sz="2800" dirty="0" err="1"/>
              <a:t>Bordignon</a:t>
            </a:r>
            <a:r>
              <a:rPr lang="it-IT" altLang="it-IT" sz="2800" dirty="0"/>
              <a:t>, Riccardo Rosalen  e 		  studenti del Liceo Leopardi-Majorana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altLang="it-IT" sz="2400" dirty="0"/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altLang="it-IT" sz="2400" dirty="0"/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Tutor secondari: Caterina </a:t>
            </a:r>
            <a:r>
              <a:rPr lang="it-IT" altLang="it-IT" sz="2800" dirty="0" err="1"/>
              <a:t>Avoledo</a:t>
            </a:r>
            <a:r>
              <a:rPr lang="it-IT" altLang="it-IT" sz="2800" dirty="0"/>
              <a:t> e Susanna Tommasi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altLang="it-IT" sz="2400" dirty="0"/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altLang="it-IT" sz="2400" dirty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4EC4EB-B033-4931-9529-9A02DD8F694F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1253331"/>
            <a:ext cx="6135687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B5F43E-837E-451B-8D99-101290B1CD45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 dirty="0">
                <a:latin typeface="Calibri Light" panose="020F0302020204030204" pitchFamily="34" charset="0"/>
              </a:rPr>
              <a:t>L’UICI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Sede: Sezione provinciale di Pordenone in Galleria San Marco 4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Attività: Tutelare gli interessi morali e materiali dei non vedenti e degli 	       ipovedenti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Storia: Fondata il 26 Ottobre 1920 a Genova da reduci di guerra.</a:t>
            </a:r>
          </a:p>
          <a:p>
            <a:pPr marL="0" indent="0" eaLnBrk="1" hangingPunct="1">
              <a:lnSpc>
                <a:spcPct val="90000"/>
              </a:lnSpc>
              <a:spcBef>
                <a:spcPts val="1000"/>
              </a:spcBef>
            </a:pPr>
            <a:r>
              <a:rPr lang="it-IT" altLang="it-IT" sz="2800" dirty="0"/>
              <a:t>                Presente a Pordenone dal 1° Febbraio 1969.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it-IT" altLang="it-IT" sz="2800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E65E42-B19B-4A8D-B2ED-7A22CFC52E2B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</a:pPr>
            <a:r>
              <a:rPr lang="it-IT" altLang="it-IT" dirty="0"/>
              <a:t>Il tutor aziendale: il suo ruolo all’Unione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7ED35F-E8E3-4902-9348-E586DF528568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30119" y="1837243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altLang="it-IT" sz="3200" b="1" dirty="0"/>
              <a:t>Daniela </a:t>
            </a:r>
            <a:r>
              <a:rPr lang="it-IT" altLang="it-IT" sz="3200" b="1" dirty="0" err="1"/>
              <a:t>Floriduz</a:t>
            </a:r>
            <a:endParaRPr lang="it-IT" altLang="it-IT" sz="32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800" dirty="0"/>
              <a:t>Presidente: direzione, coordinamento e supervisione di tutte le attività e iniziative; co-responsabile istruzione; rapporti con i mezzi di informazione e con il territorio; settori non specificamente affidati ad altri referenti.</a:t>
            </a:r>
            <a:endParaRPr lang="it-IT" altLang="it-IT" sz="2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it-IT" altLang="it-IT" sz="4400" dirty="0">
                <a:latin typeface="Calibri Light" panose="020F0302020204030204" pitchFamily="34" charset="0"/>
              </a:rPr>
              <a:t>I tutor secondari: i loro ruoli all’Unione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5F0B926-5EAD-470D-B8D2-FA30182F3924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</a:pPr>
            <a:r>
              <a:rPr lang="it-IT" sz="3200" b="1" dirty="0">
                <a:latin typeface="Calibri" panose="020F0502020204030204" pitchFamily="34" charset="0"/>
                <a:cs typeface="Noto Sans CJK JP Regular" charset="0"/>
              </a:rPr>
              <a:t>Caterina </a:t>
            </a:r>
            <a:r>
              <a:rPr lang="it-IT" sz="3200" b="1" dirty="0" err="1">
                <a:latin typeface="Calibri" panose="020F0502020204030204" pitchFamily="34" charset="0"/>
                <a:cs typeface="Noto Sans CJK JP Regular" charset="0"/>
              </a:rPr>
              <a:t>Avoledo</a:t>
            </a:r>
            <a:endParaRPr lang="it-IT" sz="3200" b="1" dirty="0">
              <a:latin typeface="Calibri" panose="020F0502020204030204" pitchFamily="34" charset="0"/>
              <a:cs typeface="Noto Sans CJK JP Regular" charset="0"/>
            </a:endParaRPr>
          </a:p>
          <a:p>
            <a:r>
              <a:rPr lang="it-IT" dirty="0"/>
              <a:t>Consigliere: settore informatica, nuove tecnologie e ausili in genere; collaborazione alla gestione ed eventuale implementazione del sito web </a:t>
            </a:r>
            <a:r>
              <a:rPr lang="it-IT" u="sng" dirty="0">
                <a:hlinkClick r:id="rId3"/>
              </a:rPr>
              <a:t>www.uicpordenone.org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sz="3200" b="1" dirty="0">
                <a:latin typeface="Calibri" panose="020F0502020204030204" pitchFamily="34" charset="0"/>
                <a:cs typeface="Noto Sans CJK JP Regular" charset="0"/>
              </a:rPr>
              <a:t>Susanna Tommasi</a:t>
            </a:r>
          </a:p>
          <a:p>
            <a:r>
              <a:rPr lang="it-IT" dirty="0"/>
              <a:t>Segretaria della sezione.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it-IT" altLang="it-IT" sz="4400">
                <a:latin typeface="Calibri Light" panose="020F0302020204030204" pitchFamily="34" charset="0"/>
              </a:rPr>
              <a:t>Contatti preliminari con l’azienda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</a:pPr>
            <a:r>
              <a:rPr lang="it-IT" altLang="it-IT" sz="2800" dirty="0"/>
              <a:t>Mercoledì 1° Giugno 2016: Riunione organizzativa insieme ad altri   				    studenti del Liceo Leopardi-Majorana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</a:pPr>
            <a:endParaRPr lang="it-IT" altLang="it-IT" sz="2800" dirty="0"/>
          </a:p>
          <a:p>
            <a:pPr marL="0" indent="0">
              <a:lnSpc>
                <a:spcPct val="90000"/>
              </a:lnSpc>
              <a:spcBef>
                <a:spcPts val="1000"/>
              </a:spcBef>
            </a:pPr>
            <a:r>
              <a:rPr lang="it-IT" altLang="it-IT" sz="2800" dirty="0"/>
              <a:t>				    Divisione dei compiti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FED0160-0565-4A6F-8277-9B6601813592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6" name="Freccia in giù 5"/>
          <p:cNvSpPr/>
          <p:nvPr/>
        </p:nvSpPr>
        <p:spPr bwMode="auto">
          <a:xfrm>
            <a:off x="5781676" y="2708920"/>
            <a:ext cx="628648" cy="504056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Noto Sans CJK JP Regular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it-IT" altLang="it-IT" sz="4400">
                <a:latin typeface="Calibri Light" panose="020F0302020204030204" pitchFamily="34" charset="0"/>
              </a:rPr>
              <a:t>Il mio primo giorno in azienda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8200" y="1847850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Orario d’inizio: 9.00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Spiegazione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Lavoro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Pausa pranzo: 13.00 – 14.30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Lavoro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2800" dirty="0"/>
              <a:t>Orario di fine: 17.30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it-IT" altLang="it-IT" sz="1200">
                <a:solidFill>
                  <a:srgbClr val="898989"/>
                </a:solidFill>
              </a:rPr>
              <a:t>I.T.S.T. «J.F.KENNEDY» - PORDENONE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JP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EEFE0B-B36F-4B25-B37F-13DD257CEEA5}" type="slidenum">
              <a:rPr lang="it-IT" altLang="it-IT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Calibri Light"/>
        <a:ea typeface=""/>
        <a:cs typeface="Noto Sans CJK JP Regular"/>
      </a:majorFont>
      <a:minorFont>
        <a:latin typeface="Calibri"/>
        <a:ea typeface=""/>
        <a:cs typeface="Noto Sans CJK JP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Noto Sans CJK JP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Noto Sans CJK JP Regular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>
              <a:solidFill>
                <a:srgbClr val="3465A4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wrap="none" anchor="t"/>
      <a:lstStyle>
        <a:defPPr marL="285750" indent="-285750">
          <a:buFont typeface="Arial" panose="020B0604020202020204" pitchFamily="34" charset="0"/>
          <a:buChar char="•"/>
          <a:defRPr dirty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602</Words>
  <Application>Microsoft Office PowerPoint</Application>
  <PresentationFormat>Personalizzato</PresentationFormat>
  <Paragraphs>139</Paragraphs>
  <Slides>21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Noto Sans CJK JP Regular</vt:lpstr>
      <vt:lpstr>Times New Roman</vt:lpstr>
      <vt:lpstr>Wingdings</vt:lpstr>
      <vt:lpstr>Tema di Office</vt:lpstr>
      <vt:lpstr>Alternanza Scuola Lavoro UICI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Il tutor aziendale: il suo ruolo all’Unione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Quando qualcosa non funziona bene</vt:lpstr>
      <vt:lpstr>TactileView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Elena Aprilis</dc:creator>
  <cp:lastModifiedBy>Davide Masserut</cp:lastModifiedBy>
  <cp:revision>43</cp:revision>
  <cp:lastPrinted>1601-01-01T00:00:00Z</cp:lastPrinted>
  <dcterms:created xsi:type="dcterms:W3CDTF">2016-09-13T21:40:09Z</dcterms:created>
  <dcterms:modified xsi:type="dcterms:W3CDTF">2016-09-20T21:33:41Z</dcterms:modified>
</cp:coreProperties>
</file>