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8"/>
  </p:notesMasterIdLst>
  <p:sldIdLst>
    <p:sldId id="324" r:id="rId5"/>
    <p:sldId id="312" r:id="rId6"/>
    <p:sldId id="313" r:id="rId7"/>
    <p:sldId id="314" r:id="rId8"/>
    <p:sldId id="315" r:id="rId9"/>
    <p:sldId id="316" r:id="rId10"/>
    <p:sldId id="326" r:id="rId11"/>
    <p:sldId id="318" r:id="rId12"/>
    <p:sldId id="325" r:id="rId13"/>
    <p:sldId id="320" r:id="rId14"/>
    <p:sldId id="321" r:id="rId15"/>
    <p:sldId id="322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48809B7-5E1F-4532-9B7F-4CC7137B2005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C153-9BA8-4EDD-8C6C-2A2C2EC5015A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8369F0-6700-4A51-BC98-F83BA2A1AF86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66FC-C5F8-49A0-BDB5-22277E1705F8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2C4D-ED02-48D5-B142-7E7BCA1F4CE2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3047-CE38-4439-B3D1-9FC8DB19BCB6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6363-6CDD-4C28-8FCE-1B492E7FE28D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4306A35-9038-46EB-A96A-FB4E30B0A08B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9D6A9AC-3E46-4F6B-AB45-D25C4BDFB8C8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685585-4725-4ABC-A7FF-436250308AFB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60E7F-25E3-E78D-2B84-EB543E7160E1}"/>
              </a:ext>
            </a:extLst>
          </p:cNvPr>
          <p:cNvSpPr txBox="1"/>
          <p:nvPr/>
        </p:nvSpPr>
        <p:spPr>
          <a:xfrm>
            <a:off x="2226502" y="763343"/>
            <a:ext cx="7510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Institute of Technology of Cambodia Department of Information Technology and Communication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9FE6D-A39B-7DA2-6498-9390B3656C70}"/>
              </a:ext>
            </a:extLst>
          </p:cNvPr>
          <p:cNvSpPr txBox="1"/>
          <p:nvPr/>
        </p:nvSpPr>
        <p:spPr>
          <a:xfrm>
            <a:off x="1654335" y="2722802"/>
            <a:ext cx="5278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Subject: TP-Internet Programming </a:t>
            </a:r>
          </a:p>
          <a:p>
            <a:r>
              <a:rPr lang="en-US" sz="2400" b="1" i="1" dirty="0"/>
              <a:t>Lecturer: </a:t>
            </a:r>
            <a:r>
              <a:rPr lang="en-US" sz="2400" b="1" i="1" dirty="0" err="1"/>
              <a:t>Hok</a:t>
            </a:r>
            <a:r>
              <a:rPr lang="en-US" sz="2400" b="1" i="1" dirty="0"/>
              <a:t>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D71FF-0E96-3DA2-A287-57DAC54F741C}"/>
              </a:ext>
            </a:extLst>
          </p:cNvPr>
          <p:cNvSpPr txBox="1"/>
          <p:nvPr/>
        </p:nvSpPr>
        <p:spPr>
          <a:xfrm>
            <a:off x="4507771" y="3943597"/>
            <a:ext cx="256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Name: SOR </a:t>
            </a:r>
            <a:r>
              <a:rPr lang="en-US" b="1" i="1" dirty="0" err="1"/>
              <a:t>Sopheak</a:t>
            </a:r>
            <a:r>
              <a:rPr lang="en-US" b="1" i="1" dirty="0"/>
              <a:t> </a:t>
            </a:r>
          </a:p>
          <a:p>
            <a:pPr algn="ctr"/>
            <a:r>
              <a:rPr lang="en-US" b="1" i="1" dirty="0"/>
              <a:t>ID: e20191066 </a:t>
            </a:r>
          </a:p>
          <a:p>
            <a:pPr algn="ctr"/>
            <a:r>
              <a:rPr lang="en-US" b="1" i="1" dirty="0"/>
              <a:t>Group: I4GIC –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B5D1E-5AC5-C192-2D78-F3D8F97C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295" y="459937"/>
            <a:ext cx="1688293" cy="14378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97E1C3-0C8F-494E-5E03-099F75E2B4A0}"/>
              </a:ext>
            </a:extLst>
          </p:cNvPr>
          <p:cNvSpPr/>
          <p:nvPr/>
        </p:nvSpPr>
        <p:spPr>
          <a:xfrm>
            <a:off x="8093676" y="-7537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814B8-1999-F040-8CAF-15B2047AB0AB}"/>
              </a:ext>
            </a:extLst>
          </p:cNvPr>
          <p:cNvSpPr txBox="1"/>
          <p:nvPr/>
        </p:nvSpPr>
        <p:spPr>
          <a:xfrm>
            <a:off x="3729317" y="5441391"/>
            <a:ext cx="368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Assignment: TP-01 HTML &amp; CSS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CAF63-1918-E7A4-E753-C338F1C5C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17" b="96358" l="4063" r="9554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712" y="459937"/>
            <a:ext cx="1632593" cy="16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3748-58FA-6BB6-B928-CFC7CC4E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Ex9. Scrollable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557ED-57B8-E06E-D8C4-3F342C814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741" y="2014194"/>
            <a:ext cx="4271452" cy="401674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0049-1912-BBF3-FF06-A4BEA0C6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246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3C6-BF84-ED0F-2E2F-8B4A4D39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Ex10. Scrollable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BDFD4-1A7F-16FC-F609-31CD015C5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078" y="2103438"/>
            <a:ext cx="5233844" cy="38496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4207-696B-A38E-A050-F91AC9E0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7533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6B3D-C362-AAED-AC6C-1FC37D4E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Ex11. Scrollable content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634789-0F9A-AA47-BF6C-F33E990AA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659" y="2103438"/>
            <a:ext cx="5834681" cy="3849687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B3D31E-72BD-690D-6B87-1B36EF06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8128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5EE1-14D5-6C52-1C4B-8D292FD4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Ex12. Scrollable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4F37-214C-9D45-3FD6-FF6BD477D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387" y="2103438"/>
            <a:ext cx="7061226" cy="38496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B09F-26A1-2048-0635-7DBF2524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3782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Ex1. Basic Layout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CF13A1-F4ED-B8C6-8BAD-6CC7036A6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22964" y="1737360"/>
            <a:ext cx="5115601" cy="4322781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6EDAD-E309-5018-9994-D42F5B96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F061-7B19-9059-827C-A821FA8A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Ex2. Centering a “div” in a container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38FA9-C63C-B3AA-38CC-AA4D4BB3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6" y="2014194"/>
            <a:ext cx="5992107" cy="40377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4EC-011A-6147-CF02-EBECF090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041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BD1B-74EA-6247-C9DE-43105D35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Ex3. Centering a “div” in a container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8571-643E-0661-078D-EE012498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93" y="1789312"/>
            <a:ext cx="6995085" cy="442609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52D6B-04B7-EE03-7CD6-65541DD2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942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B11-2DE5-B8FD-5CA1-4B53CAE3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Ex4. Column and Row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5E13B-D505-CB19-F67D-2F4F58E5B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87644"/>
            <a:ext cx="10058400" cy="10827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305FF-9E3A-76A6-3588-6CA118E8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805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3657-4D0E-13B4-9A0F-99215F8F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Ex5. Column and Row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6915FC-AE89-8503-41DD-1BCFFCFA1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754" y="2241236"/>
            <a:ext cx="6820491" cy="357409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97F7C8-B9AE-11B5-12B8-19D2A805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2517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4D5F-841C-671F-5939-82C4F5F6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Ex6. Responsive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AEE027-EBE4-FDFC-63D3-A5D7912C10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6465" y="2103438"/>
            <a:ext cx="4224745" cy="374808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E941C1-828D-C406-2513-D8B0446877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44865" y="2103438"/>
            <a:ext cx="3096595" cy="3748087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5E47C8A-5A7D-D5BC-D632-10C1D476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2642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3970-83EE-1EE9-DF35-87BDECAD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Ex7. Responsive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5713A-4F90-62FE-D07E-D6EC78E5D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965" y="1879320"/>
            <a:ext cx="5508095" cy="41876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F38D-2AF9-9A73-1613-869B2C5F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5374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4CD1-2929-48BA-FA9D-45B3A62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Ex8. Animation &amp; variable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17D7F3-90AE-AA16-2CA6-714C50802F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104676"/>
            <a:ext cx="4664075" cy="374561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A1D94F-D860-732C-0EAF-04E0A94B58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3271" y="2103438"/>
            <a:ext cx="4659783" cy="3748087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DBD80-23A7-8120-2FCF-3F79FBED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01345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{55999265-25E7-4CFD-907D-ADE247AC55E3}tf11531919_win32</Template>
  <TotalTime>221</TotalTime>
  <Words>111</Words>
  <Application>Microsoft Office PowerPoint</Application>
  <PresentationFormat>Widescreen</PresentationFormat>
  <Paragraphs>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Avenir Next LT Pro</vt:lpstr>
      <vt:lpstr>Avenir Next LT Pro Light</vt:lpstr>
      <vt:lpstr>Calibri</vt:lpstr>
      <vt:lpstr>Garamond</vt:lpstr>
      <vt:lpstr>SavonVTI</vt:lpstr>
      <vt:lpstr>PowerPoint Presentation</vt:lpstr>
      <vt:lpstr>Ex1. Basic Layout</vt:lpstr>
      <vt:lpstr>Ex2. Centering a “div” in a container</vt:lpstr>
      <vt:lpstr>Ex3. Centering a “div” in a container</vt:lpstr>
      <vt:lpstr>Ex4. Column and Row</vt:lpstr>
      <vt:lpstr>Ex5. Column and Row</vt:lpstr>
      <vt:lpstr>Ex6. Responsive</vt:lpstr>
      <vt:lpstr>Ex7. Responsive</vt:lpstr>
      <vt:lpstr>Ex8. Animation &amp; variable </vt:lpstr>
      <vt:lpstr>Ex9. Scrollable content</vt:lpstr>
      <vt:lpstr>Ex10. Scrollable content</vt:lpstr>
      <vt:lpstr>Ex11. Scrollable content</vt:lpstr>
      <vt:lpstr>Ex12. Scrollable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 SOPHEAK</dc:creator>
  <cp:lastModifiedBy>SOR SOPHEAK e20191066</cp:lastModifiedBy>
  <cp:revision>1</cp:revision>
  <dcterms:created xsi:type="dcterms:W3CDTF">2023-01-05T13:00:16Z</dcterms:created>
  <dcterms:modified xsi:type="dcterms:W3CDTF">2023-01-05T16:44:12Z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