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084E-0259-4DB3-9708-4445614EE6C3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2F28-77B6-49FB-8F2A-B7BCDB4C8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02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084E-0259-4DB3-9708-4445614EE6C3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2F28-77B6-49FB-8F2A-B7BCDB4C8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85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084E-0259-4DB3-9708-4445614EE6C3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2F28-77B6-49FB-8F2A-B7BCDB4C8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40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084E-0259-4DB3-9708-4445614EE6C3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2F28-77B6-49FB-8F2A-B7BCDB4C8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27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084E-0259-4DB3-9708-4445614EE6C3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2F28-77B6-49FB-8F2A-B7BCDB4C8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61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084E-0259-4DB3-9708-4445614EE6C3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2F28-77B6-49FB-8F2A-B7BCDB4C8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21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084E-0259-4DB3-9708-4445614EE6C3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2F28-77B6-49FB-8F2A-B7BCDB4C8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9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084E-0259-4DB3-9708-4445614EE6C3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2F28-77B6-49FB-8F2A-B7BCDB4C8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78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084E-0259-4DB3-9708-4445614EE6C3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2F28-77B6-49FB-8F2A-B7BCDB4C8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26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084E-0259-4DB3-9708-4445614EE6C3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2F28-77B6-49FB-8F2A-B7BCDB4C8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70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084E-0259-4DB3-9708-4445614EE6C3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2F28-77B6-49FB-8F2A-B7BCDB4C8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68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B084E-0259-4DB3-9708-4445614EE6C3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62F28-77B6-49FB-8F2A-B7BCDB4C8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817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Помощник Повара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5589240"/>
            <a:ext cx="3024336" cy="117653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Создатель</a:t>
            </a:r>
            <a:r>
              <a:rPr lang="en-US" sz="2400" dirty="0" smtClean="0"/>
              <a:t>:</a:t>
            </a:r>
          </a:p>
          <a:p>
            <a:r>
              <a:rPr lang="ru-RU" sz="2400" dirty="0" smtClean="0"/>
              <a:t>Иванов Алексей</a:t>
            </a:r>
          </a:p>
        </p:txBody>
      </p:sp>
    </p:spTree>
    <p:extLst>
      <p:ext uri="{BB962C8B-B14F-4D97-AF65-F5344CB8AC3E}">
        <p14:creationId xmlns:p14="http://schemas.microsoft.com/office/powerpoint/2010/main" val="218039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В заключение хотелось бы сказать, что мне понравилось работать над данным проектом. Пусть моё приложение не идеально, но я буду стараться поддерживать и улучшать его, ведь сам планирую пользоваться им в будущем.</a:t>
            </a:r>
          </a:p>
          <a:p>
            <a:r>
              <a:rPr lang="ru-RU" sz="2000" dirty="0" smtClean="0"/>
              <a:t>Говоря о перспективах развития, можно сказать, что они обширны. Из самого глобального</a:t>
            </a:r>
            <a:r>
              <a:rPr lang="en-US" sz="2000" dirty="0" smtClean="0"/>
              <a:t>: </a:t>
            </a:r>
            <a:r>
              <a:rPr lang="ru-RU" sz="2000" dirty="0" smtClean="0"/>
              <a:t>Введения вкладки </a:t>
            </a:r>
            <a:r>
              <a:rPr lang="en-US" sz="2000" dirty="0" smtClean="0"/>
              <a:t>“</a:t>
            </a:r>
            <a:r>
              <a:rPr lang="ru-RU" sz="2000" dirty="0" smtClean="0"/>
              <a:t>Техники</a:t>
            </a:r>
            <a:r>
              <a:rPr lang="en-US" sz="2000" dirty="0" smtClean="0"/>
              <a:t>”</a:t>
            </a:r>
            <a:r>
              <a:rPr lang="ru-RU" sz="2000" dirty="0" smtClean="0"/>
              <a:t>, где будут представлены техники приготовления пищи, для ещё более удобной сортировки рецептам по доступности, улучшение интерфейса(более презентабельный вид), улучшение технологии загрузки изображений и т.д.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9126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74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Готовка – это хобби многих людей по всему миру. Ей занимаются люди разных возрастов и национальностей. И перед каждым готовящим человек довольно часто встает вопрос</a:t>
            </a:r>
            <a:r>
              <a:rPr lang="en-US" sz="2000" dirty="0" smtClean="0"/>
              <a:t>: “</a:t>
            </a:r>
            <a:r>
              <a:rPr lang="ru-RU" sz="2000" dirty="0" smtClean="0"/>
              <a:t>Что же мне приготовить?</a:t>
            </a:r>
            <a:r>
              <a:rPr lang="en-US" sz="2000" dirty="0" smtClean="0"/>
              <a:t>”</a:t>
            </a:r>
            <a:r>
              <a:rPr lang="ru-RU" sz="2000" dirty="0" smtClean="0"/>
              <a:t>. Ответ за пару минут находится в Интернете. Но тут возникает другая проблема</a:t>
            </a:r>
            <a:r>
              <a:rPr lang="en-US" sz="2000" dirty="0" smtClean="0"/>
              <a:t>:</a:t>
            </a:r>
            <a:r>
              <a:rPr lang="ru-RU" sz="2000" dirty="0" smtClean="0"/>
              <a:t> когда появляется много рецептов, хранить их становиться трудно…</a:t>
            </a:r>
            <a:endParaRPr lang="ru-RU" sz="2000" dirty="0"/>
          </a:p>
        </p:txBody>
      </p:sp>
      <p:pic>
        <p:nvPicPr>
          <p:cNvPr id="1026" name="Picture 2" descr="https://a.mktgcdn.com/p/AALsw0k8PCX61CGMXmGHxas-bpYXCUXlQFL4vVMVolE/2356x157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99" y="4077072"/>
            <a:ext cx="325958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72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Для решения этой задачи я готов представить вам свой Проект!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dirty="0" smtClean="0"/>
              <a:t>		</a:t>
            </a:r>
            <a:r>
              <a:rPr lang="en-US" sz="2000" dirty="0" smtClean="0"/>
              <a:t>“</a:t>
            </a:r>
            <a:r>
              <a:rPr lang="ru-RU" sz="2000" u="sng" dirty="0" smtClean="0"/>
              <a:t>Помощник Повара</a:t>
            </a:r>
            <a:r>
              <a:rPr lang="en-US" sz="2000" dirty="0" smtClean="0"/>
              <a:t>”</a:t>
            </a:r>
            <a:r>
              <a:rPr lang="ru-RU" sz="2000" dirty="0" smtClean="0"/>
              <a:t>!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Приложение, в которые удобно заносить рецепты, к которым позже можно будет с легкостью вернуться.</a:t>
            </a:r>
            <a:endParaRPr lang="en-US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212976"/>
            <a:ext cx="4283438" cy="3483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290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Моя разработка поможет именно вам удобней хранить свои рецепты. Рецепты можно сортировать по алфавиту, а так же по ингредиентам, благодаря специальной функции </a:t>
            </a:r>
            <a:r>
              <a:rPr lang="en-US" sz="2000" dirty="0" smtClean="0"/>
              <a:t>“</a:t>
            </a:r>
            <a:r>
              <a:rPr lang="ru-RU" sz="2000" dirty="0" smtClean="0"/>
              <a:t>Холодильник</a:t>
            </a:r>
            <a:r>
              <a:rPr lang="en-US" sz="2000" dirty="0" smtClean="0"/>
              <a:t>”</a:t>
            </a:r>
            <a:endParaRPr lang="ru-RU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80928"/>
            <a:ext cx="4739564" cy="3852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3967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Суть её работы проста</a:t>
            </a:r>
            <a:r>
              <a:rPr lang="en-US" sz="2000" dirty="0" smtClean="0"/>
              <a:t>:</a:t>
            </a:r>
            <a:r>
              <a:rPr lang="ru-RU" sz="2000" dirty="0" smtClean="0"/>
              <a:t> Вы заносите данные об имеющихся продуктах, после чего можете удобно ориентироваться в рецептах и сортировать их в зависимости от доступности.</a:t>
            </a:r>
          </a:p>
          <a:p>
            <a:r>
              <a:rPr lang="ru-RU" sz="2000" dirty="0" smtClean="0"/>
              <a:t>К примеру у вас есть рецепт стейка, ингредиенты для которого имеются. И пожалуйста, рецепт отмечается зеленым, что означает доступность.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983410"/>
            <a:ext cx="5232653" cy="2688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695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А вот для приготовления салатика ингредиентов не хватает. А если быть точным, то не хватает листьев салата(отмечается красным цветом). Когда же вы купите этот ингредиент, достаточно будет всего лишь поменять его количество во вкладке </a:t>
            </a:r>
            <a:r>
              <a:rPr lang="en-US" sz="2000" dirty="0" smtClean="0"/>
              <a:t>“</a:t>
            </a:r>
            <a:r>
              <a:rPr lang="ru-RU" sz="2000" dirty="0" smtClean="0"/>
              <a:t>Холодильник</a:t>
            </a:r>
            <a:r>
              <a:rPr lang="en-US" sz="2000" dirty="0" smtClean="0"/>
              <a:t>”</a:t>
            </a:r>
            <a:endParaRPr lang="ru-RU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12" y="3356992"/>
            <a:ext cx="7021909" cy="3158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8814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525963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Написание проекта заняло у меня </a:t>
            </a:r>
            <a:r>
              <a:rPr lang="en-US" sz="2000" dirty="0" smtClean="0"/>
              <a:t>~ 2 </a:t>
            </a:r>
            <a:r>
              <a:rPr lang="ru-RU" sz="2000" dirty="0" smtClean="0"/>
              <a:t>недели.</a:t>
            </a:r>
          </a:p>
          <a:p>
            <a:r>
              <a:rPr lang="ru-RU" sz="2000" dirty="0" smtClean="0"/>
              <a:t>В проекте присутствует более 500 строчек.</a:t>
            </a:r>
          </a:p>
          <a:p>
            <a:r>
              <a:rPr lang="ru-RU" sz="2000" dirty="0" smtClean="0"/>
              <a:t>Архитектура приложения строится на ООП</a:t>
            </a:r>
          </a:p>
          <a:p>
            <a:r>
              <a:rPr lang="ru-RU" sz="2000" dirty="0" smtClean="0"/>
              <a:t>Написаны классы Рецептов и Ингредиентов, а так же классы окон для взаимодействия</a:t>
            </a:r>
          </a:p>
          <a:p>
            <a:r>
              <a:rPr lang="ru-RU" sz="2000" dirty="0" smtClean="0"/>
              <a:t>Все диалоги в приложении были созданы и написаны мной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96" y="1556792"/>
            <a:ext cx="3736479" cy="3728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7032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Используется технологии баз данных, в которых хранится вся. информация пользователя</a:t>
            </a:r>
          </a:p>
          <a:p>
            <a:r>
              <a:rPr lang="ru-RU" sz="2000" dirty="0" smtClean="0"/>
              <a:t>При старте приложения, как и при других важных действиях приложение запрашивает информацию из БД, после чего Оперирует ей</a:t>
            </a:r>
          </a:p>
          <a:p>
            <a:r>
              <a:rPr lang="ru-RU" sz="2000" dirty="0" smtClean="0"/>
              <a:t>Функция сортировки и </a:t>
            </a:r>
            <a:r>
              <a:rPr lang="en-US" sz="2000" dirty="0" smtClean="0"/>
              <a:t>“</a:t>
            </a:r>
            <a:r>
              <a:rPr lang="ru-RU" sz="2000" dirty="0" smtClean="0"/>
              <a:t>Холодильник</a:t>
            </a:r>
            <a:r>
              <a:rPr lang="en-US" sz="2000" dirty="0" smtClean="0"/>
              <a:t>”</a:t>
            </a:r>
            <a:r>
              <a:rPr lang="ru-RU" sz="2000" dirty="0" smtClean="0"/>
              <a:t> была написаны мной с нуля.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84784"/>
            <a:ext cx="3985093" cy="4699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32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Код соответствует стандартам </a:t>
            </a:r>
            <a:r>
              <a:rPr lang="en-US" sz="2000" dirty="0" smtClean="0"/>
              <a:t>PEP8</a:t>
            </a:r>
            <a:endParaRPr lang="ru-RU" sz="2000" dirty="0"/>
          </a:p>
          <a:p>
            <a:r>
              <a:rPr lang="ru-RU" sz="2000" dirty="0" smtClean="0"/>
              <a:t>Мной было написано </a:t>
            </a:r>
            <a:r>
              <a:rPr lang="en-US" sz="2000" dirty="0" smtClean="0"/>
              <a:t>~</a:t>
            </a:r>
            <a:r>
              <a:rPr lang="ru-RU" sz="2000" dirty="0" smtClean="0"/>
              <a:t> </a:t>
            </a:r>
            <a:r>
              <a:rPr lang="en-US" sz="2000" dirty="0" smtClean="0"/>
              <a:t>40</a:t>
            </a:r>
            <a:r>
              <a:rPr lang="ru-RU" sz="2000" dirty="0" smtClean="0"/>
              <a:t> функций – операторов</a:t>
            </a:r>
          </a:p>
          <a:p>
            <a:r>
              <a:rPr lang="ru-RU" sz="2000" dirty="0" smtClean="0"/>
              <a:t>Я старался давать переменным говорящие имена и хорошо комментировать свой код</a:t>
            </a:r>
          </a:p>
          <a:p>
            <a:r>
              <a:rPr lang="ru-RU" sz="2000" dirty="0" smtClean="0"/>
              <a:t>Все важные для работы программы файлы находятся в папках и аккуратно распределены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994329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422</Words>
  <Application>Microsoft Office PowerPoint</Application>
  <PresentationFormat>Экран (4:3)</PresentationFormat>
  <Paragraphs>35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Помощник Повара</vt:lpstr>
      <vt:lpstr>Введение</vt:lpstr>
      <vt:lpstr>Введение</vt:lpstr>
      <vt:lpstr>Введение</vt:lpstr>
      <vt:lpstr>Введение</vt:lpstr>
      <vt:lpstr>Введение</vt:lpstr>
      <vt:lpstr>Описание реализации</vt:lpstr>
      <vt:lpstr>Описание реализации</vt:lpstr>
      <vt:lpstr>Описание реализации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Помощник Повара</dc:title>
  <dc:creator>Пользователь Windows</dc:creator>
  <cp:lastModifiedBy>Пользователь Windows</cp:lastModifiedBy>
  <cp:revision>4</cp:revision>
  <dcterms:created xsi:type="dcterms:W3CDTF">2021-11-07T13:18:32Z</dcterms:created>
  <dcterms:modified xsi:type="dcterms:W3CDTF">2021-11-07T13:57:13Z</dcterms:modified>
</cp:coreProperties>
</file>