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79a829dde_5_7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f79a829dde_5_7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79a829dde_5_0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f79a829dde_5_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6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30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30" y="2174876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2" y="273051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2" y="1435105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flipH="1" rot="10800000">
            <a:off x="0" y="6858000"/>
            <a:ext cx="9144000" cy="46038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71438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2411475"/>
            <a:ext cx="82296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Team Name: PK Engineers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Team member names: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Noah Cantwell - Initial Scrum Master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Weston Cook - Product Owner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Rodger Wang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Anupreet Singh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Jason Zheng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Cole Anderson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457200" y="1046163"/>
            <a:ext cx="822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Personal Knowledge Engine</a:t>
            </a: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October 11th 2021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>
            <p:ph type="title"/>
          </p:nvPr>
        </p:nvSpPr>
        <p:spPr>
          <a:xfrm>
            <a:off x="609600" y="10383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1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Large scope: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Due to the large scope of this project, and the many possible directions in which features could be added, a possible challenge would be maintaining a reasonable project scope, while continuing to challenge ourselves.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>
            <p:ph type="title"/>
          </p:nvPr>
        </p:nvSpPr>
        <p:spPr>
          <a:xfrm>
            <a:off x="609600" y="10383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2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457200" y="1371600"/>
            <a:ext cx="8229600" cy="4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Unfamiliar technology: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While members of the group are all versed in Python, many of the supporting technologies and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libraries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we will be using are unfamiliar to us. Working with technologies like image recognition and natural language processing will be tough without training in those specific areas.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>
            <p:ph type="title"/>
          </p:nvPr>
        </p:nvSpPr>
        <p:spPr>
          <a:xfrm>
            <a:off x="609600" y="10383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3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457200" y="1371600"/>
            <a:ext cx="8229600" cy="4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Making a unique and useful project: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	Our project is inherently risky because of the crowded space which it inhabits. Many companies already have their own note software, and certain features like ctrl+f are already present on all laptops. As such, it is risky to make a project like this, because the result should attempt to be unique </a:t>
            </a:r>
            <a:r>
              <a:rPr lang="en-US"/>
              <a:t>enough to warrant use by consumers.</a:t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Minimum Viable Product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(MVP)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457200" y="1605750"/>
            <a:ext cx="8229600" cy="4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Search through a single file by keywords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Basic regex search capabilities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Search through multiple files by keywords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Restrict a search to certain file types, or to specific folders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These features compose the MVP, but more features would be warranted to ensure a project that is functional and unique.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type="title"/>
          </p:nvPr>
        </p:nvSpPr>
        <p:spPr>
          <a:xfrm>
            <a:off x="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Personal Knowledge Engine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200" y="1508913"/>
            <a:ext cx="82296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Ever wasted time searching for some exact line in your notes? Or gone through directories looking for a picture? This is the project for you.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Often we have trouble searching through lots of files to find specific information, personal items, or photographs.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Our software will help with targeted file searching, allowing users to search one or more files by keywords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Will prove advantageous towards anyone who has to search massive amounts of files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type="title"/>
          </p:nvPr>
        </p:nvSpPr>
        <p:spPr>
          <a:xfrm>
            <a:off x="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Project Scope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70575" y="1953925"/>
            <a:ext cx="82296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GOALS: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Be able to search through multiple files for specific information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Concise user interface for searching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Specify which folders/file types to search/exclude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Include regular expressions search for developers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Search results appear as a list with each element containing the file path and a preview of the part of the file that matches the search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Ability to search for terms outside of exact text matches.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Search image text using OCR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Search images by visual content (e.g. “pictures of the backyard”)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Search images by name (e.g. “pictures with a brand”)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type="title"/>
          </p:nvPr>
        </p:nvSpPr>
        <p:spPr>
          <a:xfrm>
            <a:off x="533400" y="2009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1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062099"/>
            <a:ext cx="8229600" cy="5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	File Search</a:t>
            </a:r>
            <a:endParaRPr/>
          </a:p>
          <a:p>
            <a:pPr indent="-284162" lvl="1" marL="7413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user stories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each labeled with assoc. high-level goal: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(2) As a student, I want to be able to search through a single file for keywords so I can find important information.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(2) As a student/teacher, I want to be able to search through multiple files for keywords, so I don’t have to search files individually.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(3) As a user, I want to be able to restrict my search to certain file types, or to specific folders, so the search is quicker.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Spikes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(exploratory work, usually in preparation of future sprints)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Researching how to store previous searches and how many past searches should be listed.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The ability to pause or cancel a search before completion of the search.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Infrastructure tasks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(acquiring tools, setting up environment)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Git Lab (uploading work periodically)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Jira Stories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>
            <p:ph type="title"/>
          </p:nvPr>
        </p:nvSpPr>
        <p:spPr>
          <a:xfrm>
            <a:off x="6096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2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57200" y="-304800"/>
            <a:ext cx="8229600" cy="6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UI Design</a:t>
            </a:r>
            <a:endParaRPr/>
          </a:p>
          <a:p>
            <a:pPr indent="-284162" lvl="1" marL="7413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user stories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each labeled with assoc. high-level goal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(3) As a first time user, I want the search function to have an understandable and organized user interface so that I know where information was found and how I can access it.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(2) As a user, I want to see previews of the searched term as it appears in the result files so that I know which files contain useful information.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(2) As a visual person, I want to have some visual feedback that a search is in progress so that I don’t waste time waiting for a search that isn’t in progress.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(1) As someone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who makes mistakes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 I want to be able to pause or cancel a search before it completes so that I can modify it or avoid wasting time finding information that I don’t need.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162" lvl="1" marL="7413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Spikes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(exploratory work, usually in preparation of future sprints)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Research good UI design.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Research file tracking in the search.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Research on setting up a cache for history tracking and saving.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Infrastructure tasks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(acquiring tools, setting up environment)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Photoshop/Illustrator for UI design.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type="title"/>
          </p:nvPr>
        </p:nvSpPr>
        <p:spPr>
          <a:xfrm>
            <a:off x="489857" y="6029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3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457200" y="-228600"/>
            <a:ext cx="82296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Search History</a:t>
            </a:r>
            <a:endParaRPr/>
          </a:p>
          <a:p>
            <a:pPr indent="-284162" lvl="1" marL="7413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user stories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each labeled with assoc. high-level goal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(2) As a returning user, I want to be able to see my past searches and their results at the time so that I don’t waste time on unnecessary duplicate searches.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(1) As a user, I want to be able to update the results for my past searches without having to retype them so that it is easier to get up-to-date information.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(5) As a user who values efficiency, I want my files to open to a relevant area when I click on them in the search results so that I don’t have to find them manually.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(8) As a computer-illiterate user, I want to be able to search using natural language, or text outside of the exact terms I want to find so that I can still find what I need even if I don’t know exactly how it’s phrased.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Spikes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(exploratory work, usually in preparation of future sprints)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Research into image recognition software.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Image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categorization for easier search (ie. tags).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Infrastructure tasks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(acquiring tools, setting up environment)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Memory/Storage.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type="title"/>
          </p:nvPr>
        </p:nvSpPr>
        <p:spPr>
          <a:xfrm>
            <a:off x="489857" y="6029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4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Stretch Goals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162" lvl="1" marL="7413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user stories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each labeled with assoc. high-level goal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(5) As someone with limited time, I want my searches to utilize cached condensed file content to speed up search times. (Tentative)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(3) As a power user, I want to be able to manage the amount of storage the program is allowed to use for caching.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(8) As a researcher/photographer I want searches to include text in images so that I don’t have to manually run OCR tools on them first. (Tentative)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(13) As a photographer, I want to be able to search images by the kind of items in the image so that I can find specific images without having to look through them myself. (Tentative)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162" lvl="1" marL="7413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Spikes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(exploratory work, usually in preparation of future sprints)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Text in images also visible in search results.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View images as results related to the text search. (Ex. Bike images should show up when searching “Bike”.)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Infrastructure tasks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(acquiring tools, setting up environment)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Optical character recognition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software.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Embedding software tool into the PKE.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>
            <p:ph type="title"/>
          </p:nvPr>
        </p:nvSpPr>
        <p:spPr>
          <a:xfrm>
            <a:off x="5334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834601"/>
            <a:ext cx="8229601" cy="318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Technologies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050" y="1778630"/>
            <a:ext cx="2918300" cy="9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5825" y="3301051"/>
            <a:ext cx="2209800" cy="865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5550" y="3323784"/>
            <a:ext cx="2918299" cy="820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41877" y="1608675"/>
            <a:ext cx="1197720" cy="13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81575" y="4306133"/>
            <a:ext cx="2918300" cy="1677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72590" y="4703250"/>
            <a:ext cx="2293770" cy="8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