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A27375B-57D8-4F25-8476-6BCAF9EBF1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D25F20-53B7-4A2F-A736-62538DDBB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357C4-16F6-41C6-86AA-3FB43A84C20E}" type="datetimeFigureOut">
              <a:rPr lang="es-MX" smtClean="0"/>
              <a:t>28/09/2018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396677-4594-44AB-B9C2-EA140BCE1B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1CE1EB-B40F-4B4E-AA5A-63FAC16652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B88FC-E8B8-43FB-BD69-47DAABE28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972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4749A-89B0-4CEE-86D9-220E776078DE}" type="datetimeFigureOut">
              <a:rPr lang="es-MX" smtClean="0"/>
              <a:t>28/09/2018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77301-8576-4115-8A67-98902A8937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213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0237-9511-4DBE-9D61-AC2088C7C719}" type="datetime1">
              <a:rPr lang="es-MX" smtClean="0"/>
              <a:t>28/09/2018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2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C453-455A-4562-B1A0-F71F55AF7374}" type="datetime1">
              <a:rPr lang="es-MX" smtClean="0"/>
              <a:t>28/09/2018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33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E1EF-7E89-4004-9E82-4E768227470E}" type="datetime1">
              <a:rPr lang="es-MX" smtClean="0"/>
              <a:t>28/09/2018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75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1C3A-0974-4F7C-9EE2-1D6A7471959A}" type="datetime1">
              <a:rPr lang="es-MX" smtClean="0"/>
              <a:t>28/09/2018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37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1682-0CDD-487A-BBE5-A2D22711496E}" type="datetime1">
              <a:rPr lang="es-MX" smtClean="0"/>
              <a:t>28/09/2018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3BCD-DB18-40B6-84C9-16E019467C63}" type="datetime1">
              <a:rPr lang="es-MX" smtClean="0"/>
              <a:t>28/09/2018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3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B6ED-1C3E-418D-8812-6BA25164A704}" type="datetime1">
              <a:rPr lang="es-MX" smtClean="0"/>
              <a:t>28/09/2018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79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9BC1-8AE3-4E4F-BD87-571B2B01CFA8}" type="datetime1">
              <a:rPr lang="es-MX" smtClean="0"/>
              <a:t>28/09/2018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6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D0EA-2130-4337-94CE-C1E3E07A39B4}" type="datetime1">
              <a:rPr lang="es-MX" smtClean="0"/>
              <a:t>28/09/2018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0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C72D02-F9DD-485A-B4BA-0B8A8FDE339F}" type="datetime1">
              <a:rPr lang="es-MX" smtClean="0"/>
              <a:t>28/09/2018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826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3AC-055A-40B5-84B6-919C75164036}" type="datetime1">
              <a:rPr lang="es-MX" smtClean="0"/>
              <a:t>28/09/2018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0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223F14-A03B-4E4C-AA4A-8B55A6278540}" type="datetime1">
              <a:rPr lang="es-MX" smtClean="0"/>
              <a:t>28/09/2018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718B39-6C30-4984-8FA6-DC4AD65749C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C278F-B134-4536-A35E-4FB38753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065335"/>
          </a:xfrm>
        </p:spPr>
        <p:txBody>
          <a:bodyPr>
            <a:noAutofit/>
          </a:bodyPr>
          <a:lstStyle/>
          <a:p>
            <a:pPr algn="ctr"/>
            <a:r>
              <a:rPr lang="es-ES" sz="4800" dirty="0"/>
              <a:t>SISTEMA INFORMATIVO SOBRE EL HORARIO DE APOYO EN TRANPORTE POR PARTE DE UNA ORGANIZACIÓN CIVIL</a:t>
            </a:r>
            <a:endParaRPr lang="es-MX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875DF-15F8-4636-920F-E8FEC59EB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327400"/>
            <a:ext cx="10993546" cy="2959099"/>
          </a:xfrm>
        </p:spPr>
        <p:txBody>
          <a:bodyPr>
            <a:normAutofit/>
          </a:bodyPr>
          <a:lstStyle/>
          <a:p>
            <a:pPr algn="ctr"/>
            <a:r>
              <a:rPr lang="es-ES" sz="1800" dirty="0"/>
              <a:t>UNIVERSIDAD VERACRUZANA</a:t>
            </a:r>
          </a:p>
          <a:p>
            <a:pPr algn="ctr"/>
            <a:r>
              <a:rPr lang="es-ES" sz="1800" dirty="0"/>
              <a:t>Facultad de Estadística e Informática</a:t>
            </a:r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Maestría de Sistemas Interactivos Centrados en el Usuario</a:t>
            </a:r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Jorge Luis Jácome DOMÍNGUEZ</a:t>
            </a:r>
            <a:endParaRPr lang="es-MX" sz="1800" dirty="0"/>
          </a:p>
        </p:txBody>
      </p:sp>
      <p:pic>
        <p:nvPicPr>
          <p:cNvPr id="4" name="Google Shape;62;p13">
            <a:extLst>
              <a:ext uri="{FF2B5EF4-FFF2-40B4-BE49-F238E27FC236}">
                <a16:creationId xmlns:a16="http://schemas.microsoft.com/office/drawing/2014/main" id="{75CB8828-2B1B-4037-AB60-48CC54D5AF6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183" y="89858"/>
            <a:ext cx="1539156" cy="1178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;p13">
            <a:extLst>
              <a:ext uri="{FF2B5EF4-FFF2-40B4-BE49-F238E27FC236}">
                <a16:creationId xmlns:a16="http://schemas.microsoft.com/office/drawing/2014/main" id="{8E045C9A-F074-4402-825F-9B4648C67B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7147" y="116362"/>
            <a:ext cx="1205453" cy="90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435A0B-20FF-4FB9-91ED-DEC26921B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93" y="334611"/>
            <a:ext cx="1393944" cy="68582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1EA99-1A62-498E-AC52-7BC49BE3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6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1867F-1CEB-413A-83BE-E9B71C40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2BAB0F-0309-4190-8B13-33697C4A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</a:t>
            </a:r>
            <a:r>
              <a:rPr lang="es-MX" dirty="0" err="1"/>
              <a:t>StoryBoard</a:t>
            </a:r>
            <a:endParaRPr lang="es-MX" dirty="0"/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Diseño de la propuesta (Prototipo)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A9E6AF-6220-4062-AE3A-3DCB9048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74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00F75-5649-49D4-B635-6A00B27C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StoryBoard</a:t>
            </a:r>
            <a:r>
              <a:rPr lang="es-MX" dirty="0"/>
              <a:t> (1)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4561AE20-825D-4211-8712-4119FE089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01" y="1737360"/>
            <a:ext cx="6888798" cy="4592531"/>
          </a:xfr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47C89FAD-C6FB-4E97-9CDB-6E1B49EE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3</a:t>
            </a:fld>
            <a:endParaRPr lang="es-MX"/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32F54B88-F41C-4848-8DDB-A8E6CC2B05BA}"/>
              </a:ext>
            </a:extLst>
          </p:cNvPr>
          <p:cNvSpPr/>
          <p:nvPr/>
        </p:nvSpPr>
        <p:spPr>
          <a:xfrm>
            <a:off x="1097280" y="1798320"/>
            <a:ext cx="1691835" cy="1127760"/>
          </a:xfrm>
          <a:prstGeom prst="wedgeRoundRectCallout">
            <a:avLst>
              <a:gd name="adj1" fmla="val 47628"/>
              <a:gd name="adj2" fmla="val 7398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Tienes quimio mañana, ¿verdad? ¿nos vamos ya?</a:t>
            </a:r>
          </a:p>
        </p:txBody>
      </p:sp>
      <p:sp>
        <p:nvSpPr>
          <p:cNvPr id="13" name="Bocadillo: rectángulo con esquinas redondeadas 12">
            <a:extLst>
              <a:ext uri="{FF2B5EF4-FFF2-40B4-BE49-F238E27FC236}">
                <a16:creationId xmlns:a16="http://schemas.microsoft.com/office/drawing/2014/main" id="{84F316E2-5287-40F6-8CA1-AFCB750D4ABE}"/>
              </a:ext>
            </a:extLst>
          </p:cNvPr>
          <p:cNvSpPr/>
          <p:nvPr/>
        </p:nvSpPr>
        <p:spPr>
          <a:xfrm>
            <a:off x="3916680" y="1737360"/>
            <a:ext cx="1691835" cy="883920"/>
          </a:xfrm>
          <a:prstGeom prst="wedgeRoundRectCallout">
            <a:avLst>
              <a:gd name="adj1" fmla="val 3039"/>
              <a:gd name="adj2" fmla="val 9295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Antes revisa como regresarnos</a:t>
            </a:r>
          </a:p>
        </p:txBody>
      </p:sp>
      <p:sp>
        <p:nvSpPr>
          <p:cNvPr id="14" name="Bocadillo nube: nube 13">
            <a:extLst>
              <a:ext uri="{FF2B5EF4-FFF2-40B4-BE49-F238E27FC236}">
                <a16:creationId xmlns:a16="http://schemas.microsoft.com/office/drawing/2014/main" id="{6ED3666F-F42B-45D0-B881-1ADE9F755EEC}"/>
              </a:ext>
            </a:extLst>
          </p:cNvPr>
          <p:cNvSpPr/>
          <p:nvPr/>
        </p:nvSpPr>
        <p:spPr>
          <a:xfrm>
            <a:off x="6873594" y="2125980"/>
            <a:ext cx="777240" cy="518160"/>
          </a:xfrm>
          <a:prstGeom prst="cloudCallout">
            <a:avLst>
              <a:gd name="adj1" fmla="val -26715"/>
              <a:gd name="adj2" fmla="val 87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998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4C983-7506-4A0F-A468-836BB72A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StoryBoard</a:t>
            </a:r>
            <a:r>
              <a:rPr lang="es-MX" dirty="0"/>
              <a:t> (2)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4EA02A-F731-4182-9026-B15BDF662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53" y="1737360"/>
            <a:ext cx="6383694" cy="4600663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1DBA-800C-45E0-BDD8-E517B714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4</a:t>
            </a:fld>
            <a:endParaRPr lang="es-MX"/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952975AB-A5D6-478A-9452-0D2449790003}"/>
              </a:ext>
            </a:extLst>
          </p:cNvPr>
          <p:cNvSpPr/>
          <p:nvPr/>
        </p:nvSpPr>
        <p:spPr>
          <a:xfrm>
            <a:off x="5867400" y="1203960"/>
            <a:ext cx="3420447" cy="1176436"/>
          </a:xfrm>
          <a:prstGeom prst="wedgeRoundRectCallout">
            <a:avLst>
              <a:gd name="adj1" fmla="val -22639"/>
              <a:gd name="adj2" fmla="val 7984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El apoyo para transporte es hasta antes del medio día, podemos viajar de noche y mañana pedir el apoyo para regresar</a:t>
            </a:r>
          </a:p>
        </p:txBody>
      </p:sp>
      <p:sp>
        <p:nvSpPr>
          <p:cNvPr id="8" name="Bocadillo: rectángulo con esquinas redondeadas 7">
            <a:extLst>
              <a:ext uri="{FF2B5EF4-FFF2-40B4-BE49-F238E27FC236}">
                <a16:creationId xmlns:a16="http://schemas.microsoft.com/office/drawing/2014/main" id="{956F2468-FD16-46AB-BAED-D764C5181870}"/>
              </a:ext>
            </a:extLst>
          </p:cNvPr>
          <p:cNvSpPr/>
          <p:nvPr/>
        </p:nvSpPr>
        <p:spPr>
          <a:xfrm>
            <a:off x="8700308" y="3324205"/>
            <a:ext cx="2400300" cy="415425"/>
          </a:xfrm>
          <a:prstGeom prst="wedgeRoundRectCallout">
            <a:avLst>
              <a:gd name="adj1" fmla="val -78549"/>
              <a:gd name="adj2" fmla="val -15467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¿Mañana hay apoyo?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06AEDEF-CCB4-45FB-99DE-30E3A2CD10AA}"/>
              </a:ext>
            </a:extLst>
          </p:cNvPr>
          <p:cNvSpPr/>
          <p:nvPr/>
        </p:nvSpPr>
        <p:spPr>
          <a:xfrm>
            <a:off x="2569400" y="6044622"/>
            <a:ext cx="3557080" cy="52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Confirman que mañana hay apoyo asi que deciden viajar de noche</a:t>
            </a:r>
          </a:p>
        </p:txBody>
      </p:sp>
    </p:spTree>
    <p:extLst>
      <p:ext uri="{BB962C8B-B14F-4D97-AF65-F5344CB8AC3E}">
        <p14:creationId xmlns:p14="http://schemas.microsoft.com/office/powerpoint/2010/main" val="54929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981B8-4810-40F6-AC4C-60B4F630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StoryBoard</a:t>
            </a:r>
            <a:r>
              <a:rPr lang="es-MX" dirty="0"/>
              <a:t> (3)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0D7760-E088-4713-A3B9-848064B9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0" y="1737360"/>
            <a:ext cx="6880860" cy="458724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997C8-E4B9-4ADA-AF73-53243600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5</a:t>
            </a:fld>
            <a:endParaRPr lang="es-MX"/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93DA5DA9-F097-454E-9D42-60CA9B3234F7}"/>
              </a:ext>
            </a:extLst>
          </p:cNvPr>
          <p:cNvSpPr/>
          <p:nvPr/>
        </p:nvSpPr>
        <p:spPr>
          <a:xfrm>
            <a:off x="8826125" y="4581526"/>
            <a:ext cx="2002328" cy="539115"/>
          </a:xfrm>
          <a:prstGeom prst="wedgeRoundRectCallout">
            <a:avLst>
              <a:gd name="adj1" fmla="val -56756"/>
              <a:gd name="adj2" fmla="val 8681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olvides canjear los vales de apoyo</a:t>
            </a:r>
          </a:p>
        </p:txBody>
      </p:sp>
      <p:sp>
        <p:nvSpPr>
          <p:cNvPr id="8" name="Bocadillo: rectángulo con esquinas redondeadas 7">
            <a:extLst>
              <a:ext uri="{FF2B5EF4-FFF2-40B4-BE49-F238E27FC236}">
                <a16:creationId xmlns:a16="http://schemas.microsoft.com/office/drawing/2014/main" id="{1376921C-195E-4D24-B069-730820A3C5BB}"/>
              </a:ext>
            </a:extLst>
          </p:cNvPr>
          <p:cNvSpPr/>
          <p:nvPr/>
        </p:nvSpPr>
        <p:spPr>
          <a:xfrm>
            <a:off x="7498080" y="3793772"/>
            <a:ext cx="548640" cy="304800"/>
          </a:xfrm>
          <a:prstGeom prst="wedgeRoundRectCallout">
            <a:avLst>
              <a:gd name="adj1" fmla="val -95281"/>
              <a:gd name="adj2" fmla="val -8800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Ok</a:t>
            </a:r>
          </a:p>
        </p:txBody>
      </p: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01E5F181-0FF5-479B-B60B-8F41DADD99C5}"/>
              </a:ext>
            </a:extLst>
          </p:cNvPr>
          <p:cNvSpPr/>
          <p:nvPr/>
        </p:nvSpPr>
        <p:spPr>
          <a:xfrm>
            <a:off x="6492240" y="2392680"/>
            <a:ext cx="2002328" cy="601980"/>
          </a:xfrm>
          <a:prstGeom prst="wedgeRoundRectCallout">
            <a:avLst>
              <a:gd name="adj1" fmla="val 22831"/>
              <a:gd name="adj2" fmla="val 6610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Ve por el apoyo mientras termino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B235D72-B3D1-426A-AF5A-D6AEE3777DDF}"/>
              </a:ext>
            </a:extLst>
          </p:cNvPr>
          <p:cNvSpPr/>
          <p:nvPr/>
        </p:nvSpPr>
        <p:spPr>
          <a:xfrm>
            <a:off x="4181030" y="1859788"/>
            <a:ext cx="4128580" cy="252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 el Hospital, y ya en la quimioterapia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DE36D73-7264-470A-9AF1-8F6450294B13}"/>
              </a:ext>
            </a:extLst>
          </p:cNvPr>
          <p:cNvSpPr/>
          <p:nvPr/>
        </p:nvSpPr>
        <p:spPr>
          <a:xfrm>
            <a:off x="3726910" y="4158759"/>
            <a:ext cx="5036820" cy="2866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 la organización civil que apoya en transporte</a:t>
            </a:r>
          </a:p>
        </p:txBody>
      </p:sp>
    </p:spTree>
    <p:extLst>
      <p:ext uri="{BB962C8B-B14F-4D97-AF65-F5344CB8AC3E}">
        <p14:creationId xmlns:p14="http://schemas.microsoft.com/office/powerpoint/2010/main" val="223140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496BB-6C3E-424B-8177-C3B902AA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StoryBoard</a:t>
            </a:r>
            <a:r>
              <a:rPr lang="es-MX" dirty="0"/>
              <a:t> (4)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8DBBD3-91C7-4518-A2CA-670782B6B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63" y="2083689"/>
            <a:ext cx="5486400" cy="3547872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E1C2FB79-94F7-4172-B261-7CEDCFA9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20" y="1737360"/>
            <a:ext cx="7114160" cy="4600491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23922-64C7-4A45-9D39-183334B9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6</a:t>
            </a:fld>
            <a:endParaRPr lang="es-MX"/>
          </a:p>
        </p:txBody>
      </p:sp>
      <p:sp>
        <p:nvSpPr>
          <p:cNvPr id="8" name="Bocadillo: rectángulo con esquinas redondeadas 7">
            <a:extLst>
              <a:ext uri="{FF2B5EF4-FFF2-40B4-BE49-F238E27FC236}">
                <a16:creationId xmlns:a16="http://schemas.microsoft.com/office/drawing/2014/main" id="{F56BFFFC-2E7D-4E00-AB2D-328A99F37EF3}"/>
              </a:ext>
            </a:extLst>
          </p:cNvPr>
          <p:cNvSpPr/>
          <p:nvPr/>
        </p:nvSpPr>
        <p:spPr>
          <a:xfrm>
            <a:off x="6990620" y="2170673"/>
            <a:ext cx="883920" cy="424815"/>
          </a:xfrm>
          <a:prstGeom prst="wedgeRoundRectCallout">
            <a:avLst>
              <a:gd name="adj1" fmla="val 67289"/>
              <a:gd name="adj2" fmla="val 10992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¿Listo?</a:t>
            </a:r>
          </a:p>
        </p:txBody>
      </p: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053EACC2-D78C-4C8F-8215-60CE94A068F4}"/>
              </a:ext>
            </a:extLst>
          </p:cNvPr>
          <p:cNvSpPr/>
          <p:nvPr/>
        </p:nvSpPr>
        <p:spPr>
          <a:xfrm>
            <a:off x="8555229" y="2178719"/>
            <a:ext cx="1790700" cy="833537"/>
          </a:xfrm>
          <a:prstGeom prst="wedgeRoundRectCallout">
            <a:avLst>
              <a:gd name="adj1" fmla="val -117087"/>
              <a:gd name="adj2" fmla="val 9578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Si, en cuanto termines nos vamos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2B96DEE-7B5C-4A40-AED0-A08DC824428B}"/>
              </a:ext>
            </a:extLst>
          </p:cNvPr>
          <p:cNvSpPr/>
          <p:nvPr/>
        </p:nvSpPr>
        <p:spPr>
          <a:xfrm>
            <a:off x="2538920" y="1737360"/>
            <a:ext cx="3557080" cy="52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 canjean vales por los boletos del transporte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D1FAC1-E9FF-4CCC-B2D0-F742B4BC4C55}"/>
              </a:ext>
            </a:extLst>
          </p:cNvPr>
          <p:cNvSpPr/>
          <p:nvPr/>
        </p:nvSpPr>
        <p:spPr>
          <a:xfrm>
            <a:off x="6303200" y="1509977"/>
            <a:ext cx="3349880" cy="52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 regreso al hospital, en la quimioterapia</a:t>
            </a:r>
          </a:p>
        </p:txBody>
      </p:sp>
    </p:spTree>
    <p:extLst>
      <p:ext uri="{BB962C8B-B14F-4D97-AF65-F5344CB8AC3E}">
        <p14:creationId xmlns:p14="http://schemas.microsoft.com/office/powerpoint/2010/main" val="117684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DD915-0AAC-4971-A401-BD9B58E0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Diseño de la propuesta (Prototipo)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86C3F8-E481-4189-AD4B-6CD13D494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99" y="1788160"/>
            <a:ext cx="2260602" cy="4509898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FBDEB9-07EC-4ECB-9DF2-7ECD916F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34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83D6C-D0AC-46C3-94B8-F844AB2C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Diseño de la propuesta (Prototipo)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4AB75A-4556-4547-8D5B-C6575A7BE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00" y="1808067"/>
            <a:ext cx="2252801" cy="449433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B54094-9B38-4B4D-AFB9-044FAF4D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99" y="1808067"/>
            <a:ext cx="2252801" cy="44943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8C5694-E5C2-4098-BEF0-B2AFF7A37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798" y="1808067"/>
            <a:ext cx="2252801" cy="4494337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29740B1-DB5F-4C9A-99ED-8F404F1A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56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C278F-B134-4536-A35E-4FB38753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065335"/>
          </a:xfrm>
        </p:spPr>
        <p:txBody>
          <a:bodyPr>
            <a:noAutofit/>
          </a:bodyPr>
          <a:lstStyle/>
          <a:p>
            <a:pPr algn="ctr"/>
            <a:r>
              <a:rPr lang="es-ES" sz="4800" dirty="0"/>
              <a:t>SISTEMA INFORMATIVO SOBRE EL HORARIO DE APOYO EN TRANPORTE POR PARTE DE UNA ORGANIZACIÓN CIVIL</a:t>
            </a:r>
            <a:endParaRPr lang="es-MX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875DF-15F8-4636-920F-E8FEC59EB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327400"/>
            <a:ext cx="10993546" cy="2959099"/>
          </a:xfrm>
        </p:spPr>
        <p:txBody>
          <a:bodyPr>
            <a:normAutofit/>
          </a:bodyPr>
          <a:lstStyle/>
          <a:p>
            <a:pPr algn="ctr"/>
            <a:r>
              <a:rPr lang="es-ES" sz="1800" dirty="0"/>
              <a:t>UNIVERSIDAD VERACRUZANA</a:t>
            </a:r>
          </a:p>
          <a:p>
            <a:pPr algn="ctr"/>
            <a:r>
              <a:rPr lang="es-ES" sz="1800" dirty="0"/>
              <a:t>Facultad de Estadística e Informática</a:t>
            </a:r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Maestría de Sistemas Interactivos Centrados en el Usuario</a:t>
            </a:r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Jorge Luis Jácome DOMÍNGUEZ</a:t>
            </a:r>
            <a:endParaRPr lang="es-MX" sz="1800" dirty="0"/>
          </a:p>
        </p:txBody>
      </p:sp>
      <p:pic>
        <p:nvPicPr>
          <p:cNvPr id="4" name="Google Shape;62;p13">
            <a:extLst>
              <a:ext uri="{FF2B5EF4-FFF2-40B4-BE49-F238E27FC236}">
                <a16:creationId xmlns:a16="http://schemas.microsoft.com/office/drawing/2014/main" id="{75CB8828-2B1B-4037-AB60-48CC54D5AF6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183" y="89858"/>
            <a:ext cx="1539156" cy="1178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;p13">
            <a:extLst>
              <a:ext uri="{FF2B5EF4-FFF2-40B4-BE49-F238E27FC236}">
                <a16:creationId xmlns:a16="http://schemas.microsoft.com/office/drawing/2014/main" id="{8E045C9A-F074-4402-825F-9B4648C67B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7147" y="116362"/>
            <a:ext cx="1205453" cy="90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435A0B-20FF-4FB9-91ED-DEC26921B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93" y="334611"/>
            <a:ext cx="1393944" cy="68582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80567-6218-4805-9CDB-9641BD65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8B39-6C30-4984-8FA6-DC4AD65749C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148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232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Retrospección</vt:lpstr>
      <vt:lpstr>SISTEMA INFORMATIVO SOBRE EL HORARIO DE APOYO EN TRANPORTE POR PARTE DE UNA ORGANIZACIÓN CIVIL</vt:lpstr>
      <vt:lpstr>Agenda</vt:lpstr>
      <vt:lpstr>StoryBoard (1)</vt:lpstr>
      <vt:lpstr>StoryBoard (2)</vt:lpstr>
      <vt:lpstr>StoryBoard (3)</vt:lpstr>
      <vt:lpstr>StoryBoard (4)</vt:lpstr>
      <vt:lpstr> Diseño de la propuesta (Prototipo)</vt:lpstr>
      <vt:lpstr> Diseño de la propuesta (Prototipo)</vt:lpstr>
      <vt:lpstr>SISTEMA INFORMATIVO SOBRE EL HORARIO DE APOYO EN TRANPORTE POR PARTE DE UNA ORGANIZACIÓN CIVIL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Luis Jácome Domínguez</dc:creator>
  <cp:lastModifiedBy>Sora</cp:lastModifiedBy>
  <cp:revision>57</cp:revision>
  <dcterms:created xsi:type="dcterms:W3CDTF">2018-09-26T23:51:39Z</dcterms:created>
  <dcterms:modified xsi:type="dcterms:W3CDTF">2018-09-28T19:21:08Z</dcterms:modified>
</cp:coreProperties>
</file>