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3.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58" r:id="rId3"/>
    <p:sldId id="279" r:id="rId4"/>
    <p:sldId id="344" r:id="rId5"/>
    <p:sldId id="361" r:id="rId6"/>
    <p:sldId id="285" r:id="rId7"/>
    <p:sldId id="360" r:id="rId8"/>
    <p:sldId id="262" r:id="rId9"/>
    <p:sldId id="417" r:id="rId10"/>
    <p:sldId id="364" r:id="rId11"/>
    <p:sldId id="365" r:id="rId12"/>
    <p:sldId id="306" r:id="rId13"/>
    <p:sldId id="301" r:id="rId14"/>
    <p:sldId id="302" r:id="rId15"/>
    <p:sldId id="416" r:id="rId16"/>
    <p:sldId id="303" r:id="rId17"/>
    <p:sldId id="304" r:id="rId18"/>
    <p:sldId id="269" r:id="rId19"/>
    <p:sldId id="396" r:id="rId20"/>
    <p:sldId id="339" r:id="rId21"/>
    <p:sldId id="366" r:id="rId22"/>
    <p:sldId id="346" r:id="rId23"/>
    <p:sldId id="397" r:id="rId24"/>
    <p:sldId id="367" r:id="rId25"/>
    <p:sldId id="382" r:id="rId26"/>
    <p:sldId id="386" r:id="rId27"/>
    <p:sldId id="387" r:id="rId28"/>
    <p:sldId id="390" r:id="rId29"/>
    <p:sldId id="388" r:id="rId30"/>
    <p:sldId id="389" r:id="rId31"/>
    <p:sldId id="392" r:id="rId32"/>
    <p:sldId id="393" r:id="rId33"/>
    <p:sldId id="394" r:id="rId34"/>
    <p:sldId id="395" r:id="rId35"/>
    <p:sldId id="410" r:id="rId36"/>
    <p:sldId id="363" r:id="rId37"/>
    <p:sldId id="411" r:id="rId38"/>
    <p:sldId id="412" r:id="rId39"/>
    <p:sldId id="413" r:id="rId40"/>
    <p:sldId id="414" r:id="rId41"/>
    <p:sldId id="41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chenzian"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E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62" autoAdjust="0"/>
  </p:normalViewPr>
  <p:slideViewPr>
    <p:cSldViewPr>
      <p:cViewPr varScale="1">
        <p:scale>
          <a:sx n="77" d="100"/>
          <a:sy n="77" d="100"/>
        </p:scale>
        <p:origin x="898" y="43"/>
      </p:cViewPr>
      <p:guideLst>
        <p:guide orient="horz" pos="21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Book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Book1.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Book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Book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sense.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istrator\Desktop\&#26032;&#24314;&#25991;&#20214;&#22841;%20(2)\911.txt"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istrator\Desktop\&#26032;&#24314;&#25991;&#20214;&#22841;%20(2)\35gai.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24037;&#20316;&#31807;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istrator\Desktop\&#26032;&#24314;&#25991;&#20214;&#22841;%20(2)\55.txt"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istrator\Desktop\&#22522;&#20110;ReRAM&#30340;&#31070;&#32463;&#32593;&#32476;\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05920112986601"/>
          <c:y val="6.60044857417494E-2"/>
          <c:w val="0.81791112928146303"/>
          <c:h val="0.69262310863179699"/>
        </c:manualLayout>
      </c:layout>
      <c:scatterChart>
        <c:scatterStyle val="lineMarker"/>
        <c:varyColors val="0"/>
        <c:ser>
          <c:idx val="0"/>
          <c:order val="0"/>
          <c:tx>
            <c:strRef>
              <c:f>[Book1.xlsx]Sheet1!$P$132</c:f>
              <c:strCache>
                <c:ptCount val="1"/>
                <c:pt idx="0">
                  <c:v>y</c:v>
                </c:pt>
              </c:strCache>
            </c:strRef>
          </c:tx>
          <c:spPr>
            <a:ln w="57150" cap="rnd">
              <a:solidFill>
                <a:schemeClr val="accent2">
                  <a:lumMod val="50000"/>
                </a:schemeClr>
              </a:solidFill>
              <a:round/>
            </a:ln>
            <a:effectLst/>
          </c:spPr>
          <c:marker>
            <c:symbol val="circle"/>
            <c:size val="5"/>
            <c:spPr>
              <a:solidFill>
                <a:schemeClr val="tx1"/>
              </a:solidFill>
              <a:ln w="9525">
                <a:solidFill>
                  <a:schemeClr val="tx1"/>
                </a:solidFill>
              </a:ln>
              <a:effectLst/>
            </c:spPr>
          </c:marker>
          <c:dPt>
            <c:idx val="4"/>
            <c:marker>
              <c:symbol val="circle"/>
              <c:size val="5"/>
              <c:spPr>
                <a:solidFill>
                  <a:schemeClr val="tx1"/>
                </a:solidFill>
                <a:ln w="9525">
                  <a:solidFill>
                    <a:schemeClr val="tx1"/>
                  </a:solidFill>
                </a:ln>
                <a:effectLst/>
              </c:spPr>
            </c:marker>
            <c:bubble3D val="0"/>
            <c:spPr>
              <a:ln w="57150" cap="rnd" cmpd="sng">
                <a:solidFill>
                  <a:schemeClr val="accent2">
                    <a:lumMod val="50000"/>
                  </a:schemeClr>
                </a:solidFill>
                <a:prstDash val="solid"/>
                <a:round/>
              </a:ln>
              <a:effectLst/>
            </c:spPr>
            <c:extLst>
              <c:ext xmlns:c16="http://schemas.microsoft.com/office/drawing/2014/chart" uri="{C3380CC4-5D6E-409C-BE32-E72D297353CC}">
                <c16:uniqueId val="{00000001-FAF4-4D05-8F74-7701AB29BB35}"/>
              </c:ext>
            </c:extLst>
          </c:dPt>
          <c:xVal>
            <c:numRef>
              <c:f>[Book1.xlsx]Sheet1!$Q$131:$V$131</c:f>
              <c:numCache>
                <c:formatCode>General</c:formatCode>
                <c:ptCount val="6"/>
                <c:pt idx="0">
                  <c:v>-2</c:v>
                </c:pt>
                <c:pt idx="1">
                  <c:v>-1</c:v>
                </c:pt>
                <c:pt idx="2">
                  <c:v>-9.9999999999999995E-8</c:v>
                </c:pt>
                <c:pt idx="3">
                  <c:v>1.0000000000000001E-9</c:v>
                </c:pt>
                <c:pt idx="4">
                  <c:v>1</c:v>
                </c:pt>
                <c:pt idx="5">
                  <c:v>2</c:v>
                </c:pt>
              </c:numCache>
            </c:numRef>
          </c:xVal>
          <c:yVal>
            <c:numRef>
              <c:f>[Book1.xlsx]Sheet1!$Q$132:$V$132</c:f>
              <c:numCache>
                <c:formatCode>General</c:formatCode>
                <c:ptCount val="6"/>
                <c:pt idx="0">
                  <c:v>-1</c:v>
                </c:pt>
                <c:pt idx="1">
                  <c:v>-1</c:v>
                </c:pt>
                <c:pt idx="2">
                  <c:v>-1</c:v>
                </c:pt>
                <c:pt idx="3">
                  <c:v>1</c:v>
                </c:pt>
                <c:pt idx="4">
                  <c:v>1</c:v>
                </c:pt>
                <c:pt idx="5">
                  <c:v>1</c:v>
                </c:pt>
              </c:numCache>
            </c:numRef>
          </c:yVal>
          <c:smooth val="0"/>
          <c:extLst>
            <c:ext xmlns:c16="http://schemas.microsoft.com/office/drawing/2014/chart" uri="{C3380CC4-5D6E-409C-BE32-E72D297353CC}">
              <c16:uniqueId val="{00000002-FAF4-4D05-8F74-7701AB29BB35}"/>
            </c:ext>
          </c:extLst>
        </c:ser>
        <c:dLbls>
          <c:showLegendKey val="0"/>
          <c:showVal val="0"/>
          <c:showCatName val="0"/>
          <c:showSerName val="0"/>
          <c:showPercent val="0"/>
          <c:showBubbleSize val="0"/>
        </c:dLbls>
        <c:axId val="766567492"/>
        <c:axId val="251254749"/>
      </c:scatterChart>
      <c:valAx>
        <c:axId val="766567492"/>
        <c:scaling>
          <c:orientation val="minMax"/>
          <c:max val="2"/>
          <c:min val="-2"/>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sz="1800" b="1">
                    <a:latin typeface="Arial" panose="020B0604020202020204" pitchFamily="34" charset="0"/>
                    <a:cs typeface="Arial" panose="020B0604020202020204" pitchFamily="34" charset="0"/>
                  </a:rPr>
                  <a:t>X</a:t>
                </a:r>
              </a:p>
            </c:rich>
          </c:tx>
          <c:overlay val="0"/>
          <c:spPr>
            <a:noFill/>
            <a:ln>
              <a:noFill/>
            </a:ln>
            <a:effectLst/>
          </c:spPr>
          <c:txPr>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400" b="1" i="0" u="none" strike="noStrike" kern="1200" cap="none" spc="0" normalizeH="0" baseline="0">
                <a:solidFill>
                  <a:schemeClr val="tx1">
                    <a:lumMod val="65000"/>
                    <a:lumOff val="35000"/>
                  </a:schemeClr>
                </a:solidFill>
                <a:uFill>
                  <a:solidFill>
                    <a:schemeClr val="tx1">
                      <a:lumMod val="65000"/>
                      <a:lumOff val="35000"/>
                    </a:schemeClr>
                  </a:solidFill>
                </a:uFill>
                <a:latin typeface="Times New Roman" panose="02020603050405020304" pitchFamily="18" charset="0"/>
                <a:ea typeface="+mn-ea"/>
                <a:cs typeface="+mn-cs"/>
              </a:defRPr>
            </a:pPr>
            <a:endParaRPr lang="zh-CN"/>
          </a:p>
        </c:txPr>
        <c:crossAx val="251254749"/>
        <c:crossesAt val="-2"/>
        <c:crossBetween val="midCat"/>
        <c:majorUnit val="1"/>
      </c:valAx>
      <c:valAx>
        <c:axId val="251254749"/>
        <c:scaling>
          <c:orientation val="minMax"/>
        </c:scaling>
        <c:delete val="0"/>
        <c:axPos val="l"/>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sz="1800" b="1">
                    <a:latin typeface="Arial" panose="020B0604020202020204" pitchFamily="34" charset="0"/>
                    <a:cs typeface="Arial" panose="020B0604020202020204" pitchFamily="34" charset="0"/>
                  </a:rPr>
                  <a:t>Y</a:t>
                </a:r>
              </a:p>
            </c:rich>
          </c:tx>
          <c:overlay val="0"/>
          <c:spPr>
            <a:noFill/>
            <a:ln>
              <a:noFill/>
            </a:ln>
            <a:effectLst/>
          </c:spPr>
          <c:txPr>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400" b="1" i="0" u="none" strike="noStrike" kern="1200" cap="none" spc="0" normalizeH="0" baseline="0">
                <a:solidFill>
                  <a:schemeClr val="tx1">
                    <a:lumMod val="65000"/>
                    <a:lumOff val="35000"/>
                  </a:schemeClr>
                </a:solidFill>
                <a:uFill>
                  <a:solidFill>
                    <a:schemeClr val="tx1">
                      <a:lumMod val="65000"/>
                      <a:lumOff val="35000"/>
                    </a:schemeClr>
                  </a:solidFill>
                </a:uFill>
                <a:latin typeface="Times New Roman" panose="02020603050405020304" pitchFamily="18" charset="0"/>
                <a:ea typeface="+mn-ea"/>
                <a:cs typeface="+mn-cs"/>
              </a:defRPr>
            </a:pPr>
            <a:endParaRPr lang="zh-CN"/>
          </a:p>
        </c:txPr>
        <c:crossAx val="766567492"/>
        <c:crossesAt val="-2"/>
        <c:crossBetween val="midCat"/>
        <c:majorUnit val="1"/>
      </c:valAx>
      <c:spPr>
        <a:noFill/>
        <a:ln w="38100">
          <a:solidFill>
            <a:schemeClr val="tx1"/>
          </a:solid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880051008209"/>
          <c:y val="3.4512299596132702E-2"/>
          <c:w val="0.79936239738582904"/>
          <c:h val="0.80731856565903803"/>
        </c:manualLayout>
      </c:layout>
      <c:scatterChart>
        <c:scatterStyle val="lineMarker"/>
        <c:varyColors val="0"/>
        <c:ser>
          <c:idx val="0"/>
          <c:order val="0"/>
          <c:tx>
            <c:strRef>
              <c:f>[Book1.xlsx]Sheet1!$G$42</c:f>
              <c:strCache>
                <c:ptCount val="1"/>
                <c:pt idx="0">
                  <c:v>Off-line training</c:v>
                </c:pt>
              </c:strCache>
            </c:strRef>
          </c:tx>
          <c:spPr>
            <a:ln w="38100" cap="rnd" cmpd="sng">
              <a:solidFill>
                <a:schemeClr val="accent2"/>
              </a:solidFill>
              <a:prstDash val="solid"/>
              <a:round/>
            </a:ln>
            <a:effectLst/>
          </c:spPr>
          <c:marker>
            <c:symbol val="circle"/>
            <c:size val="5"/>
            <c:spPr>
              <a:solidFill>
                <a:schemeClr val="accent2"/>
              </a:solidFill>
              <a:ln w="50800" cmpd="sng">
                <a:solidFill>
                  <a:schemeClr val="accent2"/>
                </a:solidFill>
                <a:prstDash val="solid"/>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[Book1.xlsx]Sheet1!$H$42:$N$42</c:f>
              <c:numCache>
                <c:formatCode>General</c:formatCode>
                <c:ptCount val="7"/>
                <c:pt idx="0">
                  <c:v>96.5</c:v>
                </c:pt>
                <c:pt idx="1">
                  <c:v>94</c:v>
                </c:pt>
                <c:pt idx="2">
                  <c:v>86.2</c:v>
                </c:pt>
                <c:pt idx="3">
                  <c:v>54</c:v>
                </c:pt>
                <c:pt idx="4">
                  <c:v>31.3</c:v>
                </c:pt>
                <c:pt idx="5">
                  <c:v>19</c:v>
                </c:pt>
                <c:pt idx="6">
                  <c:v>18.600000000000001</c:v>
                </c:pt>
              </c:numCache>
            </c:numRef>
          </c:yVal>
          <c:smooth val="0"/>
          <c:extLst>
            <c:ext xmlns:c16="http://schemas.microsoft.com/office/drawing/2014/chart" uri="{C3380CC4-5D6E-409C-BE32-E72D297353CC}">
              <c16:uniqueId val="{00000000-6561-4A44-A839-E2D22966BE58}"/>
            </c:ext>
          </c:extLst>
        </c:ser>
        <c:ser>
          <c:idx val="1"/>
          <c:order val="1"/>
          <c:tx>
            <c:strRef>
              <c:f>[Book1.xlsx]Sheet1!$G$43</c:f>
              <c:strCache>
                <c:ptCount val="1"/>
                <c:pt idx="0">
                  <c:v>Co-design (σbias1=65,σbias2=43)</c:v>
                </c:pt>
              </c:strCache>
            </c:strRef>
          </c:tx>
          <c:spPr>
            <a:ln w="38100" cap="rnd">
              <a:solidFill>
                <a:schemeClr val="accent3"/>
              </a:solidFill>
              <a:round/>
            </a:ln>
            <a:effectLst/>
          </c:spPr>
          <c:marker>
            <c:symbol val="circle"/>
            <c:size val="5"/>
            <c:spPr>
              <a:solidFill>
                <a:schemeClr val="accent3"/>
              </a:solidFill>
              <a:ln w="50800">
                <a:solidFill>
                  <a:schemeClr val="accent3"/>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[Book1.xlsx]Sheet1!$H$43:$N$43</c:f>
              <c:numCache>
                <c:formatCode>General</c:formatCode>
                <c:ptCount val="7"/>
                <c:pt idx="0">
                  <c:v>87.75</c:v>
                </c:pt>
                <c:pt idx="1">
                  <c:v>88.75</c:v>
                </c:pt>
                <c:pt idx="2">
                  <c:v>84.4</c:v>
                </c:pt>
                <c:pt idx="3">
                  <c:v>74.45</c:v>
                </c:pt>
                <c:pt idx="4">
                  <c:v>46.17</c:v>
                </c:pt>
                <c:pt idx="5">
                  <c:v>28.6</c:v>
                </c:pt>
                <c:pt idx="6">
                  <c:v>18.600000000000001</c:v>
                </c:pt>
              </c:numCache>
            </c:numRef>
          </c:yVal>
          <c:smooth val="0"/>
          <c:extLst>
            <c:ext xmlns:c16="http://schemas.microsoft.com/office/drawing/2014/chart" uri="{C3380CC4-5D6E-409C-BE32-E72D297353CC}">
              <c16:uniqueId val="{00000001-6561-4A44-A839-E2D22966BE58}"/>
            </c:ext>
          </c:extLst>
        </c:ser>
        <c:ser>
          <c:idx val="2"/>
          <c:order val="2"/>
          <c:tx>
            <c:strRef>
              <c:f>[Book1.xlsx]Sheet1!$G$44</c:f>
              <c:strCache>
                <c:ptCount val="1"/>
                <c:pt idx="0">
                  <c:v>Co-design (σbias1=94,σbias2=61)</c:v>
                </c:pt>
              </c:strCache>
            </c:strRef>
          </c:tx>
          <c:spPr>
            <a:ln w="38100" cap="rnd">
              <a:solidFill>
                <a:schemeClr val="accent4"/>
              </a:solidFill>
              <a:round/>
            </a:ln>
            <a:effectLst/>
          </c:spPr>
          <c:marker>
            <c:symbol val="circle"/>
            <c:size val="5"/>
            <c:spPr>
              <a:solidFill>
                <a:schemeClr val="accent4"/>
              </a:solidFill>
              <a:ln w="50800">
                <a:solidFill>
                  <a:schemeClr val="accent4"/>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[Book1.xlsx]Sheet1!$H$44:$N$44</c:f>
              <c:numCache>
                <c:formatCode>General</c:formatCode>
                <c:ptCount val="7"/>
                <c:pt idx="0">
                  <c:v>83.75</c:v>
                </c:pt>
                <c:pt idx="1">
                  <c:v>83</c:v>
                </c:pt>
                <c:pt idx="2">
                  <c:v>81</c:v>
                </c:pt>
                <c:pt idx="3">
                  <c:v>76.400000000000006</c:v>
                </c:pt>
                <c:pt idx="4">
                  <c:v>59</c:v>
                </c:pt>
                <c:pt idx="5">
                  <c:v>37.200000000000003</c:v>
                </c:pt>
                <c:pt idx="6">
                  <c:v>26</c:v>
                </c:pt>
              </c:numCache>
            </c:numRef>
          </c:yVal>
          <c:smooth val="0"/>
          <c:extLst>
            <c:ext xmlns:c16="http://schemas.microsoft.com/office/drawing/2014/chart" uri="{C3380CC4-5D6E-409C-BE32-E72D297353CC}">
              <c16:uniqueId val="{00000002-6561-4A44-A839-E2D22966BE58}"/>
            </c:ext>
          </c:extLst>
        </c:ser>
        <c:dLbls>
          <c:showLegendKey val="0"/>
          <c:showVal val="0"/>
          <c:showCatName val="0"/>
          <c:showSerName val="0"/>
          <c:showPercent val="0"/>
          <c:showBubbleSize val="0"/>
        </c:dLbls>
        <c:axId val="992061925"/>
        <c:axId val="198715194"/>
      </c:scatterChart>
      <c:valAx>
        <c:axId val="992061925"/>
        <c:scaling>
          <c:orientation val="minMax"/>
          <c:max val="30"/>
        </c:scaling>
        <c:delete val="0"/>
        <c:axPos val="b"/>
        <c:title>
          <c:tx>
            <c:rich>
              <a:bodyPr rot="0" spcFirstLastPara="0" vertOverflow="ellipsis" vert="horz" wrap="square" anchor="ctr" anchorCtr="1"/>
              <a:lstStyle/>
              <a:p>
                <a:pPr defTabSz="914400">
                  <a:defRPr lang="zh-CN" sz="1800" b="0" i="0" u="none" strike="noStrike" kern="1200" baseline="0">
                    <a:solidFill>
                      <a:schemeClr val="tx1"/>
                    </a:solidFill>
                    <a:latin typeface="+mn-lt"/>
                    <a:ea typeface="+mn-ea"/>
                    <a:cs typeface="+mn-cs"/>
                  </a:defRPr>
                </a:pPr>
                <a:r>
                  <a:rPr lang="en-US" sz="1800" b="1">
                    <a:solidFill>
                      <a:schemeClr val="tx1"/>
                    </a:solidFill>
                    <a:latin typeface="Arial" panose="020B0604020202020204" pitchFamily="34" charset="0"/>
                    <a:cs typeface="Arial" panose="020B0604020202020204" pitchFamily="34" charset="0"/>
                  </a:rPr>
                  <a:t>Standard Deviation </a:t>
                </a:r>
                <a:r>
                  <a:rPr lang="en-US" altLang="zh-CN" sz="1800" b="1">
                    <a:solidFill>
                      <a:schemeClr val="tx1"/>
                    </a:solidFill>
                    <a:latin typeface="Arial" panose="020B0604020202020204" pitchFamily="34" charset="0"/>
                    <a:cs typeface="Arial" panose="020B0604020202020204" pitchFamily="34" charset="0"/>
                  </a:rPr>
                  <a:t>of Vth </a:t>
                </a:r>
                <a:r>
                  <a:rPr lang="en-US" sz="1800" b="1">
                    <a:solidFill>
                      <a:schemeClr val="tx1"/>
                    </a:solidFill>
                    <a:latin typeface="Arial" panose="020B0604020202020204" pitchFamily="34" charset="0"/>
                    <a:cs typeface="Arial" panose="020B0604020202020204" pitchFamily="34" charset="0"/>
                  </a:rPr>
                  <a:t>(</a:t>
                </a:r>
                <a:r>
                  <a:rPr lang="en-US" altLang="zh-CN" sz="1800" b="1">
                    <a:solidFill>
                      <a:schemeClr val="tx1"/>
                    </a:solidFill>
                    <a:latin typeface="Arial" panose="020B0604020202020204" pitchFamily="34" charset="0"/>
                    <a:cs typeface="Arial" panose="020B0604020202020204" pitchFamily="34" charset="0"/>
                  </a:rPr>
                  <a:t>mV</a:t>
                </a:r>
                <a:r>
                  <a:rPr lang="en-US" sz="1800" b="1">
                    <a:solidFill>
                      <a:schemeClr val="tx1"/>
                    </a:solidFill>
                    <a:latin typeface="Arial" panose="020B0604020202020204" pitchFamily="34" charset="0"/>
                    <a:cs typeface="Arial" panose="020B0604020202020204" pitchFamily="34" charset="0"/>
                  </a:rPr>
                  <a:t>)</a:t>
                </a:r>
              </a:p>
            </c:rich>
          </c:tx>
          <c:overlay val="0"/>
          <c:spPr>
            <a:noFill/>
            <a:ln>
              <a:noFill/>
            </a:ln>
            <a:effectLst/>
          </c:spPr>
          <c:txPr>
            <a:bodyPr rot="0" spcFirstLastPara="0" vertOverflow="ellipsis" vert="horz" wrap="square" anchor="ctr" anchorCtr="1"/>
            <a:lstStyle/>
            <a:p>
              <a:pPr defTabSz="914400">
                <a:defRPr lang="zh-CN" sz="1800" b="0"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baseline="0">
                <a:solidFill>
                  <a:schemeClr val="tx1"/>
                </a:solidFill>
                <a:latin typeface="+mn-lt"/>
                <a:ea typeface="+mn-ea"/>
                <a:cs typeface="+mn-cs"/>
              </a:defRPr>
            </a:pPr>
            <a:endParaRPr lang="zh-CN"/>
          </a:p>
        </c:txPr>
        <c:crossAx val="198715194"/>
        <c:crosses val="autoZero"/>
        <c:crossBetween val="midCat"/>
      </c:valAx>
      <c:valAx>
        <c:axId val="198715194"/>
        <c:scaling>
          <c:orientation val="minMax"/>
          <c:max val="100"/>
        </c:scaling>
        <c:delete val="0"/>
        <c:axPos val="l"/>
        <c:title>
          <c:tx>
            <c:rich>
              <a:bodyPr rot="-5400000" spcFirstLastPara="0" vertOverflow="ellipsis" vert="horz" wrap="square" anchor="ctr" anchorCtr="1"/>
              <a:lstStyle/>
              <a:p>
                <a:pPr defTabSz="914400">
                  <a:defRPr lang="zh-CN" sz="1800" b="0" i="0" u="none" strike="noStrike" kern="1200" baseline="0">
                    <a:solidFill>
                      <a:schemeClr val="tx1"/>
                    </a:solidFill>
                    <a:latin typeface="+mn-lt"/>
                    <a:ea typeface="+mn-ea"/>
                    <a:cs typeface="+mn-cs"/>
                  </a:defRPr>
                </a:pPr>
                <a:r>
                  <a:rPr lang="en-US" sz="1800" b="1">
                    <a:solidFill>
                      <a:schemeClr val="tx1"/>
                    </a:solidFill>
                    <a:latin typeface="Arial" panose="020B0604020202020204" pitchFamily="34" charset="0"/>
                    <a:cs typeface="Arial" panose="020B0604020202020204" pitchFamily="34" charset="0"/>
                  </a:rPr>
                  <a:t>Accuracy (%)</a:t>
                </a:r>
              </a:p>
            </c:rich>
          </c:tx>
          <c:layout>
            <c:manualLayout>
              <c:xMode val="edge"/>
              <c:yMode val="edge"/>
              <c:x val="1.9986800050204898E-2"/>
              <c:y val="0.295213504234413"/>
            </c:manualLayout>
          </c:layout>
          <c:overlay val="0"/>
          <c:spPr>
            <a:noFill/>
            <a:ln>
              <a:noFill/>
            </a:ln>
            <a:effectLst/>
          </c:spPr>
          <c:txPr>
            <a:bodyPr rot="-5400000" spcFirstLastPara="0" vertOverflow="ellipsis" vert="horz" wrap="square" anchor="ctr" anchorCtr="1"/>
            <a:lstStyle/>
            <a:p>
              <a:pPr defTabSz="914400">
                <a:defRPr lang="zh-CN" sz="1800" b="0" i="0" u="none" strike="noStrike" kern="1200" baseline="0">
                  <a:solidFill>
                    <a:schemeClr val="tx1"/>
                  </a:solidFill>
                  <a:latin typeface="+mn-lt"/>
                  <a:ea typeface="+mn-ea"/>
                  <a:cs typeface="+mn-cs"/>
                </a:defRPr>
              </a:pPr>
              <a:endParaRPr lang="zh-CN"/>
            </a:p>
          </c:txPr>
        </c:title>
        <c:numFmt formatCode="#,##0_);[Red]\(#,##0\)" sourceLinked="0"/>
        <c:majorTickMark val="in"/>
        <c:minorTickMark val="none"/>
        <c:tickLblPos val="nextTo"/>
        <c:spPr>
          <a:noFill/>
          <a:ln w="12700" cap="flat" cmpd="sng" algn="ctr">
            <a:solidFill>
              <a:schemeClr val="tx1"/>
            </a:solidFill>
            <a:round/>
          </a:ln>
          <a:effectLst/>
        </c:spPr>
        <c:txPr>
          <a:bodyPr rot="-60000000" spcFirstLastPara="0" vertOverflow="ellipsis" vert="horz" wrap="square" anchor="ctr" anchorCtr="1"/>
          <a:lstStyle/>
          <a:p>
            <a:pPr>
              <a:defRPr lang="zh-CN" sz="1600" b="0" i="0" u="none" strike="noStrike" kern="1200" baseline="0">
                <a:solidFill>
                  <a:schemeClr val="tx1"/>
                </a:solidFill>
                <a:latin typeface="+mn-lt"/>
                <a:ea typeface="+mn-ea"/>
                <a:cs typeface="+mn-cs"/>
              </a:defRPr>
            </a:pPr>
            <a:endParaRPr lang="zh-CN"/>
          </a:p>
        </c:txPr>
        <c:crossAx val="992061925"/>
        <c:crosses val="autoZero"/>
        <c:crossBetween val="midCat"/>
      </c:valAx>
      <c:spPr>
        <a:noFill/>
        <a:ln w="28575">
          <a:solidFill>
            <a:schemeClr val="tx1">
              <a:alpha val="85000"/>
            </a:schemeClr>
          </a:solidFill>
        </a:ln>
        <a:effectLst/>
      </c:spPr>
    </c:plotArea>
    <c:legend>
      <c:legendPos val="r"/>
      <c:legendEntry>
        <c:idx val="0"/>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ayout>
        <c:manualLayout>
          <c:xMode val="edge"/>
          <c:yMode val="edge"/>
          <c:x val="0.14508383846335501"/>
          <c:y val="0.59610374900894803"/>
          <c:w val="0.53869164764228905"/>
          <c:h val="0.229697587495753"/>
        </c:manualLayout>
      </c:layout>
      <c:overlay val="0"/>
      <c:spPr>
        <a:noFill/>
        <a:ln>
          <a:noFill/>
        </a:ln>
        <a:effectLst/>
      </c:spPr>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
    <c:plotVisOnly val="1"/>
    <c:dispBlanksAs val="gap"/>
    <c:showDLblsOverMax val="0"/>
  </c:chart>
  <c:spPr>
    <a:solidFill>
      <a:schemeClr val="bg1"/>
    </a:solidFill>
    <a:ln w="28575" cap="flat" cmpd="sng" algn="ctr">
      <a:noFill/>
      <a:round/>
    </a:ln>
    <a:effectLst/>
  </c:spPr>
  <c:txPr>
    <a:bodyPr/>
    <a:lstStyle/>
    <a:p>
      <a:pPr>
        <a:defRPr lang="zh-CN" sz="1600"/>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97448427827899"/>
          <c:y val="5.1218944274329402E-2"/>
          <c:w val="0.86269776322967795"/>
          <c:h val="0.77916758181418799"/>
        </c:manualLayout>
      </c:layout>
      <c:scatterChart>
        <c:scatterStyle val="smoothMarker"/>
        <c:varyColors val="0"/>
        <c:ser>
          <c:idx val="0"/>
          <c:order val="0"/>
          <c:tx>
            <c:strRef>
              <c:f>[Book1.xlsx]Sheet1!$AA$99</c:f>
              <c:strCache>
                <c:ptCount val="1"/>
                <c:pt idx="0">
                  <c:v>BLin Voltage</c:v>
                </c:pt>
              </c:strCache>
            </c:strRef>
          </c:tx>
          <c:spPr>
            <a:ln w="38100" cap="rnd">
              <a:solidFill>
                <a:schemeClr val="accent1"/>
              </a:solidFill>
              <a:round/>
            </a:ln>
            <a:effectLst/>
          </c:spPr>
          <c:marker>
            <c:symbol val="none"/>
          </c:marker>
          <c:xVal>
            <c:numRef>
              <c:f>[Book1.xlsx]Sheet1!$AB$98:$AW$98</c:f>
              <c:numCache>
                <c:formatCode>General</c:formatCode>
                <c:ptCount val="22"/>
                <c:pt idx="0">
                  <c:v>784</c:v>
                </c:pt>
                <c:pt idx="1">
                  <c:v>644</c:v>
                </c:pt>
                <c:pt idx="2">
                  <c:v>512</c:v>
                </c:pt>
                <c:pt idx="3">
                  <c:v>504</c:v>
                </c:pt>
                <c:pt idx="4">
                  <c:v>388</c:v>
                </c:pt>
                <c:pt idx="5">
                  <c:v>364</c:v>
                </c:pt>
                <c:pt idx="6">
                  <c:v>288</c:v>
                </c:pt>
                <c:pt idx="7">
                  <c:v>224</c:v>
                </c:pt>
                <c:pt idx="8">
                  <c:v>188</c:v>
                </c:pt>
                <c:pt idx="9">
                  <c:v>88</c:v>
                </c:pt>
                <c:pt idx="10">
                  <c:v>84</c:v>
                </c:pt>
                <c:pt idx="11">
                  <c:v>-12</c:v>
                </c:pt>
                <c:pt idx="12">
                  <c:v>-56</c:v>
                </c:pt>
                <c:pt idx="13">
                  <c:v>-112</c:v>
                </c:pt>
                <c:pt idx="14">
                  <c:v>-196</c:v>
                </c:pt>
                <c:pt idx="15">
                  <c:v>-212</c:v>
                </c:pt>
                <c:pt idx="16">
                  <c:v>-312</c:v>
                </c:pt>
                <c:pt idx="17">
                  <c:v>-336</c:v>
                </c:pt>
                <c:pt idx="18">
                  <c:v>-412</c:v>
                </c:pt>
                <c:pt idx="19">
                  <c:v>-476</c:v>
                </c:pt>
                <c:pt idx="20">
                  <c:v>-512</c:v>
                </c:pt>
                <c:pt idx="21">
                  <c:v>-784</c:v>
                </c:pt>
              </c:numCache>
            </c:numRef>
          </c:xVal>
          <c:yVal>
            <c:numRef>
              <c:f>[Book1.xlsx]Sheet1!$AB$99:$AW$99</c:f>
              <c:numCache>
                <c:formatCode>General</c:formatCode>
                <c:ptCount val="22"/>
                <c:pt idx="0">
                  <c:v>835.47</c:v>
                </c:pt>
                <c:pt idx="1">
                  <c:v>814.05</c:v>
                </c:pt>
                <c:pt idx="2">
                  <c:v>791.47</c:v>
                </c:pt>
                <c:pt idx="3">
                  <c:v>789.98</c:v>
                </c:pt>
                <c:pt idx="4">
                  <c:v>767.59</c:v>
                </c:pt>
                <c:pt idx="5">
                  <c:v>762.61</c:v>
                </c:pt>
                <c:pt idx="6">
                  <c:v>746.02</c:v>
                </c:pt>
                <c:pt idx="7">
                  <c:v>730.95</c:v>
                </c:pt>
                <c:pt idx="8">
                  <c:v>721.98</c:v>
                </c:pt>
                <c:pt idx="9">
                  <c:v>695.1</c:v>
                </c:pt>
                <c:pt idx="10">
                  <c:v>693.96</c:v>
                </c:pt>
                <c:pt idx="11">
                  <c:v>664.92</c:v>
                </c:pt>
                <c:pt idx="12">
                  <c:v>650.35</c:v>
                </c:pt>
                <c:pt idx="13">
                  <c:v>630.5</c:v>
                </c:pt>
                <c:pt idx="14">
                  <c:v>597.61</c:v>
                </c:pt>
                <c:pt idx="15">
                  <c:v>590.87</c:v>
                </c:pt>
                <c:pt idx="16">
                  <c:v>545</c:v>
                </c:pt>
                <c:pt idx="17">
                  <c:v>532.58000000000004</c:v>
                </c:pt>
                <c:pt idx="18">
                  <c:v>490.9</c:v>
                </c:pt>
                <c:pt idx="19">
                  <c:v>450.86</c:v>
                </c:pt>
                <c:pt idx="20">
                  <c:v>426.15</c:v>
                </c:pt>
                <c:pt idx="21">
                  <c:v>163.19999999999999</c:v>
                </c:pt>
              </c:numCache>
            </c:numRef>
          </c:yVal>
          <c:smooth val="1"/>
          <c:extLst>
            <c:ext xmlns:c16="http://schemas.microsoft.com/office/drawing/2014/chart" uri="{C3380CC4-5D6E-409C-BE32-E72D297353CC}">
              <c16:uniqueId val="{00000000-6B87-4F75-BC10-79B33DB46F9F}"/>
            </c:ext>
          </c:extLst>
        </c:ser>
        <c:ser>
          <c:idx val="1"/>
          <c:order val="1"/>
          <c:tx>
            <c:strRef>
              <c:f>[Book1.xlsx]Sheet1!$AA$100</c:f>
              <c:strCache>
                <c:ptCount val="1"/>
                <c:pt idx="0">
                  <c:v>BLother Voltage</c:v>
                </c:pt>
              </c:strCache>
            </c:strRef>
          </c:tx>
          <c:spPr>
            <a:ln w="38100" cap="rnd">
              <a:solidFill>
                <a:schemeClr val="accent2"/>
              </a:solidFill>
              <a:round/>
            </a:ln>
            <a:effectLst/>
          </c:spPr>
          <c:marker>
            <c:symbol val="none"/>
          </c:marker>
          <c:xVal>
            <c:numRef>
              <c:f>[Book1.xlsx]Sheet1!$AB$98:$AW$98</c:f>
              <c:numCache>
                <c:formatCode>General</c:formatCode>
                <c:ptCount val="22"/>
                <c:pt idx="0">
                  <c:v>784</c:v>
                </c:pt>
                <c:pt idx="1">
                  <c:v>644</c:v>
                </c:pt>
                <c:pt idx="2">
                  <c:v>512</c:v>
                </c:pt>
                <c:pt idx="3">
                  <c:v>504</c:v>
                </c:pt>
                <c:pt idx="4">
                  <c:v>388</c:v>
                </c:pt>
                <c:pt idx="5">
                  <c:v>364</c:v>
                </c:pt>
                <c:pt idx="6">
                  <c:v>288</c:v>
                </c:pt>
                <c:pt idx="7">
                  <c:v>224</c:v>
                </c:pt>
                <c:pt idx="8">
                  <c:v>188</c:v>
                </c:pt>
                <c:pt idx="9">
                  <c:v>88</c:v>
                </c:pt>
                <c:pt idx="10">
                  <c:v>84</c:v>
                </c:pt>
                <c:pt idx="11">
                  <c:v>-12</c:v>
                </c:pt>
                <c:pt idx="12">
                  <c:v>-56</c:v>
                </c:pt>
                <c:pt idx="13">
                  <c:v>-112</c:v>
                </c:pt>
                <c:pt idx="14">
                  <c:v>-196</c:v>
                </c:pt>
                <c:pt idx="15">
                  <c:v>-212</c:v>
                </c:pt>
                <c:pt idx="16">
                  <c:v>-312</c:v>
                </c:pt>
                <c:pt idx="17">
                  <c:v>-336</c:v>
                </c:pt>
                <c:pt idx="18">
                  <c:v>-412</c:v>
                </c:pt>
                <c:pt idx="19">
                  <c:v>-476</c:v>
                </c:pt>
                <c:pt idx="20">
                  <c:v>-512</c:v>
                </c:pt>
                <c:pt idx="21">
                  <c:v>-784</c:v>
                </c:pt>
              </c:numCache>
            </c:numRef>
          </c:xVal>
          <c:yVal>
            <c:numRef>
              <c:f>[Book1.xlsx]Sheet1!$AB$100:$AW$100</c:f>
              <c:numCache>
                <c:formatCode>General</c:formatCode>
                <c:ptCount val="22"/>
                <c:pt idx="2">
                  <c:v>830.29</c:v>
                </c:pt>
                <c:pt idx="3">
                  <c:v>828.46</c:v>
                </c:pt>
                <c:pt idx="4">
                  <c:v>800.34</c:v>
                </c:pt>
                <c:pt idx="5">
                  <c:v>794.03</c:v>
                </c:pt>
                <c:pt idx="6">
                  <c:v>772.53</c:v>
                </c:pt>
                <c:pt idx="7">
                  <c:v>752.4</c:v>
                </c:pt>
                <c:pt idx="8">
                  <c:v>740.15</c:v>
                </c:pt>
                <c:pt idx="9">
                  <c:v>701.95</c:v>
                </c:pt>
                <c:pt idx="10">
                  <c:v>700.3</c:v>
                </c:pt>
                <c:pt idx="11">
                  <c:v>656.61</c:v>
                </c:pt>
                <c:pt idx="12">
                  <c:v>633.66</c:v>
                </c:pt>
                <c:pt idx="13">
                  <c:v>596.96</c:v>
                </c:pt>
                <c:pt idx="14">
                  <c:v>544.35</c:v>
                </c:pt>
                <c:pt idx="15">
                  <c:v>532.17999999999995</c:v>
                </c:pt>
                <c:pt idx="16">
                  <c:v>443.33</c:v>
                </c:pt>
                <c:pt idx="17">
                  <c:v>418.07</c:v>
                </c:pt>
                <c:pt idx="18">
                  <c:v>324.35000000000002</c:v>
                </c:pt>
                <c:pt idx="19">
                  <c:v>224.15</c:v>
                </c:pt>
                <c:pt idx="20">
                  <c:v>160.34</c:v>
                </c:pt>
              </c:numCache>
            </c:numRef>
          </c:yVal>
          <c:smooth val="1"/>
          <c:extLst>
            <c:ext xmlns:c16="http://schemas.microsoft.com/office/drawing/2014/chart" uri="{C3380CC4-5D6E-409C-BE32-E72D297353CC}">
              <c16:uniqueId val="{00000001-6B87-4F75-BC10-79B33DB46F9F}"/>
            </c:ext>
          </c:extLst>
        </c:ser>
        <c:dLbls>
          <c:showLegendKey val="0"/>
          <c:showVal val="0"/>
          <c:showCatName val="0"/>
          <c:showSerName val="0"/>
          <c:showPercent val="0"/>
          <c:showBubbleSize val="0"/>
        </c:dLbls>
        <c:axId val="810251519"/>
        <c:axId val="517473690"/>
      </c:scatterChart>
      <c:valAx>
        <c:axId val="810251519"/>
        <c:scaling>
          <c:orientation val="minMax"/>
          <c:max val="800"/>
          <c:min val="-800"/>
        </c:scaling>
        <c:delete val="0"/>
        <c:axPos val="b"/>
        <c:title>
          <c:tx>
            <c:rich>
              <a:bodyPr rot="0" spcFirstLastPara="0" vertOverflow="ellipsis" vert="horz" wrap="square" anchor="ctr" anchorCtr="1"/>
              <a:lstStyle/>
              <a:p>
                <a:pPr defTabSz="914400">
                  <a:defRPr lang="zh-CN" sz="1800" b="1" i="0" u="none" strike="noStrike" kern="1200" cap="none" spc="0" normalizeH="0" baseline="0">
                    <a:solidFill>
                      <a:schemeClr val="tx1">
                        <a:lumMod val="65000"/>
                        <a:lumOff val="35000"/>
                      </a:schemeClr>
                    </a:solidFill>
                    <a:uFill>
                      <a:solidFill>
                        <a:schemeClr val="tx1">
                          <a:lumMod val="65000"/>
                          <a:lumOff val="35000"/>
                        </a:schemeClr>
                      </a:solidFill>
                    </a:uFill>
                    <a:latin typeface="Arial Unicode MS" panose="020B0604020202020204" charset="-122"/>
                    <a:ea typeface="+mn-ea"/>
                    <a:cs typeface="+mn-cs"/>
                  </a:defRPr>
                </a:pPr>
                <a:r>
                  <a:rPr lang="en-US" altLang="zh-CN" sz="1800" b="1" u="none" strike="noStrike" cap="none" normalizeH="0" dirty="0">
                    <a:solidFill>
                      <a:schemeClr val="tx1"/>
                    </a:solidFill>
                    <a:uFill>
                      <a:solidFill>
                        <a:schemeClr val="tx1">
                          <a:lumMod val="65000"/>
                          <a:lumOff val="35000"/>
                        </a:schemeClr>
                      </a:solidFill>
                    </a:uFill>
                    <a:latin typeface="Arial Unicode MS" panose="020B0604020202020204" charset="-122"/>
                  </a:rPr>
                  <a:t>BL Value (x)</a:t>
                </a:r>
              </a:p>
            </c:rich>
          </c:tx>
          <c:layout>
            <c:manualLayout>
              <c:xMode val="edge"/>
              <c:yMode val="edge"/>
              <c:x val="0.44308313327728299"/>
              <c:y val="0.92297719280250401"/>
            </c:manualLayout>
          </c:layout>
          <c:overlay val="0"/>
          <c:spPr>
            <a:noFill/>
            <a:ln>
              <a:noFill/>
            </a:ln>
            <a:effectLst/>
          </c:spPr>
          <c:txPr>
            <a:bodyPr rot="0" spcFirstLastPara="0" vertOverflow="ellipsis" vert="horz" wrap="square" anchor="ctr" anchorCtr="1"/>
            <a:lstStyle/>
            <a:p>
              <a:pPr defTabSz="914400">
                <a:defRPr lang="zh-CN" sz="1800" b="1" i="0" u="none" strike="noStrike" kern="1200" cap="none" spc="0" normalizeH="0" baseline="0">
                  <a:solidFill>
                    <a:schemeClr val="tx1">
                      <a:lumMod val="65000"/>
                      <a:lumOff val="35000"/>
                    </a:schemeClr>
                  </a:solidFill>
                  <a:uFill>
                    <a:solidFill>
                      <a:schemeClr val="tx1">
                        <a:lumMod val="65000"/>
                        <a:lumOff val="35000"/>
                      </a:schemeClr>
                    </a:solidFill>
                  </a:uFill>
                  <a:latin typeface="Arial Unicode MS" panose="020B0604020202020204" charset="-122"/>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crossAx val="517473690"/>
        <c:crosses val="autoZero"/>
        <c:crossBetween val="midCat"/>
      </c:valAx>
      <c:valAx>
        <c:axId val="517473690"/>
        <c:scaling>
          <c:orientation val="minMax"/>
          <c:min val="100"/>
        </c:scaling>
        <c:delete val="0"/>
        <c:axPos val="l"/>
        <c:title>
          <c:tx>
            <c:rich>
              <a:bodyPr rot="-5400000" spcFirstLastPara="0" vertOverflow="ellipsis" vert="horz" wrap="square" anchor="ctr" anchorCtr="1"/>
              <a:lstStyle/>
              <a:p>
                <a:pPr defTabSz="914400">
                  <a:defRPr lang="zh-CN" sz="1800" b="1"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r>
                  <a:rPr lang="en-US" altLang="zh-CN" sz="1800" b="1" u="none" strike="noStrike" cap="none" normalizeH="0" dirty="0">
                    <a:solidFill>
                      <a:schemeClr val="tx1">
                        <a:lumMod val="65000"/>
                        <a:lumOff val="35000"/>
                      </a:schemeClr>
                    </a:solidFill>
                    <a:uFill>
                      <a:solidFill>
                        <a:schemeClr val="tx1">
                          <a:lumMod val="65000"/>
                          <a:lumOff val="35000"/>
                        </a:schemeClr>
                      </a:solidFill>
                    </a:uFill>
                  </a:rPr>
                  <a:t>BL </a:t>
                </a:r>
                <a:r>
                  <a:rPr lang="en-US" altLang="zh-CN" sz="1800" b="1" dirty="0">
                    <a:solidFill>
                      <a:schemeClr val="tx1">
                        <a:lumMod val="65000"/>
                        <a:lumOff val="35000"/>
                      </a:schemeClr>
                    </a:solidFill>
                    <a:uFill>
                      <a:solidFill>
                        <a:schemeClr val="tx1">
                          <a:lumMod val="65000"/>
                          <a:lumOff val="35000"/>
                        </a:schemeClr>
                      </a:solidFill>
                    </a:uFill>
                    <a:latin typeface="Arial Unicode MS" panose="020B0604020202020204" charset="-122"/>
                  </a:rPr>
                  <a:t>Voltage </a:t>
                </a:r>
                <a:r>
                  <a:rPr lang="en-US" altLang="zh-CN" sz="1800" b="1" u="none" strike="noStrike" cap="none" normalizeH="0" dirty="0">
                    <a:solidFill>
                      <a:schemeClr val="tx1">
                        <a:lumMod val="65000"/>
                        <a:lumOff val="35000"/>
                      </a:schemeClr>
                    </a:solidFill>
                    <a:uFill>
                      <a:solidFill>
                        <a:schemeClr val="tx1">
                          <a:lumMod val="65000"/>
                          <a:lumOff val="35000"/>
                        </a:schemeClr>
                      </a:solidFill>
                    </a:uFill>
                  </a:rPr>
                  <a:t>(mV) (y)</a:t>
                </a:r>
              </a:p>
            </c:rich>
          </c:tx>
          <c:layout>
            <c:manualLayout>
              <c:xMode val="edge"/>
              <c:yMode val="edge"/>
              <c:x val="3.0649775234981602E-3"/>
              <c:y val="0.24642063760161401"/>
            </c:manualLayout>
          </c:layout>
          <c:overlay val="0"/>
          <c:spPr>
            <a:noFill/>
            <a:ln>
              <a:noFill/>
            </a:ln>
            <a:effectLst/>
          </c:spPr>
          <c:txPr>
            <a:bodyPr rot="-5400000" spcFirstLastPara="0" vertOverflow="ellipsis" vert="horz" wrap="square" anchor="ctr" anchorCtr="1"/>
            <a:lstStyle/>
            <a:p>
              <a:pPr defTabSz="914400">
                <a:defRPr lang="zh-CN" sz="1800" b="1"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crossAx val="810251519"/>
        <c:crossesAt val="-800"/>
        <c:crossBetween val="midCat"/>
      </c:valAx>
      <c:spPr>
        <a:noFill/>
        <a:ln w="28575">
          <a:solidFill>
            <a:schemeClr val="tx1"/>
          </a:solidFill>
        </a:ln>
        <a:effectLst/>
      </c:spPr>
    </c:plotArea>
    <c:legend>
      <c:legendPos val="b"/>
      <c:legendEntry>
        <c:idx val="0"/>
        <c:txPr>
          <a:bodyPr rot="0" spcFirstLastPara="0" vertOverflow="ellipsis" vert="horz" wrap="square" anchor="ctr" anchorCtr="1"/>
          <a:lstStyle/>
          <a:p>
            <a:pPr>
              <a:defRPr lang="zh-CN" sz="1800" b="1"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legendEntry>
      <c:legendEntry>
        <c:idx val="1"/>
        <c:txPr>
          <a:bodyPr rot="0" spcFirstLastPara="0" vertOverflow="ellipsis" vert="horz" wrap="square" anchor="ctr" anchorCtr="1"/>
          <a:lstStyle/>
          <a:p>
            <a:pPr>
              <a:defRPr lang="zh-CN" sz="1800" b="1"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legendEntry>
      <c:layout>
        <c:manualLayout>
          <c:xMode val="edge"/>
          <c:yMode val="edge"/>
          <c:x val="0.49332448892103897"/>
          <c:y val="0.68155221668340005"/>
          <c:w val="0.47355489216285401"/>
          <c:h val="9.5006797645485905E-2"/>
        </c:manualLayout>
      </c:layout>
      <c:overlay val="0"/>
      <c:spPr>
        <a:noFill/>
        <a:ln>
          <a:noFill/>
        </a:ln>
        <a:effectLst/>
      </c:spPr>
      <c:txPr>
        <a:bodyPr rot="0" spcFirstLastPara="0" vertOverflow="ellipsis" vert="horz" wrap="square" anchor="ctr" anchorCtr="1"/>
        <a:lstStyle/>
        <a:p>
          <a:pPr>
            <a:defRPr lang="zh-CN" sz="1800" b="1"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lang="zh-CN"/>
      </a:pPr>
      <a:endParaRPr lang="zh-CN"/>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989365005673"/>
          <c:y val="5.1762814298200302E-2"/>
          <c:w val="0.79289316471409699"/>
          <c:h val="0.80332821904874296"/>
        </c:manualLayout>
      </c:layout>
      <c:scatterChart>
        <c:scatterStyle val="lineMarker"/>
        <c:varyColors val="0"/>
        <c:ser>
          <c:idx val="0"/>
          <c:order val="0"/>
          <c:tx>
            <c:strRef>
              <c:f>[Book1.xlsx]Sheet1!$G$42</c:f>
              <c:strCache>
                <c:ptCount val="1"/>
                <c:pt idx="0">
                  <c:v>Off-line training</c:v>
                </c:pt>
              </c:strCache>
            </c:strRef>
          </c:tx>
          <c:spPr>
            <a:ln w="38100" cap="rnd">
              <a:solidFill>
                <a:schemeClr val="accent2"/>
              </a:solidFill>
              <a:round/>
            </a:ln>
            <a:effectLst/>
          </c:spPr>
          <c:marker>
            <c:symbol val="circle"/>
            <c:size val="5"/>
            <c:spPr>
              <a:solidFill>
                <a:schemeClr val="accent2"/>
              </a:solidFill>
              <a:ln w="50800">
                <a:solidFill>
                  <a:schemeClr val="accent2"/>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[Book1.xlsx]Sheet1!$H$42:$N$42</c:f>
              <c:numCache>
                <c:formatCode>General</c:formatCode>
                <c:ptCount val="7"/>
                <c:pt idx="0">
                  <c:v>96.5</c:v>
                </c:pt>
                <c:pt idx="1">
                  <c:v>94</c:v>
                </c:pt>
                <c:pt idx="2">
                  <c:v>86.2</c:v>
                </c:pt>
                <c:pt idx="3">
                  <c:v>54</c:v>
                </c:pt>
                <c:pt idx="4">
                  <c:v>31.3</c:v>
                </c:pt>
                <c:pt idx="5">
                  <c:v>19</c:v>
                </c:pt>
                <c:pt idx="6">
                  <c:v>18.600000000000001</c:v>
                </c:pt>
              </c:numCache>
            </c:numRef>
          </c:yVal>
          <c:smooth val="0"/>
          <c:extLst>
            <c:ext xmlns:c16="http://schemas.microsoft.com/office/drawing/2014/chart" uri="{C3380CC4-5D6E-409C-BE32-E72D297353CC}">
              <c16:uniqueId val="{00000000-E272-4B22-B40C-2306A0D84AF1}"/>
            </c:ext>
          </c:extLst>
        </c:ser>
        <c:ser>
          <c:idx val="1"/>
          <c:order val="1"/>
          <c:tx>
            <c:strRef>
              <c:f>[Book1.xlsx]Sheet1!$G$43</c:f>
              <c:strCache>
                <c:ptCount val="1"/>
                <c:pt idx="0">
                  <c:v>Co-design (σbias1=65,σbias2=43)</c:v>
                </c:pt>
              </c:strCache>
            </c:strRef>
          </c:tx>
          <c:spPr>
            <a:ln w="38100" cap="rnd">
              <a:solidFill>
                <a:schemeClr val="accent3"/>
              </a:solidFill>
              <a:round/>
            </a:ln>
            <a:effectLst/>
          </c:spPr>
          <c:marker>
            <c:symbol val="circle"/>
            <c:size val="5"/>
            <c:spPr>
              <a:solidFill>
                <a:schemeClr val="accent3"/>
              </a:solidFill>
              <a:ln w="50800">
                <a:solidFill>
                  <a:schemeClr val="accent3"/>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[Book1.xlsx]Sheet1!$H$43:$N$43</c:f>
              <c:numCache>
                <c:formatCode>General</c:formatCode>
                <c:ptCount val="7"/>
                <c:pt idx="0">
                  <c:v>87.75</c:v>
                </c:pt>
                <c:pt idx="1">
                  <c:v>88.75</c:v>
                </c:pt>
                <c:pt idx="2">
                  <c:v>84.4</c:v>
                </c:pt>
                <c:pt idx="3">
                  <c:v>74.45</c:v>
                </c:pt>
                <c:pt idx="4">
                  <c:v>46.17</c:v>
                </c:pt>
                <c:pt idx="5">
                  <c:v>28.6</c:v>
                </c:pt>
                <c:pt idx="6">
                  <c:v>18.600000000000001</c:v>
                </c:pt>
              </c:numCache>
            </c:numRef>
          </c:yVal>
          <c:smooth val="0"/>
          <c:extLst>
            <c:ext xmlns:c16="http://schemas.microsoft.com/office/drawing/2014/chart" uri="{C3380CC4-5D6E-409C-BE32-E72D297353CC}">
              <c16:uniqueId val="{00000001-E272-4B22-B40C-2306A0D84AF1}"/>
            </c:ext>
          </c:extLst>
        </c:ser>
        <c:ser>
          <c:idx val="2"/>
          <c:order val="2"/>
          <c:tx>
            <c:strRef>
              <c:f>[Book1.xlsx]Sheet1!$G$44</c:f>
              <c:strCache>
                <c:ptCount val="1"/>
                <c:pt idx="0">
                  <c:v>Co-design (σbias1=94,σbias2=61)</c:v>
                </c:pt>
              </c:strCache>
            </c:strRef>
          </c:tx>
          <c:spPr>
            <a:ln w="38100" cap="rnd">
              <a:solidFill>
                <a:schemeClr val="accent4"/>
              </a:solidFill>
              <a:round/>
            </a:ln>
            <a:effectLst/>
          </c:spPr>
          <c:marker>
            <c:symbol val="circle"/>
            <c:size val="5"/>
            <c:spPr>
              <a:solidFill>
                <a:schemeClr val="accent4"/>
              </a:solidFill>
              <a:ln w="50800">
                <a:solidFill>
                  <a:schemeClr val="accent4"/>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[Book1.xlsx]Sheet1!$H$44:$N$44</c:f>
              <c:numCache>
                <c:formatCode>General</c:formatCode>
                <c:ptCount val="7"/>
                <c:pt idx="0">
                  <c:v>83.75</c:v>
                </c:pt>
                <c:pt idx="1">
                  <c:v>83</c:v>
                </c:pt>
                <c:pt idx="2">
                  <c:v>81</c:v>
                </c:pt>
                <c:pt idx="3">
                  <c:v>76.400000000000006</c:v>
                </c:pt>
                <c:pt idx="4">
                  <c:v>59</c:v>
                </c:pt>
                <c:pt idx="5">
                  <c:v>37.200000000000003</c:v>
                </c:pt>
                <c:pt idx="6">
                  <c:v>26</c:v>
                </c:pt>
              </c:numCache>
            </c:numRef>
          </c:yVal>
          <c:smooth val="0"/>
          <c:extLst>
            <c:ext xmlns:c16="http://schemas.microsoft.com/office/drawing/2014/chart" uri="{C3380CC4-5D6E-409C-BE32-E72D297353CC}">
              <c16:uniqueId val="{00000002-E272-4B22-B40C-2306A0D84AF1}"/>
            </c:ext>
          </c:extLst>
        </c:ser>
        <c:ser>
          <c:idx val="3"/>
          <c:order val="3"/>
          <c:tx>
            <c:strRef>
              <c:f>[Book1.xlsx]Sheet1!$G$45</c:f>
              <c:strCache>
                <c:ptCount val="1"/>
                <c:pt idx="0">
                  <c:v>Retraining </c:v>
                </c:pt>
              </c:strCache>
            </c:strRef>
          </c:tx>
          <c:spPr>
            <a:ln w="38100" cap="rnd" cmpd="sng">
              <a:solidFill>
                <a:schemeClr val="accent5"/>
              </a:solidFill>
              <a:prstDash val="solid"/>
              <a:round/>
            </a:ln>
            <a:effectLst/>
          </c:spPr>
          <c:marker>
            <c:symbol val="circle"/>
            <c:size val="5"/>
            <c:spPr>
              <a:solidFill>
                <a:schemeClr val="accent5"/>
              </a:solidFill>
              <a:ln w="57150">
                <a:solidFill>
                  <a:schemeClr val="accent5"/>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[Book1.xlsx]Sheet1!$H$45:$N$45</c:f>
              <c:numCache>
                <c:formatCode>General</c:formatCode>
                <c:ptCount val="7"/>
                <c:pt idx="0">
                  <c:v>89</c:v>
                </c:pt>
                <c:pt idx="1">
                  <c:v>86</c:v>
                </c:pt>
                <c:pt idx="2">
                  <c:v>85</c:v>
                </c:pt>
                <c:pt idx="3">
                  <c:v>82</c:v>
                </c:pt>
                <c:pt idx="4">
                  <c:v>74</c:v>
                </c:pt>
                <c:pt idx="5">
                  <c:v>74</c:v>
                </c:pt>
                <c:pt idx="6">
                  <c:v>78</c:v>
                </c:pt>
              </c:numCache>
            </c:numRef>
          </c:yVal>
          <c:smooth val="0"/>
          <c:extLst>
            <c:ext xmlns:c16="http://schemas.microsoft.com/office/drawing/2014/chart" uri="{C3380CC4-5D6E-409C-BE32-E72D297353CC}">
              <c16:uniqueId val="{00000003-E272-4B22-B40C-2306A0D84AF1}"/>
            </c:ext>
          </c:extLst>
        </c:ser>
        <c:dLbls>
          <c:showLegendKey val="0"/>
          <c:showVal val="0"/>
          <c:showCatName val="0"/>
          <c:showSerName val="0"/>
          <c:showPercent val="0"/>
          <c:showBubbleSize val="0"/>
        </c:dLbls>
        <c:axId val="741228767"/>
        <c:axId val="325979798"/>
      </c:scatterChart>
      <c:valAx>
        <c:axId val="741228767"/>
        <c:scaling>
          <c:orientation val="minMax"/>
          <c:max val="30"/>
        </c:scaling>
        <c:delete val="0"/>
        <c:axPos val="b"/>
        <c:title>
          <c:tx>
            <c:rich>
              <a:bodyPr rot="0" spcFirstLastPara="0" vertOverflow="ellipsis" vert="horz" wrap="square" anchor="ctr" anchorCtr="1"/>
              <a:lstStyle/>
              <a:p>
                <a:pPr defTabSz="914400">
                  <a:defRPr lang="zh-CN" sz="1800" b="0" i="0" u="none" strike="noStrike" kern="1200" baseline="0">
                    <a:solidFill>
                      <a:schemeClr val="tx1">
                        <a:lumMod val="65000"/>
                        <a:lumOff val="35000"/>
                      </a:schemeClr>
                    </a:solidFill>
                    <a:latin typeface="+mn-lt"/>
                    <a:ea typeface="+mn-ea"/>
                    <a:cs typeface="+mn-cs"/>
                  </a:defRPr>
                </a:pPr>
                <a:r>
                  <a:rPr lang="en-US" sz="1800" b="1">
                    <a:solidFill>
                      <a:schemeClr val="tx1"/>
                    </a:solidFill>
                    <a:latin typeface="Arial" panose="020B0604020202020204" pitchFamily="34" charset="0"/>
                    <a:cs typeface="Arial" panose="020B0604020202020204" pitchFamily="34" charset="0"/>
                  </a:rPr>
                  <a:t>Standard Deviation of Vth (mV)</a:t>
                </a:r>
              </a:p>
            </c:rich>
          </c:tx>
          <c:layout>
            <c:manualLayout>
              <c:xMode val="edge"/>
              <c:yMode val="edge"/>
              <c:x val="0.31148674626302097"/>
              <c:y val="0.92461611569001401"/>
            </c:manualLayout>
          </c:layout>
          <c:overlay val="0"/>
          <c:spPr>
            <a:noFill/>
            <a:ln>
              <a:noFill/>
            </a:ln>
            <a:effectLst/>
          </c:spPr>
          <c:txPr>
            <a:bodyPr rot="0" spcFirstLastPara="0" vertOverflow="ellipsis" vert="horz" wrap="square" anchor="ctr" anchorCtr="1"/>
            <a:lstStyle/>
            <a:p>
              <a:pPr defTabSz="914400">
                <a:defRPr lang="zh-CN"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0"/>
        <c:majorTickMark val="in"/>
        <c:minorTickMark val="none"/>
        <c:tickLblPos val="low"/>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baseline="0">
                <a:solidFill>
                  <a:schemeClr val="tx1"/>
                </a:solidFill>
                <a:latin typeface="+mn-lt"/>
                <a:ea typeface="+mn-ea"/>
                <a:cs typeface="+mn-cs"/>
              </a:defRPr>
            </a:pPr>
            <a:endParaRPr lang="zh-CN"/>
          </a:p>
        </c:txPr>
        <c:crossAx val="325979798"/>
        <c:crosses val="autoZero"/>
        <c:crossBetween val="midCat"/>
      </c:valAx>
      <c:valAx>
        <c:axId val="325979798"/>
        <c:scaling>
          <c:orientation val="minMax"/>
          <c:max val="100"/>
        </c:scaling>
        <c:delete val="0"/>
        <c:axPos val="l"/>
        <c:title>
          <c:tx>
            <c:rich>
              <a:bodyPr rot="-5400000" spcFirstLastPara="0" vertOverflow="ellipsis" vert="horz" wrap="square" anchor="ctr" anchorCtr="1"/>
              <a:lstStyle/>
              <a:p>
                <a:pPr defTabSz="914400">
                  <a:defRPr lang="zh-CN" sz="1800" b="0" i="0" u="none" strike="noStrike" kern="1200" baseline="0">
                    <a:solidFill>
                      <a:schemeClr val="tx1">
                        <a:lumMod val="65000"/>
                        <a:lumOff val="35000"/>
                      </a:schemeClr>
                    </a:solidFill>
                    <a:latin typeface="+mn-lt"/>
                    <a:ea typeface="+mn-ea"/>
                    <a:cs typeface="+mn-cs"/>
                  </a:defRPr>
                </a:pPr>
                <a:r>
                  <a:rPr lang="en-US" altLang="zh-CN" sz="1800" b="1">
                    <a:solidFill>
                      <a:schemeClr val="tx1"/>
                    </a:solidFill>
                    <a:latin typeface="Arial" panose="020B0604020202020204" pitchFamily="34" charset="0"/>
                    <a:cs typeface="Arial" panose="020B0604020202020204" pitchFamily="34" charset="0"/>
                  </a:rPr>
                  <a:t>Accuracy (%)</a:t>
                </a:r>
              </a:p>
            </c:rich>
          </c:tx>
          <c:overlay val="0"/>
          <c:spPr>
            <a:noFill/>
            <a:ln>
              <a:noFill/>
            </a:ln>
            <a:effectLst/>
          </c:spPr>
          <c:txPr>
            <a:bodyPr rot="-5400000" spcFirstLastPara="0" vertOverflow="ellipsis" vert="horz" wrap="square" anchor="ctr" anchorCtr="1"/>
            <a:lstStyle/>
            <a:p>
              <a:pPr defTabSz="914400">
                <a:defRPr lang="zh-CN"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baseline="0">
                <a:solidFill>
                  <a:schemeClr val="tx1"/>
                </a:solidFill>
                <a:latin typeface="+mn-lt"/>
                <a:ea typeface="+mn-ea"/>
                <a:cs typeface="+mn-cs"/>
              </a:defRPr>
            </a:pPr>
            <a:endParaRPr lang="zh-CN"/>
          </a:p>
        </c:txPr>
        <c:crossAx val="741228767"/>
        <c:crosses val="autoZero"/>
        <c:crossBetween val="midCat"/>
      </c:valAx>
      <c:spPr>
        <a:noFill/>
        <a:ln w="28575">
          <a:solidFill>
            <a:schemeClr val="tx1"/>
          </a:solidFill>
        </a:ln>
        <a:effectLst/>
      </c:spPr>
    </c:plotArea>
    <c:legend>
      <c:legendPos val="b"/>
      <c:legendEntry>
        <c:idx val="0"/>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Entry>
      <c:layout>
        <c:manualLayout>
          <c:xMode val="edge"/>
          <c:yMode val="edge"/>
          <c:x val="0.15860130915888501"/>
          <c:y val="0.57423239497540501"/>
          <c:w val="0.46299114211660702"/>
          <c:h val="0.22733055713821201"/>
        </c:manualLayout>
      </c:layout>
      <c:overlay val="0"/>
      <c:spPr>
        <a:noFill/>
        <a:ln>
          <a:noFill/>
        </a:ln>
        <a:effectLst/>
      </c:spPr>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solidFill>
      <a:round/>
    </a:ln>
    <a:effectLst/>
  </c:spPr>
  <c:txPr>
    <a:bodyPr/>
    <a:lstStyle/>
    <a:p>
      <a:pPr>
        <a:defRPr lang="zh-CN" b="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50825302043501"/>
          <c:y val="0.10798465206186"/>
          <c:w val="0.80011060749037"/>
          <c:h val="0.71098665290082097"/>
        </c:manualLayout>
      </c:layout>
      <c:scatterChart>
        <c:scatterStyle val="lineMarker"/>
        <c:varyColors val="0"/>
        <c:ser>
          <c:idx val="0"/>
          <c:order val="0"/>
          <c:tx>
            <c:strRef>
              <c:f>[Book1.xlsx]Sheet1!$P$132</c:f>
              <c:strCache>
                <c:ptCount val="1"/>
                <c:pt idx="0">
                  <c:v>y</c:v>
                </c:pt>
              </c:strCache>
            </c:strRef>
          </c:tx>
          <c:spPr>
            <a:ln w="57150" cap="rnd">
              <a:solidFill>
                <a:schemeClr val="accent2">
                  <a:lumMod val="50000"/>
                </a:schemeClr>
              </a:solidFill>
              <a:round/>
            </a:ln>
            <a:effectLst/>
          </c:spPr>
          <c:marker>
            <c:symbol val="circle"/>
            <c:size val="5"/>
            <c:spPr>
              <a:solidFill>
                <a:schemeClr val="tx1"/>
              </a:solidFill>
              <a:ln w="9525">
                <a:solidFill>
                  <a:schemeClr val="tx1"/>
                </a:solidFill>
              </a:ln>
              <a:effectLst/>
            </c:spPr>
          </c:marker>
          <c:dPt>
            <c:idx val="4"/>
            <c:marker>
              <c:symbol val="circle"/>
              <c:size val="5"/>
              <c:spPr>
                <a:solidFill>
                  <a:schemeClr val="tx1"/>
                </a:solidFill>
                <a:ln w="9525">
                  <a:solidFill>
                    <a:schemeClr val="tx1"/>
                  </a:solidFill>
                </a:ln>
                <a:effectLst/>
              </c:spPr>
            </c:marker>
            <c:bubble3D val="0"/>
            <c:spPr>
              <a:ln w="57150" cap="rnd" cmpd="sng">
                <a:solidFill>
                  <a:schemeClr val="accent2">
                    <a:lumMod val="50000"/>
                  </a:schemeClr>
                </a:solidFill>
                <a:prstDash val="solid"/>
                <a:round/>
              </a:ln>
              <a:effectLst/>
            </c:spPr>
            <c:extLst>
              <c:ext xmlns:c16="http://schemas.microsoft.com/office/drawing/2014/chart" uri="{C3380CC4-5D6E-409C-BE32-E72D297353CC}">
                <c16:uniqueId val="{00000001-52DC-45C0-949F-0D8BCBFE0591}"/>
              </c:ext>
            </c:extLst>
          </c:dPt>
          <c:xVal>
            <c:numRef>
              <c:f>[Book1.xlsx]Sheet1!$Q$131:$V$131</c:f>
              <c:numCache>
                <c:formatCode>General</c:formatCode>
                <c:ptCount val="6"/>
                <c:pt idx="0">
                  <c:v>-2</c:v>
                </c:pt>
                <c:pt idx="1">
                  <c:v>-1</c:v>
                </c:pt>
                <c:pt idx="2">
                  <c:v>-9.9999999999999995E-8</c:v>
                </c:pt>
                <c:pt idx="3">
                  <c:v>1.0000000000000001E-9</c:v>
                </c:pt>
                <c:pt idx="4">
                  <c:v>1</c:v>
                </c:pt>
                <c:pt idx="5">
                  <c:v>2</c:v>
                </c:pt>
              </c:numCache>
            </c:numRef>
          </c:xVal>
          <c:yVal>
            <c:numRef>
              <c:f>[Book1.xlsx]Sheet1!$Q$132:$V$132</c:f>
              <c:numCache>
                <c:formatCode>General</c:formatCode>
                <c:ptCount val="6"/>
                <c:pt idx="0">
                  <c:v>-1</c:v>
                </c:pt>
                <c:pt idx="1">
                  <c:v>-1</c:v>
                </c:pt>
                <c:pt idx="2">
                  <c:v>-9.9999999999999995E-8</c:v>
                </c:pt>
                <c:pt idx="3">
                  <c:v>1.0000000000000001E-9</c:v>
                </c:pt>
                <c:pt idx="4">
                  <c:v>1</c:v>
                </c:pt>
                <c:pt idx="5">
                  <c:v>1</c:v>
                </c:pt>
              </c:numCache>
            </c:numRef>
          </c:yVal>
          <c:smooth val="0"/>
          <c:extLst>
            <c:ext xmlns:c16="http://schemas.microsoft.com/office/drawing/2014/chart" uri="{C3380CC4-5D6E-409C-BE32-E72D297353CC}">
              <c16:uniqueId val="{00000002-52DC-45C0-949F-0D8BCBFE0591}"/>
            </c:ext>
          </c:extLst>
        </c:ser>
        <c:dLbls>
          <c:showLegendKey val="0"/>
          <c:showVal val="0"/>
          <c:showCatName val="0"/>
          <c:showSerName val="0"/>
          <c:showPercent val="0"/>
          <c:showBubbleSize val="0"/>
        </c:dLbls>
        <c:axId val="766567492"/>
        <c:axId val="251254749"/>
      </c:scatterChart>
      <c:valAx>
        <c:axId val="766567492"/>
        <c:scaling>
          <c:orientation val="minMax"/>
          <c:max val="2"/>
          <c:min val="-2"/>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sz="1800" b="1">
                    <a:latin typeface="Arial" panose="020B0604020202020204" pitchFamily="34" charset="0"/>
                    <a:cs typeface="Arial" panose="020B0604020202020204" pitchFamily="34" charset="0"/>
                  </a:rPr>
                  <a:t>X</a:t>
                </a:r>
              </a:p>
            </c:rich>
          </c:tx>
          <c:overlay val="0"/>
          <c:spPr>
            <a:noFill/>
            <a:ln>
              <a:noFill/>
            </a:ln>
            <a:effectLst/>
          </c:spPr>
          <c:txPr>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400" b="1" i="0" u="none" strike="noStrike" kern="1200" cap="none" spc="0" normalizeH="0" baseline="0">
                <a:solidFill>
                  <a:schemeClr val="tx1">
                    <a:lumMod val="65000"/>
                    <a:lumOff val="35000"/>
                  </a:schemeClr>
                </a:solidFill>
                <a:uFill>
                  <a:solidFill>
                    <a:schemeClr val="tx1">
                      <a:lumMod val="65000"/>
                      <a:lumOff val="35000"/>
                    </a:schemeClr>
                  </a:solidFill>
                </a:uFill>
                <a:latin typeface="Times New Roman" panose="02020603050405020304" pitchFamily="18" charset="0"/>
                <a:ea typeface="+mn-ea"/>
                <a:cs typeface="+mn-cs"/>
              </a:defRPr>
            </a:pPr>
            <a:endParaRPr lang="zh-CN"/>
          </a:p>
        </c:txPr>
        <c:crossAx val="251254749"/>
        <c:crossesAt val="-2"/>
        <c:crossBetween val="midCat"/>
        <c:majorUnit val="1"/>
      </c:valAx>
      <c:valAx>
        <c:axId val="251254749"/>
        <c:scaling>
          <c:orientation val="minMax"/>
        </c:scaling>
        <c:delete val="0"/>
        <c:axPos val="l"/>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sz="1800" b="1">
                    <a:latin typeface="Arial" panose="020B0604020202020204" pitchFamily="34" charset="0"/>
                    <a:cs typeface="Arial" panose="020B0604020202020204" pitchFamily="34" charset="0"/>
                  </a:rPr>
                  <a:t>Y</a:t>
                </a:r>
              </a:p>
            </c:rich>
          </c:tx>
          <c:overlay val="0"/>
          <c:spPr>
            <a:noFill/>
            <a:ln>
              <a:noFill/>
            </a:ln>
            <a:effectLst/>
          </c:spPr>
          <c:txPr>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400" b="1" i="0" u="none" strike="noStrike" kern="1200" cap="none" spc="0" normalizeH="0" baseline="0">
                <a:solidFill>
                  <a:schemeClr val="tx1">
                    <a:lumMod val="65000"/>
                    <a:lumOff val="35000"/>
                  </a:schemeClr>
                </a:solidFill>
                <a:uFill>
                  <a:solidFill>
                    <a:schemeClr val="tx1">
                      <a:lumMod val="65000"/>
                      <a:lumOff val="35000"/>
                    </a:schemeClr>
                  </a:solidFill>
                </a:uFill>
                <a:latin typeface="Times New Roman" panose="02020603050405020304" pitchFamily="18" charset="0"/>
                <a:ea typeface="+mn-ea"/>
                <a:cs typeface="+mn-cs"/>
              </a:defRPr>
            </a:pPr>
            <a:endParaRPr lang="zh-CN"/>
          </a:p>
        </c:txPr>
        <c:crossAx val="766567492"/>
        <c:crossesAt val="-2"/>
        <c:crossBetween val="midCat"/>
        <c:majorUnit val="1"/>
      </c:valAx>
      <c:spPr>
        <a:noFill/>
        <a:ln w="38100">
          <a:solidFill>
            <a:schemeClr val="tx1"/>
          </a:solid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fluctuation</c:v>
                </c:pt>
              </c:strCache>
            </c:strRef>
          </c:tx>
          <c:spPr>
            <a:ln w="28575" cap="sq">
              <a:solidFill>
                <a:schemeClr val="tx1"/>
              </a:solidFill>
              <a:bevel/>
            </a:ln>
            <a:effectLst/>
          </c:spPr>
          <c:marker>
            <c:symbol val="circle"/>
            <c:size val="5"/>
            <c:spPr>
              <a:solidFill>
                <a:schemeClr val="accent1"/>
              </a:solidFill>
              <a:ln w="69850" cap="sq">
                <a:solidFill>
                  <a:schemeClr val="tx1">
                    <a:alpha val="98000"/>
                  </a:schemeClr>
                </a:solidFill>
                <a:miter lim="800000"/>
              </a:ln>
              <a:effectLst/>
            </c:spPr>
          </c:marker>
          <c:cat>
            <c:strRef>
              <c:f>Sheet1!$B$1:$F$1</c:f>
              <c:strCache>
                <c:ptCount val="5"/>
                <c:pt idx="0">
                  <c:v>180/180</c:v>
                </c:pt>
                <c:pt idx="1">
                  <c:v>90/90</c:v>
                </c:pt>
                <c:pt idx="2">
                  <c:v>65/65</c:v>
                </c:pt>
                <c:pt idx="3">
                  <c:v>45/45</c:v>
                </c:pt>
                <c:pt idx="4">
                  <c:v>32/32</c:v>
                </c:pt>
              </c:strCache>
            </c:strRef>
          </c:cat>
          <c:val>
            <c:numRef>
              <c:f>Sheet1!$B$2:$F$2</c:f>
              <c:numCache>
                <c:formatCode>General</c:formatCode>
                <c:ptCount val="5"/>
                <c:pt idx="0">
                  <c:v>18.63</c:v>
                </c:pt>
                <c:pt idx="1">
                  <c:v>17.39</c:v>
                </c:pt>
                <c:pt idx="2">
                  <c:v>22.29</c:v>
                </c:pt>
                <c:pt idx="3">
                  <c:v>30.83</c:v>
                </c:pt>
                <c:pt idx="4">
                  <c:v>39.840000000000003</c:v>
                </c:pt>
              </c:numCache>
            </c:numRef>
          </c:val>
          <c:smooth val="0"/>
          <c:extLst>
            <c:ext xmlns:c16="http://schemas.microsoft.com/office/drawing/2014/chart" uri="{C3380CC4-5D6E-409C-BE32-E72D297353CC}">
              <c16:uniqueId val="{00000000-9D1A-4D5A-8F56-5BFC2A7099C3}"/>
            </c:ext>
          </c:extLst>
        </c:ser>
        <c:dLbls>
          <c:showLegendKey val="0"/>
          <c:showVal val="0"/>
          <c:showCatName val="0"/>
          <c:showSerName val="0"/>
          <c:showPercent val="0"/>
          <c:showBubbleSize val="0"/>
        </c:dLbls>
        <c:marker val="1"/>
        <c:smooth val="0"/>
        <c:axId val="526392936"/>
        <c:axId val="526392608"/>
      </c:lineChart>
      <c:catAx>
        <c:axId val="526392936"/>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600" b="1">
                    <a:solidFill>
                      <a:schemeClr val="tx1"/>
                    </a:solidFill>
                    <a:latin typeface="Times New Roman" panose="02020603050405020304" pitchFamily="18" charset="0"/>
                    <a:cs typeface="Times New Roman" panose="02020603050405020304" pitchFamily="18" charset="0"/>
                  </a:rPr>
                  <a:t>W/L</a:t>
                </a:r>
                <a:r>
                  <a:rPr lang="en-US" altLang="zh-CN" sz="1600" b="1" baseline="0">
                    <a:solidFill>
                      <a:schemeClr val="tx1"/>
                    </a:solidFill>
                    <a:latin typeface="Times New Roman" panose="02020603050405020304" pitchFamily="18" charset="0"/>
                    <a:cs typeface="Times New Roman" panose="02020603050405020304" pitchFamily="18" charset="0"/>
                  </a:rPr>
                  <a:t> (nm)</a:t>
                </a:r>
                <a:endParaRPr lang="en-US" altLang="zh-CN" sz="16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lang="zh-CN"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526392608"/>
        <c:crosses val="autoZero"/>
        <c:auto val="1"/>
        <c:lblAlgn val="ctr"/>
        <c:lblOffset val="100"/>
        <c:noMultiLvlLbl val="0"/>
      </c:catAx>
      <c:valAx>
        <c:axId val="526392608"/>
        <c:scaling>
          <c:orientation val="minMax"/>
        </c:scaling>
        <c:delete val="0"/>
        <c:axPos val="l"/>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l-GR" altLang="zh-CN" sz="1600" b="1" dirty="0">
                    <a:solidFill>
                      <a:schemeClr val="tx1"/>
                    </a:solidFill>
                    <a:latin typeface="Times New Roman" panose="02020603050405020304" pitchFamily="18" charset="0"/>
                    <a:cs typeface="Times New Roman" panose="02020603050405020304" pitchFamily="18" charset="0"/>
                  </a:rPr>
                  <a:t>σ</a:t>
                </a:r>
                <a:r>
                  <a:rPr lang="en-US" altLang="zh-CN" sz="1600" b="1" dirty="0">
                    <a:solidFill>
                      <a:schemeClr val="tx1"/>
                    </a:solidFill>
                    <a:latin typeface="Times New Roman" panose="02020603050405020304" pitchFamily="18" charset="0"/>
                    <a:cs typeface="Times New Roman" panose="02020603050405020304" pitchFamily="18" charset="0"/>
                  </a:rPr>
                  <a:t>(Vth) (mV)</a:t>
                </a:r>
                <a:endParaRPr lang="en-US" altLang="zh-CN" sz="1600" b="1" dirty="0">
                  <a:solidFill>
                    <a:schemeClr val="tx1"/>
                  </a:solidFill>
                </a:endParaRPr>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28575">
            <a:solidFill>
              <a:schemeClr val="tx1"/>
            </a:solidFill>
          </a:ln>
          <a:effectLst/>
        </c:spPr>
        <c:txPr>
          <a:bodyPr rot="-60000000" spcFirstLastPara="1" vertOverflow="ellipsis" vert="horz" wrap="square" anchor="ctr" anchorCtr="1"/>
          <a:lstStyle/>
          <a:p>
            <a:pPr>
              <a:defRPr lang="zh-CN"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526392936"/>
        <c:crosses val="autoZero"/>
        <c:crossBetween val="between"/>
        <c:majorUnit val="10"/>
      </c:valAx>
      <c:spPr>
        <a:noFill/>
        <a:ln w="28575">
          <a:noFill/>
        </a:ln>
        <a:effectLst/>
      </c:spPr>
    </c:plotArea>
    <c:plotVisOnly val="1"/>
    <c:dispBlanksAs val="gap"/>
    <c:showDLblsOverMax val="0"/>
  </c:chart>
  <c:spPr>
    <a:solidFill>
      <a:schemeClr val="bg1"/>
    </a:solidFill>
    <a:ln w="9525" cap="flat" cmpd="sng" algn="ctr">
      <a:noFill/>
      <a:round/>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71975364406299"/>
          <c:y val="3.69009584664537E-2"/>
          <c:w val="0.79413949895219305"/>
          <c:h val="0.80035512733432301"/>
        </c:manualLayout>
      </c:layout>
      <c:scatterChart>
        <c:scatterStyle val="smoothMarker"/>
        <c:varyColors val="0"/>
        <c:ser>
          <c:idx val="0"/>
          <c:order val="0"/>
          <c:tx>
            <c:strRef>
              <c:f>sense!$B$1</c:f>
              <c:strCache>
                <c:ptCount val="1"/>
                <c:pt idx="0">
                  <c:v>INV+</c:v>
                </c:pt>
              </c:strCache>
            </c:strRef>
          </c:tx>
          <c:spPr>
            <a:ln w="25400" cap="rnd">
              <a:solidFill>
                <a:srgbClr val="7030A0">
                  <a:alpha val="50000"/>
                </a:srgbClr>
              </a:solidFill>
              <a:round/>
            </a:ln>
            <a:effectLst/>
          </c:spPr>
          <c:marker>
            <c:symbol val="none"/>
          </c:marker>
          <c:xVal>
            <c:numRef>
              <c:f>sense!$A$2:$A$362</c:f>
              <c:numCache>
                <c:formatCode>0.00E+00</c:formatCode>
                <c:ptCount val="361"/>
                <c:pt idx="0" formatCode="General">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pt idx="101">
                  <c:v>0.505</c:v>
                </c:pt>
                <c:pt idx="102">
                  <c:v>0.51</c:v>
                </c:pt>
                <c:pt idx="103">
                  <c:v>0.51500000000000001</c:v>
                </c:pt>
                <c:pt idx="104">
                  <c:v>0.52</c:v>
                </c:pt>
                <c:pt idx="105">
                  <c:v>0.52500000000000002</c:v>
                </c:pt>
                <c:pt idx="106">
                  <c:v>0.53</c:v>
                </c:pt>
                <c:pt idx="107">
                  <c:v>0.53500000000000003</c:v>
                </c:pt>
                <c:pt idx="108">
                  <c:v>0.54</c:v>
                </c:pt>
                <c:pt idx="109">
                  <c:v>0.54500000000000004</c:v>
                </c:pt>
                <c:pt idx="110">
                  <c:v>0.55000000000000004</c:v>
                </c:pt>
                <c:pt idx="111">
                  <c:v>0.55500000000000005</c:v>
                </c:pt>
                <c:pt idx="112">
                  <c:v>0.56000000000000005</c:v>
                </c:pt>
                <c:pt idx="113">
                  <c:v>0.56499999999999995</c:v>
                </c:pt>
                <c:pt idx="114">
                  <c:v>0.56999999999999995</c:v>
                </c:pt>
                <c:pt idx="115">
                  <c:v>0.57499999999999996</c:v>
                </c:pt>
                <c:pt idx="116">
                  <c:v>0.57999999999999996</c:v>
                </c:pt>
                <c:pt idx="117">
                  <c:v>0.58499999999999996</c:v>
                </c:pt>
                <c:pt idx="118">
                  <c:v>0.59</c:v>
                </c:pt>
                <c:pt idx="119">
                  <c:v>0.59499999999999997</c:v>
                </c:pt>
                <c:pt idx="120">
                  <c:v>0.6</c:v>
                </c:pt>
                <c:pt idx="121">
                  <c:v>0.60499999999999998</c:v>
                </c:pt>
                <c:pt idx="122">
                  <c:v>0.61</c:v>
                </c:pt>
                <c:pt idx="123">
                  <c:v>0.61499999999999999</c:v>
                </c:pt>
                <c:pt idx="124">
                  <c:v>0.62</c:v>
                </c:pt>
                <c:pt idx="125">
                  <c:v>0.625</c:v>
                </c:pt>
                <c:pt idx="126">
                  <c:v>0.63</c:v>
                </c:pt>
                <c:pt idx="127">
                  <c:v>0.63500000000000001</c:v>
                </c:pt>
                <c:pt idx="128">
                  <c:v>0.64</c:v>
                </c:pt>
                <c:pt idx="129">
                  <c:v>0.64500000000000002</c:v>
                </c:pt>
                <c:pt idx="130">
                  <c:v>0.65</c:v>
                </c:pt>
                <c:pt idx="131">
                  <c:v>0.65500000000000003</c:v>
                </c:pt>
                <c:pt idx="132">
                  <c:v>0.66</c:v>
                </c:pt>
                <c:pt idx="133">
                  <c:v>0.66500000000000004</c:v>
                </c:pt>
                <c:pt idx="134">
                  <c:v>0.67</c:v>
                </c:pt>
                <c:pt idx="135">
                  <c:v>0.67500000000000004</c:v>
                </c:pt>
                <c:pt idx="136">
                  <c:v>0.68</c:v>
                </c:pt>
                <c:pt idx="137">
                  <c:v>0.68500000000000005</c:v>
                </c:pt>
                <c:pt idx="138">
                  <c:v>0.69</c:v>
                </c:pt>
                <c:pt idx="139">
                  <c:v>0.69499999999999995</c:v>
                </c:pt>
                <c:pt idx="140">
                  <c:v>0.7</c:v>
                </c:pt>
                <c:pt idx="141">
                  <c:v>0.70499999999999996</c:v>
                </c:pt>
                <c:pt idx="142">
                  <c:v>0.71</c:v>
                </c:pt>
                <c:pt idx="143">
                  <c:v>0.71499999999999997</c:v>
                </c:pt>
                <c:pt idx="144">
                  <c:v>0.72</c:v>
                </c:pt>
                <c:pt idx="145">
                  <c:v>0.72499999999999998</c:v>
                </c:pt>
                <c:pt idx="146">
                  <c:v>0.73</c:v>
                </c:pt>
                <c:pt idx="147">
                  <c:v>0.73499999999999999</c:v>
                </c:pt>
                <c:pt idx="148">
                  <c:v>0.74</c:v>
                </c:pt>
                <c:pt idx="149">
                  <c:v>0.745</c:v>
                </c:pt>
                <c:pt idx="150">
                  <c:v>0.75</c:v>
                </c:pt>
                <c:pt idx="151">
                  <c:v>0.755</c:v>
                </c:pt>
                <c:pt idx="152">
                  <c:v>0.76</c:v>
                </c:pt>
                <c:pt idx="153">
                  <c:v>0.76500000000000001</c:v>
                </c:pt>
                <c:pt idx="154">
                  <c:v>0.77</c:v>
                </c:pt>
                <c:pt idx="155">
                  <c:v>0.77500000000000002</c:v>
                </c:pt>
                <c:pt idx="156">
                  <c:v>0.78</c:v>
                </c:pt>
                <c:pt idx="157">
                  <c:v>0.78500000000000003</c:v>
                </c:pt>
                <c:pt idx="158">
                  <c:v>0.79</c:v>
                </c:pt>
                <c:pt idx="159">
                  <c:v>0.79500000000000004</c:v>
                </c:pt>
                <c:pt idx="160">
                  <c:v>0.8</c:v>
                </c:pt>
                <c:pt idx="161">
                  <c:v>0.80500000000000005</c:v>
                </c:pt>
                <c:pt idx="162">
                  <c:v>0.81</c:v>
                </c:pt>
                <c:pt idx="163">
                  <c:v>0.81499999999999995</c:v>
                </c:pt>
                <c:pt idx="164">
                  <c:v>0.82</c:v>
                </c:pt>
                <c:pt idx="165">
                  <c:v>0.82499999999999996</c:v>
                </c:pt>
                <c:pt idx="166">
                  <c:v>0.83</c:v>
                </c:pt>
                <c:pt idx="167">
                  <c:v>0.83499999999999996</c:v>
                </c:pt>
                <c:pt idx="168">
                  <c:v>0.84</c:v>
                </c:pt>
                <c:pt idx="169">
                  <c:v>0.84499999999999997</c:v>
                </c:pt>
                <c:pt idx="170">
                  <c:v>0.85</c:v>
                </c:pt>
                <c:pt idx="171">
                  <c:v>0.85499999999999998</c:v>
                </c:pt>
                <c:pt idx="172">
                  <c:v>0.86</c:v>
                </c:pt>
                <c:pt idx="173">
                  <c:v>0.86499999999999999</c:v>
                </c:pt>
                <c:pt idx="174">
                  <c:v>0.87</c:v>
                </c:pt>
                <c:pt idx="175">
                  <c:v>0.875</c:v>
                </c:pt>
                <c:pt idx="176">
                  <c:v>0.88</c:v>
                </c:pt>
                <c:pt idx="177">
                  <c:v>0.88500000000000001</c:v>
                </c:pt>
                <c:pt idx="178">
                  <c:v>0.89</c:v>
                </c:pt>
                <c:pt idx="179">
                  <c:v>0.89500000000000002</c:v>
                </c:pt>
                <c:pt idx="180">
                  <c:v>0.9</c:v>
                </c:pt>
                <c:pt idx="181">
                  <c:v>0.90500000000000003</c:v>
                </c:pt>
                <c:pt idx="182">
                  <c:v>0.91</c:v>
                </c:pt>
                <c:pt idx="183">
                  <c:v>0.91500000000000004</c:v>
                </c:pt>
                <c:pt idx="184">
                  <c:v>0.92</c:v>
                </c:pt>
                <c:pt idx="185">
                  <c:v>0.92500000000000004</c:v>
                </c:pt>
                <c:pt idx="186">
                  <c:v>0.93</c:v>
                </c:pt>
                <c:pt idx="187">
                  <c:v>0.93500000000000005</c:v>
                </c:pt>
                <c:pt idx="188">
                  <c:v>0.94</c:v>
                </c:pt>
                <c:pt idx="189">
                  <c:v>0.94499999999999995</c:v>
                </c:pt>
                <c:pt idx="190">
                  <c:v>0.95</c:v>
                </c:pt>
                <c:pt idx="191">
                  <c:v>0.95499999999999996</c:v>
                </c:pt>
                <c:pt idx="192">
                  <c:v>0.96</c:v>
                </c:pt>
                <c:pt idx="193">
                  <c:v>0.96499999999999997</c:v>
                </c:pt>
                <c:pt idx="194">
                  <c:v>0.97</c:v>
                </c:pt>
                <c:pt idx="195">
                  <c:v>0.97499999999999998</c:v>
                </c:pt>
                <c:pt idx="196">
                  <c:v>0.98</c:v>
                </c:pt>
                <c:pt idx="197">
                  <c:v>0.98499999999999999</c:v>
                </c:pt>
                <c:pt idx="198">
                  <c:v>0.99</c:v>
                </c:pt>
                <c:pt idx="199">
                  <c:v>0.995</c:v>
                </c:pt>
                <c:pt idx="200" formatCode="General">
                  <c:v>1</c:v>
                </c:pt>
                <c:pt idx="201" formatCode="General">
                  <c:v>1.0049999999999999</c:v>
                </c:pt>
                <c:pt idx="202" formatCode="General">
                  <c:v>1.01</c:v>
                </c:pt>
                <c:pt idx="203" formatCode="General">
                  <c:v>1.0149999999999999</c:v>
                </c:pt>
                <c:pt idx="204" formatCode="General">
                  <c:v>1.02</c:v>
                </c:pt>
                <c:pt idx="205" formatCode="General">
                  <c:v>1.0249999999999999</c:v>
                </c:pt>
                <c:pt idx="206" formatCode="General">
                  <c:v>1.03</c:v>
                </c:pt>
                <c:pt idx="207" formatCode="General">
                  <c:v>1.0349999999999999</c:v>
                </c:pt>
                <c:pt idx="208" formatCode="General">
                  <c:v>1.04</c:v>
                </c:pt>
                <c:pt idx="209" formatCode="General">
                  <c:v>1.0449999999999999</c:v>
                </c:pt>
                <c:pt idx="210" formatCode="General">
                  <c:v>1.05</c:v>
                </c:pt>
                <c:pt idx="211" formatCode="General">
                  <c:v>1.0549999999999999</c:v>
                </c:pt>
                <c:pt idx="212" formatCode="General">
                  <c:v>1.06</c:v>
                </c:pt>
                <c:pt idx="213" formatCode="General">
                  <c:v>1.0649999999999999</c:v>
                </c:pt>
                <c:pt idx="214" formatCode="General">
                  <c:v>1.07</c:v>
                </c:pt>
                <c:pt idx="215" formatCode="General">
                  <c:v>1.075</c:v>
                </c:pt>
                <c:pt idx="216" formatCode="General">
                  <c:v>1.08</c:v>
                </c:pt>
                <c:pt idx="217" formatCode="General">
                  <c:v>1.085</c:v>
                </c:pt>
                <c:pt idx="218" formatCode="General">
                  <c:v>1.0900000000000001</c:v>
                </c:pt>
                <c:pt idx="219" formatCode="General">
                  <c:v>1.095</c:v>
                </c:pt>
                <c:pt idx="220" formatCode="General">
                  <c:v>1.1000000000000001</c:v>
                </c:pt>
                <c:pt idx="221" formatCode="General">
                  <c:v>1.105</c:v>
                </c:pt>
                <c:pt idx="222" formatCode="General">
                  <c:v>1.1100000000000001</c:v>
                </c:pt>
                <c:pt idx="223" formatCode="General">
                  <c:v>1.115</c:v>
                </c:pt>
                <c:pt idx="224" formatCode="General">
                  <c:v>1.1200000000000001</c:v>
                </c:pt>
                <c:pt idx="225" formatCode="General">
                  <c:v>1.125</c:v>
                </c:pt>
                <c:pt idx="226" formatCode="General">
                  <c:v>1.1299999999999999</c:v>
                </c:pt>
                <c:pt idx="227" formatCode="General">
                  <c:v>1.135</c:v>
                </c:pt>
                <c:pt idx="228" formatCode="General">
                  <c:v>1.1399999999999999</c:v>
                </c:pt>
                <c:pt idx="229" formatCode="General">
                  <c:v>1.145</c:v>
                </c:pt>
                <c:pt idx="230" formatCode="General">
                  <c:v>1.1499999999999999</c:v>
                </c:pt>
                <c:pt idx="231" formatCode="General">
                  <c:v>1.155</c:v>
                </c:pt>
                <c:pt idx="232" formatCode="General">
                  <c:v>1.1599999999999999</c:v>
                </c:pt>
                <c:pt idx="233" formatCode="General">
                  <c:v>1.165</c:v>
                </c:pt>
                <c:pt idx="234" formatCode="General">
                  <c:v>1.17</c:v>
                </c:pt>
                <c:pt idx="235" formatCode="General">
                  <c:v>1.175</c:v>
                </c:pt>
                <c:pt idx="236" formatCode="General">
                  <c:v>1.18</c:v>
                </c:pt>
                <c:pt idx="237" formatCode="General">
                  <c:v>1.1850000000000001</c:v>
                </c:pt>
                <c:pt idx="238" formatCode="General">
                  <c:v>1.19</c:v>
                </c:pt>
                <c:pt idx="239" formatCode="General">
                  <c:v>1.1950000000000001</c:v>
                </c:pt>
                <c:pt idx="240" formatCode="General">
                  <c:v>1.2</c:v>
                </c:pt>
                <c:pt idx="241" formatCode="General">
                  <c:v>1.2050000000000001</c:v>
                </c:pt>
                <c:pt idx="242" formatCode="General">
                  <c:v>1.21</c:v>
                </c:pt>
                <c:pt idx="243" formatCode="General">
                  <c:v>1.2150000000000001</c:v>
                </c:pt>
                <c:pt idx="244" formatCode="General">
                  <c:v>1.22</c:v>
                </c:pt>
                <c:pt idx="245" formatCode="General">
                  <c:v>1.2250000000000001</c:v>
                </c:pt>
                <c:pt idx="246" formatCode="General">
                  <c:v>1.23</c:v>
                </c:pt>
                <c:pt idx="247" formatCode="General">
                  <c:v>1.2350000000000001</c:v>
                </c:pt>
                <c:pt idx="248" formatCode="General">
                  <c:v>1.24</c:v>
                </c:pt>
                <c:pt idx="249" formatCode="General">
                  <c:v>1.2450000000000001</c:v>
                </c:pt>
                <c:pt idx="250" formatCode="General">
                  <c:v>1.25</c:v>
                </c:pt>
                <c:pt idx="251" formatCode="General">
                  <c:v>1.2549999999999999</c:v>
                </c:pt>
                <c:pt idx="252" formatCode="General">
                  <c:v>1.26</c:v>
                </c:pt>
                <c:pt idx="253" formatCode="General">
                  <c:v>1.2649999999999999</c:v>
                </c:pt>
                <c:pt idx="254" formatCode="General">
                  <c:v>1.27</c:v>
                </c:pt>
                <c:pt idx="255" formatCode="General">
                  <c:v>1.2749999999999999</c:v>
                </c:pt>
                <c:pt idx="256" formatCode="General">
                  <c:v>1.28</c:v>
                </c:pt>
                <c:pt idx="257" formatCode="General">
                  <c:v>1.2849999999999999</c:v>
                </c:pt>
                <c:pt idx="258" formatCode="General">
                  <c:v>1.29</c:v>
                </c:pt>
                <c:pt idx="259" formatCode="General">
                  <c:v>1.2949999999999999</c:v>
                </c:pt>
                <c:pt idx="260" formatCode="General">
                  <c:v>1.3</c:v>
                </c:pt>
                <c:pt idx="261" formatCode="General">
                  <c:v>1.3049999999999999</c:v>
                </c:pt>
                <c:pt idx="262" formatCode="General">
                  <c:v>1.31</c:v>
                </c:pt>
                <c:pt idx="263" formatCode="General">
                  <c:v>1.3149999999999999</c:v>
                </c:pt>
                <c:pt idx="264" formatCode="General">
                  <c:v>1.32</c:v>
                </c:pt>
                <c:pt idx="265" formatCode="General">
                  <c:v>1.325</c:v>
                </c:pt>
                <c:pt idx="266" formatCode="General">
                  <c:v>1.33</c:v>
                </c:pt>
                <c:pt idx="267" formatCode="General">
                  <c:v>1.335</c:v>
                </c:pt>
                <c:pt idx="268" formatCode="General">
                  <c:v>1.34</c:v>
                </c:pt>
                <c:pt idx="269" formatCode="General">
                  <c:v>1.345</c:v>
                </c:pt>
                <c:pt idx="270" formatCode="General">
                  <c:v>1.35</c:v>
                </c:pt>
                <c:pt idx="271" formatCode="General">
                  <c:v>1.355</c:v>
                </c:pt>
                <c:pt idx="272" formatCode="General">
                  <c:v>1.36</c:v>
                </c:pt>
                <c:pt idx="273" formatCode="General">
                  <c:v>1.365</c:v>
                </c:pt>
                <c:pt idx="274" formatCode="General">
                  <c:v>1.37</c:v>
                </c:pt>
                <c:pt idx="275" formatCode="General">
                  <c:v>1.375</c:v>
                </c:pt>
                <c:pt idx="276" formatCode="General">
                  <c:v>1.38</c:v>
                </c:pt>
                <c:pt idx="277" formatCode="General">
                  <c:v>1.385</c:v>
                </c:pt>
                <c:pt idx="278" formatCode="General">
                  <c:v>1.39</c:v>
                </c:pt>
                <c:pt idx="279" formatCode="General">
                  <c:v>1.395</c:v>
                </c:pt>
                <c:pt idx="280" formatCode="General">
                  <c:v>1.4</c:v>
                </c:pt>
                <c:pt idx="281" formatCode="General">
                  <c:v>1.405</c:v>
                </c:pt>
                <c:pt idx="282" formatCode="General">
                  <c:v>1.41</c:v>
                </c:pt>
                <c:pt idx="283" formatCode="General">
                  <c:v>1.415</c:v>
                </c:pt>
                <c:pt idx="284" formatCode="General">
                  <c:v>1.42</c:v>
                </c:pt>
                <c:pt idx="285" formatCode="General">
                  <c:v>1.425</c:v>
                </c:pt>
                <c:pt idx="286" formatCode="General">
                  <c:v>1.43</c:v>
                </c:pt>
                <c:pt idx="287" formatCode="General">
                  <c:v>1.4350000000000001</c:v>
                </c:pt>
                <c:pt idx="288" formatCode="General">
                  <c:v>1.44</c:v>
                </c:pt>
                <c:pt idx="289" formatCode="General">
                  <c:v>1.4450000000000001</c:v>
                </c:pt>
                <c:pt idx="290" formatCode="General">
                  <c:v>1.45</c:v>
                </c:pt>
                <c:pt idx="291" formatCode="General">
                  <c:v>1.4550000000000001</c:v>
                </c:pt>
                <c:pt idx="292" formatCode="General">
                  <c:v>1.46</c:v>
                </c:pt>
                <c:pt idx="293" formatCode="General">
                  <c:v>1.4650000000000001</c:v>
                </c:pt>
                <c:pt idx="294" formatCode="General">
                  <c:v>1.47</c:v>
                </c:pt>
                <c:pt idx="295" formatCode="General">
                  <c:v>1.4750000000000001</c:v>
                </c:pt>
                <c:pt idx="296" formatCode="General">
                  <c:v>1.48</c:v>
                </c:pt>
                <c:pt idx="297" formatCode="General">
                  <c:v>1.4850000000000001</c:v>
                </c:pt>
                <c:pt idx="298" formatCode="General">
                  <c:v>1.49</c:v>
                </c:pt>
                <c:pt idx="299" formatCode="General">
                  <c:v>1.4950000000000001</c:v>
                </c:pt>
                <c:pt idx="300" formatCode="General">
                  <c:v>1.5</c:v>
                </c:pt>
                <c:pt idx="301" formatCode="General">
                  <c:v>1.5049999999999999</c:v>
                </c:pt>
                <c:pt idx="302" formatCode="General">
                  <c:v>1.51</c:v>
                </c:pt>
                <c:pt idx="303" formatCode="General">
                  <c:v>1.5149999999999999</c:v>
                </c:pt>
                <c:pt idx="304" formatCode="General">
                  <c:v>1.52</c:v>
                </c:pt>
                <c:pt idx="305" formatCode="General">
                  <c:v>1.5249999999999999</c:v>
                </c:pt>
                <c:pt idx="306" formatCode="General">
                  <c:v>1.53</c:v>
                </c:pt>
                <c:pt idx="307" formatCode="General">
                  <c:v>1.5349999999999999</c:v>
                </c:pt>
                <c:pt idx="308" formatCode="General">
                  <c:v>1.54</c:v>
                </c:pt>
                <c:pt idx="309" formatCode="General">
                  <c:v>1.5449999999999999</c:v>
                </c:pt>
                <c:pt idx="310" formatCode="General">
                  <c:v>1.55</c:v>
                </c:pt>
                <c:pt idx="311" formatCode="General">
                  <c:v>1.5549999999999999</c:v>
                </c:pt>
                <c:pt idx="312" formatCode="General">
                  <c:v>1.56</c:v>
                </c:pt>
                <c:pt idx="313" formatCode="General">
                  <c:v>1.5649999999999999</c:v>
                </c:pt>
                <c:pt idx="314" formatCode="General">
                  <c:v>1.57</c:v>
                </c:pt>
                <c:pt idx="315" formatCode="General">
                  <c:v>1.575</c:v>
                </c:pt>
                <c:pt idx="316" formatCode="General">
                  <c:v>1.58</c:v>
                </c:pt>
                <c:pt idx="317" formatCode="General">
                  <c:v>1.585</c:v>
                </c:pt>
                <c:pt idx="318" formatCode="General">
                  <c:v>1.59</c:v>
                </c:pt>
                <c:pt idx="319" formatCode="General">
                  <c:v>1.595</c:v>
                </c:pt>
                <c:pt idx="320" formatCode="General">
                  <c:v>1.6</c:v>
                </c:pt>
                <c:pt idx="321" formatCode="General">
                  <c:v>1.605</c:v>
                </c:pt>
                <c:pt idx="322" formatCode="General">
                  <c:v>1.61</c:v>
                </c:pt>
                <c:pt idx="323" formatCode="General">
                  <c:v>1.615</c:v>
                </c:pt>
                <c:pt idx="324" formatCode="General">
                  <c:v>1.62</c:v>
                </c:pt>
                <c:pt idx="325" formatCode="General">
                  <c:v>1.625</c:v>
                </c:pt>
                <c:pt idx="326" formatCode="General">
                  <c:v>1.63</c:v>
                </c:pt>
                <c:pt idx="327" formatCode="General">
                  <c:v>1.635</c:v>
                </c:pt>
                <c:pt idx="328" formatCode="General">
                  <c:v>1.64</c:v>
                </c:pt>
                <c:pt idx="329" formatCode="General">
                  <c:v>1.645</c:v>
                </c:pt>
                <c:pt idx="330" formatCode="General">
                  <c:v>1.65</c:v>
                </c:pt>
                <c:pt idx="331" formatCode="General">
                  <c:v>1.655</c:v>
                </c:pt>
                <c:pt idx="332" formatCode="General">
                  <c:v>1.66</c:v>
                </c:pt>
                <c:pt idx="333" formatCode="General">
                  <c:v>1.665</c:v>
                </c:pt>
                <c:pt idx="334" formatCode="General">
                  <c:v>1.67</c:v>
                </c:pt>
                <c:pt idx="335" formatCode="General">
                  <c:v>1.675</c:v>
                </c:pt>
                <c:pt idx="336" formatCode="General">
                  <c:v>1.68</c:v>
                </c:pt>
                <c:pt idx="337" formatCode="General">
                  <c:v>1.6850000000000001</c:v>
                </c:pt>
                <c:pt idx="338" formatCode="General">
                  <c:v>1.69</c:v>
                </c:pt>
                <c:pt idx="339" formatCode="General">
                  <c:v>1.6950000000000001</c:v>
                </c:pt>
                <c:pt idx="340" formatCode="General">
                  <c:v>1.7</c:v>
                </c:pt>
                <c:pt idx="341" formatCode="General">
                  <c:v>1.7050000000000001</c:v>
                </c:pt>
                <c:pt idx="342" formatCode="General">
                  <c:v>1.71</c:v>
                </c:pt>
                <c:pt idx="343" formatCode="General">
                  <c:v>1.7150000000000001</c:v>
                </c:pt>
                <c:pt idx="344" formatCode="General">
                  <c:v>1.72</c:v>
                </c:pt>
                <c:pt idx="345" formatCode="General">
                  <c:v>1.7250000000000001</c:v>
                </c:pt>
                <c:pt idx="346" formatCode="General">
                  <c:v>1.73</c:v>
                </c:pt>
                <c:pt idx="347" formatCode="General">
                  <c:v>1.7350000000000001</c:v>
                </c:pt>
                <c:pt idx="348" formatCode="General">
                  <c:v>1.74</c:v>
                </c:pt>
                <c:pt idx="349" formatCode="General">
                  <c:v>1.7450000000000001</c:v>
                </c:pt>
                <c:pt idx="350" formatCode="General">
                  <c:v>1.75</c:v>
                </c:pt>
                <c:pt idx="351" formatCode="General">
                  <c:v>1.7549999999999999</c:v>
                </c:pt>
                <c:pt idx="352" formatCode="General">
                  <c:v>1.76</c:v>
                </c:pt>
                <c:pt idx="353" formatCode="General">
                  <c:v>1.7649999999999999</c:v>
                </c:pt>
                <c:pt idx="354" formatCode="General">
                  <c:v>1.77</c:v>
                </c:pt>
                <c:pt idx="355" formatCode="General">
                  <c:v>1.7749999999999999</c:v>
                </c:pt>
                <c:pt idx="356" formatCode="General">
                  <c:v>1.78</c:v>
                </c:pt>
                <c:pt idx="357" formatCode="General">
                  <c:v>1.7849999999999999</c:v>
                </c:pt>
                <c:pt idx="358" formatCode="General">
                  <c:v>1.79</c:v>
                </c:pt>
                <c:pt idx="359" formatCode="General">
                  <c:v>1.7949999999999999</c:v>
                </c:pt>
                <c:pt idx="360" formatCode="General">
                  <c:v>1.8</c:v>
                </c:pt>
              </c:numCache>
            </c:numRef>
          </c:xVal>
          <c:yVal>
            <c:numRef>
              <c:f>sense!$B$2:$B$362</c:f>
              <c:numCache>
                <c:formatCode>0.00E+00</c:formatCode>
                <c:ptCount val="361"/>
                <c:pt idx="0">
                  <c:v>2.9809999999999999E-9</c:v>
                </c:pt>
                <c:pt idx="1">
                  <c:v>2.9809999999999999E-9</c:v>
                </c:pt>
                <c:pt idx="2">
                  <c:v>2.9809999999999999E-9</c:v>
                </c:pt>
                <c:pt idx="3">
                  <c:v>2.9809999999999999E-9</c:v>
                </c:pt>
                <c:pt idx="4">
                  <c:v>2.9809999999999999E-9</c:v>
                </c:pt>
                <c:pt idx="5">
                  <c:v>2.9809999999999999E-9</c:v>
                </c:pt>
                <c:pt idx="6">
                  <c:v>2.9809999999999999E-9</c:v>
                </c:pt>
                <c:pt idx="7">
                  <c:v>2.9809999999999999E-9</c:v>
                </c:pt>
                <c:pt idx="8">
                  <c:v>2.9809999999999999E-9</c:v>
                </c:pt>
                <c:pt idx="9">
                  <c:v>2.9809999999999999E-9</c:v>
                </c:pt>
                <c:pt idx="10">
                  <c:v>2.9809999999999999E-9</c:v>
                </c:pt>
                <c:pt idx="11">
                  <c:v>2.9809999999999999E-9</c:v>
                </c:pt>
                <c:pt idx="12">
                  <c:v>2.9809999999999999E-9</c:v>
                </c:pt>
                <c:pt idx="13">
                  <c:v>2.9809999999999999E-9</c:v>
                </c:pt>
                <c:pt idx="14">
                  <c:v>2.9809999999999999E-9</c:v>
                </c:pt>
                <c:pt idx="15">
                  <c:v>2.9809999999999999E-9</c:v>
                </c:pt>
                <c:pt idx="16">
                  <c:v>2.9809999999999999E-9</c:v>
                </c:pt>
                <c:pt idx="17">
                  <c:v>2.9809999999999999E-9</c:v>
                </c:pt>
                <c:pt idx="18">
                  <c:v>2.9809999999999999E-9</c:v>
                </c:pt>
                <c:pt idx="19">
                  <c:v>2.9809999999999999E-9</c:v>
                </c:pt>
                <c:pt idx="20">
                  <c:v>2.9809999999999999E-9</c:v>
                </c:pt>
                <c:pt idx="21">
                  <c:v>2.9809999999999999E-9</c:v>
                </c:pt>
                <c:pt idx="22">
                  <c:v>2.9809999999999999E-9</c:v>
                </c:pt>
                <c:pt idx="23">
                  <c:v>2.9809999999999999E-9</c:v>
                </c:pt>
                <c:pt idx="24">
                  <c:v>2.9809999999999999E-9</c:v>
                </c:pt>
                <c:pt idx="25">
                  <c:v>2.9809999999999999E-9</c:v>
                </c:pt>
                <c:pt idx="26">
                  <c:v>2.9809999999999999E-9</c:v>
                </c:pt>
                <c:pt idx="27">
                  <c:v>2.9809999999999999E-9</c:v>
                </c:pt>
                <c:pt idx="28">
                  <c:v>2.9809999999999999E-9</c:v>
                </c:pt>
                <c:pt idx="29">
                  <c:v>2.9809999999999999E-9</c:v>
                </c:pt>
                <c:pt idx="30">
                  <c:v>2.9809999999999999E-9</c:v>
                </c:pt>
                <c:pt idx="31">
                  <c:v>2.9809999999999999E-9</c:v>
                </c:pt>
                <c:pt idx="32">
                  <c:v>2.9809999999999999E-9</c:v>
                </c:pt>
                <c:pt idx="33">
                  <c:v>2.9809999999999999E-9</c:v>
                </c:pt>
                <c:pt idx="34">
                  <c:v>2.9809999999999999E-9</c:v>
                </c:pt>
                <c:pt idx="35">
                  <c:v>2.9809999999999999E-9</c:v>
                </c:pt>
                <c:pt idx="36">
                  <c:v>2.9809999999999999E-9</c:v>
                </c:pt>
                <c:pt idx="37">
                  <c:v>2.9809999999999999E-9</c:v>
                </c:pt>
                <c:pt idx="38">
                  <c:v>2.9809999999999999E-9</c:v>
                </c:pt>
                <c:pt idx="39">
                  <c:v>2.9809999999999999E-9</c:v>
                </c:pt>
                <c:pt idx="40">
                  <c:v>2.9809999999999999E-9</c:v>
                </c:pt>
                <c:pt idx="41">
                  <c:v>2.9809999999999999E-9</c:v>
                </c:pt>
                <c:pt idx="42">
                  <c:v>2.9809999999999999E-9</c:v>
                </c:pt>
                <c:pt idx="43">
                  <c:v>2.9809999999999999E-9</c:v>
                </c:pt>
                <c:pt idx="44">
                  <c:v>2.9809999999999999E-9</c:v>
                </c:pt>
                <c:pt idx="45">
                  <c:v>2.9809999999999999E-9</c:v>
                </c:pt>
                <c:pt idx="46">
                  <c:v>2.9809999999999999E-9</c:v>
                </c:pt>
                <c:pt idx="47">
                  <c:v>2.9809999999999999E-9</c:v>
                </c:pt>
                <c:pt idx="48">
                  <c:v>2.9809999999999999E-9</c:v>
                </c:pt>
                <c:pt idx="49">
                  <c:v>2.9809999999999999E-9</c:v>
                </c:pt>
                <c:pt idx="50">
                  <c:v>2.9809999999999999E-9</c:v>
                </c:pt>
                <c:pt idx="51">
                  <c:v>2.9809999999999999E-9</c:v>
                </c:pt>
                <c:pt idx="52">
                  <c:v>2.9809999999999999E-9</c:v>
                </c:pt>
                <c:pt idx="53">
                  <c:v>2.9809999999999999E-9</c:v>
                </c:pt>
                <c:pt idx="54">
                  <c:v>2.9809999999999999E-9</c:v>
                </c:pt>
                <c:pt idx="55">
                  <c:v>2.9809999999999999E-9</c:v>
                </c:pt>
                <c:pt idx="56">
                  <c:v>2.9809999999999999E-9</c:v>
                </c:pt>
                <c:pt idx="57">
                  <c:v>2.9809999999999999E-9</c:v>
                </c:pt>
                <c:pt idx="58">
                  <c:v>2.9809999999999999E-9</c:v>
                </c:pt>
                <c:pt idx="59">
                  <c:v>2.9809999999999999E-9</c:v>
                </c:pt>
                <c:pt idx="60">
                  <c:v>2.9809999999999999E-9</c:v>
                </c:pt>
                <c:pt idx="61">
                  <c:v>2.9809999999999999E-9</c:v>
                </c:pt>
                <c:pt idx="62">
                  <c:v>2.9809999999999999E-9</c:v>
                </c:pt>
                <c:pt idx="63">
                  <c:v>2.9809999999999999E-9</c:v>
                </c:pt>
                <c:pt idx="64">
                  <c:v>2.9809999999999999E-9</c:v>
                </c:pt>
                <c:pt idx="65">
                  <c:v>2.9809999999999999E-9</c:v>
                </c:pt>
                <c:pt idx="66">
                  <c:v>2.9809999999999999E-9</c:v>
                </c:pt>
                <c:pt idx="67">
                  <c:v>2.9809999999999999E-9</c:v>
                </c:pt>
                <c:pt idx="68">
                  <c:v>2.9809999999999999E-9</c:v>
                </c:pt>
                <c:pt idx="69">
                  <c:v>2.9809999999999999E-9</c:v>
                </c:pt>
                <c:pt idx="70">
                  <c:v>2.9809999999999999E-9</c:v>
                </c:pt>
                <c:pt idx="71">
                  <c:v>2.9809999999999999E-9</c:v>
                </c:pt>
                <c:pt idx="72">
                  <c:v>2.9809999999999999E-9</c:v>
                </c:pt>
                <c:pt idx="73">
                  <c:v>2.9809999999999999E-9</c:v>
                </c:pt>
                <c:pt idx="74">
                  <c:v>2.9809999999999999E-9</c:v>
                </c:pt>
                <c:pt idx="75">
                  <c:v>2.9809999999999999E-9</c:v>
                </c:pt>
                <c:pt idx="76">
                  <c:v>2.9809999999999999E-9</c:v>
                </c:pt>
                <c:pt idx="77">
                  <c:v>2.9809999999999999E-9</c:v>
                </c:pt>
                <c:pt idx="78">
                  <c:v>2.9809999999999999E-9</c:v>
                </c:pt>
                <c:pt idx="79">
                  <c:v>2.9809999999999999E-9</c:v>
                </c:pt>
                <c:pt idx="80">
                  <c:v>2.9809999999999999E-9</c:v>
                </c:pt>
                <c:pt idx="81">
                  <c:v>2.9809999999999999E-9</c:v>
                </c:pt>
                <c:pt idx="82">
                  <c:v>2.9809999999999999E-9</c:v>
                </c:pt>
                <c:pt idx="83">
                  <c:v>2.9809999999999999E-9</c:v>
                </c:pt>
                <c:pt idx="84">
                  <c:v>2.9809999999999999E-9</c:v>
                </c:pt>
                <c:pt idx="85">
                  <c:v>2.9809999999999999E-9</c:v>
                </c:pt>
                <c:pt idx="86">
                  <c:v>2.9809999999999999E-9</c:v>
                </c:pt>
                <c:pt idx="87">
                  <c:v>2.9809999999999999E-9</c:v>
                </c:pt>
                <c:pt idx="88">
                  <c:v>2.9809999999999999E-9</c:v>
                </c:pt>
                <c:pt idx="89">
                  <c:v>2.9809999999999999E-9</c:v>
                </c:pt>
                <c:pt idx="90">
                  <c:v>2.9809999999999999E-9</c:v>
                </c:pt>
                <c:pt idx="91">
                  <c:v>2.9809999999999999E-9</c:v>
                </c:pt>
                <c:pt idx="92">
                  <c:v>2.9809999999999999E-9</c:v>
                </c:pt>
                <c:pt idx="93">
                  <c:v>2.9809999999999999E-9</c:v>
                </c:pt>
                <c:pt idx="94">
                  <c:v>2.9809999999999999E-9</c:v>
                </c:pt>
                <c:pt idx="95">
                  <c:v>2.9809999999999999E-9</c:v>
                </c:pt>
                <c:pt idx="96">
                  <c:v>2.9809999999999999E-9</c:v>
                </c:pt>
                <c:pt idx="97">
                  <c:v>2.9809999999999999E-9</c:v>
                </c:pt>
                <c:pt idx="98">
                  <c:v>2.9809999999999999E-9</c:v>
                </c:pt>
                <c:pt idx="99">
                  <c:v>2.9809999999999999E-9</c:v>
                </c:pt>
                <c:pt idx="100">
                  <c:v>2.9809999999999999E-9</c:v>
                </c:pt>
                <c:pt idx="101">
                  <c:v>2.9809999999999999E-9</c:v>
                </c:pt>
                <c:pt idx="102">
                  <c:v>2.9809999999999999E-9</c:v>
                </c:pt>
                <c:pt idx="103">
                  <c:v>2.9809999999999999E-9</c:v>
                </c:pt>
                <c:pt idx="104">
                  <c:v>2.9809999999999999E-9</c:v>
                </c:pt>
                <c:pt idx="105">
                  <c:v>2.9809999999999999E-9</c:v>
                </c:pt>
                <c:pt idx="106">
                  <c:v>2.9809999999999999E-9</c:v>
                </c:pt>
                <c:pt idx="107">
                  <c:v>2.9809999999999999E-9</c:v>
                </c:pt>
                <c:pt idx="108">
                  <c:v>2.9809999999999999E-9</c:v>
                </c:pt>
                <c:pt idx="109">
                  <c:v>2.9809999999999999E-9</c:v>
                </c:pt>
                <c:pt idx="110">
                  <c:v>2.9809999999999999E-9</c:v>
                </c:pt>
                <c:pt idx="111">
                  <c:v>2.9809999999999999E-9</c:v>
                </c:pt>
                <c:pt idx="112">
                  <c:v>2.9809999999999999E-9</c:v>
                </c:pt>
                <c:pt idx="113">
                  <c:v>2.9809999999999999E-9</c:v>
                </c:pt>
                <c:pt idx="114">
                  <c:v>2.9809999999999999E-9</c:v>
                </c:pt>
                <c:pt idx="115">
                  <c:v>2.9809999999999999E-9</c:v>
                </c:pt>
                <c:pt idx="116">
                  <c:v>2.9809999999999999E-9</c:v>
                </c:pt>
                <c:pt idx="117">
                  <c:v>2.9809999999999999E-9</c:v>
                </c:pt>
                <c:pt idx="118">
                  <c:v>2.9809999999999999E-9</c:v>
                </c:pt>
                <c:pt idx="119">
                  <c:v>2.9809999999999999E-9</c:v>
                </c:pt>
                <c:pt idx="120">
                  <c:v>2.9809999999999999E-9</c:v>
                </c:pt>
                <c:pt idx="121">
                  <c:v>2.9809999999999999E-9</c:v>
                </c:pt>
                <c:pt idx="122">
                  <c:v>2.9809999999999999E-9</c:v>
                </c:pt>
                <c:pt idx="123">
                  <c:v>2.9819999999999998E-9</c:v>
                </c:pt>
                <c:pt idx="124">
                  <c:v>2.9870000000000001E-9</c:v>
                </c:pt>
                <c:pt idx="125">
                  <c:v>3.015E-9</c:v>
                </c:pt>
                <c:pt idx="126">
                  <c:v>3.1570000000000002E-9</c:v>
                </c:pt>
                <c:pt idx="127">
                  <c:v>3.8339999999999998E-9</c:v>
                </c:pt>
                <c:pt idx="128">
                  <c:v>7.7330000000000005E-9</c:v>
                </c:pt>
                <c:pt idx="129">
                  <c:v>5.0610000000000001E-8</c:v>
                </c:pt>
                <c:pt idx="130">
                  <c:v>2.4150000000000002E-6</c:v>
                </c:pt>
                <c:pt idx="131">
                  <c:v>5.1360000000000003E-2</c:v>
                </c:pt>
                <c:pt idx="132" formatCode="General">
                  <c:v>1.8</c:v>
                </c:pt>
                <c:pt idx="133" formatCode="General">
                  <c:v>1.8</c:v>
                </c:pt>
                <c:pt idx="134" formatCode="General">
                  <c:v>1.8</c:v>
                </c:pt>
                <c:pt idx="135" formatCode="General">
                  <c:v>1.8</c:v>
                </c:pt>
                <c:pt idx="136" formatCode="General">
                  <c:v>1.8</c:v>
                </c:pt>
                <c:pt idx="137" formatCode="General">
                  <c:v>1.8</c:v>
                </c:pt>
                <c:pt idx="138" formatCode="General">
                  <c:v>1.8</c:v>
                </c:pt>
                <c:pt idx="139" formatCode="General">
                  <c:v>1.8</c:v>
                </c:pt>
                <c:pt idx="140" formatCode="General">
                  <c:v>1.8</c:v>
                </c:pt>
                <c:pt idx="141" formatCode="General">
                  <c:v>1.8</c:v>
                </c:pt>
                <c:pt idx="142" formatCode="General">
                  <c:v>1.8</c:v>
                </c:pt>
                <c:pt idx="143" formatCode="General">
                  <c:v>1.8</c:v>
                </c:pt>
                <c:pt idx="144" formatCode="General">
                  <c:v>1.8</c:v>
                </c:pt>
                <c:pt idx="145" formatCode="General">
                  <c:v>1.8</c:v>
                </c:pt>
                <c:pt idx="146" formatCode="General">
                  <c:v>1.8</c:v>
                </c:pt>
                <c:pt idx="147" formatCode="General">
                  <c:v>1.8</c:v>
                </c:pt>
                <c:pt idx="148" formatCode="General">
                  <c:v>1.8</c:v>
                </c:pt>
                <c:pt idx="149" formatCode="General">
                  <c:v>1.8</c:v>
                </c:pt>
                <c:pt idx="150" formatCode="General">
                  <c:v>1.8</c:v>
                </c:pt>
                <c:pt idx="151" formatCode="General">
                  <c:v>1.8</c:v>
                </c:pt>
                <c:pt idx="152" formatCode="General">
                  <c:v>1.8</c:v>
                </c:pt>
                <c:pt idx="153" formatCode="General">
                  <c:v>1.8</c:v>
                </c:pt>
                <c:pt idx="154" formatCode="General">
                  <c:v>1.8</c:v>
                </c:pt>
                <c:pt idx="155" formatCode="General">
                  <c:v>1.8</c:v>
                </c:pt>
                <c:pt idx="156" formatCode="General">
                  <c:v>1.8</c:v>
                </c:pt>
                <c:pt idx="157" formatCode="General">
                  <c:v>1.8</c:v>
                </c:pt>
                <c:pt idx="158" formatCode="General">
                  <c:v>1.8</c:v>
                </c:pt>
                <c:pt idx="159" formatCode="General">
                  <c:v>1.8</c:v>
                </c:pt>
                <c:pt idx="160" formatCode="General">
                  <c:v>1.8</c:v>
                </c:pt>
                <c:pt idx="161" formatCode="General">
                  <c:v>1.8</c:v>
                </c:pt>
                <c:pt idx="162" formatCode="General">
                  <c:v>1.8</c:v>
                </c:pt>
                <c:pt idx="163" formatCode="General">
                  <c:v>1.8</c:v>
                </c:pt>
                <c:pt idx="164" formatCode="General">
                  <c:v>1.8</c:v>
                </c:pt>
                <c:pt idx="165" formatCode="General">
                  <c:v>1.8</c:v>
                </c:pt>
                <c:pt idx="166" formatCode="General">
                  <c:v>1.8</c:v>
                </c:pt>
                <c:pt idx="167" formatCode="General">
                  <c:v>1.8</c:v>
                </c:pt>
                <c:pt idx="168" formatCode="General">
                  <c:v>1.8</c:v>
                </c:pt>
                <c:pt idx="169" formatCode="General">
                  <c:v>1.8</c:v>
                </c:pt>
                <c:pt idx="170" formatCode="General">
                  <c:v>1.8</c:v>
                </c:pt>
                <c:pt idx="171" formatCode="General">
                  <c:v>1.8</c:v>
                </c:pt>
                <c:pt idx="172" formatCode="General">
                  <c:v>1.8</c:v>
                </c:pt>
                <c:pt idx="173" formatCode="General">
                  <c:v>1.8</c:v>
                </c:pt>
                <c:pt idx="174" formatCode="General">
                  <c:v>1.8</c:v>
                </c:pt>
                <c:pt idx="175" formatCode="General">
                  <c:v>1.8</c:v>
                </c:pt>
                <c:pt idx="176" formatCode="General">
                  <c:v>1.8</c:v>
                </c:pt>
                <c:pt idx="177" formatCode="General">
                  <c:v>1.8</c:v>
                </c:pt>
                <c:pt idx="178" formatCode="General">
                  <c:v>1.8</c:v>
                </c:pt>
                <c:pt idx="179" formatCode="General">
                  <c:v>1.8</c:v>
                </c:pt>
                <c:pt idx="180" formatCode="General">
                  <c:v>1.8</c:v>
                </c:pt>
                <c:pt idx="181" formatCode="General">
                  <c:v>1.8</c:v>
                </c:pt>
                <c:pt idx="182" formatCode="General">
                  <c:v>1.8</c:v>
                </c:pt>
                <c:pt idx="183" formatCode="General">
                  <c:v>1.8</c:v>
                </c:pt>
                <c:pt idx="184" formatCode="General">
                  <c:v>1.8</c:v>
                </c:pt>
                <c:pt idx="185" formatCode="General">
                  <c:v>1.8</c:v>
                </c:pt>
                <c:pt idx="186" formatCode="General">
                  <c:v>1.8</c:v>
                </c:pt>
                <c:pt idx="187" formatCode="General">
                  <c:v>1.8</c:v>
                </c:pt>
                <c:pt idx="188" formatCode="General">
                  <c:v>1.8</c:v>
                </c:pt>
                <c:pt idx="189" formatCode="General">
                  <c:v>1.8</c:v>
                </c:pt>
                <c:pt idx="190" formatCode="General">
                  <c:v>1.8</c:v>
                </c:pt>
                <c:pt idx="191" formatCode="General">
                  <c:v>1.8</c:v>
                </c:pt>
                <c:pt idx="192" formatCode="General">
                  <c:v>1.8</c:v>
                </c:pt>
                <c:pt idx="193" formatCode="General">
                  <c:v>1.8</c:v>
                </c:pt>
                <c:pt idx="194" formatCode="General">
                  <c:v>1.8</c:v>
                </c:pt>
                <c:pt idx="195" formatCode="General">
                  <c:v>1.8</c:v>
                </c:pt>
                <c:pt idx="196" formatCode="General">
                  <c:v>1.8</c:v>
                </c:pt>
                <c:pt idx="197" formatCode="General">
                  <c:v>1.8</c:v>
                </c:pt>
                <c:pt idx="198" formatCode="General">
                  <c:v>1.8</c:v>
                </c:pt>
                <c:pt idx="199" formatCode="General">
                  <c:v>1.8</c:v>
                </c:pt>
                <c:pt idx="200" formatCode="General">
                  <c:v>1.8</c:v>
                </c:pt>
                <c:pt idx="201" formatCode="General">
                  <c:v>1.8</c:v>
                </c:pt>
                <c:pt idx="202" formatCode="General">
                  <c:v>1.8</c:v>
                </c:pt>
                <c:pt idx="203" formatCode="General">
                  <c:v>1.8</c:v>
                </c:pt>
                <c:pt idx="204" formatCode="General">
                  <c:v>1.8</c:v>
                </c:pt>
                <c:pt idx="205" formatCode="General">
                  <c:v>1.8</c:v>
                </c:pt>
                <c:pt idx="206" formatCode="General">
                  <c:v>1.8</c:v>
                </c:pt>
                <c:pt idx="207" formatCode="General">
                  <c:v>1.8</c:v>
                </c:pt>
                <c:pt idx="208" formatCode="General">
                  <c:v>1.8</c:v>
                </c:pt>
                <c:pt idx="209" formatCode="General">
                  <c:v>1.8</c:v>
                </c:pt>
                <c:pt idx="210" formatCode="General">
                  <c:v>1.8</c:v>
                </c:pt>
                <c:pt idx="211" formatCode="General">
                  <c:v>1.8</c:v>
                </c:pt>
                <c:pt idx="212" formatCode="General">
                  <c:v>1.8</c:v>
                </c:pt>
                <c:pt idx="213" formatCode="General">
                  <c:v>1.8</c:v>
                </c:pt>
                <c:pt idx="214" formatCode="General">
                  <c:v>1.8</c:v>
                </c:pt>
                <c:pt idx="215" formatCode="General">
                  <c:v>1.8</c:v>
                </c:pt>
                <c:pt idx="216" formatCode="General">
                  <c:v>1.8</c:v>
                </c:pt>
                <c:pt idx="217" formatCode="General">
                  <c:v>1.8</c:v>
                </c:pt>
                <c:pt idx="218" formatCode="General">
                  <c:v>1.8</c:v>
                </c:pt>
                <c:pt idx="219" formatCode="General">
                  <c:v>1.8</c:v>
                </c:pt>
                <c:pt idx="220" formatCode="General">
                  <c:v>1.8</c:v>
                </c:pt>
                <c:pt idx="221" formatCode="General">
                  <c:v>1.8</c:v>
                </c:pt>
                <c:pt idx="222" formatCode="General">
                  <c:v>1.8</c:v>
                </c:pt>
                <c:pt idx="223" formatCode="General">
                  <c:v>1.8</c:v>
                </c:pt>
                <c:pt idx="224" formatCode="General">
                  <c:v>1.8</c:v>
                </c:pt>
                <c:pt idx="225" formatCode="General">
                  <c:v>1.8</c:v>
                </c:pt>
                <c:pt idx="226" formatCode="General">
                  <c:v>1.8</c:v>
                </c:pt>
                <c:pt idx="227" formatCode="General">
                  <c:v>1.8</c:v>
                </c:pt>
                <c:pt idx="228" formatCode="General">
                  <c:v>1.8</c:v>
                </c:pt>
                <c:pt idx="229" formatCode="General">
                  <c:v>1.8</c:v>
                </c:pt>
                <c:pt idx="230" formatCode="General">
                  <c:v>1.8</c:v>
                </c:pt>
                <c:pt idx="231" formatCode="General">
                  <c:v>1.8</c:v>
                </c:pt>
                <c:pt idx="232" formatCode="General">
                  <c:v>1.8</c:v>
                </c:pt>
                <c:pt idx="233" formatCode="General">
                  <c:v>1.8</c:v>
                </c:pt>
                <c:pt idx="234" formatCode="General">
                  <c:v>1.8</c:v>
                </c:pt>
                <c:pt idx="235" formatCode="General">
                  <c:v>1.8</c:v>
                </c:pt>
                <c:pt idx="236" formatCode="General">
                  <c:v>1.8</c:v>
                </c:pt>
                <c:pt idx="237" formatCode="General">
                  <c:v>1.8</c:v>
                </c:pt>
                <c:pt idx="238" formatCode="General">
                  <c:v>1.8</c:v>
                </c:pt>
                <c:pt idx="239" formatCode="General">
                  <c:v>1.8</c:v>
                </c:pt>
                <c:pt idx="240" formatCode="General">
                  <c:v>1.8</c:v>
                </c:pt>
                <c:pt idx="241" formatCode="General">
                  <c:v>1.8</c:v>
                </c:pt>
                <c:pt idx="242" formatCode="General">
                  <c:v>1.8</c:v>
                </c:pt>
                <c:pt idx="243" formatCode="General">
                  <c:v>1.8</c:v>
                </c:pt>
                <c:pt idx="244" formatCode="General">
                  <c:v>1.8</c:v>
                </c:pt>
                <c:pt idx="245" formatCode="General">
                  <c:v>1.8</c:v>
                </c:pt>
                <c:pt idx="246" formatCode="General">
                  <c:v>1.8</c:v>
                </c:pt>
                <c:pt idx="247" formatCode="General">
                  <c:v>1.8</c:v>
                </c:pt>
                <c:pt idx="248" formatCode="General">
                  <c:v>1.8</c:v>
                </c:pt>
                <c:pt idx="249" formatCode="General">
                  <c:v>1.8</c:v>
                </c:pt>
                <c:pt idx="250" formatCode="General">
                  <c:v>1.8</c:v>
                </c:pt>
                <c:pt idx="251" formatCode="General">
                  <c:v>1.8</c:v>
                </c:pt>
                <c:pt idx="252" formatCode="General">
                  <c:v>1.8</c:v>
                </c:pt>
                <c:pt idx="253" formatCode="General">
                  <c:v>1.8</c:v>
                </c:pt>
                <c:pt idx="254" formatCode="General">
                  <c:v>1.8</c:v>
                </c:pt>
                <c:pt idx="255" formatCode="General">
                  <c:v>1.8</c:v>
                </c:pt>
                <c:pt idx="256" formatCode="General">
                  <c:v>1.8</c:v>
                </c:pt>
                <c:pt idx="257" formatCode="General">
                  <c:v>1.8</c:v>
                </c:pt>
                <c:pt idx="258" formatCode="General">
                  <c:v>1.8</c:v>
                </c:pt>
                <c:pt idx="259" formatCode="General">
                  <c:v>1.8</c:v>
                </c:pt>
                <c:pt idx="260" formatCode="General">
                  <c:v>1.8</c:v>
                </c:pt>
                <c:pt idx="261" formatCode="General">
                  <c:v>1.8</c:v>
                </c:pt>
                <c:pt idx="262" formatCode="General">
                  <c:v>1.8</c:v>
                </c:pt>
                <c:pt idx="263" formatCode="General">
                  <c:v>1.8</c:v>
                </c:pt>
                <c:pt idx="264" formatCode="General">
                  <c:v>1.8</c:v>
                </c:pt>
                <c:pt idx="265" formatCode="General">
                  <c:v>1.8</c:v>
                </c:pt>
                <c:pt idx="266" formatCode="General">
                  <c:v>1.8</c:v>
                </c:pt>
                <c:pt idx="267" formatCode="General">
                  <c:v>1.8</c:v>
                </c:pt>
                <c:pt idx="268" formatCode="General">
                  <c:v>1.8</c:v>
                </c:pt>
                <c:pt idx="269" formatCode="General">
                  <c:v>1.8</c:v>
                </c:pt>
                <c:pt idx="270" formatCode="General">
                  <c:v>1.8</c:v>
                </c:pt>
                <c:pt idx="271" formatCode="General">
                  <c:v>1.8</c:v>
                </c:pt>
                <c:pt idx="272" formatCode="General">
                  <c:v>1.8</c:v>
                </c:pt>
                <c:pt idx="273" formatCode="General">
                  <c:v>1.8</c:v>
                </c:pt>
                <c:pt idx="274" formatCode="General">
                  <c:v>1.8</c:v>
                </c:pt>
                <c:pt idx="275" formatCode="General">
                  <c:v>1.8</c:v>
                </c:pt>
                <c:pt idx="276" formatCode="General">
                  <c:v>1.8</c:v>
                </c:pt>
                <c:pt idx="277" formatCode="General">
                  <c:v>1.8</c:v>
                </c:pt>
                <c:pt idx="278" formatCode="General">
                  <c:v>1.8</c:v>
                </c:pt>
                <c:pt idx="279" formatCode="General">
                  <c:v>1.8</c:v>
                </c:pt>
                <c:pt idx="280" formatCode="General">
                  <c:v>1.8</c:v>
                </c:pt>
                <c:pt idx="281" formatCode="General">
                  <c:v>1.8</c:v>
                </c:pt>
                <c:pt idx="282" formatCode="General">
                  <c:v>1.8</c:v>
                </c:pt>
                <c:pt idx="283" formatCode="General">
                  <c:v>1.8</c:v>
                </c:pt>
                <c:pt idx="284" formatCode="General">
                  <c:v>1.8</c:v>
                </c:pt>
                <c:pt idx="285" formatCode="General">
                  <c:v>1.8</c:v>
                </c:pt>
                <c:pt idx="286" formatCode="General">
                  <c:v>1.8</c:v>
                </c:pt>
                <c:pt idx="287" formatCode="General">
                  <c:v>1.8</c:v>
                </c:pt>
                <c:pt idx="288" formatCode="General">
                  <c:v>1.8</c:v>
                </c:pt>
                <c:pt idx="289" formatCode="General">
                  <c:v>1.8</c:v>
                </c:pt>
                <c:pt idx="290" formatCode="General">
                  <c:v>1.8</c:v>
                </c:pt>
                <c:pt idx="291" formatCode="General">
                  <c:v>1.8</c:v>
                </c:pt>
                <c:pt idx="292" formatCode="General">
                  <c:v>1.8</c:v>
                </c:pt>
                <c:pt idx="293" formatCode="General">
                  <c:v>1.8</c:v>
                </c:pt>
                <c:pt idx="294" formatCode="General">
                  <c:v>1.8</c:v>
                </c:pt>
                <c:pt idx="295" formatCode="General">
                  <c:v>1.8</c:v>
                </c:pt>
                <c:pt idx="296" formatCode="General">
                  <c:v>1.8</c:v>
                </c:pt>
                <c:pt idx="297" formatCode="General">
                  <c:v>1.8</c:v>
                </c:pt>
                <c:pt idx="298" formatCode="General">
                  <c:v>1.8</c:v>
                </c:pt>
                <c:pt idx="299" formatCode="General">
                  <c:v>1.8</c:v>
                </c:pt>
                <c:pt idx="300" formatCode="General">
                  <c:v>1.8</c:v>
                </c:pt>
                <c:pt idx="301" formatCode="General">
                  <c:v>1.8</c:v>
                </c:pt>
                <c:pt idx="302" formatCode="General">
                  <c:v>1.8</c:v>
                </c:pt>
                <c:pt idx="303" formatCode="General">
                  <c:v>1.8</c:v>
                </c:pt>
                <c:pt idx="304" formatCode="General">
                  <c:v>1.8</c:v>
                </c:pt>
                <c:pt idx="305" formatCode="General">
                  <c:v>1.8</c:v>
                </c:pt>
                <c:pt idx="306" formatCode="General">
                  <c:v>1.8</c:v>
                </c:pt>
                <c:pt idx="307" formatCode="General">
                  <c:v>1.8</c:v>
                </c:pt>
                <c:pt idx="308" formatCode="General">
                  <c:v>1.8</c:v>
                </c:pt>
                <c:pt idx="309" formatCode="General">
                  <c:v>1.8</c:v>
                </c:pt>
                <c:pt idx="310" formatCode="General">
                  <c:v>1.8</c:v>
                </c:pt>
                <c:pt idx="311" formatCode="General">
                  <c:v>1.8</c:v>
                </c:pt>
                <c:pt idx="312" formatCode="General">
                  <c:v>1.8</c:v>
                </c:pt>
                <c:pt idx="313" formatCode="General">
                  <c:v>1.8</c:v>
                </c:pt>
                <c:pt idx="314" formatCode="General">
                  <c:v>1.8</c:v>
                </c:pt>
                <c:pt idx="315" formatCode="General">
                  <c:v>1.8</c:v>
                </c:pt>
                <c:pt idx="316" formatCode="General">
                  <c:v>1.8</c:v>
                </c:pt>
                <c:pt idx="317" formatCode="General">
                  <c:v>1.8</c:v>
                </c:pt>
                <c:pt idx="318" formatCode="General">
                  <c:v>1.8</c:v>
                </c:pt>
                <c:pt idx="319" formatCode="General">
                  <c:v>1.8</c:v>
                </c:pt>
                <c:pt idx="320" formatCode="General">
                  <c:v>1.8</c:v>
                </c:pt>
                <c:pt idx="321" formatCode="General">
                  <c:v>1.8</c:v>
                </c:pt>
                <c:pt idx="322" formatCode="General">
                  <c:v>1.8</c:v>
                </c:pt>
                <c:pt idx="323" formatCode="General">
                  <c:v>1.8</c:v>
                </c:pt>
                <c:pt idx="324" formatCode="General">
                  <c:v>1.8</c:v>
                </c:pt>
                <c:pt idx="325" formatCode="General">
                  <c:v>1.8</c:v>
                </c:pt>
                <c:pt idx="326" formatCode="General">
                  <c:v>1.8</c:v>
                </c:pt>
                <c:pt idx="327" formatCode="General">
                  <c:v>1.8</c:v>
                </c:pt>
                <c:pt idx="328" formatCode="General">
                  <c:v>1.8</c:v>
                </c:pt>
                <c:pt idx="329" formatCode="General">
                  <c:v>1.8</c:v>
                </c:pt>
                <c:pt idx="330" formatCode="General">
                  <c:v>1.8</c:v>
                </c:pt>
                <c:pt idx="331" formatCode="General">
                  <c:v>1.8</c:v>
                </c:pt>
                <c:pt idx="332" formatCode="General">
                  <c:v>1.8</c:v>
                </c:pt>
                <c:pt idx="333" formatCode="General">
                  <c:v>1.8</c:v>
                </c:pt>
                <c:pt idx="334" formatCode="General">
                  <c:v>1.8</c:v>
                </c:pt>
                <c:pt idx="335" formatCode="General">
                  <c:v>1.8</c:v>
                </c:pt>
                <c:pt idx="336" formatCode="General">
                  <c:v>1.8</c:v>
                </c:pt>
                <c:pt idx="337" formatCode="General">
                  <c:v>1.8</c:v>
                </c:pt>
                <c:pt idx="338" formatCode="General">
                  <c:v>1.8</c:v>
                </c:pt>
                <c:pt idx="339" formatCode="General">
                  <c:v>1.8</c:v>
                </c:pt>
                <c:pt idx="340" formatCode="General">
                  <c:v>1.8</c:v>
                </c:pt>
                <c:pt idx="341" formatCode="General">
                  <c:v>1.8</c:v>
                </c:pt>
                <c:pt idx="342" formatCode="General">
                  <c:v>1.8</c:v>
                </c:pt>
                <c:pt idx="343" formatCode="General">
                  <c:v>1.8</c:v>
                </c:pt>
                <c:pt idx="344" formatCode="General">
                  <c:v>1.8</c:v>
                </c:pt>
                <c:pt idx="345" formatCode="General">
                  <c:v>1.8</c:v>
                </c:pt>
                <c:pt idx="346" formatCode="General">
                  <c:v>1.8</c:v>
                </c:pt>
                <c:pt idx="347" formatCode="General">
                  <c:v>1.8</c:v>
                </c:pt>
                <c:pt idx="348" formatCode="General">
                  <c:v>1.8</c:v>
                </c:pt>
                <c:pt idx="349" formatCode="General">
                  <c:v>1.8</c:v>
                </c:pt>
                <c:pt idx="350" formatCode="General">
                  <c:v>1.8</c:v>
                </c:pt>
                <c:pt idx="351" formatCode="General">
                  <c:v>1.8</c:v>
                </c:pt>
                <c:pt idx="352" formatCode="General">
                  <c:v>1.8</c:v>
                </c:pt>
                <c:pt idx="353" formatCode="General">
                  <c:v>1.8</c:v>
                </c:pt>
                <c:pt idx="354" formatCode="General">
                  <c:v>1.8</c:v>
                </c:pt>
                <c:pt idx="355" formatCode="General">
                  <c:v>1.8</c:v>
                </c:pt>
                <c:pt idx="356" formatCode="General">
                  <c:v>1.8</c:v>
                </c:pt>
                <c:pt idx="357" formatCode="General">
                  <c:v>1.8</c:v>
                </c:pt>
                <c:pt idx="358" formatCode="General">
                  <c:v>1.8</c:v>
                </c:pt>
                <c:pt idx="359" formatCode="General">
                  <c:v>1.8</c:v>
                </c:pt>
                <c:pt idx="360" formatCode="General">
                  <c:v>1.8</c:v>
                </c:pt>
              </c:numCache>
            </c:numRef>
          </c:yVal>
          <c:smooth val="1"/>
          <c:extLst>
            <c:ext xmlns:c16="http://schemas.microsoft.com/office/drawing/2014/chart" uri="{C3380CC4-5D6E-409C-BE32-E72D297353CC}">
              <c16:uniqueId val="{00000000-B81B-47E5-B061-0C0E8BB253E8}"/>
            </c:ext>
          </c:extLst>
        </c:ser>
        <c:ser>
          <c:idx val="1"/>
          <c:order val="1"/>
          <c:tx>
            <c:strRef>
              <c:f>sense!$C$1</c:f>
              <c:strCache>
                <c:ptCount val="1"/>
                <c:pt idx="0">
                  <c:v>DL</c:v>
                </c:pt>
              </c:strCache>
            </c:strRef>
          </c:tx>
          <c:spPr>
            <a:ln w="25400" cap="rnd">
              <a:solidFill>
                <a:srgbClr val="FF0000">
                  <a:alpha val="50000"/>
                </a:srgbClr>
              </a:solidFill>
              <a:round/>
            </a:ln>
            <a:effectLst/>
          </c:spPr>
          <c:marker>
            <c:symbol val="none"/>
          </c:marker>
          <c:xVal>
            <c:numRef>
              <c:f>sense!$A$2:$A$362</c:f>
              <c:numCache>
                <c:formatCode>0.00E+00</c:formatCode>
                <c:ptCount val="361"/>
                <c:pt idx="0" formatCode="General">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pt idx="101">
                  <c:v>0.505</c:v>
                </c:pt>
                <c:pt idx="102">
                  <c:v>0.51</c:v>
                </c:pt>
                <c:pt idx="103">
                  <c:v>0.51500000000000001</c:v>
                </c:pt>
                <c:pt idx="104">
                  <c:v>0.52</c:v>
                </c:pt>
                <c:pt idx="105">
                  <c:v>0.52500000000000002</c:v>
                </c:pt>
                <c:pt idx="106">
                  <c:v>0.53</c:v>
                </c:pt>
                <c:pt idx="107">
                  <c:v>0.53500000000000003</c:v>
                </c:pt>
                <c:pt idx="108">
                  <c:v>0.54</c:v>
                </c:pt>
                <c:pt idx="109">
                  <c:v>0.54500000000000004</c:v>
                </c:pt>
                <c:pt idx="110">
                  <c:v>0.55000000000000004</c:v>
                </c:pt>
                <c:pt idx="111">
                  <c:v>0.55500000000000005</c:v>
                </c:pt>
                <c:pt idx="112">
                  <c:v>0.56000000000000005</c:v>
                </c:pt>
                <c:pt idx="113">
                  <c:v>0.56499999999999995</c:v>
                </c:pt>
                <c:pt idx="114">
                  <c:v>0.56999999999999995</c:v>
                </c:pt>
                <c:pt idx="115">
                  <c:v>0.57499999999999996</c:v>
                </c:pt>
                <c:pt idx="116">
                  <c:v>0.57999999999999996</c:v>
                </c:pt>
                <c:pt idx="117">
                  <c:v>0.58499999999999996</c:v>
                </c:pt>
                <c:pt idx="118">
                  <c:v>0.59</c:v>
                </c:pt>
                <c:pt idx="119">
                  <c:v>0.59499999999999997</c:v>
                </c:pt>
                <c:pt idx="120">
                  <c:v>0.6</c:v>
                </c:pt>
                <c:pt idx="121">
                  <c:v>0.60499999999999998</c:v>
                </c:pt>
                <c:pt idx="122">
                  <c:v>0.61</c:v>
                </c:pt>
                <c:pt idx="123">
                  <c:v>0.61499999999999999</c:v>
                </c:pt>
                <c:pt idx="124">
                  <c:v>0.62</c:v>
                </c:pt>
                <c:pt idx="125">
                  <c:v>0.625</c:v>
                </c:pt>
                <c:pt idx="126">
                  <c:v>0.63</c:v>
                </c:pt>
                <c:pt idx="127">
                  <c:v>0.63500000000000001</c:v>
                </c:pt>
                <c:pt idx="128">
                  <c:v>0.64</c:v>
                </c:pt>
                <c:pt idx="129">
                  <c:v>0.64500000000000002</c:v>
                </c:pt>
                <c:pt idx="130">
                  <c:v>0.65</c:v>
                </c:pt>
                <c:pt idx="131">
                  <c:v>0.65500000000000003</c:v>
                </c:pt>
                <c:pt idx="132">
                  <c:v>0.66</c:v>
                </c:pt>
                <c:pt idx="133">
                  <c:v>0.66500000000000004</c:v>
                </c:pt>
                <c:pt idx="134">
                  <c:v>0.67</c:v>
                </c:pt>
                <c:pt idx="135">
                  <c:v>0.67500000000000004</c:v>
                </c:pt>
                <c:pt idx="136">
                  <c:v>0.68</c:v>
                </c:pt>
                <c:pt idx="137">
                  <c:v>0.68500000000000005</c:v>
                </c:pt>
                <c:pt idx="138">
                  <c:v>0.69</c:v>
                </c:pt>
                <c:pt idx="139">
                  <c:v>0.69499999999999995</c:v>
                </c:pt>
                <c:pt idx="140">
                  <c:v>0.7</c:v>
                </c:pt>
                <c:pt idx="141">
                  <c:v>0.70499999999999996</c:v>
                </c:pt>
                <c:pt idx="142">
                  <c:v>0.71</c:v>
                </c:pt>
                <c:pt idx="143">
                  <c:v>0.71499999999999997</c:v>
                </c:pt>
                <c:pt idx="144">
                  <c:v>0.72</c:v>
                </c:pt>
                <c:pt idx="145">
                  <c:v>0.72499999999999998</c:v>
                </c:pt>
                <c:pt idx="146">
                  <c:v>0.73</c:v>
                </c:pt>
                <c:pt idx="147">
                  <c:v>0.73499999999999999</c:v>
                </c:pt>
                <c:pt idx="148">
                  <c:v>0.74</c:v>
                </c:pt>
                <c:pt idx="149">
                  <c:v>0.745</c:v>
                </c:pt>
                <c:pt idx="150">
                  <c:v>0.75</c:v>
                </c:pt>
                <c:pt idx="151">
                  <c:v>0.755</c:v>
                </c:pt>
                <c:pt idx="152">
                  <c:v>0.76</c:v>
                </c:pt>
                <c:pt idx="153">
                  <c:v>0.76500000000000001</c:v>
                </c:pt>
                <c:pt idx="154">
                  <c:v>0.77</c:v>
                </c:pt>
                <c:pt idx="155">
                  <c:v>0.77500000000000002</c:v>
                </c:pt>
                <c:pt idx="156">
                  <c:v>0.78</c:v>
                </c:pt>
                <c:pt idx="157">
                  <c:v>0.78500000000000003</c:v>
                </c:pt>
                <c:pt idx="158">
                  <c:v>0.79</c:v>
                </c:pt>
                <c:pt idx="159">
                  <c:v>0.79500000000000004</c:v>
                </c:pt>
                <c:pt idx="160">
                  <c:v>0.8</c:v>
                </c:pt>
                <c:pt idx="161">
                  <c:v>0.80500000000000005</c:v>
                </c:pt>
                <c:pt idx="162">
                  <c:v>0.81</c:v>
                </c:pt>
                <c:pt idx="163">
                  <c:v>0.81499999999999995</c:v>
                </c:pt>
                <c:pt idx="164">
                  <c:v>0.82</c:v>
                </c:pt>
                <c:pt idx="165">
                  <c:v>0.82499999999999996</c:v>
                </c:pt>
                <c:pt idx="166">
                  <c:v>0.83</c:v>
                </c:pt>
                <c:pt idx="167">
                  <c:v>0.83499999999999996</c:v>
                </c:pt>
                <c:pt idx="168">
                  <c:v>0.84</c:v>
                </c:pt>
                <c:pt idx="169">
                  <c:v>0.84499999999999997</c:v>
                </c:pt>
                <c:pt idx="170">
                  <c:v>0.85</c:v>
                </c:pt>
                <c:pt idx="171">
                  <c:v>0.85499999999999998</c:v>
                </c:pt>
                <c:pt idx="172">
                  <c:v>0.86</c:v>
                </c:pt>
                <c:pt idx="173">
                  <c:v>0.86499999999999999</c:v>
                </c:pt>
                <c:pt idx="174">
                  <c:v>0.87</c:v>
                </c:pt>
                <c:pt idx="175">
                  <c:v>0.875</c:v>
                </c:pt>
                <c:pt idx="176">
                  <c:v>0.88</c:v>
                </c:pt>
                <c:pt idx="177">
                  <c:v>0.88500000000000001</c:v>
                </c:pt>
                <c:pt idx="178">
                  <c:v>0.89</c:v>
                </c:pt>
                <c:pt idx="179">
                  <c:v>0.89500000000000002</c:v>
                </c:pt>
                <c:pt idx="180">
                  <c:v>0.9</c:v>
                </c:pt>
                <c:pt idx="181">
                  <c:v>0.90500000000000003</c:v>
                </c:pt>
                <c:pt idx="182">
                  <c:v>0.91</c:v>
                </c:pt>
                <c:pt idx="183">
                  <c:v>0.91500000000000004</c:v>
                </c:pt>
                <c:pt idx="184">
                  <c:v>0.92</c:v>
                </c:pt>
                <c:pt idx="185">
                  <c:v>0.92500000000000004</c:v>
                </c:pt>
                <c:pt idx="186">
                  <c:v>0.93</c:v>
                </c:pt>
                <c:pt idx="187">
                  <c:v>0.93500000000000005</c:v>
                </c:pt>
                <c:pt idx="188">
                  <c:v>0.94</c:v>
                </c:pt>
                <c:pt idx="189">
                  <c:v>0.94499999999999995</c:v>
                </c:pt>
                <c:pt idx="190">
                  <c:v>0.95</c:v>
                </c:pt>
                <c:pt idx="191">
                  <c:v>0.95499999999999996</c:v>
                </c:pt>
                <c:pt idx="192">
                  <c:v>0.96</c:v>
                </c:pt>
                <c:pt idx="193">
                  <c:v>0.96499999999999997</c:v>
                </c:pt>
                <c:pt idx="194">
                  <c:v>0.97</c:v>
                </c:pt>
                <c:pt idx="195">
                  <c:v>0.97499999999999998</c:v>
                </c:pt>
                <c:pt idx="196">
                  <c:v>0.98</c:v>
                </c:pt>
                <c:pt idx="197">
                  <c:v>0.98499999999999999</c:v>
                </c:pt>
                <c:pt idx="198">
                  <c:v>0.99</c:v>
                </c:pt>
                <c:pt idx="199">
                  <c:v>0.995</c:v>
                </c:pt>
                <c:pt idx="200" formatCode="General">
                  <c:v>1</c:v>
                </c:pt>
                <c:pt idx="201" formatCode="General">
                  <c:v>1.0049999999999999</c:v>
                </c:pt>
                <c:pt idx="202" formatCode="General">
                  <c:v>1.01</c:v>
                </c:pt>
                <c:pt idx="203" formatCode="General">
                  <c:v>1.0149999999999999</c:v>
                </c:pt>
                <c:pt idx="204" formatCode="General">
                  <c:v>1.02</c:v>
                </c:pt>
                <c:pt idx="205" formatCode="General">
                  <c:v>1.0249999999999999</c:v>
                </c:pt>
                <c:pt idx="206" formatCode="General">
                  <c:v>1.03</c:v>
                </c:pt>
                <c:pt idx="207" formatCode="General">
                  <c:v>1.0349999999999999</c:v>
                </c:pt>
                <c:pt idx="208" formatCode="General">
                  <c:v>1.04</c:v>
                </c:pt>
                <c:pt idx="209" formatCode="General">
                  <c:v>1.0449999999999999</c:v>
                </c:pt>
                <c:pt idx="210" formatCode="General">
                  <c:v>1.05</c:v>
                </c:pt>
                <c:pt idx="211" formatCode="General">
                  <c:v>1.0549999999999999</c:v>
                </c:pt>
                <c:pt idx="212" formatCode="General">
                  <c:v>1.06</c:v>
                </c:pt>
                <c:pt idx="213" formatCode="General">
                  <c:v>1.0649999999999999</c:v>
                </c:pt>
                <c:pt idx="214" formatCode="General">
                  <c:v>1.07</c:v>
                </c:pt>
                <c:pt idx="215" formatCode="General">
                  <c:v>1.075</c:v>
                </c:pt>
                <c:pt idx="216" formatCode="General">
                  <c:v>1.08</c:v>
                </c:pt>
                <c:pt idx="217" formatCode="General">
                  <c:v>1.085</c:v>
                </c:pt>
                <c:pt idx="218" formatCode="General">
                  <c:v>1.0900000000000001</c:v>
                </c:pt>
                <c:pt idx="219" formatCode="General">
                  <c:v>1.095</c:v>
                </c:pt>
                <c:pt idx="220" formatCode="General">
                  <c:v>1.1000000000000001</c:v>
                </c:pt>
                <c:pt idx="221" formatCode="General">
                  <c:v>1.105</c:v>
                </c:pt>
                <c:pt idx="222" formatCode="General">
                  <c:v>1.1100000000000001</c:v>
                </c:pt>
                <c:pt idx="223" formatCode="General">
                  <c:v>1.115</c:v>
                </c:pt>
                <c:pt idx="224" formatCode="General">
                  <c:v>1.1200000000000001</c:v>
                </c:pt>
                <c:pt idx="225" formatCode="General">
                  <c:v>1.125</c:v>
                </c:pt>
                <c:pt idx="226" formatCode="General">
                  <c:v>1.1299999999999999</c:v>
                </c:pt>
                <c:pt idx="227" formatCode="General">
                  <c:v>1.135</c:v>
                </c:pt>
                <c:pt idx="228" formatCode="General">
                  <c:v>1.1399999999999999</c:v>
                </c:pt>
                <c:pt idx="229" formatCode="General">
                  <c:v>1.145</c:v>
                </c:pt>
                <c:pt idx="230" formatCode="General">
                  <c:v>1.1499999999999999</c:v>
                </c:pt>
                <c:pt idx="231" formatCode="General">
                  <c:v>1.155</c:v>
                </c:pt>
                <c:pt idx="232" formatCode="General">
                  <c:v>1.1599999999999999</c:v>
                </c:pt>
                <c:pt idx="233" formatCode="General">
                  <c:v>1.165</c:v>
                </c:pt>
                <c:pt idx="234" formatCode="General">
                  <c:v>1.17</c:v>
                </c:pt>
                <c:pt idx="235" formatCode="General">
                  <c:v>1.175</c:v>
                </c:pt>
                <c:pt idx="236" formatCode="General">
                  <c:v>1.18</c:v>
                </c:pt>
                <c:pt idx="237" formatCode="General">
                  <c:v>1.1850000000000001</c:v>
                </c:pt>
                <c:pt idx="238" formatCode="General">
                  <c:v>1.19</c:v>
                </c:pt>
                <c:pt idx="239" formatCode="General">
                  <c:v>1.1950000000000001</c:v>
                </c:pt>
                <c:pt idx="240" formatCode="General">
                  <c:v>1.2</c:v>
                </c:pt>
                <c:pt idx="241" formatCode="General">
                  <c:v>1.2050000000000001</c:v>
                </c:pt>
                <c:pt idx="242" formatCode="General">
                  <c:v>1.21</c:v>
                </c:pt>
                <c:pt idx="243" formatCode="General">
                  <c:v>1.2150000000000001</c:v>
                </c:pt>
                <c:pt idx="244" formatCode="General">
                  <c:v>1.22</c:v>
                </c:pt>
                <c:pt idx="245" formatCode="General">
                  <c:v>1.2250000000000001</c:v>
                </c:pt>
                <c:pt idx="246" formatCode="General">
                  <c:v>1.23</c:v>
                </c:pt>
                <c:pt idx="247" formatCode="General">
                  <c:v>1.2350000000000001</c:v>
                </c:pt>
                <c:pt idx="248" formatCode="General">
                  <c:v>1.24</c:v>
                </c:pt>
                <c:pt idx="249" formatCode="General">
                  <c:v>1.2450000000000001</c:v>
                </c:pt>
                <c:pt idx="250" formatCode="General">
                  <c:v>1.25</c:v>
                </c:pt>
                <c:pt idx="251" formatCode="General">
                  <c:v>1.2549999999999999</c:v>
                </c:pt>
                <c:pt idx="252" formatCode="General">
                  <c:v>1.26</c:v>
                </c:pt>
                <c:pt idx="253" formatCode="General">
                  <c:v>1.2649999999999999</c:v>
                </c:pt>
                <c:pt idx="254" formatCode="General">
                  <c:v>1.27</c:v>
                </c:pt>
                <c:pt idx="255" formatCode="General">
                  <c:v>1.2749999999999999</c:v>
                </c:pt>
                <c:pt idx="256" formatCode="General">
                  <c:v>1.28</c:v>
                </c:pt>
                <c:pt idx="257" formatCode="General">
                  <c:v>1.2849999999999999</c:v>
                </c:pt>
                <c:pt idx="258" formatCode="General">
                  <c:v>1.29</c:v>
                </c:pt>
                <c:pt idx="259" formatCode="General">
                  <c:v>1.2949999999999999</c:v>
                </c:pt>
                <c:pt idx="260" formatCode="General">
                  <c:v>1.3</c:v>
                </c:pt>
                <c:pt idx="261" formatCode="General">
                  <c:v>1.3049999999999999</c:v>
                </c:pt>
                <c:pt idx="262" formatCode="General">
                  <c:v>1.31</c:v>
                </c:pt>
                <c:pt idx="263" formatCode="General">
                  <c:v>1.3149999999999999</c:v>
                </c:pt>
                <c:pt idx="264" formatCode="General">
                  <c:v>1.32</c:v>
                </c:pt>
                <c:pt idx="265" formatCode="General">
                  <c:v>1.325</c:v>
                </c:pt>
                <c:pt idx="266" formatCode="General">
                  <c:v>1.33</c:v>
                </c:pt>
                <c:pt idx="267" formatCode="General">
                  <c:v>1.335</c:v>
                </c:pt>
                <c:pt idx="268" formatCode="General">
                  <c:v>1.34</c:v>
                </c:pt>
                <c:pt idx="269" formatCode="General">
                  <c:v>1.345</c:v>
                </c:pt>
                <c:pt idx="270" formatCode="General">
                  <c:v>1.35</c:v>
                </c:pt>
                <c:pt idx="271" formatCode="General">
                  <c:v>1.355</c:v>
                </c:pt>
                <c:pt idx="272" formatCode="General">
                  <c:v>1.36</c:v>
                </c:pt>
                <c:pt idx="273" formatCode="General">
                  <c:v>1.365</c:v>
                </c:pt>
                <c:pt idx="274" formatCode="General">
                  <c:v>1.37</c:v>
                </c:pt>
                <c:pt idx="275" formatCode="General">
                  <c:v>1.375</c:v>
                </c:pt>
                <c:pt idx="276" formatCode="General">
                  <c:v>1.38</c:v>
                </c:pt>
                <c:pt idx="277" formatCode="General">
                  <c:v>1.385</c:v>
                </c:pt>
                <c:pt idx="278" formatCode="General">
                  <c:v>1.39</c:v>
                </c:pt>
                <c:pt idx="279" formatCode="General">
                  <c:v>1.395</c:v>
                </c:pt>
                <c:pt idx="280" formatCode="General">
                  <c:v>1.4</c:v>
                </c:pt>
                <c:pt idx="281" formatCode="General">
                  <c:v>1.405</c:v>
                </c:pt>
                <c:pt idx="282" formatCode="General">
                  <c:v>1.41</c:v>
                </c:pt>
                <c:pt idx="283" formatCode="General">
                  <c:v>1.415</c:v>
                </c:pt>
                <c:pt idx="284" formatCode="General">
                  <c:v>1.42</c:v>
                </c:pt>
                <c:pt idx="285" formatCode="General">
                  <c:v>1.425</c:v>
                </c:pt>
                <c:pt idx="286" formatCode="General">
                  <c:v>1.43</c:v>
                </c:pt>
                <c:pt idx="287" formatCode="General">
                  <c:v>1.4350000000000001</c:v>
                </c:pt>
                <c:pt idx="288" formatCode="General">
                  <c:v>1.44</c:v>
                </c:pt>
                <c:pt idx="289" formatCode="General">
                  <c:v>1.4450000000000001</c:v>
                </c:pt>
                <c:pt idx="290" formatCode="General">
                  <c:v>1.45</c:v>
                </c:pt>
                <c:pt idx="291" formatCode="General">
                  <c:v>1.4550000000000001</c:v>
                </c:pt>
                <c:pt idx="292" formatCode="General">
                  <c:v>1.46</c:v>
                </c:pt>
                <c:pt idx="293" formatCode="General">
                  <c:v>1.4650000000000001</c:v>
                </c:pt>
                <c:pt idx="294" formatCode="General">
                  <c:v>1.47</c:v>
                </c:pt>
                <c:pt idx="295" formatCode="General">
                  <c:v>1.4750000000000001</c:v>
                </c:pt>
                <c:pt idx="296" formatCode="General">
                  <c:v>1.48</c:v>
                </c:pt>
                <c:pt idx="297" formatCode="General">
                  <c:v>1.4850000000000001</c:v>
                </c:pt>
                <c:pt idx="298" formatCode="General">
                  <c:v>1.49</c:v>
                </c:pt>
                <c:pt idx="299" formatCode="General">
                  <c:v>1.4950000000000001</c:v>
                </c:pt>
                <c:pt idx="300" formatCode="General">
                  <c:v>1.5</c:v>
                </c:pt>
                <c:pt idx="301" formatCode="General">
                  <c:v>1.5049999999999999</c:v>
                </c:pt>
                <c:pt idx="302" formatCode="General">
                  <c:v>1.51</c:v>
                </c:pt>
                <c:pt idx="303" formatCode="General">
                  <c:v>1.5149999999999999</c:v>
                </c:pt>
                <c:pt idx="304" formatCode="General">
                  <c:v>1.52</c:v>
                </c:pt>
                <c:pt idx="305" formatCode="General">
                  <c:v>1.5249999999999999</c:v>
                </c:pt>
                <c:pt idx="306" formatCode="General">
                  <c:v>1.53</c:v>
                </c:pt>
                <c:pt idx="307" formatCode="General">
                  <c:v>1.5349999999999999</c:v>
                </c:pt>
                <c:pt idx="308" formatCode="General">
                  <c:v>1.54</c:v>
                </c:pt>
                <c:pt idx="309" formatCode="General">
                  <c:v>1.5449999999999999</c:v>
                </c:pt>
                <c:pt idx="310" formatCode="General">
                  <c:v>1.55</c:v>
                </c:pt>
                <c:pt idx="311" formatCode="General">
                  <c:v>1.5549999999999999</c:v>
                </c:pt>
                <c:pt idx="312" formatCode="General">
                  <c:v>1.56</c:v>
                </c:pt>
                <c:pt idx="313" formatCode="General">
                  <c:v>1.5649999999999999</c:v>
                </c:pt>
                <c:pt idx="314" formatCode="General">
                  <c:v>1.57</c:v>
                </c:pt>
                <c:pt idx="315" formatCode="General">
                  <c:v>1.575</c:v>
                </c:pt>
                <c:pt idx="316" formatCode="General">
                  <c:v>1.58</c:v>
                </c:pt>
                <c:pt idx="317" formatCode="General">
                  <c:v>1.585</c:v>
                </c:pt>
                <c:pt idx="318" formatCode="General">
                  <c:v>1.59</c:v>
                </c:pt>
                <c:pt idx="319" formatCode="General">
                  <c:v>1.595</c:v>
                </c:pt>
                <c:pt idx="320" formatCode="General">
                  <c:v>1.6</c:v>
                </c:pt>
                <c:pt idx="321" formatCode="General">
                  <c:v>1.605</c:v>
                </c:pt>
                <c:pt idx="322" formatCode="General">
                  <c:v>1.61</c:v>
                </c:pt>
                <c:pt idx="323" formatCode="General">
                  <c:v>1.615</c:v>
                </c:pt>
                <c:pt idx="324" formatCode="General">
                  <c:v>1.62</c:v>
                </c:pt>
                <c:pt idx="325" formatCode="General">
                  <c:v>1.625</c:v>
                </c:pt>
                <c:pt idx="326" formatCode="General">
                  <c:v>1.63</c:v>
                </c:pt>
                <c:pt idx="327" formatCode="General">
                  <c:v>1.635</c:v>
                </c:pt>
                <c:pt idx="328" formatCode="General">
                  <c:v>1.64</c:v>
                </c:pt>
                <c:pt idx="329" formatCode="General">
                  <c:v>1.645</c:v>
                </c:pt>
                <c:pt idx="330" formatCode="General">
                  <c:v>1.65</c:v>
                </c:pt>
                <c:pt idx="331" formatCode="General">
                  <c:v>1.655</c:v>
                </c:pt>
                <c:pt idx="332" formatCode="General">
                  <c:v>1.66</c:v>
                </c:pt>
                <c:pt idx="333" formatCode="General">
                  <c:v>1.665</c:v>
                </c:pt>
                <c:pt idx="334" formatCode="General">
                  <c:v>1.67</c:v>
                </c:pt>
                <c:pt idx="335" formatCode="General">
                  <c:v>1.675</c:v>
                </c:pt>
                <c:pt idx="336" formatCode="General">
                  <c:v>1.68</c:v>
                </c:pt>
                <c:pt idx="337" formatCode="General">
                  <c:v>1.6850000000000001</c:v>
                </c:pt>
                <c:pt idx="338" formatCode="General">
                  <c:v>1.69</c:v>
                </c:pt>
                <c:pt idx="339" formatCode="General">
                  <c:v>1.6950000000000001</c:v>
                </c:pt>
                <c:pt idx="340" formatCode="General">
                  <c:v>1.7</c:v>
                </c:pt>
                <c:pt idx="341" formatCode="General">
                  <c:v>1.7050000000000001</c:v>
                </c:pt>
                <c:pt idx="342" formatCode="General">
                  <c:v>1.71</c:v>
                </c:pt>
                <c:pt idx="343" formatCode="General">
                  <c:v>1.7150000000000001</c:v>
                </c:pt>
                <c:pt idx="344" formatCode="General">
                  <c:v>1.72</c:v>
                </c:pt>
                <c:pt idx="345" formatCode="General">
                  <c:v>1.7250000000000001</c:v>
                </c:pt>
                <c:pt idx="346" formatCode="General">
                  <c:v>1.73</c:v>
                </c:pt>
                <c:pt idx="347" formatCode="General">
                  <c:v>1.7350000000000001</c:v>
                </c:pt>
                <c:pt idx="348" formatCode="General">
                  <c:v>1.74</c:v>
                </c:pt>
                <c:pt idx="349" formatCode="General">
                  <c:v>1.7450000000000001</c:v>
                </c:pt>
                <c:pt idx="350" formatCode="General">
                  <c:v>1.75</c:v>
                </c:pt>
                <c:pt idx="351" formatCode="General">
                  <c:v>1.7549999999999999</c:v>
                </c:pt>
                <c:pt idx="352" formatCode="General">
                  <c:v>1.76</c:v>
                </c:pt>
                <c:pt idx="353" formatCode="General">
                  <c:v>1.7649999999999999</c:v>
                </c:pt>
                <c:pt idx="354" formatCode="General">
                  <c:v>1.77</c:v>
                </c:pt>
                <c:pt idx="355" formatCode="General">
                  <c:v>1.7749999999999999</c:v>
                </c:pt>
                <c:pt idx="356" formatCode="General">
                  <c:v>1.78</c:v>
                </c:pt>
                <c:pt idx="357" formatCode="General">
                  <c:v>1.7849999999999999</c:v>
                </c:pt>
                <c:pt idx="358" formatCode="General">
                  <c:v>1.79</c:v>
                </c:pt>
                <c:pt idx="359" formatCode="General">
                  <c:v>1.7949999999999999</c:v>
                </c:pt>
                <c:pt idx="360" formatCode="General">
                  <c:v>1.8</c:v>
                </c:pt>
              </c:numCache>
            </c:numRef>
          </c:xVal>
          <c:yVal>
            <c:numRef>
              <c:f>sense!$C$2:$C$362</c:f>
              <c:numCache>
                <c:formatCode>0.00E+00</c:formatCode>
                <c:ptCount val="361"/>
                <c:pt idx="0">
                  <c:v>9.3649999999999995E-8</c:v>
                </c:pt>
                <c:pt idx="1">
                  <c:v>9.7580000000000004E-8</c:v>
                </c:pt>
                <c:pt idx="2">
                  <c:v>1.022E-7</c:v>
                </c:pt>
                <c:pt idx="3">
                  <c:v>1.077E-7</c:v>
                </c:pt>
                <c:pt idx="4">
                  <c:v>1.141E-7</c:v>
                </c:pt>
                <c:pt idx="5">
                  <c:v>1.2179999999999999E-7</c:v>
                </c:pt>
                <c:pt idx="6">
                  <c:v>1.307E-7</c:v>
                </c:pt>
                <c:pt idx="7">
                  <c:v>1.413E-7</c:v>
                </c:pt>
                <c:pt idx="8">
                  <c:v>1.5370000000000001E-7</c:v>
                </c:pt>
                <c:pt idx="9">
                  <c:v>1.684E-7</c:v>
                </c:pt>
                <c:pt idx="10">
                  <c:v>1.8559999999999999E-7</c:v>
                </c:pt>
                <c:pt idx="11">
                  <c:v>2.0590000000000001E-7</c:v>
                </c:pt>
                <c:pt idx="12">
                  <c:v>2.297E-7</c:v>
                </c:pt>
                <c:pt idx="13">
                  <c:v>2.5779999999999999E-7</c:v>
                </c:pt>
                <c:pt idx="14">
                  <c:v>2.9069999999999998E-7</c:v>
                </c:pt>
                <c:pt idx="15">
                  <c:v>3.2930000000000002E-7</c:v>
                </c:pt>
                <c:pt idx="16">
                  <c:v>3.7469999999999999E-7</c:v>
                </c:pt>
                <c:pt idx="17">
                  <c:v>4.2790000000000001E-7</c:v>
                </c:pt>
                <c:pt idx="18">
                  <c:v>4.904E-7</c:v>
                </c:pt>
                <c:pt idx="19">
                  <c:v>5.6359999999999999E-7</c:v>
                </c:pt>
                <c:pt idx="20">
                  <c:v>6.4949999999999999E-7</c:v>
                </c:pt>
                <c:pt idx="21">
                  <c:v>7.5020000000000003E-7</c:v>
                </c:pt>
                <c:pt idx="22">
                  <c:v>8.681E-7</c:v>
                </c:pt>
                <c:pt idx="23">
                  <c:v>1.006E-6</c:v>
                </c:pt>
                <c:pt idx="24">
                  <c:v>1.1680000000000001E-6</c:v>
                </c:pt>
                <c:pt idx="25">
                  <c:v>1.358E-6</c:v>
                </c:pt>
                <c:pt idx="26">
                  <c:v>1.5799999999999999E-6</c:v>
                </c:pt>
                <c:pt idx="27">
                  <c:v>1.84E-6</c:v>
                </c:pt>
                <c:pt idx="28">
                  <c:v>2.1440000000000001E-6</c:v>
                </c:pt>
                <c:pt idx="29">
                  <c:v>2.5000000000000002E-6</c:v>
                </c:pt>
                <c:pt idx="30">
                  <c:v>2.9160000000000001E-6</c:v>
                </c:pt>
                <c:pt idx="31">
                  <c:v>3.4020000000000002E-6</c:v>
                </c:pt>
                <c:pt idx="32">
                  <c:v>3.9709999999999998E-6</c:v>
                </c:pt>
                <c:pt idx="33">
                  <c:v>4.6349999999999997E-6</c:v>
                </c:pt>
                <c:pt idx="34">
                  <c:v>5.4110000000000004E-6</c:v>
                </c:pt>
                <c:pt idx="35">
                  <c:v>6.3169999999999998E-6</c:v>
                </c:pt>
                <c:pt idx="36">
                  <c:v>7.3749999999999997E-6</c:v>
                </c:pt>
                <c:pt idx="37">
                  <c:v>8.6079999999999996E-6</c:v>
                </c:pt>
                <c:pt idx="38">
                  <c:v>1.005E-5</c:v>
                </c:pt>
                <c:pt idx="39">
                  <c:v>1.172E-5</c:v>
                </c:pt>
                <c:pt idx="40">
                  <c:v>1.3679999999999999E-5</c:v>
                </c:pt>
                <c:pt idx="41">
                  <c:v>1.5950000000000001E-5</c:v>
                </c:pt>
                <c:pt idx="42">
                  <c:v>1.8600000000000001E-5</c:v>
                </c:pt>
                <c:pt idx="43">
                  <c:v>2.1679999999999999E-5</c:v>
                </c:pt>
                <c:pt idx="44">
                  <c:v>2.5259999999999999E-5</c:v>
                </c:pt>
                <c:pt idx="45">
                  <c:v>2.942E-5</c:v>
                </c:pt>
                <c:pt idx="46">
                  <c:v>3.4249999999999999E-5</c:v>
                </c:pt>
                <c:pt idx="47">
                  <c:v>3.985E-5</c:v>
                </c:pt>
                <c:pt idx="48">
                  <c:v>4.6350000000000002E-5</c:v>
                </c:pt>
                <c:pt idx="49">
                  <c:v>5.3869999999999998E-5</c:v>
                </c:pt>
                <c:pt idx="50">
                  <c:v>6.2580000000000001E-5</c:v>
                </c:pt>
                <c:pt idx="51">
                  <c:v>7.2650000000000004E-5</c:v>
                </c:pt>
                <c:pt idx="52">
                  <c:v>8.4289999999999994E-5</c:v>
                </c:pt>
                <c:pt idx="53">
                  <c:v>9.7730000000000001E-5</c:v>
                </c:pt>
                <c:pt idx="54">
                  <c:v>1.132E-4</c:v>
                </c:pt>
                <c:pt idx="55">
                  <c:v>1.3109999999999999E-4</c:v>
                </c:pt>
                <c:pt idx="56">
                  <c:v>1.517E-4</c:v>
                </c:pt>
                <c:pt idx="57">
                  <c:v>1.7530000000000001E-4</c:v>
                </c:pt>
                <c:pt idx="58">
                  <c:v>2.0249999999999999E-4</c:v>
                </c:pt>
                <c:pt idx="59">
                  <c:v>2.3360000000000001E-4</c:v>
                </c:pt>
                <c:pt idx="60">
                  <c:v>2.6929999999999999E-4</c:v>
                </c:pt>
                <c:pt idx="61">
                  <c:v>3.102E-4</c:v>
                </c:pt>
                <c:pt idx="62">
                  <c:v>3.568E-4</c:v>
                </c:pt>
                <c:pt idx="63">
                  <c:v>4.0999999999999999E-4</c:v>
                </c:pt>
                <c:pt idx="64">
                  <c:v>4.705E-4</c:v>
                </c:pt>
                <c:pt idx="65">
                  <c:v>5.3919999999999999E-4</c:v>
                </c:pt>
                <c:pt idx="66">
                  <c:v>6.1720000000000004E-4</c:v>
                </c:pt>
                <c:pt idx="67">
                  <c:v>7.0529999999999996E-4</c:v>
                </c:pt>
                <c:pt idx="68">
                  <c:v>8.0469999999999999E-4</c:v>
                </c:pt>
                <c:pt idx="69">
                  <c:v>9.167E-4</c:v>
                </c:pt>
                <c:pt idx="70">
                  <c:v>1.042E-3</c:v>
                </c:pt>
                <c:pt idx="71">
                  <c:v>1.183E-3</c:v>
                </c:pt>
                <c:pt idx="72">
                  <c:v>1.34E-3</c:v>
                </c:pt>
                <c:pt idx="73">
                  <c:v>1.5150000000000001E-3</c:v>
                </c:pt>
                <c:pt idx="74">
                  <c:v>1.7099999999999999E-3</c:v>
                </c:pt>
                <c:pt idx="75">
                  <c:v>1.9250000000000001E-3</c:v>
                </c:pt>
                <c:pt idx="76">
                  <c:v>2.163E-3</c:v>
                </c:pt>
                <c:pt idx="77">
                  <c:v>2.4260000000000002E-3</c:v>
                </c:pt>
                <c:pt idx="78">
                  <c:v>2.715E-3</c:v>
                </c:pt>
                <c:pt idx="79">
                  <c:v>3.0309999999999998E-3</c:v>
                </c:pt>
                <c:pt idx="80">
                  <c:v>3.3779999999999999E-3</c:v>
                </c:pt>
                <c:pt idx="81">
                  <c:v>3.7569999999999999E-3</c:v>
                </c:pt>
                <c:pt idx="82">
                  <c:v>4.1700000000000001E-3</c:v>
                </c:pt>
                <c:pt idx="83">
                  <c:v>4.62E-3</c:v>
                </c:pt>
                <c:pt idx="84">
                  <c:v>5.1079999999999997E-3</c:v>
                </c:pt>
                <c:pt idx="85">
                  <c:v>5.6389999999999999E-3</c:v>
                </c:pt>
                <c:pt idx="86">
                  <c:v>6.2139999999999999E-3</c:v>
                </c:pt>
                <c:pt idx="87">
                  <c:v>6.8370000000000002E-3</c:v>
                </c:pt>
                <c:pt idx="88">
                  <c:v>7.5110000000000003E-3</c:v>
                </c:pt>
                <c:pt idx="89">
                  <c:v>8.2389999999999998E-3</c:v>
                </c:pt>
                <c:pt idx="90">
                  <c:v>9.0259999999999993E-3</c:v>
                </c:pt>
                <c:pt idx="91">
                  <c:v>9.8750000000000001E-3</c:v>
                </c:pt>
                <c:pt idx="92">
                  <c:v>1.0789999999999999E-2</c:v>
                </c:pt>
                <c:pt idx="93">
                  <c:v>1.1780000000000001E-2</c:v>
                </c:pt>
                <c:pt idx="94">
                  <c:v>1.285E-2</c:v>
                </c:pt>
                <c:pt idx="95">
                  <c:v>1.4E-2</c:v>
                </c:pt>
                <c:pt idx="96">
                  <c:v>1.524E-2</c:v>
                </c:pt>
                <c:pt idx="97">
                  <c:v>1.6580000000000001E-2</c:v>
                </c:pt>
                <c:pt idx="98">
                  <c:v>1.8030000000000001E-2</c:v>
                </c:pt>
                <c:pt idx="99">
                  <c:v>1.9599999999999999E-2</c:v>
                </c:pt>
                <c:pt idx="100">
                  <c:v>2.128E-2</c:v>
                </c:pt>
                <c:pt idx="101">
                  <c:v>2.3109999999999999E-2</c:v>
                </c:pt>
                <c:pt idx="102">
                  <c:v>2.5080000000000002E-2</c:v>
                </c:pt>
                <c:pt idx="103">
                  <c:v>2.7220000000000001E-2</c:v>
                </c:pt>
                <c:pt idx="104">
                  <c:v>2.954E-2</c:v>
                </c:pt>
                <c:pt idx="105">
                  <c:v>3.2050000000000002E-2</c:v>
                </c:pt>
                <c:pt idx="106">
                  <c:v>3.4790000000000001E-2</c:v>
                </c:pt>
                <c:pt idx="107">
                  <c:v>3.7760000000000002E-2</c:v>
                </c:pt>
                <c:pt idx="108">
                  <c:v>4.1009999999999998E-2</c:v>
                </c:pt>
                <c:pt idx="109">
                  <c:v>4.4560000000000002E-2</c:v>
                </c:pt>
                <c:pt idx="110">
                  <c:v>4.8460000000000003E-2</c:v>
                </c:pt>
                <c:pt idx="111">
                  <c:v>5.2760000000000001E-2</c:v>
                </c:pt>
                <c:pt idx="112">
                  <c:v>5.7520000000000002E-2</c:v>
                </c:pt>
                <c:pt idx="113">
                  <c:v>6.2839999999999993E-2</c:v>
                </c:pt>
                <c:pt idx="114">
                  <c:v>6.8839999999999998E-2</c:v>
                </c:pt>
                <c:pt idx="115">
                  <c:v>7.5700000000000003E-2</c:v>
                </c:pt>
                <c:pt idx="116">
                  <c:v>8.3710000000000007E-2</c:v>
                </c:pt>
                <c:pt idx="117">
                  <c:v>9.3399999999999997E-2</c:v>
                </c:pt>
                <c:pt idx="118">
                  <c:v>0.106</c:v>
                </c:pt>
                <c:pt idx="119">
                  <c:v>0.1245</c:v>
                </c:pt>
                <c:pt idx="120">
                  <c:v>0.14879999999999999</c:v>
                </c:pt>
                <c:pt idx="121">
                  <c:v>0.17960000000000001</c:v>
                </c:pt>
                <c:pt idx="122">
                  <c:v>0.21790000000000001</c:v>
                </c:pt>
                <c:pt idx="123">
                  <c:v>0.2646</c:v>
                </c:pt>
                <c:pt idx="124">
                  <c:v>0.31919999999999998</c:v>
                </c:pt>
                <c:pt idx="125">
                  <c:v>0.38090000000000002</c:v>
                </c:pt>
                <c:pt idx="126">
                  <c:v>0.44829999999999998</c:v>
                </c:pt>
                <c:pt idx="127">
                  <c:v>0.51970000000000005</c:v>
                </c:pt>
                <c:pt idx="128">
                  <c:v>0.59389999999999998</c:v>
                </c:pt>
                <c:pt idx="129">
                  <c:v>0.66949999999999998</c:v>
                </c:pt>
                <c:pt idx="130">
                  <c:v>0.74570000000000003</c:v>
                </c:pt>
                <c:pt idx="131">
                  <c:v>0.82140000000000002</c:v>
                </c:pt>
                <c:pt idx="132">
                  <c:v>0.89590000000000003</c:v>
                </c:pt>
                <c:pt idx="133">
                  <c:v>0.96850000000000003</c:v>
                </c:pt>
                <c:pt idx="134" formatCode="General">
                  <c:v>1.0389999999999999</c:v>
                </c:pt>
                <c:pt idx="135" formatCode="General">
                  <c:v>1.105</c:v>
                </c:pt>
                <c:pt idx="136" formatCode="General">
                  <c:v>1.1679999999999999</c:v>
                </c:pt>
                <c:pt idx="137" formatCode="General">
                  <c:v>1.226</c:v>
                </c:pt>
                <c:pt idx="138" formatCode="General">
                  <c:v>1.278</c:v>
                </c:pt>
                <c:pt idx="139" formatCode="General">
                  <c:v>1.323</c:v>
                </c:pt>
                <c:pt idx="140" formatCode="General">
                  <c:v>1.36</c:v>
                </c:pt>
                <c:pt idx="141" formatCode="General">
                  <c:v>1.39</c:v>
                </c:pt>
                <c:pt idx="142" formatCode="General">
                  <c:v>1.4139999999999999</c:v>
                </c:pt>
                <c:pt idx="143" formatCode="General">
                  <c:v>1.4339999999999999</c:v>
                </c:pt>
                <c:pt idx="144" formatCode="General">
                  <c:v>1.4510000000000001</c:v>
                </c:pt>
                <c:pt idx="145" formatCode="General">
                  <c:v>1.466</c:v>
                </c:pt>
                <c:pt idx="146" formatCode="General">
                  <c:v>1.478</c:v>
                </c:pt>
                <c:pt idx="147" formatCode="General">
                  <c:v>1.49</c:v>
                </c:pt>
                <c:pt idx="148" formatCode="General">
                  <c:v>1.5</c:v>
                </c:pt>
                <c:pt idx="149" formatCode="General">
                  <c:v>1.5089999999999999</c:v>
                </c:pt>
                <c:pt idx="150" formatCode="General">
                  <c:v>1.5169999999999999</c:v>
                </c:pt>
                <c:pt idx="151" formatCode="General">
                  <c:v>1.524</c:v>
                </c:pt>
                <c:pt idx="152" formatCode="General">
                  <c:v>1.5309999999999999</c:v>
                </c:pt>
                <c:pt idx="153" formatCode="General">
                  <c:v>1.538</c:v>
                </c:pt>
                <c:pt idx="154" formatCode="General">
                  <c:v>1.544</c:v>
                </c:pt>
                <c:pt idx="155" formatCode="General">
                  <c:v>1.5489999999999999</c:v>
                </c:pt>
                <c:pt idx="156" formatCode="General">
                  <c:v>1.5549999999999999</c:v>
                </c:pt>
                <c:pt idx="157" formatCode="General">
                  <c:v>1.5589999999999999</c:v>
                </c:pt>
                <c:pt idx="158" formatCode="General">
                  <c:v>1.5640000000000001</c:v>
                </c:pt>
                <c:pt idx="159" formatCode="General">
                  <c:v>1.5680000000000001</c:v>
                </c:pt>
                <c:pt idx="160" formatCode="General">
                  <c:v>1.5720000000000001</c:v>
                </c:pt>
                <c:pt idx="161" formatCode="General">
                  <c:v>1.5760000000000001</c:v>
                </c:pt>
                <c:pt idx="162" formatCode="General">
                  <c:v>1.58</c:v>
                </c:pt>
                <c:pt idx="163" formatCode="General">
                  <c:v>1.583</c:v>
                </c:pt>
                <c:pt idx="164" formatCode="General">
                  <c:v>1.587</c:v>
                </c:pt>
                <c:pt idx="165" formatCode="General">
                  <c:v>1.59</c:v>
                </c:pt>
                <c:pt idx="166" formatCode="General">
                  <c:v>1.593</c:v>
                </c:pt>
                <c:pt idx="167" formatCode="General">
                  <c:v>1.5960000000000001</c:v>
                </c:pt>
                <c:pt idx="168" formatCode="General">
                  <c:v>1.599</c:v>
                </c:pt>
                <c:pt idx="169" formatCode="General">
                  <c:v>1.601</c:v>
                </c:pt>
                <c:pt idx="170" formatCode="General">
                  <c:v>1.6040000000000001</c:v>
                </c:pt>
                <c:pt idx="171" formatCode="General">
                  <c:v>1.6060000000000001</c:v>
                </c:pt>
                <c:pt idx="172" formatCode="General">
                  <c:v>1.6080000000000001</c:v>
                </c:pt>
                <c:pt idx="173" formatCode="General">
                  <c:v>1.611</c:v>
                </c:pt>
                <c:pt idx="174" formatCode="General">
                  <c:v>1.613</c:v>
                </c:pt>
                <c:pt idx="175" formatCode="General">
                  <c:v>1.615</c:v>
                </c:pt>
                <c:pt idx="176" formatCode="General">
                  <c:v>1.617</c:v>
                </c:pt>
                <c:pt idx="177" formatCode="General">
                  <c:v>1.619</c:v>
                </c:pt>
                <c:pt idx="178" formatCode="General">
                  <c:v>1.621</c:v>
                </c:pt>
                <c:pt idx="179" formatCode="General">
                  <c:v>1.6220000000000001</c:v>
                </c:pt>
                <c:pt idx="180" formatCode="General">
                  <c:v>1.6240000000000001</c:v>
                </c:pt>
                <c:pt idx="181" formatCode="General">
                  <c:v>1.6259999999999999</c:v>
                </c:pt>
                <c:pt idx="182" formatCode="General">
                  <c:v>1.627</c:v>
                </c:pt>
                <c:pt idx="183" formatCode="General">
                  <c:v>1.629</c:v>
                </c:pt>
                <c:pt idx="184" formatCode="General">
                  <c:v>1.63</c:v>
                </c:pt>
                <c:pt idx="185" formatCode="General">
                  <c:v>1.6319999999999999</c:v>
                </c:pt>
                <c:pt idx="186" formatCode="General">
                  <c:v>1.633</c:v>
                </c:pt>
                <c:pt idx="187" formatCode="General">
                  <c:v>1.6339999999999999</c:v>
                </c:pt>
                <c:pt idx="188" formatCode="General">
                  <c:v>1.635</c:v>
                </c:pt>
                <c:pt idx="189" formatCode="General">
                  <c:v>1.637</c:v>
                </c:pt>
                <c:pt idx="190" formatCode="General">
                  <c:v>1.6379999999999999</c:v>
                </c:pt>
                <c:pt idx="191" formatCode="General">
                  <c:v>1.639</c:v>
                </c:pt>
                <c:pt idx="192" formatCode="General">
                  <c:v>1.64</c:v>
                </c:pt>
                <c:pt idx="193" formatCode="General">
                  <c:v>1.641</c:v>
                </c:pt>
                <c:pt idx="194" formatCode="General">
                  <c:v>1.6419999999999999</c:v>
                </c:pt>
                <c:pt idx="195" formatCode="General">
                  <c:v>1.643</c:v>
                </c:pt>
                <c:pt idx="196" formatCode="General">
                  <c:v>1.6439999999999999</c:v>
                </c:pt>
                <c:pt idx="197" formatCode="General">
                  <c:v>1.645</c:v>
                </c:pt>
                <c:pt idx="198" formatCode="General">
                  <c:v>1.645</c:v>
                </c:pt>
                <c:pt idx="199" formatCode="General">
                  <c:v>1.6459999999999999</c:v>
                </c:pt>
                <c:pt idx="200" formatCode="General">
                  <c:v>1.647</c:v>
                </c:pt>
                <c:pt idx="201" formatCode="General">
                  <c:v>1.6479999999999999</c:v>
                </c:pt>
                <c:pt idx="202" formatCode="General">
                  <c:v>1.6479999999999999</c:v>
                </c:pt>
                <c:pt idx="203" formatCode="General">
                  <c:v>1.649</c:v>
                </c:pt>
                <c:pt idx="204" formatCode="General">
                  <c:v>1.65</c:v>
                </c:pt>
                <c:pt idx="205" formatCode="General">
                  <c:v>1.65</c:v>
                </c:pt>
                <c:pt idx="206" formatCode="General">
                  <c:v>1.651</c:v>
                </c:pt>
                <c:pt idx="207" formatCode="General">
                  <c:v>1.651</c:v>
                </c:pt>
                <c:pt idx="208" formatCode="General">
                  <c:v>1.6519999999999999</c:v>
                </c:pt>
                <c:pt idx="209" formatCode="General">
                  <c:v>1.6519999999999999</c:v>
                </c:pt>
                <c:pt idx="210" formatCode="General">
                  <c:v>1.653</c:v>
                </c:pt>
                <c:pt idx="211" formatCode="General">
                  <c:v>1.653</c:v>
                </c:pt>
                <c:pt idx="212" formatCode="General">
                  <c:v>1.653</c:v>
                </c:pt>
                <c:pt idx="213" formatCode="General">
                  <c:v>1.6539999999999999</c:v>
                </c:pt>
                <c:pt idx="214" formatCode="General">
                  <c:v>1.6539999999999999</c:v>
                </c:pt>
                <c:pt idx="215" formatCode="General">
                  <c:v>1.6539999999999999</c:v>
                </c:pt>
                <c:pt idx="216" formatCode="General">
                  <c:v>1.655</c:v>
                </c:pt>
                <c:pt idx="217" formatCode="General">
                  <c:v>1.655</c:v>
                </c:pt>
                <c:pt idx="218" formatCode="General">
                  <c:v>1.655</c:v>
                </c:pt>
                <c:pt idx="219" formatCode="General">
                  <c:v>1.6559999999999999</c:v>
                </c:pt>
                <c:pt idx="220" formatCode="General">
                  <c:v>1.6559999999999999</c:v>
                </c:pt>
                <c:pt idx="221" formatCode="General">
                  <c:v>1.6559999999999999</c:v>
                </c:pt>
                <c:pt idx="222" formatCode="General">
                  <c:v>1.657</c:v>
                </c:pt>
                <c:pt idx="223" formatCode="General">
                  <c:v>1.657</c:v>
                </c:pt>
                <c:pt idx="224" formatCode="General">
                  <c:v>1.657</c:v>
                </c:pt>
                <c:pt idx="225" formatCode="General">
                  <c:v>1.657</c:v>
                </c:pt>
                <c:pt idx="226" formatCode="General">
                  <c:v>1.657</c:v>
                </c:pt>
                <c:pt idx="227" formatCode="General">
                  <c:v>1.6579999999999999</c:v>
                </c:pt>
                <c:pt idx="228" formatCode="General">
                  <c:v>1.6579999999999999</c:v>
                </c:pt>
                <c:pt idx="229" formatCode="General">
                  <c:v>1.6579999999999999</c:v>
                </c:pt>
                <c:pt idx="230" formatCode="General">
                  <c:v>1.6579999999999999</c:v>
                </c:pt>
                <c:pt idx="231" formatCode="General">
                  <c:v>1.659</c:v>
                </c:pt>
                <c:pt idx="232" formatCode="General">
                  <c:v>1.659</c:v>
                </c:pt>
                <c:pt idx="233" formatCode="General">
                  <c:v>1.659</c:v>
                </c:pt>
                <c:pt idx="234" formatCode="General">
                  <c:v>1.659</c:v>
                </c:pt>
                <c:pt idx="235" formatCode="General">
                  <c:v>1.659</c:v>
                </c:pt>
                <c:pt idx="236" formatCode="General">
                  <c:v>1.659</c:v>
                </c:pt>
                <c:pt idx="237" formatCode="General">
                  <c:v>1.66</c:v>
                </c:pt>
                <c:pt idx="238" formatCode="General">
                  <c:v>1.66</c:v>
                </c:pt>
                <c:pt idx="239" formatCode="General">
                  <c:v>1.66</c:v>
                </c:pt>
                <c:pt idx="240" formatCode="General">
                  <c:v>1.66</c:v>
                </c:pt>
                <c:pt idx="241" formatCode="General">
                  <c:v>1.66</c:v>
                </c:pt>
                <c:pt idx="242" formatCode="General">
                  <c:v>1.66</c:v>
                </c:pt>
                <c:pt idx="243" formatCode="General">
                  <c:v>1.66</c:v>
                </c:pt>
                <c:pt idx="244" formatCode="General">
                  <c:v>1.661</c:v>
                </c:pt>
                <c:pt idx="245" formatCode="General">
                  <c:v>1.661</c:v>
                </c:pt>
                <c:pt idx="246" formatCode="General">
                  <c:v>1.661</c:v>
                </c:pt>
                <c:pt idx="247" formatCode="General">
                  <c:v>1.661</c:v>
                </c:pt>
                <c:pt idx="248" formatCode="General">
                  <c:v>1.661</c:v>
                </c:pt>
                <c:pt idx="249" formatCode="General">
                  <c:v>1.661</c:v>
                </c:pt>
                <c:pt idx="250" formatCode="General">
                  <c:v>1.661</c:v>
                </c:pt>
                <c:pt idx="251" formatCode="General">
                  <c:v>1.661</c:v>
                </c:pt>
                <c:pt idx="252" formatCode="General">
                  <c:v>1.6619999999999999</c:v>
                </c:pt>
                <c:pt idx="253" formatCode="General">
                  <c:v>1.6619999999999999</c:v>
                </c:pt>
                <c:pt idx="254" formatCode="General">
                  <c:v>1.6619999999999999</c:v>
                </c:pt>
                <c:pt idx="255" formatCode="General">
                  <c:v>1.6619999999999999</c:v>
                </c:pt>
                <c:pt idx="256" formatCode="General">
                  <c:v>1.6619999999999999</c:v>
                </c:pt>
                <c:pt idx="257" formatCode="General">
                  <c:v>1.6619999999999999</c:v>
                </c:pt>
                <c:pt idx="258" formatCode="General">
                  <c:v>1.6619999999999999</c:v>
                </c:pt>
                <c:pt idx="259" formatCode="General">
                  <c:v>1.6619999999999999</c:v>
                </c:pt>
                <c:pt idx="260" formatCode="General">
                  <c:v>1.6619999999999999</c:v>
                </c:pt>
                <c:pt idx="261" formatCode="General">
                  <c:v>1.663</c:v>
                </c:pt>
                <c:pt idx="262" formatCode="General">
                  <c:v>1.663</c:v>
                </c:pt>
                <c:pt idx="263" formatCode="General">
                  <c:v>1.663</c:v>
                </c:pt>
                <c:pt idx="264" formatCode="General">
                  <c:v>1.663</c:v>
                </c:pt>
                <c:pt idx="265" formatCode="General">
                  <c:v>1.663</c:v>
                </c:pt>
                <c:pt idx="266" formatCode="General">
                  <c:v>1.663</c:v>
                </c:pt>
                <c:pt idx="267" formatCode="General">
                  <c:v>1.663</c:v>
                </c:pt>
                <c:pt idx="268" formatCode="General">
                  <c:v>1.663</c:v>
                </c:pt>
                <c:pt idx="269" formatCode="General">
                  <c:v>1.663</c:v>
                </c:pt>
                <c:pt idx="270" formatCode="General">
                  <c:v>1.663</c:v>
                </c:pt>
                <c:pt idx="271" formatCode="General">
                  <c:v>1.663</c:v>
                </c:pt>
                <c:pt idx="272" formatCode="General">
                  <c:v>1.663</c:v>
                </c:pt>
                <c:pt idx="273" formatCode="General">
                  <c:v>1.6639999999999999</c:v>
                </c:pt>
                <c:pt idx="274" formatCode="General">
                  <c:v>1.6639999999999999</c:v>
                </c:pt>
                <c:pt idx="275" formatCode="General">
                  <c:v>1.6639999999999999</c:v>
                </c:pt>
                <c:pt idx="276" formatCode="General">
                  <c:v>1.6639999999999999</c:v>
                </c:pt>
                <c:pt idx="277" formatCode="General">
                  <c:v>1.6639999999999999</c:v>
                </c:pt>
                <c:pt idx="278" formatCode="General">
                  <c:v>1.6639999999999999</c:v>
                </c:pt>
                <c:pt idx="279" formatCode="General">
                  <c:v>1.6639999999999999</c:v>
                </c:pt>
                <c:pt idx="280" formatCode="General">
                  <c:v>1.6639999999999999</c:v>
                </c:pt>
                <c:pt idx="281" formatCode="General">
                  <c:v>1.6639999999999999</c:v>
                </c:pt>
                <c:pt idx="282" formatCode="General">
                  <c:v>1.6639999999999999</c:v>
                </c:pt>
                <c:pt idx="283" formatCode="General">
                  <c:v>1.6639999999999999</c:v>
                </c:pt>
                <c:pt idx="284" formatCode="General">
                  <c:v>1.6639999999999999</c:v>
                </c:pt>
                <c:pt idx="285" formatCode="General">
                  <c:v>1.6639999999999999</c:v>
                </c:pt>
                <c:pt idx="286" formatCode="General">
                  <c:v>1.6639999999999999</c:v>
                </c:pt>
                <c:pt idx="287" formatCode="General">
                  <c:v>1.6639999999999999</c:v>
                </c:pt>
                <c:pt idx="288" formatCode="General">
                  <c:v>1.6639999999999999</c:v>
                </c:pt>
                <c:pt idx="289" formatCode="General">
                  <c:v>1.665</c:v>
                </c:pt>
                <c:pt idx="290" formatCode="General">
                  <c:v>1.665</c:v>
                </c:pt>
                <c:pt idx="291" formatCode="General">
                  <c:v>1.665</c:v>
                </c:pt>
                <c:pt idx="292" formatCode="General">
                  <c:v>1.665</c:v>
                </c:pt>
                <c:pt idx="293" formatCode="General">
                  <c:v>1.665</c:v>
                </c:pt>
                <c:pt idx="294" formatCode="General">
                  <c:v>1.665</c:v>
                </c:pt>
                <c:pt idx="295" formatCode="General">
                  <c:v>1.665</c:v>
                </c:pt>
                <c:pt idx="296" formatCode="General">
                  <c:v>1.665</c:v>
                </c:pt>
                <c:pt idx="297" formatCode="General">
                  <c:v>1.665</c:v>
                </c:pt>
                <c:pt idx="298" formatCode="General">
                  <c:v>1.665</c:v>
                </c:pt>
                <c:pt idx="299" formatCode="General">
                  <c:v>1.665</c:v>
                </c:pt>
                <c:pt idx="300" formatCode="General">
                  <c:v>1.665</c:v>
                </c:pt>
                <c:pt idx="301" formatCode="General">
                  <c:v>1.665</c:v>
                </c:pt>
                <c:pt idx="302" formatCode="General">
                  <c:v>1.665</c:v>
                </c:pt>
                <c:pt idx="303" formatCode="General">
                  <c:v>1.665</c:v>
                </c:pt>
                <c:pt idx="304" formatCode="General">
                  <c:v>1.665</c:v>
                </c:pt>
                <c:pt idx="305" formatCode="General">
                  <c:v>1.665</c:v>
                </c:pt>
                <c:pt idx="306" formatCode="General">
                  <c:v>1.665</c:v>
                </c:pt>
                <c:pt idx="307" formatCode="General">
                  <c:v>1.665</c:v>
                </c:pt>
                <c:pt idx="308" formatCode="General">
                  <c:v>1.665</c:v>
                </c:pt>
                <c:pt idx="309" formatCode="General">
                  <c:v>1.665</c:v>
                </c:pt>
                <c:pt idx="310" formatCode="General">
                  <c:v>1.6659999999999999</c:v>
                </c:pt>
                <c:pt idx="311" formatCode="General">
                  <c:v>1.6659999999999999</c:v>
                </c:pt>
                <c:pt idx="312" formatCode="General">
                  <c:v>1.6659999999999999</c:v>
                </c:pt>
                <c:pt idx="313" formatCode="General">
                  <c:v>1.6659999999999999</c:v>
                </c:pt>
                <c:pt idx="314" formatCode="General">
                  <c:v>1.6659999999999999</c:v>
                </c:pt>
                <c:pt idx="315" formatCode="General">
                  <c:v>1.6659999999999999</c:v>
                </c:pt>
                <c:pt idx="316" formatCode="General">
                  <c:v>1.6659999999999999</c:v>
                </c:pt>
                <c:pt idx="317" formatCode="General">
                  <c:v>1.6659999999999999</c:v>
                </c:pt>
                <c:pt idx="318" formatCode="General">
                  <c:v>1.6659999999999999</c:v>
                </c:pt>
                <c:pt idx="319" formatCode="General">
                  <c:v>1.6659999999999999</c:v>
                </c:pt>
                <c:pt idx="320" formatCode="General">
                  <c:v>1.6659999999999999</c:v>
                </c:pt>
                <c:pt idx="321" formatCode="General">
                  <c:v>1.6659999999999999</c:v>
                </c:pt>
                <c:pt idx="322" formatCode="General">
                  <c:v>1.6659999999999999</c:v>
                </c:pt>
                <c:pt idx="323" formatCode="General">
                  <c:v>1.6659999999999999</c:v>
                </c:pt>
                <c:pt idx="324" formatCode="General">
                  <c:v>1.6659999999999999</c:v>
                </c:pt>
                <c:pt idx="325" formatCode="General">
                  <c:v>1.6659999999999999</c:v>
                </c:pt>
                <c:pt idx="326" formatCode="General">
                  <c:v>1.6659999999999999</c:v>
                </c:pt>
                <c:pt idx="327" formatCode="General">
                  <c:v>1.6659999999999999</c:v>
                </c:pt>
                <c:pt idx="328" formatCode="General">
                  <c:v>1.6659999999999999</c:v>
                </c:pt>
                <c:pt idx="329" formatCode="General">
                  <c:v>1.6659999999999999</c:v>
                </c:pt>
                <c:pt idx="330" formatCode="General">
                  <c:v>1.6659999999999999</c:v>
                </c:pt>
                <c:pt idx="331" formatCode="General">
                  <c:v>1.6659999999999999</c:v>
                </c:pt>
                <c:pt idx="332" formatCode="General">
                  <c:v>1.6659999999999999</c:v>
                </c:pt>
                <c:pt idx="333" formatCode="General">
                  <c:v>1.6659999999999999</c:v>
                </c:pt>
                <c:pt idx="334" formatCode="General">
                  <c:v>1.6659999999999999</c:v>
                </c:pt>
                <c:pt idx="335" formatCode="General">
                  <c:v>1.6659999999999999</c:v>
                </c:pt>
                <c:pt idx="336" formatCode="General">
                  <c:v>1.6659999999999999</c:v>
                </c:pt>
                <c:pt idx="337" formatCode="General">
                  <c:v>1.6659999999999999</c:v>
                </c:pt>
                <c:pt idx="338" formatCode="General">
                  <c:v>1.6659999999999999</c:v>
                </c:pt>
                <c:pt idx="339" formatCode="General">
                  <c:v>1.6659999999999999</c:v>
                </c:pt>
                <c:pt idx="340" formatCode="General">
                  <c:v>1.6659999999999999</c:v>
                </c:pt>
                <c:pt idx="341" formatCode="General">
                  <c:v>1.6659999999999999</c:v>
                </c:pt>
                <c:pt idx="342" formatCode="General">
                  <c:v>1.667</c:v>
                </c:pt>
                <c:pt idx="343" formatCode="General">
                  <c:v>1.667</c:v>
                </c:pt>
                <c:pt idx="344" formatCode="General">
                  <c:v>1.667</c:v>
                </c:pt>
                <c:pt idx="345" formatCode="General">
                  <c:v>1.667</c:v>
                </c:pt>
                <c:pt idx="346" formatCode="General">
                  <c:v>1.667</c:v>
                </c:pt>
                <c:pt idx="347" formatCode="General">
                  <c:v>1.667</c:v>
                </c:pt>
                <c:pt idx="348" formatCode="General">
                  <c:v>1.667</c:v>
                </c:pt>
                <c:pt idx="349" formatCode="General">
                  <c:v>1.667</c:v>
                </c:pt>
                <c:pt idx="350" formatCode="General">
                  <c:v>1.667</c:v>
                </c:pt>
                <c:pt idx="351" formatCode="General">
                  <c:v>1.667</c:v>
                </c:pt>
                <c:pt idx="352" formatCode="General">
                  <c:v>1.667</c:v>
                </c:pt>
                <c:pt idx="353" formatCode="General">
                  <c:v>1.667</c:v>
                </c:pt>
                <c:pt idx="354" formatCode="General">
                  <c:v>1.667</c:v>
                </c:pt>
                <c:pt idx="355" formatCode="General">
                  <c:v>1.667</c:v>
                </c:pt>
                <c:pt idx="356" formatCode="General">
                  <c:v>1.667</c:v>
                </c:pt>
                <c:pt idx="357" formatCode="General">
                  <c:v>1.667</c:v>
                </c:pt>
                <c:pt idx="358" formatCode="General">
                  <c:v>1.667</c:v>
                </c:pt>
                <c:pt idx="359" formatCode="General">
                  <c:v>1.667</c:v>
                </c:pt>
                <c:pt idx="360" formatCode="General">
                  <c:v>1.667</c:v>
                </c:pt>
              </c:numCache>
            </c:numRef>
          </c:yVal>
          <c:smooth val="1"/>
          <c:extLst>
            <c:ext xmlns:c16="http://schemas.microsoft.com/office/drawing/2014/chart" uri="{C3380CC4-5D6E-409C-BE32-E72D297353CC}">
              <c16:uniqueId val="{00000001-B81B-47E5-B061-0C0E8BB253E8}"/>
            </c:ext>
          </c:extLst>
        </c:ser>
        <c:ser>
          <c:idx val="2"/>
          <c:order val="2"/>
          <c:tx>
            <c:strRef>
              <c:f>sense!$D$1</c:f>
              <c:strCache>
                <c:ptCount val="1"/>
                <c:pt idx="0">
                  <c:v>INV-</c:v>
                </c:pt>
              </c:strCache>
            </c:strRef>
          </c:tx>
          <c:spPr>
            <a:ln w="25400" cap="rnd">
              <a:solidFill>
                <a:srgbClr val="00B050">
                  <a:alpha val="50000"/>
                </a:srgbClr>
              </a:solidFill>
              <a:round/>
            </a:ln>
            <a:effectLst/>
          </c:spPr>
          <c:marker>
            <c:symbol val="none"/>
          </c:marker>
          <c:xVal>
            <c:numRef>
              <c:f>sense!$A$2:$A$362</c:f>
              <c:numCache>
                <c:formatCode>0.00E+00</c:formatCode>
                <c:ptCount val="361"/>
                <c:pt idx="0" formatCode="General">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pt idx="101">
                  <c:v>0.505</c:v>
                </c:pt>
                <c:pt idx="102">
                  <c:v>0.51</c:v>
                </c:pt>
                <c:pt idx="103">
                  <c:v>0.51500000000000001</c:v>
                </c:pt>
                <c:pt idx="104">
                  <c:v>0.52</c:v>
                </c:pt>
                <c:pt idx="105">
                  <c:v>0.52500000000000002</c:v>
                </c:pt>
                <c:pt idx="106">
                  <c:v>0.53</c:v>
                </c:pt>
                <c:pt idx="107">
                  <c:v>0.53500000000000003</c:v>
                </c:pt>
                <c:pt idx="108">
                  <c:v>0.54</c:v>
                </c:pt>
                <c:pt idx="109">
                  <c:v>0.54500000000000004</c:v>
                </c:pt>
                <c:pt idx="110">
                  <c:v>0.55000000000000004</c:v>
                </c:pt>
                <c:pt idx="111">
                  <c:v>0.55500000000000005</c:v>
                </c:pt>
                <c:pt idx="112">
                  <c:v>0.56000000000000005</c:v>
                </c:pt>
                <c:pt idx="113">
                  <c:v>0.56499999999999995</c:v>
                </c:pt>
                <c:pt idx="114">
                  <c:v>0.56999999999999995</c:v>
                </c:pt>
                <c:pt idx="115">
                  <c:v>0.57499999999999996</c:v>
                </c:pt>
                <c:pt idx="116">
                  <c:v>0.57999999999999996</c:v>
                </c:pt>
                <c:pt idx="117">
                  <c:v>0.58499999999999996</c:v>
                </c:pt>
                <c:pt idx="118">
                  <c:v>0.59</c:v>
                </c:pt>
                <c:pt idx="119">
                  <c:v>0.59499999999999997</c:v>
                </c:pt>
                <c:pt idx="120">
                  <c:v>0.6</c:v>
                </c:pt>
                <c:pt idx="121">
                  <c:v>0.60499999999999998</c:v>
                </c:pt>
                <c:pt idx="122">
                  <c:v>0.61</c:v>
                </c:pt>
                <c:pt idx="123">
                  <c:v>0.61499999999999999</c:v>
                </c:pt>
                <c:pt idx="124">
                  <c:v>0.62</c:v>
                </c:pt>
                <c:pt idx="125">
                  <c:v>0.625</c:v>
                </c:pt>
                <c:pt idx="126">
                  <c:v>0.63</c:v>
                </c:pt>
                <c:pt idx="127">
                  <c:v>0.63500000000000001</c:v>
                </c:pt>
                <c:pt idx="128">
                  <c:v>0.64</c:v>
                </c:pt>
                <c:pt idx="129">
                  <c:v>0.64500000000000002</c:v>
                </c:pt>
                <c:pt idx="130">
                  <c:v>0.65</c:v>
                </c:pt>
                <c:pt idx="131">
                  <c:v>0.65500000000000003</c:v>
                </c:pt>
                <c:pt idx="132">
                  <c:v>0.66</c:v>
                </c:pt>
                <c:pt idx="133">
                  <c:v>0.66500000000000004</c:v>
                </c:pt>
                <c:pt idx="134">
                  <c:v>0.67</c:v>
                </c:pt>
                <c:pt idx="135">
                  <c:v>0.67500000000000004</c:v>
                </c:pt>
                <c:pt idx="136">
                  <c:v>0.68</c:v>
                </c:pt>
                <c:pt idx="137">
                  <c:v>0.68500000000000005</c:v>
                </c:pt>
                <c:pt idx="138">
                  <c:v>0.69</c:v>
                </c:pt>
                <c:pt idx="139">
                  <c:v>0.69499999999999995</c:v>
                </c:pt>
                <c:pt idx="140">
                  <c:v>0.7</c:v>
                </c:pt>
                <c:pt idx="141">
                  <c:v>0.70499999999999996</c:v>
                </c:pt>
                <c:pt idx="142">
                  <c:v>0.71</c:v>
                </c:pt>
                <c:pt idx="143">
                  <c:v>0.71499999999999997</c:v>
                </c:pt>
                <c:pt idx="144">
                  <c:v>0.72</c:v>
                </c:pt>
                <c:pt idx="145">
                  <c:v>0.72499999999999998</c:v>
                </c:pt>
                <c:pt idx="146">
                  <c:v>0.73</c:v>
                </c:pt>
                <c:pt idx="147">
                  <c:v>0.73499999999999999</c:v>
                </c:pt>
                <c:pt idx="148">
                  <c:v>0.74</c:v>
                </c:pt>
                <c:pt idx="149">
                  <c:v>0.745</c:v>
                </c:pt>
                <c:pt idx="150">
                  <c:v>0.75</c:v>
                </c:pt>
                <c:pt idx="151">
                  <c:v>0.755</c:v>
                </c:pt>
                <c:pt idx="152">
                  <c:v>0.76</c:v>
                </c:pt>
                <c:pt idx="153">
                  <c:v>0.76500000000000001</c:v>
                </c:pt>
                <c:pt idx="154">
                  <c:v>0.77</c:v>
                </c:pt>
                <c:pt idx="155">
                  <c:v>0.77500000000000002</c:v>
                </c:pt>
                <c:pt idx="156">
                  <c:v>0.78</c:v>
                </c:pt>
                <c:pt idx="157">
                  <c:v>0.78500000000000003</c:v>
                </c:pt>
                <c:pt idx="158">
                  <c:v>0.79</c:v>
                </c:pt>
                <c:pt idx="159">
                  <c:v>0.79500000000000004</c:v>
                </c:pt>
                <c:pt idx="160">
                  <c:v>0.8</c:v>
                </c:pt>
                <c:pt idx="161">
                  <c:v>0.80500000000000005</c:v>
                </c:pt>
                <c:pt idx="162">
                  <c:v>0.81</c:v>
                </c:pt>
                <c:pt idx="163">
                  <c:v>0.81499999999999995</c:v>
                </c:pt>
                <c:pt idx="164">
                  <c:v>0.82</c:v>
                </c:pt>
                <c:pt idx="165">
                  <c:v>0.82499999999999996</c:v>
                </c:pt>
                <c:pt idx="166">
                  <c:v>0.83</c:v>
                </c:pt>
                <c:pt idx="167">
                  <c:v>0.83499999999999996</c:v>
                </c:pt>
                <c:pt idx="168">
                  <c:v>0.84</c:v>
                </c:pt>
                <c:pt idx="169">
                  <c:v>0.84499999999999997</c:v>
                </c:pt>
                <c:pt idx="170">
                  <c:v>0.85</c:v>
                </c:pt>
                <c:pt idx="171">
                  <c:v>0.85499999999999998</c:v>
                </c:pt>
                <c:pt idx="172">
                  <c:v>0.86</c:v>
                </c:pt>
                <c:pt idx="173">
                  <c:v>0.86499999999999999</c:v>
                </c:pt>
                <c:pt idx="174">
                  <c:v>0.87</c:v>
                </c:pt>
                <c:pt idx="175">
                  <c:v>0.875</c:v>
                </c:pt>
                <c:pt idx="176">
                  <c:v>0.88</c:v>
                </c:pt>
                <c:pt idx="177">
                  <c:v>0.88500000000000001</c:v>
                </c:pt>
                <c:pt idx="178">
                  <c:v>0.89</c:v>
                </c:pt>
                <c:pt idx="179">
                  <c:v>0.89500000000000002</c:v>
                </c:pt>
                <c:pt idx="180">
                  <c:v>0.9</c:v>
                </c:pt>
                <c:pt idx="181">
                  <c:v>0.90500000000000003</c:v>
                </c:pt>
                <c:pt idx="182">
                  <c:v>0.91</c:v>
                </c:pt>
                <c:pt idx="183">
                  <c:v>0.91500000000000004</c:v>
                </c:pt>
                <c:pt idx="184">
                  <c:v>0.92</c:v>
                </c:pt>
                <c:pt idx="185">
                  <c:v>0.92500000000000004</c:v>
                </c:pt>
                <c:pt idx="186">
                  <c:v>0.93</c:v>
                </c:pt>
                <c:pt idx="187">
                  <c:v>0.93500000000000005</c:v>
                </c:pt>
                <c:pt idx="188">
                  <c:v>0.94</c:v>
                </c:pt>
                <c:pt idx="189">
                  <c:v>0.94499999999999995</c:v>
                </c:pt>
                <c:pt idx="190">
                  <c:v>0.95</c:v>
                </c:pt>
                <c:pt idx="191">
                  <c:v>0.95499999999999996</c:v>
                </c:pt>
                <c:pt idx="192">
                  <c:v>0.96</c:v>
                </c:pt>
                <c:pt idx="193">
                  <c:v>0.96499999999999997</c:v>
                </c:pt>
                <c:pt idx="194">
                  <c:v>0.97</c:v>
                </c:pt>
                <c:pt idx="195">
                  <c:v>0.97499999999999998</c:v>
                </c:pt>
                <c:pt idx="196">
                  <c:v>0.98</c:v>
                </c:pt>
                <c:pt idx="197">
                  <c:v>0.98499999999999999</c:v>
                </c:pt>
                <c:pt idx="198">
                  <c:v>0.99</c:v>
                </c:pt>
                <c:pt idx="199">
                  <c:v>0.995</c:v>
                </c:pt>
                <c:pt idx="200" formatCode="General">
                  <c:v>1</c:v>
                </c:pt>
                <c:pt idx="201" formatCode="General">
                  <c:v>1.0049999999999999</c:v>
                </c:pt>
                <c:pt idx="202" formatCode="General">
                  <c:v>1.01</c:v>
                </c:pt>
                <c:pt idx="203" formatCode="General">
                  <c:v>1.0149999999999999</c:v>
                </c:pt>
                <c:pt idx="204" formatCode="General">
                  <c:v>1.02</c:v>
                </c:pt>
                <c:pt idx="205" formatCode="General">
                  <c:v>1.0249999999999999</c:v>
                </c:pt>
                <c:pt idx="206" formatCode="General">
                  <c:v>1.03</c:v>
                </c:pt>
                <c:pt idx="207" formatCode="General">
                  <c:v>1.0349999999999999</c:v>
                </c:pt>
                <c:pt idx="208" formatCode="General">
                  <c:v>1.04</c:v>
                </c:pt>
                <c:pt idx="209" formatCode="General">
                  <c:v>1.0449999999999999</c:v>
                </c:pt>
                <c:pt idx="210" formatCode="General">
                  <c:v>1.05</c:v>
                </c:pt>
                <c:pt idx="211" formatCode="General">
                  <c:v>1.0549999999999999</c:v>
                </c:pt>
                <c:pt idx="212" formatCode="General">
                  <c:v>1.06</c:v>
                </c:pt>
                <c:pt idx="213" formatCode="General">
                  <c:v>1.0649999999999999</c:v>
                </c:pt>
                <c:pt idx="214" formatCode="General">
                  <c:v>1.07</c:v>
                </c:pt>
                <c:pt idx="215" formatCode="General">
                  <c:v>1.075</c:v>
                </c:pt>
                <c:pt idx="216" formatCode="General">
                  <c:v>1.08</c:v>
                </c:pt>
                <c:pt idx="217" formatCode="General">
                  <c:v>1.085</c:v>
                </c:pt>
                <c:pt idx="218" formatCode="General">
                  <c:v>1.0900000000000001</c:v>
                </c:pt>
                <c:pt idx="219" formatCode="General">
                  <c:v>1.095</c:v>
                </c:pt>
                <c:pt idx="220" formatCode="General">
                  <c:v>1.1000000000000001</c:v>
                </c:pt>
                <c:pt idx="221" formatCode="General">
                  <c:v>1.105</c:v>
                </c:pt>
                <c:pt idx="222" formatCode="General">
                  <c:v>1.1100000000000001</c:v>
                </c:pt>
                <c:pt idx="223" formatCode="General">
                  <c:v>1.115</c:v>
                </c:pt>
                <c:pt idx="224" formatCode="General">
                  <c:v>1.1200000000000001</c:v>
                </c:pt>
                <c:pt idx="225" formatCode="General">
                  <c:v>1.125</c:v>
                </c:pt>
                <c:pt idx="226" formatCode="General">
                  <c:v>1.1299999999999999</c:v>
                </c:pt>
                <c:pt idx="227" formatCode="General">
                  <c:v>1.135</c:v>
                </c:pt>
                <c:pt idx="228" formatCode="General">
                  <c:v>1.1399999999999999</c:v>
                </c:pt>
                <c:pt idx="229" formatCode="General">
                  <c:v>1.145</c:v>
                </c:pt>
                <c:pt idx="230" formatCode="General">
                  <c:v>1.1499999999999999</c:v>
                </c:pt>
                <c:pt idx="231" formatCode="General">
                  <c:v>1.155</c:v>
                </c:pt>
                <c:pt idx="232" formatCode="General">
                  <c:v>1.1599999999999999</c:v>
                </c:pt>
                <c:pt idx="233" formatCode="General">
                  <c:v>1.165</c:v>
                </c:pt>
                <c:pt idx="234" formatCode="General">
                  <c:v>1.17</c:v>
                </c:pt>
                <c:pt idx="235" formatCode="General">
                  <c:v>1.175</c:v>
                </c:pt>
                <c:pt idx="236" formatCode="General">
                  <c:v>1.18</c:v>
                </c:pt>
                <c:pt idx="237" formatCode="General">
                  <c:v>1.1850000000000001</c:v>
                </c:pt>
                <c:pt idx="238" formatCode="General">
                  <c:v>1.19</c:v>
                </c:pt>
                <c:pt idx="239" formatCode="General">
                  <c:v>1.1950000000000001</c:v>
                </c:pt>
                <c:pt idx="240" formatCode="General">
                  <c:v>1.2</c:v>
                </c:pt>
                <c:pt idx="241" formatCode="General">
                  <c:v>1.2050000000000001</c:v>
                </c:pt>
                <c:pt idx="242" formatCode="General">
                  <c:v>1.21</c:v>
                </c:pt>
                <c:pt idx="243" formatCode="General">
                  <c:v>1.2150000000000001</c:v>
                </c:pt>
                <c:pt idx="244" formatCode="General">
                  <c:v>1.22</c:v>
                </c:pt>
                <c:pt idx="245" formatCode="General">
                  <c:v>1.2250000000000001</c:v>
                </c:pt>
                <c:pt idx="246" formatCode="General">
                  <c:v>1.23</c:v>
                </c:pt>
                <c:pt idx="247" formatCode="General">
                  <c:v>1.2350000000000001</c:v>
                </c:pt>
                <c:pt idx="248" formatCode="General">
                  <c:v>1.24</c:v>
                </c:pt>
                <c:pt idx="249" formatCode="General">
                  <c:v>1.2450000000000001</c:v>
                </c:pt>
                <c:pt idx="250" formatCode="General">
                  <c:v>1.25</c:v>
                </c:pt>
                <c:pt idx="251" formatCode="General">
                  <c:v>1.2549999999999999</c:v>
                </c:pt>
                <c:pt idx="252" formatCode="General">
                  <c:v>1.26</c:v>
                </c:pt>
                <c:pt idx="253" formatCode="General">
                  <c:v>1.2649999999999999</c:v>
                </c:pt>
                <c:pt idx="254" formatCode="General">
                  <c:v>1.27</c:v>
                </c:pt>
                <c:pt idx="255" formatCode="General">
                  <c:v>1.2749999999999999</c:v>
                </c:pt>
                <c:pt idx="256" formatCode="General">
                  <c:v>1.28</c:v>
                </c:pt>
                <c:pt idx="257" formatCode="General">
                  <c:v>1.2849999999999999</c:v>
                </c:pt>
                <c:pt idx="258" formatCode="General">
                  <c:v>1.29</c:v>
                </c:pt>
                <c:pt idx="259" formatCode="General">
                  <c:v>1.2949999999999999</c:v>
                </c:pt>
                <c:pt idx="260" formatCode="General">
                  <c:v>1.3</c:v>
                </c:pt>
                <c:pt idx="261" formatCode="General">
                  <c:v>1.3049999999999999</c:v>
                </c:pt>
                <c:pt idx="262" formatCode="General">
                  <c:v>1.31</c:v>
                </c:pt>
                <c:pt idx="263" formatCode="General">
                  <c:v>1.3149999999999999</c:v>
                </c:pt>
                <c:pt idx="264" formatCode="General">
                  <c:v>1.32</c:v>
                </c:pt>
                <c:pt idx="265" formatCode="General">
                  <c:v>1.325</c:v>
                </c:pt>
                <c:pt idx="266" formatCode="General">
                  <c:v>1.33</c:v>
                </c:pt>
                <c:pt idx="267" formatCode="General">
                  <c:v>1.335</c:v>
                </c:pt>
                <c:pt idx="268" formatCode="General">
                  <c:v>1.34</c:v>
                </c:pt>
                <c:pt idx="269" formatCode="General">
                  <c:v>1.345</c:v>
                </c:pt>
                <c:pt idx="270" formatCode="General">
                  <c:v>1.35</c:v>
                </c:pt>
                <c:pt idx="271" formatCode="General">
                  <c:v>1.355</c:v>
                </c:pt>
                <c:pt idx="272" formatCode="General">
                  <c:v>1.36</c:v>
                </c:pt>
                <c:pt idx="273" formatCode="General">
                  <c:v>1.365</c:v>
                </c:pt>
                <c:pt idx="274" formatCode="General">
                  <c:v>1.37</c:v>
                </c:pt>
                <c:pt idx="275" formatCode="General">
                  <c:v>1.375</c:v>
                </c:pt>
                <c:pt idx="276" formatCode="General">
                  <c:v>1.38</c:v>
                </c:pt>
                <c:pt idx="277" formatCode="General">
                  <c:v>1.385</c:v>
                </c:pt>
                <c:pt idx="278" formatCode="General">
                  <c:v>1.39</c:v>
                </c:pt>
                <c:pt idx="279" formatCode="General">
                  <c:v>1.395</c:v>
                </c:pt>
                <c:pt idx="280" formatCode="General">
                  <c:v>1.4</c:v>
                </c:pt>
                <c:pt idx="281" formatCode="General">
                  <c:v>1.405</c:v>
                </c:pt>
                <c:pt idx="282" formatCode="General">
                  <c:v>1.41</c:v>
                </c:pt>
                <c:pt idx="283" formatCode="General">
                  <c:v>1.415</c:v>
                </c:pt>
                <c:pt idx="284" formatCode="General">
                  <c:v>1.42</c:v>
                </c:pt>
                <c:pt idx="285" formatCode="General">
                  <c:v>1.425</c:v>
                </c:pt>
                <c:pt idx="286" formatCode="General">
                  <c:v>1.43</c:v>
                </c:pt>
                <c:pt idx="287" formatCode="General">
                  <c:v>1.4350000000000001</c:v>
                </c:pt>
                <c:pt idx="288" formatCode="General">
                  <c:v>1.44</c:v>
                </c:pt>
                <c:pt idx="289" formatCode="General">
                  <c:v>1.4450000000000001</c:v>
                </c:pt>
                <c:pt idx="290" formatCode="General">
                  <c:v>1.45</c:v>
                </c:pt>
                <c:pt idx="291" formatCode="General">
                  <c:v>1.4550000000000001</c:v>
                </c:pt>
                <c:pt idx="292" formatCode="General">
                  <c:v>1.46</c:v>
                </c:pt>
                <c:pt idx="293" formatCode="General">
                  <c:v>1.4650000000000001</c:v>
                </c:pt>
                <c:pt idx="294" formatCode="General">
                  <c:v>1.47</c:v>
                </c:pt>
                <c:pt idx="295" formatCode="General">
                  <c:v>1.4750000000000001</c:v>
                </c:pt>
                <c:pt idx="296" formatCode="General">
                  <c:v>1.48</c:v>
                </c:pt>
                <c:pt idx="297" formatCode="General">
                  <c:v>1.4850000000000001</c:v>
                </c:pt>
                <c:pt idx="298" formatCode="General">
                  <c:v>1.49</c:v>
                </c:pt>
                <c:pt idx="299" formatCode="General">
                  <c:v>1.4950000000000001</c:v>
                </c:pt>
                <c:pt idx="300" formatCode="General">
                  <c:v>1.5</c:v>
                </c:pt>
                <c:pt idx="301" formatCode="General">
                  <c:v>1.5049999999999999</c:v>
                </c:pt>
                <c:pt idx="302" formatCode="General">
                  <c:v>1.51</c:v>
                </c:pt>
                <c:pt idx="303" formatCode="General">
                  <c:v>1.5149999999999999</c:v>
                </c:pt>
                <c:pt idx="304" formatCode="General">
                  <c:v>1.52</c:v>
                </c:pt>
                <c:pt idx="305" formatCode="General">
                  <c:v>1.5249999999999999</c:v>
                </c:pt>
                <c:pt idx="306" formatCode="General">
                  <c:v>1.53</c:v>
                </c:pt>
                <c:pt idx="307" formatCode="General">
                  <c:v>1.5349999999999999</c:v>
                </c:pt>
                <c:pt idx="308" formatCode="General">
                  <c:v>1.54</c:v>
                </c:pt>
                <c:pt idx="309" formatCode="General">
                  <c:v>1.5449999999999999</c:v>
                </c:pt>
                <c:pt idx="310" formatCode="General">
                  <c:v>1.55</c:v>
                </c:pt>
                <c:pt idx="311" formatCode="General">
                  <c:v>1.5549999999999999</c:v>
                </c:pt>
                <c:pt idx="312" formatCode="General">
                  <c:v>1.56</c:v>
                </c:pt>
                <c:pt idx="313" formatCode="General">
                  <c:v>1.5649999999999999</c:v>
                </c:pt>
                <c:pt idx="314" formatCode="General">
                  <c:v>1.57</c:v>
                </c:pt>
                <c:pt idx="315" formatCode="General">
                  <c:v>1.575</c:v>
                </c:pt>
                <c:pt idx="316" formatCode="General">
                  <c:v>1.58</c:v>
                </c:pt>
                <c:pt idx="317" formatCode="General">
                  <c:v>1.585</c:v>
                </c:pt>
                <c:pt idx="318" formatCode="General">
                  <c:v>1.59</c:v>
                </c:pt>
                <c:pt idx="319" formatCode="General">
                  <c:v>1.595</c:v>
                </c:pt>
                <c:pt idx="320" formatCode="General">
                  <c:v>1.6</c:v>
                </c:pt>
                <c:pt idx="321" formatCode="General">
                  <c:v>1.605</c:v>
                </c:pt>
                <c:pt idx="322" formatCode="General">
                  <c:v>1.61</c:v>
                </c:pt>
                <c:pt idx="323" formatCode="General">
                  <c:v>1.615</c:v>
                </c:pt>
                <c:pt idx="324" formatCode="General">
                  <c:v>1.62</c:v>
                </c:pt>
                <c:pt idx="325" formatCode="General">
                  <c:v>1.625</c:v>
                </c:pt>
                <c:pt idx="326" formatCode="General">
                  <c:v>1.63</c:v>
                </c:pt>
                <c:pt idx="327" formatCode="General">
                  <c:v>1.635</c:v>
                </c:pt>
                <c:pt idx="328" formatCode="General">
                  <c:v>1.64</c:v>
                </c:pt>
                <c:pt idx="329" formatCode="General">
                  <c:v>1.645</c:v>
                </c:pt>
                <c:pt idx="330" formatCode="General">
                  <c:v>1.65</c:v>
                </c:pt>
                <c:pt idx="331" formatCode="General">
                  <c:v>1.655</c:v>
                </c:pt>
                <c:pt idx="332" formatCode="General">
                  <c:v>1.66</c:v>
                </c:pt>
                <c:pt idx="333" formatCode="General">
                  <c:v>1.665</c:v>
                </c:pt>
                <c:pt idx="334" formatCode="General">
                  <c:v>1.67</c:v>
                </c:pt>
                <c:pt idx="335" formatCode="General">
                  <c:v>1.675</c:v>
                </c:pt>
                <c:pt idx="336" formatCode="General">
                  <c:v>1.68</c:v>
                </c:pt>
                <c:pt idx="337" formatCode="General">
                  <c:v>1.6850000000000001</c:v>
                </c:pt>
                <c:pt idx="338" formatCode="General">
                  <c:v>1.69</c:v>
                </c:pt>
                <c:pt idx="339" formatCode="General">
                  <c:v>1.6950000000000001</c:v>
                </c:pt>
                <c:pt idx="340" formatCode="General">
                  <c:v>1.7</c:v>
                </c:pt>
                <c:pt idx="341" formatCode="General">
                  <c:v>1.7050000000000001</c:v>
                </c:pt>
                <c:pt idx="342" formatCode="General">
                  <c:v>1.71</c:v>
                </c:pt>
                <c:pt idx="343" formatCode="General">
                  <c:v>1.7150000000000001</c:v>
                </c:pt>
                <c:pt idx="344" formatCode="General">
                  <c:v>1.72</c:v>
                </c:pt>
                <c:pt idx="345" formatCode="General">
                  <c:v>1.7250000000000001</c:v>
                </c:pt>
                <c:pt idx="346" formatCode="General">
                  <c:v>1.73</c:v>
                </c:pt>
                <c:pt idx="347" formatCode="General">
                  <c:v>1.7350000000000001</c:v>
                </c:pt>
                <c:pt idx="348" formatCode="General">
                  <c:v>1.74</c:v>
                </c:pt>
                <c:pt idx="349" formatCode="General">
                  <c:v>1.7450000000000001</c:v>
                </c:pt>
                <c:pt idx="350" formatCode="General">
                  <c:v>1.75</c:v>
                </c:pt>
                <c:pt idx="351" formatCode="General">
                  <c:v>1.7549999999999999</c:v>
                </c:pt>
                <c:pt idx="352" formatCode="General">
                  <c:v>1.76</c:v>
                </c:pt>
                <c:pt idx="353" formatCode="General">
                  <c:v>1.7649999999999999</c:v>
                </c:pt>
                <c:pt idx="354" formatCode="General">
                  <c:v>1.77</c:v>
                </c:pt>
                <c:pt idx="355" formatCode="General">
                  <c:v>1.7749999999999999</c:v>
                </c:pt>
                <c:pt idx="356" formatCode="General">
                  <c:v>1.78</c:v>
                </c:pt>
                <c:pt idx="357" formatCode="General">
                  <c:v>1.7849999999999999</c:v>
                </c:pt>
                <c:pt idx="358" formatCode="General">
                  <c:v>1.79</c:v>
                </c:pt>
                <c:pt idx="359" formatCode="General">
                  <c:v>1.7949999999999999</c:v>
                </c:pt>
                <c:pt idx="360" formatCode="General">
                  <c:v>1.8</c:v>
                </c:pt>
              </c:numCache>
            </c:numRef>
          </c:xVal>
          <c:yVal>
            <c:numRef>
              <c:f>sense!$D$2:$D$362</c:f>
              <c:numCache>
                <c:formatCode>General</c:formatCode>
                <c:ptCount val="361"/>
                <c:pt idx="0">
                  <c:v>1.8</c:v>
                </c:pt>
                <c:pt idx="1">
                  <c:v>1.8</c:v>
                </c:pt>
                <c:pt idx="2">
                  <c:v>1.8</c:v>
                </c:pt>
                <c:pt idx="3">
                  <c:v>1.8</c:v>
                </c:pt>
                <c:pt idx="4">
                  <c:v>1.8</c:v>
                </c:pt>
                <c:pt idx="5">
                  <c:v>1.8</c:v>
                </c:pt>
                <c:pt idx="6">
                  <c:v>1.8</c:v>
                </c:pt>
                <c:pt idx="7">
                  <c:v>1.8</c:v>
                </c:pt>
                <c:pt idx="8">
                  <c:v>1.8</c:v>
                </c:pt>
                <c:pt idx="9">
                  <c:v>1.8</c:v>
                </c:pt>
                <c:pt idx="10">
                  <c:v>1.8</c:v>
                </c:pt>
                <c:pt idx="11">
                  <c:v>1.8</c:v>
                </c:pt>
                <c:pt idx="12">
                  <c:v>1.8</c:v>
                </c:pt>
                <c:pt idx="13">
                  <c:v>1.8</c:v>
                </c:pt>
                <c:pt idx="14">
                  <c:v>1.8</c:v>
                </c:pt>
                <c:pt idx="15">
                  <c:v>1.8</c:v>
                </c:pt>
                <c:pt idx="16">
                  <c:v>1.8</c:v>
                </c:pt>
                <c:pt idx="17">
                  <c:v>1.8</c:v>
                </c:pt>
                <c:pt idx="18">
                  <c:v>1.8</c:v>
                </c:pt>
                <c:pt idx="19">
                  <c:v>1.8</c:v>
                </c:pt>
                <c:pt idx="20">
                  <c:v>1.8</c:v>
                </c:pt>
                <c:pt idx="21">
                  <c:v>1.8</c:v>
                </c:pt>
                <c:pt idx="22">
                  <c:v>1.8</c:v>
                </c:pt>
                <c:pt idx="23">
                  <c:v>1.8</c:v>
                </c:pt>
                <c:pt idx="24">
                  <c:v>1.8</c:v>
                </c:pt>
                <c:pt idx="25">
                  <c:v>1.8</c:v>
                </c:pt>
                <c:pt idx="26">
                  <c:v>1.8</c:v>
                </c:pt>
                <c:pt idx="27">
                  <c:v>1.8</c:v>
                </c:pt>
                <c:pt idx="28">
                  <c:v>1.8</c:v>
                </c:pt>
                <c:pt idx="29">
                  <c:v>1.8</c:v>
                </c:pt>
                <c:pt idx="30">
                  <c:v>1.8</c:v>
                </c:pt>
                <c:pt idx="31">
                  <c:v>1.8</c:v>
                </c:pt>
                <c:pt idx="32">
                  <c:v>1.8</c:v>
                </c:pt>
                <c:pt idx="33">
                  <c:v>1.8</c:v>
                </c:pt>
                <c:pt idx="34">
                  <c:v>1.8</c:v>
                </c:pt>
                <c:pt idx="35">
                  <c:v>1.8</c:v>
                </c:pt>
                <c:pt idx="36">
                  <c:v>1.8</c:v>
                </c:pt>
                <c:pt idx="37">
                  <c:v>1.8</c:v>
                </c:pt>
                <c:pt idx="38">
                  <c:v>1.8</c:v>
                </c:pt>
                <c:pt idx="39">
                  <c:v>1.8</c:v>
                </c:pt>
                <c:pt idx="40">
                  <c:v>1.8</c:v>
                </c:pt>
                <c:pt idx="41">
                  <c:v>1.8</c:v>
                </c:pt>
                <c:pt idx="42">
                  <c:v>1.8</c:v>
                </c:pt>
                <c:pt idx="43">
                  <c:v>1.8</c:v>
                </c:pt>
                <c:pt idx="44">
                  <c:v>1.8</c:v>
                </c:pt>
                <c:pt idx="45">
                  <c:v>1.8</c:v>
                </c:pt>
                <c:pt idx="46">
                  <c:v>1.8</c:v>
                </c:pt>
                <c:pt idx="47">
                  <c:v>1.8</c:v>
                </c:pt>
                <c:pt idx="48">
                  <c:v>1.8</c:v>
                </c:pt>
                <c:pt idx="49">
                  <c:v>1.8</c:v>
                </c:pt>
                <c:pt idx="50">
                  <c:v>1.8</c:v>
                </c:pt>
                <c:pt idx="51">
                  <c:v>1.8</c:v>
                </c:pt>
                <c:pt idx="52">
                  <c:v>1.8</c:v>
                </c:pt>
                <c:pt idx="53">
                  <c:v>1.8</c:v>
                </c:pt>
                <c:pt idx="54">
                  <c:v>1.8</c:v>
                </c:pt>
                <c:pt idx="55">
                  <c:v>1.8</c:v>
                </c:pt>
                <c:pt idx="56">
                  <c:v>1.8</c:v>
                </c:pt>
                <c:pt idx="57">
                  <c:v>1.8</c:v>
                </c:pt>
                <c:pt idx="58">
                  <c:v>1.8</c:v>
                </c:pt>
                <c:pt idx="59">
                  <c:v>1.8</c:v>
                </c:pt>
                <c:pt idx="60">
                  <c:v>1.8</c:v>
                </c:pt>
                <c:pt idx="61">
                  <c:v>1.8</c:v>
                </c:pt>
                <c:pt idx="62">
                  <c:v>1.8</c:v>
                </c:pt>
                <c:pt idx="63">
                  <c:v>1.8</c:v>
                </c:pt>
                <c:pt idx="64">
                  <c:v>1.8</c:v>
                </c:pt>
                <c:pt idx="65">
                  <c:v>1.8</c:v>
                </c:pt>
                <c:pt idx="66">
                  <c:v>1.8</c:v>
                </c:pt>
                <c:pt idx="67">
                  <c:v>1.8</c:v>
                </c:pt>
                <c:pt idx="68">
                  <c:v>1.8</c:v>
                </c:pt>
                <c:pt idx="69">
                  <c:v>1.8</c:v>
                </c:pt>
                <c:pt idx="70">
                  <c:v>1.8</c:v>
                </c:pt>
                <c:pt idx="71">
                  <c:v>1.8</c:v>
                </c:pt>
                <c:pt idx="72">
                  <c:v>1.8</c:v>
                </c:pt>
                <c:pt idx="73">
                  <c:v>1.8</c:v>
                </c:pt>
                <c:pt idx="74">
                  <c:v>1.8</c:v>
                </c:pt>
                <c:pt idx="75">
                  <c:v>1.8</c:v>
                </c:pt>
                <c:pt idx="76">
                  <c:v>1.8</c:v>
                </c:pt>
                <c:pt idx="77">
                  <c:v>1.8</c:v>
                </c:pt>
                <c:pt idx="78">
                  <c:v>1.8</c:v>
                </c:pt>
                <c:pt idx="79">
                  <c:v>1.8</c:v>
                </c:pt>
                <c:pt idx="80">
                  <c:v>1.8</c:v>
                </c:pt>
                <c:pt idx="81">
                  <c:v>1.8</c:v>
                </c:pt>
                <c:pt idx="82">
                  <c:v>1.8</c:v>
                </c:pt>
                <c:pt idx="83">
                  <c:v>1.8</c:v>
                </c:pt>
                <c:pt idx="84">
                  <c:v>1.8</c:v>
                </c:pt>
                <c:pt idx="85">
                  <c:v>1.8</c:v>
                </c:pt>
                <c:pt idx="86">
                  <c:v>1.8</c:v>
                </c:pt>
                <c:pt idx="87">
                  <c:v>1.8</c:v>
                </c:pt>
                <c:pt idx="88">
                  <c:v>1.8</c:v>
                </c:pt>
                <c:pt idx="89">
                  <c:v>1.8</c:v>
                </c:pt>
                <c:pt idx="90">
                  <c:v>1.8</c:v>
                </c:pt>
                <c:pt idx="91">
                  <c:v>1.8</c:v>
                </c:pt>
                <c:pt idx="92">
                  <c:v>1.8</c:v>
                </c:pt>
                <c:pt idx="93">
                  <c:v>1.8</c:v>
                </c:pt>
                <c:pt idx="94">
                  <c:v>1.8</c:v>
                </c:pt>
                <c:pt idx="95">
                  <c:v>1.8</c:v>
                </c:pt>
                <c:pt idx="96">
                  <c:v>1.8</c:v>
                </c:pt>
                <c:pt idx="97">
                  <c:v>1.8</c:v>
                </c:pt>
                <c:pt idx="98">
                  <c:v>1.8</c:v>
                </c:pt>
                <c:pt idx="99">
                  <c:v>1.8</c:v>
                </c:pt>
                <c:pt idx="100">
                  <c:v>1.8</c:v>
                </c:pt>
                <c:pt idx="101">
                  <c:v>1.8</c:v>
                </c:pt>
                <c:pt idx="102">
                  <c:v>1.8</c:v>
                </c:pt>
                <c:pt idx="103">
                  <c:v>1.8</c:v>
                </c:pt>
                <c:pt idx="104">
                  <c:v>1.8</c:v>
                </c:pt>
                <c:pt idx="105">
                  <c:v>1.8</c:v>
                </c:pt>
                <c:pt idx="106">
                  <c:v>1.8</c:v>
                </c:pt>
                <c:pt idx="107">
                  <c:v>1.8</c:v>
                </c:pt>
                <c:pt idx="108">
                  <c:v>1.8</c:v>
                </c:pt>
                <c:pt idx="109">
                  <c:v>1.8</c:v>
                </c:pt>
                <c:pt idx="110">
                  <c:v>1.8</c:v>
                </c:pt>
                <c:pt idx="111">
                  <c:v>1.8</c:v>
                </c:pt>
                <c:pt idx="112">
                  <c:v>1.8</c:v>
                </c:pt>
                <c:pt idx="113">
                  <c:v>1.8</c:v>
                </c:pt>
                <c:pt idx="114">
                  <c:v>1.8</c:v>
                </c:pt>
                <c:pt idx="115">
                  <c:v>1.8</c:v>
                </c:pt>
                <c:pt idx="116">
                  <c:v>1.8</c:v>
                </c:pt>
                <c:pt idx="117">
                  <c:v>1.8</c:v>
                </c:pt>
                <c:pt idx="118">
                  <c:v>1.8</c:v>
                </c:pt>
                <c:pt idx="119">
                  <c:v>1.8</c:v>
                </c:pt>
                <c:pt idx="120">
                  <c:v>1.8</c:v>
                </c:pt>
                <c:pt idx="121">
                  <c:v>1.8</c:v>
                </c:pt>
                <c:pt idx="122">
                  <c:v>1.8</c:v>
                </c:pt>
                <c:pt idx="123">
                  <c:v>1.8</c:v>
                </c:pt>
                <c:pt idx="124">
                  <c:v>1.8</c:v>
                </c:pt>
                <c:pt idx="125">
                  <c:v>1.8</c:v>
                </c:pt>
                <c:pt idx="126">
                  <c:v>1.8</c:v>
                </c:pt>
                <c:pt idx="127">
                  <c:v>1.8</c:v>
                </c:pt>
                <c:pt idx="128">
                  <c:v>1.8</c:v>
                </c:pt>
                <c:pt idx="129">
                  <c:v>1.8</c:v>
                </c:pt>
                <c:pt idx="130">
                  <c:v>1.8</c:v>
                </c:pt>
                <c:pt idx="131">
                  <c:v>1.8</c:v>
                </c:pt>
                <c:pt idx="132" formatCode="0.00E+00">
                  <c:v>2.9809999999999999E-9</c:v>
                </c:pt>
                <c:pt idx="133" formatCode="0.00E+00">
                  <c:v>2.9809999999999999E-9</c:v>
                </c:pt>
                <c:pt idx="134" formatCode="0.00E+00">
                  <c:v>2.9809999999999999E-9</c:v>
                </c:pt>
                <c:pt idx="135" formatCode="0.00E+00">
                  <c:v>2.9809999999999999E-9</c:v>
                </c:pt>
                <c:pt idx="136" formatCode="0.00E+00">
                  <c:v>2.9809999999999999E-9</c:v>
                </c:pt>
                <c:pt idx="137" formatCode="0.00E+00">
                  <c:v>2.9809999999999999E-9</c:v>
                </c:pt>
                <c:pt idx="138" formatCode="0.00E+00">
                  <c:v>2.9809999999999999E-9</c:v>
                </c:pt>
                <c:pt idx="139" formatCode="0.00E+00">
                  <c:v>2.9809999999999999E-9</c:v>
                </c:pt>
                <c:pt idx="140" formatCode="0.00E+00">
                  <c:v>2.9809999999999999E-9</c:v>
                </c:pt>
                <c:pt idx="141" formatCode="0.00E+00">
                  <c:v>2.9809999999999999E-9</c:v>
                </c:pt>
                <c:pt idx="142" formatCode="0.00E+00">
                  <c:v>2.9809999999999999E-9</c:v>
                </c:pt>
                <c:pt idx="143" formatCode="0.00E+00">
                  <c:v>2.9809999999999999E-9</c:v>
                </c:pt>
                <c:pt idx="144" formatCode="0.00E+00">
                  <c:v>2.9809999999999999E-9</c:v>
                </c:pt>
                <c:pt idx="145" formatCode="0.00E+00">
                  <c:v>2.9809999999999999E-9</c:v>
                </c:pt>
                <c:pt idx="146" formatCode="0.00E+00">
                  <c:v>2.9809999999999999E-9</c:v>
                </c:pt>
                <c:pt idx="147" formatCode="0.00E+00">
                  <c:v>2.9809999999999999E-9</c:v>
                </c:pt>
                <c:pt idx="148" formatCode="0.00E+00">
                  <c:v>2.9809999999999999E-9</c:v>
                </c:pt>
                <c:pt idx="149" formatCode="0.00E+00">
                  <c:v>2.9809999999999999E-9</c:v>
                </c:pt>
                <c:pt idx="150" formatCode="0.00E+00">
                  <c:v>2.9809999999999999E-9</c:v>
                </c:pt>
                <c:pt idx="151" formatCode="0.00E+00">
                  <c:v>2.9809999999999999E-9</c:v>
                </c:pt>
                <c:pt idx="152" formatCode="0.00E+00">
                  <c:v>2.9809999999999999E-9</c:v>
                </c:pt>
                <c:pt idx="153" formatCode="0.00E+00">
                  <c:v>2.9809999999999999E-9</c:v>
                </c:pt>
                <c:pt idx="154" formatCode="0.00E+00">
                  <c:v>2.9809999999999999E-9</c:v>
                </c:pt>
                <c:pt idx="155" formatCode="0.00E+00">
                  <c:v>2.9809999999999999E-9</c:v>
                </c:pt>
                <c:pt idx="156" formatCode="0.00E+00">
                  <c:v>2.9809999999999999E-9</c:v>
                </c:pt>
                <c:pt idx="157" formatCode="0.00E+00">
                  <c:v>2.9809999999999999E-9</c:v>
                </c:pt>
                <c:pt idx="158" formatCode="0.00E+00">
                  <c:v>2.9809999999999999E-9</c:v>
                </c:pt>
                <c:pt idx="159" formatCode="0.00E+00">
                  <c:v>2.9809999999999999E-9</c:v>
                </c:pt>
                <c:pt idx="160" formatCode="0.00E+00">
                  <c:v>2.9809999999999999E-9</c:v>
                </c:pt>
                <c:pt idx="161" formatCode="0.00E+00">
                  <c:v>2.9809999999999999E-9</c:v>
                </c:pt>
                <c:pt idx="162" formatCode="0.00E+00">
                  <c:v>2.9809999999999999E-9</c:v>
                </c:pt>
                <c:pt idx="163" formatCode="0.00E+00">
                  <c:v>2.9809999999999999E-9</c:v>
                </c:pt>
                <c:pt idx="164" formatCode="0.00E+00">
                  <c:v>2.9809999999999999E-9</c:v>
                </c:pt>
                <c:pt idx="165" formatCode="0.00E+00">
                  <c:v>2.9809999999999999E-9</c:v>
                </c:pt>
                <c:pt idx="166" formatCode="0.00E+00">
                  <c:v>2.9809999999999999E-9</c:v>
                </c:pt>
                <c:pt idx="167" formatCode="0.00E+00">
                  <c:v>2.9809999999999999E-9</c:v>
                </c:pt>
                <c:pt idx="168" formatCode="0.00E+00">
                  <c:v>2.9809999999999999E-9</c:v>
                </c:pt>
                <c:pt idx="169" formatCode="0.00E+00">
                  <c:v>2.9809999999999999E-9</c:v>
                </c:pt>
                <c:pt idx="170" formatCode="0.00E+00">
                  <c:v>2.9809999999999999E-9</c:v>
                </c:pt>
                <c:pt idx="171" formatCode="0.00E+00">
                  <c:v>2.9809999999999999E-9</c:v>
                </c:pt>
                <c:pt idx="172" formatCode="0.00E+00">
                  <c:v>2.9809999999999999E-9</c:v>
                </c:pt>
                <c:pt idx="173" formatCode="0.00E+00">
                  <c:v>2.9809999999999999E-9</c:v>
                </c:pt>
                <c:pt idx="174" formatCode="0.00E+00">
                  <c:v>2.9809999999999999E-9</c:v>
                </c:pt>
                <c:pt idx="175" formatCode="0.00E+00">
                  <c:v>2.9809999999999999E-9</c:v>
                </c:pt>
                <c:pt idx="176" formatCode="0.00E+00">
                  <c:v>2.9809999999999999E-9</c:v>
                </c:pt>
                <c:pt idx="177" formatCode="0.00E+00">
                  <c:v>2.9809999999999999E-9</c:v>
                </c:pt>
                <c:pt idx="178" formatCode="0.00E+00">
                  <c:v>2.9809999999999999E-9</c:v>
                </c:pt>
                <c:pt idx="179" formatCode="0.00E+00">
                  <c:v>2.9809999999999999E-9</c:v>
                </c:pt>
                <c:pt idx="180" formatCode="0.00E+00">
                  <c:v>2.9809999999999999E-9</c:v>
                </c:pt>
                <c:pt idx="181" formatCode="0.00E+00">
                  <c:v>2.9809999999999999E-9</c:v>
                </c:pt>
                <c:pt idx="182" formatCode="0.00E+00">
                  <c:v>2.9809999999999999E-9</c:v>
                </c:pt>
                <c:pt idx="183" formatCode="0.00E+00">
                  <c:v>2.9809999999999999E-9</c:v>
                </c:pt>
                <c:pt idx="184" formatCode="0.00E+00">
                  <c:v>2.9809999999999999E-9</c:v>
                </c:pt>
                <c:pt idx="185" formatCode="0.00E+00">
                  <c:v>2.9809999999999999E-9</c:v>
                </c:pt>
                <c:pt idx="186" formatCode="0.00E+00">
                  <c:v>2.9809999999999999E-9</c:v>
                </c:pt>
                <c:pt idx="187" formatCode="0.00E+00">
                  <c:v>2.9809999999999999E-9</c:v>
                </c:pt>
                <c:pt idx="188" formatCode="0.00E+00">
                  <c:v>2.9809999999999999E-9</c:v>
                </c:pt>
                <c:pt idx="189" formatCode="0.00E+00">
                  <c:v>2.9809999999999999E-9</c:v>
                </c:pt>
                <c:pt idx="190" formatCode="0.00E+00">
                  <c:v>2.9809999999999999E-9</c:v>
                </c:pt>
                <c:pt idx="191" formatCode="0.00E+00">
                  <c:v>2.9809999999999999E-9</c:v>
                </c:pt>
                <c:pt idx="192" formatCode="0.00E+00">
                  <c:v>2.9809999999999999E-9</c:v>
                </c:pt>
                <c:pt idx="193" formatCode="0.00E+00">
                  <c:v>2.9809999999999999E-9</c:v>
                </c:pt>
                <c:pt idx="194" formatCode="0.00E+00">
                  <c:v>2.9809999999999999E-9</c:v>
                </c:pt>
                <c:pt idx="195" formatCode="0.00E+00">
                  <c:v>2.9809999999999999E-9</c:v>
                </c:pt>
                <c:pt idx="196" formatCode="0.00E+00">
                  <c:v>2.9809999999999999E-9</c:v>
                </c:pt>
                <c:pt idx="197" formatCode="0.00E+00">
                  <c:v>2.9809999999999999E-9</c:v>
                </c:pt>
                <c:pt idx="198" formatCode="0.00E+00">
                  <c:v>2.9809999999999999E-9</c:v>
                </c:pt>
                <c:pt idx="199" formatCode="0.00E+00">
                  <c:v>2.9809999999999999E-9</c:v>
                </c:pt>
                <c:pt idx="200" formatCode="0.00E+00">
                  <c:v>2.9809999999999999E-9</c:v>
                </c:pt>
                <c:pt idx="201" formatCode="0.00E+00">
                  <c:v>2.9809999999999999E-9</c:v>
                </c:pt>
                <c:pt idx="202" formatCode="0.00E+00">
                  <c:v>2.9809999999999999E-9</c:v>
                </c:pt>
                <c:pt idx="203" formatCode="0.00E+00">
                  <c:v>2.9809999999999999E-9</c:v>
                </c:pt>
                <c:pt idx="204" formatCode="0.00E+00">
                  <c:v>2.9809999999999999E-9</c:v>
                </c:pt>
                <c:pt idx="205" formatCode="0.00E+00">
                  <c:v>2.9809999999999999E-9</c:v>
                </c:pt>
                <c:pt idx="206" formatCode="0.00E+00">
                  <c:v>2.9809999999999999E-9</c:v>
                </c:pt>
                <c:pt idx="207" formatCode="0.00E+00">
                  <c:v>2.9809999999999999E-9</c:v>
                </c:pt>
                <c:pt idx="208" formatCode="0.00E+00">
                  <c:v>2.9809999999999999E-9</c:v>
                </c:pt>
                <c:pt idx="209" formatCode="0.00E+00">
                  <c:v>2.9809999999999999E-9</c:v>
                </c:pt>
                <c:pt idx="210" formatCode="0.00E+00">
                  <c:v>2.9809999999999999E-9</c:v>
                </c:pt>
                <c:pt idx="211" formatCode="0.00E+00">
                  <c:v>2.9809999999999999E-9</c:v>
                </c:pt>
                <c:pt idx="212" formatCode="0.00E+00">
                  <c:v>2.9809999999999999E-9</c:v>
                </c:pt>
                <c:pt idx="213" formatCode="0.00E+00">
                  <c:v>2.9809999999999999E-9</c:v>
                </c:pt>
                <c:pt idx="214" formatCode="0.00E+00">
                  <c:v>2.9809999999999999E-9</c:v>
                </c:pt>
                <c:pt idx="215" formatCode="0.00E+00">
                  <c:v>2.9809999999999999E-9</c:v>
                </c:pt>
                <c:pt idx="216" formatCode="0.00E+00">
                  <c:v>2.9809999999999999E-9</c:v>
                </c:pt>
                <c:pt idx="217" formatCode="0.00E+00">
                  <c:v>2.9809999999999999E-9</c:v>
                </c:pt>
                <c:pt idx="218" formatCode="0.00E+00">
                  <c:v>2.9809999999999999E-9</c:v>
                </c:pt>
                <c:pt idx="219" formatCode="0.00E+00">
                  <c:v>2.9809999999999999E-9</c:v>
                </c:pt>
                <c:pt idx="220" formatCode="0.00E+00">
                  <c:v>2.9809999999999999E-9</c:v>
                </c:pt>
                <c:pt idx="221" formatCode="0.00E+00">
                  <c:v>2.9809999999999999E-9</c:v>
                </c:pt>
                <c:pt idx="222" formatCode="0.00E+00">
                  <c:v>2.9809999999999999E-9</c:v>
                </c:pt>
                <c:pt idx="223" formatCode="0.00E+00">
                  <c:v>2.9809999999999999E-9</c:v>
                </c:pt>
                <c:pt idx="224" formatCode="0.00E+00">
                  <c:v>2.9809999999999999E-9</c:v>
                </c:pt>
                <c:pt idx="225" formatCode="0.00E+00">
                  <c:v>2.9809999999999999E-9</c:v>
                </c:pt>
                <c:pt idx="226" formatCode="0.00E+00">
                  <c:v>2.9809999999999999E-9</c:v>
                </c:pt>
                <c:pt idx="227" formatCode="0.00E+00">
                  <c:v>2.9809999999999999E-9</c:v>
                </c:pt>
                <c:pt idx="228" formatCode="0.00E+00">
                  <c:v>2.9809999999999999E-9</c:v>
                </c:pt>
                <c:pt idx="229" formatCode="0.00E+00">
                  <c:v>2.9809999999999999E-9</c:v>
                </c:pt>
                <c:pt idx="230" formatCode="0.00E+00">
                  <c:v>2.9809999999999999E-9</c:v>
                </c:pt>
                <c:pt idx="231" formatCode="0.00E+00">
                  <c:v>2.9809999999999999E-9</c:v>
                </c:pt>
                <c:pt idx="232" formatCode="0.00E+00">
                  <c:v>2.9809999999999999E-9</c:v>
                </c:pt>
                <c:pt idx="233" formatCode="0.00E+00">
                  <c:v>2.9809999999999999E-9</c:v>
                </c:pt>
                <c:pt idx="234" formatCode="0.00E+00">
                  <c:v>2.9809999999999999E-9</c:v>
                </c:pt>
                <c:pt idx="235" formatCode="0.00E+00">
                  <c:v>2.9809999999999999E-9</c:v>
                </c:pt>
                <c:pt idx="236" formatCode="0.00E+00">
                  <c:v>2.9809999999999999E-9</c:v>
                </c:pt>
                <c:pt idx="237" formatCode="0.00E+00">
                  <c:v>2.9809999999999999E-9</c:v>
                </c:pt>
                <c:pt idx="238" formatCode="0.00E+00">
                  <c:v>2.9809999999999999E-9</c:v>
                </c:pt>
                <c:pt idx="239" formatCode="0.00E+00">
                  <c:v>2.9809999999999999E-9</c:v>
                </c:pt>
                <c:pt idx="240" formatCode="0.00E+00">
                  <c:v>2.9809999999999999E-9</c:v>
                </c:pt>
                <c:pt idx="241" formatCode="0.00E+00">
                  <c:v>2.9809999999999999E-9</c:v>
                </c:pt>
                <c:pt idx="242" formatCode="0.00E+00">
                  <c:v>2.9809999999999999E-9</c:v>
                </c:pt>
                <c:pt idx="243" formatCode="0.00E+00">
                  <c:v>2.9809999999999999E-9</c:v>
                </c:pt>
                <c:pt idx="244" formatCode="0.00E+00">
                  <c:v>2.9809999999999999E-9</c:v>
                </c:pt>
                <c:pt idx="245" formatCode="0.00E+00">
                  <c:v>2.9809999999999999E-9</c:v>
                </c:pt>
                <c:pt idx="246" formatCode="0.00E+00">
                  <c:v>2.9809999999999999E-9</c:v>
                </c:pt>
                <c:pt idx="247" formatCode="0.00E+00">
                  <c:v>2.9809999999999999E-9</c:v>
                </c:pt>
                <c:pt idx="248" formatCode="0.00E+00">
                  <c:v>2.9809999999999999E-9</c:v>
                </c:pt>
                <c:pt idx="249" formatCode="0.00E+00">
                  <c:v>2.9809999999999999E-9</c:v>
                </c:pt>
                <c:pt idx="250" formatCode="0.00E+00">
                  <c:v>2.9809999999999999E-9</c:v>
                </c:pt>
                <c:pt idx="251" formatCode="0.00E+00">
                  <c:v>2.9809999999999999E-9</c:v>
                </c:pt>
                <c:pt idx="252" formatCode="0.00E+00">
                  <c:v>2.9809999999999999E-9</c:v>
                </c:pt>
                <c:pt idx="253" formatCode="0.00E+00">
                  <c:v>2.9809999999999999E-9</c:v>
                </c:pt>
                <c:pt idx="254" formatCode="0.00E+00">
                  <c:v>2.9809999999999999E-9</c:v>
                </c:pt>
                <c:pt idx="255" formatCode="0.00E+00">
                  <c:v>2.9809999999999999E-9</c:v>
                </c:pt>
                <c:pt idx="256" formatCode="0.00E+00">
                  <c:v>2.9809999999999999E-9</c:v>
                </c:pt>
                <c:pt idx="257" formatCode="0.00E+00">
                  <c:v>2.9809999999999999E-9</c:v>
                </c:pt>
                <c:pt idx="258" formatCode="0.00E+00">
                  <c:v>2.9809999999999999E-9</c:v>
                </c:pt>
                <c:pt idx="259" formatCode="0.00E+00">
                  <c:v>2.9809999999999999E-9</c:v>
                </c:pt>
                <c:pt idx="260" formatCode="0.00E+00">
                  <c:v>2.9809999999999999E-9</c:v>
                </c:pt>
                <c:pt idx="261" formatCode="0.00E+00">
                  <c:v>2.9809999999999999E-9</c:v>
                </c:pt>
                <c:pt idx="262" formatCode="0.00E+00">
                  <c:v>2.9809999999999999E-9</c:v>
                </c:pt>
                <c:pt idx="263" formatCode="0.00E+00">
                  <c:v>2.9809999999999999E-9</c:v>
                </c:pt>
                <c:pt idx="264" formatCode="0.00E+00">
                  <c:v>2.9809999999999999E-9</c:v>
                </c:pt>
                <c:pt idx="265" formatCode="0.00E+00">
                  <c:v>2.9809999999999999E-9</c:v>
                </c:pt>
                <c:pt idx="266" formatCode="0.00E+00">
                  <c:v>2.9809999999999999E-9</c:v>
                </c:pt>
                <c:pt idx="267" formatCode="0.00E+00">
                  <c:v>2.9809999999999999E-9</c:v>
                </c:pt>
                <c:pt idx="268" formatCode="0.00E+00">
                  <c:v>2.9809999999999999E-9</c:v>
                </c:pt>
                <c:pt idx="269" formatCode="0.00E+00">
                  <c:v>2.9809999999999999E-9</c:v>
                </c:pt>
                <c:pt idx="270" formatCode="0.00E+00">
                  <c:v>2.9809999999999999E-9</c:v>
                </c:pt>
                <c:pt idx="271" formatCode="0.00E+00">
                  <c:v>2.9809999999999999E-9</c:v>
                </c:pt>
                <c:pt idx="272" formatCode="0.00E+00">
                  <c:v>2.9809999999999999E-9</c:v>
                </c:pt>
                <c:pt idx="273" formatCode="0.00E+00">
                  <c:v>2.9809999999999999E-9</c:v>
                </c:pt>
                <c:pt idx="274" formatCode="0.00E+00">
                  <c:v>2.9809999999999999E-9</c:v>
                </c:pt>
                <c:pt idx="275" formatCode="0.00E+00">
                  <c:v>2.9809999999999999E-9</c:v>
                </c:pt>
                <c:pt idx="276" formatCode="0.00E+00">
                  <c:v>2.9809999999999999E-9</c:v>
                </c:pt>
                <c:pt idx="277" formatCode="0.00E+00">
                  <c:v>2.9809999999999999E-9</c:v>
                </c:pt>
                <c:pt idx="278" formatCode="0.00E+00">
                  <c:v>2.9809999999999999E-9</c:v>
                </c:pt>
                <c:pt idx="279" formatCode="0.00E+00">
                  <c:v>2.9809999999999999E-9</c:v>
                </c:pt>
                <c:pt idx="280" formatCode="0.00E+00">
                  <c:v>2.9809999999999999E-9</c:v>
                </c:pt>
                <c:pt idx="281" formatCode="0.00E+00">
                  <c:v>2.9809999999999999E-9</c:v>
                </c:pt>
                <c:pt idx="282" formatCode="0.00E+00">
                  <c:v>2.9809999999999999E-9</c:v>
                </c:pt>
                <c:pt idx="283" formatCode="0.00E+00">
                  <c:v>2.9809999999999999E-9</c:v>
                </c:pt>
                <c:pt idx="284" formatCode="0.00E+00">
                  <c:v>2.9809999999999999E-9</c:v>
                </c:pt>
                <c:pt idx="285" formatCode="0.00E+00">
                  <c:v>2.9809999999999999E-9</c:v>
                </c:pt>
                <c:pt idx="286" formatCode="0.00E+00">
                  <c:v>2.9809999999999999E-9</c:v>
                </c:pt>
                <c:pt idx="287" formatCode="0.00E+00">
                  <c:v>2.9809999999999999E-9</c:v>
                </c:pt>
                <c:pt idx="288" formatCode="0.00E+00">
                  <c:v>2.9809999999999999E-9</c:v>
                </c:pt>
                <c:pt idx="289" formatCode="0.00E+00">
                  <c:v>2.9809999999999999E-9</c:v>
                </c:pt>
                <c:pt idx="290" formatCode="0.00E+00">
                  <c:v>2.9809999999999999E-9</c:v>
                </c:pt>
                <c:pt idx="291" formatCode="0.00E+00">
                  <c:v>2.9809999999999999E-9</c:v>
                </c:pt>
                <c:pt idx="292" formatCode="0.00E+00">
                  <c:v>2.9809999999999999E-9</c:v>
                </c:pt>
                <c:pt idx="293" formatCode="0.00E+00">
                  <c:v>2.9809999999999999E-9</c:v>
                </c:pt>
                <c:pt idx="294" formatCode="0.00E+00">
                  <c:v>2.9809999999999999E-9</c:v>
                </c:pt>
                <c:pt idx="295" formatCode="0.00E+00">
                  <c:v>2.9809999999999999E-9</c:v>
                </c:pt>
                <c:pt idx="296" formatCode="0.00E+00">
                  <c:v>2.9809999999999999E-9</c:v>
                </c:pt>
                <c:pt idx="297" formatCode="0.00E+00">
                  <c:v>2.9809999999999999E-9</c:v>
                </c:pt>
                <c:pt idx="298" formatCode="0.00E+00">
                  <c:v>2.9809999999999999E-9</c:v>
                </c:pt>
                <c:pt idx="299" formatCode="0.00E+00">
                  <c:v>2.9809999999999999E-9</c:v>
                </c:pt>
                <c:pt idx="300" formatCode="0.00E+00">
                  <c:v>2.9809999999999999E-9</c:v>
                </c:pt>
                <c:pt idx="301" formatCode="0.00E+00">
                  <c:v>2.9809999999999999E-9</c:v>
                </c:pt>
                <c:pt idx="302" formatCode="0.00E+00">
                  <c:v>2.9809999999999999E-9</c:v>
                </c:pt>
                <c:pt idx="303" formatCode="0.00E+00">
                  <c:v>2.9809999999999999E-9</c:v>
                </c:pt>
                <c:pt idx="304" formatCode="0.00E+00">
                  <c:v>2.9809999999999999E-9</c:v>
                </c:pt>
                <c:pt idx="305" formatCode="0.00E+00">
                  <c:v>2.9809999999999999E-9</c:v>
                </c:pt>
                <c:pt idx="306" formatCode="0.00E+00">
                  <c:v>2.9809999999999999E-9</c:v>
                </c:pt>
                <c:pt idx="307" formatCode="0.00E+00">
                  <c:v>2.9809999999999999E-9</c:v>
                </c:pt>
                <c:pt idx="308" formatCode="0.00E+00">
                  <c:v>2.9809999999999999E-9</c:v>
                </c:pt>
                <c:pt idx="309" formatCode="0.00E+00">
                  <c:v>2.9809999999999999E-9</c:v>
                </c:pt>
                <c:pt idx="310" formatCode="0.00E+00">
                  <c:v>2.9809999999999999E-9</c:v>
                </c:pt>
                <c:pt idx="311" formatCode="0.00E+00">
                  <c:v>2.9809999999999999E-9</c:v>
                </c:pt>
                <c:pt idx="312" formatCode="0.00E+00">
                  <c:v>2.9809999999999999E-9</c:v>
                </c:pt>
                <c:pt idx="313" formatCode="0.00E+00">
                  <c:v>2.9809999999999999E-9</c:v>
                </c:pt>
                <c:pt idx="314" formatCode="0.00E+00">
                  <c:v>2.9809999999999999E-9</c:v>
                </c:pt>
                <c:pt idx="315" formatCode="0.00E+00">
                  <c:v>2.9809999999999999E-9</c:v>
                </c:pt>
                <c:pt idx="316" formatCode="0.00E+00">
                  <c:v>2.9809999999999999E-9</c:v>
                </c:pt>
                <c:pt idx="317" formatCode="0.00E+00">
                  <c:v>2.9809999999999999E-9</c:v>
                </c:pt>
                <c:pt idx="318" formatCode="0.00E+00">
                  <c:v>2.9809999999999999E-9</c:v>
                </c:pt>
                <c:pt idx="319" formatCode="0.00E+00">
                  <c:v>2.9809999999999999E-9</c:v>
                </c:pt>
                <c:pt idx="320" formatCode="0.00E+00">
                  <c:v>2.9809999999999999E-9</c:v>
                </c:pt>
                <c:pt idx="321" formatCode="0.00E+00">
                  <c:v>2.9809999999999999E-9</c:v>
                </c:pt>
                <c:pt idx="322" formatCode="0.00E+00">
                  <c:v>2.9809999999999999E-9</c:v>
                </c:pt>
                <c:pt idx="323" formatCode="0.00E+00">
                  <c:v>2.9809999999999999E-9</c:v>
                </c:pt>
                <c:pt idx="324" formatCode="0.00E+00">
                  <c:v>2.9809999999999999E-9</c:v>
                </c:pt>
                <c:pt idx="325" formatCode="0.00E+00">
                  <c:v>2.9809999999999999E-9</c:v>
                </c:pt>
                <c:pt idx="326" formatCode="0.00E+00">
                  <c:v>2.9809999999999999E-9</c:v>
                </c:pt>
                <c:pt idx="327" formatCode="0.00E+00">
                  <c:v>2.9809999999999999E-9</c:v>
                </c:pt>
                <c:pt idx="328" formatCode="0.00E+00">
                  <c:v>2.9809999999999999E-9</c:v>
                </c:pt>
                <c:pt idx="329" formatCode="0.00E+00">
                  <c:v>2.9809999999999999E-9</c:v>
                </c:pt>
                <c:pt idx="330" formatCode="0.00E+00">
                  <c:v>2.9809999999999999E-9</c:v>
                </c:pt>
                <c:pt idx="331" formatCode="0.00E+00">
                  <c:v>2.9809999999999999E-9</c:v>
                </c:pt>
                <c:pt idx="332" formatCode="0.00E+00">
                  <c:v>2.9809999999999999E-9</c:v>
                </c:pt>
                <c:pt idx="333" formatCode="0.00E+00">
                  <c:v>2.9809999999999999E-9</c:v>
                </c:pt>
                <c:pt idx="334" formatCode="0.00E+00">
                  <c:v>2.9809999999999999E-9</c:v>
                </c:pt>
                <c:pt idx="335" formatCode="0.00E+00">
                  <c:v>2.9809999999999999E-9</c:v>
                </c:pt>
                <c:pt idx="336" formatCode="0.00E+00">
                  <c:v>2.9809999999999999E-9</c:v>
                </c:pt>
                <c:pt idx="337" formatCode="0.00E+00">
                  <c:v>2.9809999999999999E-9</c:v>
                </c:pt>
                <c:pt idx="338" formatCode="0.00E+00">
                  <c:v>2.9809999999999999E-9</c:v>
                </c:pt>
                <c:pt idx="339" formatCode="0.00E+00">
                  <c:v>2.9809999999999999E-9</c:v>
                </c:pt>
                <c:pt idx="340" formatCode="0.00E+00">
                  <c:v>2.9809999999999999E-9</c:v>
                </c:pt>
                <c:pt idx="341" formatCode="0.00E+00">
                  <c:v>2.9809999999999999E-9</c:v>
                </c:pt>
                <c:pt idx="342" formatCode="0.00E+00">
                  <c:v>2.9809999999999999E-9</c:v>
                </c:pt>
                <c:pt idx="343" formatCode="0.00E+00">
                  <c:v>2.9809999999999999E-9</c:v>
                </c:pt>
                <c:pt idx="344" formatCode="0.00E+00">
                  <c:v>2.9809999999999999E-9</c:v>
                </c:pt>
                <c:pt idx="345" formatCode="0.00E+00">
                  <c:v>2.9809999999999999E-9</c:v>
                </c:pt>
                <c:pt idx="346" formatCode="0.00E+00">
                  <c:v>2.9809999999999999E-9</c:v>
                </c:pt>
                <c:pt idx="347" formatCode="0.00E+00">
                  <c:v>2.9809999999999999E-9</c:v>
                </c:pt>
                <c:pt idx="348" formatCode="0.00E+00">
                  <c:v>2.9809999999999999E-9</c:v>
                </c:pt>
                <c:pt idx="349" formatCode="0.00E+00">
                  <c:v>2.9809999999999999E-9</c:v>
                </c:pt>
                <c:pt idx="350" formatCode="0.00E+00">
                  <c:v>2.9809999999999999E-9</c:v>
                </c:pt>
                <c:pt idx="351" formatCode="0.00E+00">
                  <c:v>2.9809999999999999E-9</c:v>
                </c:pt>
                <c:pt idx="352" formatCode="0.00E+00">
                  <c:v>2.9809999999999999E-9</c:v>
                </c:pt>
                <c:pt idx="353" formatCode="0.00E+00">
                  <c:v>2.9809999999999999E-9</c:v>
                </c:pt>
                <c:pt idx="354" formatCode="0.00E+00">
                  <c:v>2.9809999999999999E-9</c:v>
                </c:pt>
                <c:pt idx="355" formatCode="0.00E+00">
                  <c:v>2.9809999999999999E-9</c:v>
                </c:pt>
                <c:pt idx="356" formatCode="0.00E+00">
                  <c:v>2.9809999999999999E-9</c:v>
                </c:pt>
                <c:pt idx="357" formatCode="0.00E+00">
                  <c:v>2.9809999999999999E-9</c:v>
                </c:pt>
                <c:pt idx="358" formatCode="0.00E+00">
                  <c:v>2.9809999999999999E-9</c:v>
                </c:pt>
                <c:pt idx="359" formatCode="0.00E+00">
                  <c:v>2.9809999999999999E-9</c:v>
                </c:pt>
                <c:pt idx="360" formatCode="0.00E+00">
                  <c:v>2.9809999999999999E-9</c:v>
                </c:pt>
              </c:numCache>
            </c:numRef>
          </c:yVal>
          <c:smooth val="1"/>
          <c:extLst>
            <c:ext xmlns:c16="http://schemas.microsoft.com/office/drawing/2014/chart" uri="{C3380CC4-5D6E-409C-BE32-E72D297353CC}">
              <c16:uniqueId val="{00000002-B81B-47E5-B061-0C0E8BB253E8}"/>
            </c:ext>
          </c:extLst>
        </c:ser>
        <c:dLbls>
          <c:showLegendKey val="0"/>
          <c:showVal val="0"/>
          <c:showCatName val="0"/>
          <c:showSerName val="0"/>
          <c:showPercent val="0"/>
          <c:showBubbleSize val="0"/>
        </c:dLbls>
        <c:axId val="536172104"/>
        <c:axId val="536172432"/>
      </c:scatterChart>
      <c:valAx>
        <c:axId val="536172104"/>
        <c:scaling>
          <c:orientation val="minMax"/>
          <c:max val="1.8"/>
          <c:min val="0"/>
        </c:scaling>
        <c:delete val="0"/>
        <c:axPos val="b"/>
        <c:title>
          <c:tx>
            <c:rich>
              <a:bodyPr rot="0" spcFirstLastPara="1" vertOverflow="ellipsis" vert="horz" wrap="square" anchor="ctr" anchorCtr="1"/>
              <a:lstStyle/>
              <a:p>
                <a:pPr>
                  <a:defRPr lang="zh-CN"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400" b="1" dirty="0">
                    <a:solidFill>
                      <a:schemeClr val="tx1"/>
                    </a:solidFill>
                    <a:latin typeface="Times New Roman" panose="02020603050405020304" pitchFamily="18" charset="0"/>
                    <a:cs typeface="Times New Roman" panose="02020603050405020304" pitchFamily="18" charset="0"/>
                  </a:rPr>
                  <a:t>BL</a:t>
                </a:r>
                <a:r>
                  <a:rPr lang="en-US" altLang="zh-CN" sz="1400" baseline="0" dirty="0">
                    <a:solidFill>
                      <a:schemeClr val="tx1"/>
                    </a:solidFill>
                    <a:latin typeface="Times New Roman" panose="02020603050405020304" pitchFamily="18" charset="0"/>
                    <a:cs typeface="Times New Roman" panose="02020603050405020304" pitchFamily="18" charset="0"/>
                  </a:rPr>
                  <a:t> </a:t>
                </a:r>
                <a:r>
                  <a:rPr lang="en-US" altLang="zh-CN" sz="1400" b="1" baseline="0" dirty="0">
                    <a:solidFill>
                      <a:schemeClr val="tx1"/>
                    </a:solidFill>
                    <a:latin typeface="Times New Roman" panose="02020603050405020304" pitchFamily="18" charset="0"/>
                    <a:cs typeface="Times New Roman" panose="02020603050405020304" pitchFamily="18" charset="0"/>
                  </a:rPr>
                  <a:t>Voltage (V</a:t>
                </a:r>
                <a:r>
                  <a:rPr lang="en-US" altLang="zh-CN" sz="1400" b="1" baseline="-25000" dirty="0">
                    <a:solidFill>
                      <a:schemeClr val="tx1"/>
                    </a:solidFill>
                    <a:latin typeface="Times New Roman" panose="02020603050405020304" pitchFamily="18" charset="0"/>
                    <a:cs typeface="Times New Roman" panose="02020603050405020304" pitchFamily="18" charset="0"/>
                  </a:rPr>
                  <a:t>BL</a:t>
                </a:r>
                <a:r>
                  <a:rPr lang="en-US" altLang="zh-CN" sz="1400" b="1" baseline="0" dirty="0">
                    <a:solidFill>
                      <a:schemeClr val="tx1"/>
                    </a:solidFill>
                    <a:latin typeface="Times New Roman" panose="02020603050405020304" pitchFamily="18" charset="0"/>
                    <a:cs typeface="Times New Roman" panose="02020603050405020304" pitchFamily="18" charset="0"/>
                  </a:rPr>
                  <a:t>) (V)</a:t>
                </a:r>
                <a:endParaRPr lang="en-US" altLang="zh-CN" sz="1400"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zh-CN"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lang="zh-CN"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536172432"/>
        <c:crosses val="autoZero"/>
        <c:crossBetween val="midCat"/>
      </c:valAx>
      <c:valAx>
        <c:axId val="536172432"/>
        <c:scaling>
          <c:orientation val="minMax"/>
          <c:max val="2"/>
          <c:min val="0"/>
        </c:scaling>
        <c:delete val="0"/>
        <c:axPos val="l"/>
        <c:title>
          <c:tx>
            <c:rich>
              <a:bodyPr rot="-5400000" spcFirstLastPara="1" vertOverflow="ellipsis" vert="horz" wrap="square" anchor="ctr" anchorCtr="1"/>
              <a:lstStyle/>
              <a:p>
                <a:pPr>
                  <a:defRPr lang="zh-CN"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400" b="1">
                    <a:solidFill>
                      <a:schemeClr val="tx1"/>
                    </a:solidFill>
                    <a:latin typeface="Times New Roman" panose="02020603050405020304" pitchFamily="18" charset="0"/>
                    <a:cs typeface="Times New Roman" panose="02020603050405020304" pitchFamily="18" charset="0"/>
                  </a:rPr>
                  <a:t>Voltage</a:t>
                </a:r>
                <a:r>
                  <a:rPr lang="en-US" altLang="zh-CN" sz="1400" b="1" baseline="0">
                    <a:solidFill>
                      <a:schemeClr val="tx1"/>
                    </a:solidFill>
                    <a:latin typeface="Times New Roman" panose="02020603050405020304" pitchFamily="18" charset="0"/>
                    <a:cs typeface="Times New Roman" panose="02020603050405020304" pitchFamily="18" charset="0"/>
                  </a:rPr>
                  <a:t> (V)</a:t>
                </a:r>
                <a:endParaRPr lang="en-US" altLang="zh-CN" sz="14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lang="zh-CN"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0"/>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lang="zh-CN"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536172104"/>
        <c:crosses val="autoZero"/>
        <c:crossBetween val="midCat"/>
      </c:valAx>
      <c:spPr>
        <a:noFill/>
        <a:ln w="28575">
          <a:solidFill>
            <a:schemeClr val="tx1"/>
          </a:solidFill>
        </a:ln>
        <a:effectLst/>
      </c:spPr>
    </c:plotArea>
    <c:legend>
      <c:legendPos val="r"/>
      <c:layout>
        <c:manualLayout>
          <c:xMode val="edge"/>
          <c:yMode val="edge"/>
          <c:x val="0.58657013137820102"/>
          <c:y val="0.52034101082222095"/>
          <c:w val="0.301120116935711"/>
          <c:h val="0.24019415934097499"/>
        </c:manualLayout>
      </c:layout>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w="9525" cap="flat" cmpd="sng" algn="ctr">
      <a:solidFill>
        <a:schemeClr val="bg1"/>
      </a:solidFill>
      <a:round/>
    </a:ln>
    <a:effectLst/>
  </c:spPr>
  <c:txPr>
    <a:bodyPr/>
    <a:lstStyle/>
    <a:p>
      <a:pPr>
        <a:defRPr lang="zh-CN"/>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1307472136189"/>
          <c:y val="3.2128674674247897E-2"/>
          <c:w val="0.81911191270178385"/>
          <c:h val="0.8108130644184568"/>
        </c:manualLayout>
      </c:layout>
      <c:scatterChart>
        <c:scatterStyle val="smoothMarker"/>
        <c:varyColors val="0"/>
        <c:ser>
          <c:idx val="0"/>
          <c:order val="0"/>
          <c:tx>
            <c:strRef>
              <c:f>'911'!$B$1</c:f>
              <c:strCache>
                <c:ptCount val="1"/>
                <c:pt idx="0">
                  <c:v>v(out9)</c:v>
                </c:pt>
              </c:strCache>
            </c:strRef>
          </c:tx>
          <c:spPr>
            <a:ln w="19050" cap="rnd">
              <a:solidFill>
                <a:srgbClr val="7030A0"/>
              </a:solidFill>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'911'!$B$2:$B$1328</c:f>
              <c:numCache>
                <c:formatCode>General</c:formatCode>
                <c:ptCount val="1327"/>
                <c:pt idx="0">
                  <c:v>0.60958900000000005</c:v>
                </c:pt>
                <c:pt idx="1">
                  <c:v>0.60958900000000005</c:v>
                </c:pt>
                <c:pt idx="2">
                  <c:v>0.60952499999999998</c:v>
                </c:pt>
                <c:pt idx="3">
                  <c:v>0.60952499999999998</c:v>
                </c:pt>
                <c:pt idx="4">
                  <c:v>0.60952499999999998</c:v>
                </c:pt>
                <c:pt idx="5">
                  <c:v>0.60929199999999994</c:v>
                </c:pt>
                <c:pt idx="6">
                  <c:v>0.60928400000000005</c:v>
                </c:pt>
                <c:pt idx="7">
                  <c:v>0.60944699999999996</c:v>
                </c:pt>
                <c:pt idx="8">
                  <c:v>0.60944699999999996</c:v>
                </c:pt>
                <c:pt idx="9">
                  <c:v>0.60944699999999996</c:v>
                </c:pt>
                <c:pt idx="10">
                  <c:v>0.60944699999999996</c:v>
                </c:pt>
                <c:pt idx="11">
                  <c:v>0.60944699999999996</c:v>
                </c:pt>
                <c:pt idx="12">
                  <c:v>0.60944699999999996</c:v>
                </c:pt>
                <c:pt idx="13">
                  <c:v>0.61231800000000003</c:v>
                </c:pt>
                <c:pt idx="14">
                  <c:v>0.61231800000000003</c:v>
                </c:pt>
                <c:pt idx="15">
                  <c:v>0.61263800000000002</c:v>
                </c:pt>
                <c:pt idx="16">
                  <c:v>0.61263800000000002</c:v>
                </c:pt>
                <c:pt idx="17">
                  <c:v>0.61263800000000002</c:v>
                </c:pt>
                <c:pt idx="18">
                  <c:v>0.61240399999999995</c:v>
                </c:pt>
                <c:pt idx="19">
                  <c:v>0.61240399999999995</c:v>
                </c:pt>
                <c:pt idx="20">
                  <c:v>0.61203600000000002</c:v>
                </c:pt>
                <c:pt idx="21">
                  <c:v>0.61203600000000002</c:v>
                </c:pt>
                <c:pt idx="22">
                  <c:v>0.61203600000000002</c:v>
                </c:pt>
                <c:pt idx="23">
                  <c:v>0.61224999999999996</c:v>
                </c:pt>
                <c:pt idx="24">
                  <c:v>0.61224999999999996</c:v>
                </c:pt>
                <c:pt idx="25">
                  <c:v>0.61224999999999996</c:v>
                </c:pt>
                <c:pt idx="26">
                  <c:v>0.61332299999999995</c:v>
                </c:pt>
                <c:pt idx="27">
                  <c:v>0.61341400000000001</c:v>
                </c:pt>
                <c:pt idx="28">
                  <c:v>0.61341400000000001</c:v>
                </c:pt>
                <c:pt idx="29">
                  <c:v>0.61341400000000001</c:v>
                </c:pt>
                <c:pt idx="30">
                  <c:v>0.61341400000000001</c:v>
                </c:pt>
                <c:pt idx="31">
                  <c:v>0.61341400000000001</c:v>
                </c:pt>
                <c:pt idx="32">
                  <c:v>0.61341400000000001</c:v>
                </c:pt>
                <c:pt idx="33">
                  <c:v>0.61341400000000001</c:v>
                </c:pt>
                <c:pt idx="34">
                  <c:v>0.61341400000000001</c:v>
                </c:pt>
                <c:pt idx="35">
                  <c:v>0.61341400000000001</c:v>
                </c:pt>
                <c:pt idx="36">
                  <c:v>0.61346299999999998</c:v>
                </c:pt>
                <c:pt idx="37">
                  <c:v>0.61390400000000001</c:v>
                </c:pt>
                <c:pt idx="38">
                  <c:v>0.61385900000000004</c:v>
                </c:pt>
                <c:pt idx="39">
                  <c:v>0.61385900000000004</c:v>
                </c:pt>
                <c:pt idx="40">
                  <c:v>0.61385900000000004</c:v>
                </c:pt>
                <c:pt idx="41">
                  <c:v>0.61336999999999997</c:v>
                </c:pt>
                <c:pt idx="42">
                  <c:v>0.61336999999999997</c:v>
                </c:pt>
                <c:pt idx="43">
                  <c:v>0.61336999999999997</c:v>
                </c:pt>
                <c:pt idx="44">
                  <c:v>0.61226000000000003</c:v>
                </c:pt>
                <c:pt idx="45">
                  <c:v>0.61226000000000003</c:v>
                </c:pt>
                <c:pt idx="46">
                  <c:v>0.61145799999999995</c:v>
                </c:pt>
                <c:pt idx="47">
                  <c:v>0.61145799999999995</c:v>
                </c:pt>
                <c:pt idx="48">
                  <c:v>0.61145799999999995</c:v>
                </c:pt>
                <c:pt idx="49">
                  <c:v>0.61145799999999995</c:v>
                </c:pt>
                <c:pt idx="50">
                  <c:v>0.61145799999999995</c:v>
                </c:pt>
                <c:pt idx="51">
                  <c:v>0.61145799999999995</c:v>
                </c:pt>
                <c:pt idx="52">
                  <c:v>0.60871399999999998</c:v>
                </c:pt>
                <c:pt idx="53">
                  <c:v>0.60871399999999998</c:v>
                </c:pt>
                <c:pt idx="54">
                  <c:v>0.60731299999999999</c:v>
                </c:pt>
                <c:pt idx="55">
                  <c:v>0.60731299999999999</c:v>
                </c:pt>
                <c:pt idx="56">
                  <c:v>0.60731299999999999</c:v>
                </c:pt>
                <c:pt idx="57">
                  <c:v>0.606236</c:v>
                </c:pt>
                <c:pt idx="58">
                  <c:v>0.606236</c:v>
                </c:pt>
                <c:pt idx="59">
                  <c:v>0.60587500000000005</c:v>
                </c:pt>
                <c:pt idx="60">
                  <c:v>0.60587500000000005</c:v>
                </c:pt>
                <c:pt idx="61">
                  <c:v>0.60587500000000005</c:v>
                </c:pt>
                <c:pt idx="62">
                  <c:v>0.606016</c:v>
                </c:pt>
                <c:pt idx="63">
                  <c:v>0.606016</c:v>
                </c:pt>
                <c:pt idx="64">
                  <c:v>0.606016</c:v>
                </c:pt>
                <c:pt idx="65">
                  <c:v>0.60617200000000004</c:v>
                </c:pt>
                <c:pt idx="66">
                  <c:v>0.60617200000000004</c:v>
                </c:pt>
                <c:pt idx="67">
                  <c:v>0.60602599999999995</c:v>
                </c:pt>
                <c:pt idx="68">
                  <c:v>0.60602599999999995</c:v>
                </c:pt>
                <c:pt idx="69">
                  <c:v>0.60602599999999995</c:v>
                </c:pt>
                <c:pt idx="70">
                  <c:v>0.60602599999999995</c:v>
                </c:pt>
                <c:pt idx="71">
                  <c:v>0.60615799999999997</c:v>
                </c:pt>
                <c:pt idx="72">
                  <c:v>0.60615799999999997</c:v>
                </c:pt>
                <c:pt idx="73">
                  <c:v>0.60615799999999997</c:v>
                </c:pt>
                <c:pt idx="74">
                  <c:v>0.60567499999999996</c:v>
                </c:pt>
                <c:pt idx="75">
                  <c:v>0.60567499999999996</c:v>
                </c:pt>
                <c:pt idx="76">
                  <c:v>0.60572599999999999</c:v>
                </c:pt>
                <c:pt idx="77">
                  <c:v>0.60572599999999999</c:v>
                </c:pt>
                <c:pt idx="78">
                  <c:v>0.60607500000000003</c:v>
                </c:pt>
                <c:pt idx="79">
                  <c:v>0.60607500000000003</c:v>
                </c:pt>
                <c:pt idx="80">
                  <c:v>0.60652200000000001</c:v>
                </c:pt>
                <c:pt idx="81">
                  <c:v>0.60652200000000001</c:v>
                </c:pt>
                <c:pt idx="82">
                  <c:v>0.606985</c:v>
                </c:pt>
                <c:pt idx="83">
                  <c:v>0.606985</c:v>
                </c:pt>
                <c:pt idx="84">
                  <c:v>0.606985</c:v>
                </c:pt>
                <c:pt idx="85">
                  <c:v>0.606985</c:v>
                </c:pt>
                <c:pt idx="86">
                  <c:v>0.60907199999999995</c:v>
                </c:pt>
                <c:pt idx="87">
                  <c:v>0.60907199999999995</c:v>
                </c:pt>
                <c:pt idx="88">
                  <c:v>0.609433</c:v>
                </c:pt>
                <c:pt idx="89">
                  <c:v>0.60956999999999995</c:v>
                </c:pt>
                <c:pt idx="90">
                  <c:v>0.60956999999999995</c:v>
                </c:pt>
                <c:pt idx="91">
                  <c:v>0.60923400000000005</c:v>
                </c:pt>
                <c:pt idx="92">
                  <c:v>0.60923400000000005</c:v>
                </c:pt>
                <c:pt idx="93">
                  <c:v>0.60923400000000005</c:v>
                </c:pt>
                <c:pt idx="94">
                  <c:v>0.60838700000000001</c:v>
                </c:pt>
                <c:pt idx="95">
                  <c:v>0.60838700000000001</c:v>
                </c:pt>
                <c:pt idx="96">
                  <c:v>0.60838700000000001</c:v>
                </c:pt>
                <c:pt idx="97">
                  <c:v>0.607236</c:v>
                </c:pt>
                <c:pt idx="98">
                  <c:v>0.607236</c:v>
                </c:pt>
                <c:pt idx="99">
                  <c:v>0.60688200000000003</c:v>
                </c:pt>
                <c:pt idx="100">
                  <c:v>0.60688200000000003</c:v>
                </c:pt>
                <c:pt idx="101">
                  <c:v>0.60686899999999999</c:v>
                </c:pt>
                <c:pt idx="102">
                  <c:v>0.60686899999999999</c:v>
                </c:pt>
                <c:pt idx="103">
                  <c:v>0.60715699999999995</c:v>
                </c:pt>
                <c:pt idx="104">
                  <c:v>0.60715699999999995</c:v>
                </c:pt>
                <c:pt idx="105">
                  <c:v>0.60776799999999997</c:v>
                </c:pt>
                <c:pt idx="106">
                  <c:v>0.60776799999999997</c:v>
                </c:pt>
                <c:pt idx="107">
                  <c:v>0.60776799999999997</c:v>
                </c:pt>
                <c:pt idx="108">
                  <c:v>0.60776799999999997</c:v>
                </c:pt>
                <c:pt idx="109">
                  <c:v>0.60845099999999996</c:v>
                </c:pt>
                <c:pt idx="110">
                  <c:v>0.60845099999999996</c:v>
                </c:pt>
                <c:pt idx="111">
                  <c:v>0.60845099999999996</c:v>
                </c:pt>
                <c:pt idx="112">
                  <c:v>0.60953100000000004</c:v>
                </c:pt>
                <c:pt idx="113">
                  <c:v>0.60953100000000004</c:v>
                </c:pt>
                <c:pt idx="114">
                  <c:v>0.60953100000000004</c:v>
                </c:pt>
                <c:pt idx="115">
                  <c:v>0.60953100000000004</c:v>
                </c:pt>
                <c:pt idx="116">
                  <c:v>0.61168400000000001</c:v>
                </c:pt>
                <c:pt idx="117">
                  <c:v>0.61168400000000001</c:v>
                </c:pt>
                <c:pt idx="118">
                  <c:v>0.61364600000000002</c:v>
                </c:pt>
                <c:pt idx="119">
                  <c:v>0.61364600000000002</c:v>
                </c:pt>
                <c:pt idx="120">
                  <c:v>0.61459799999999998</c:v>
                </c:pt>
                <c:pt idx="121">
                  <c:v>0.61500999999999995</c:v>
                </c:pt>
                <c:pt idx="122">
                  <c:v>0.61500999999999995</c:v>
                </c:pt>
                <c:pt idx="123">
                  <c:v>0.61500999999999995</c:v>
                </c:pt>
                <c:pt idx="124">
                  <c:v>0.61500999999999995</c:v>
                </c:pt>
                <c:pt idx="125">
                  <c:v>0.61500999999999995</c:v>
                </c:pt>
                <c:pt idx="126">
                  <c:v>0.61500999999999995</c:v>
                </c:pt>
                <c:pt idx="127">
                  <c:v>0.61500999999999995</c:v>
                </c:pt>
                <c:pt idx="128">
                  <c:v>0.61681799999999998</c:v>
                </c:pt>
                <c:pt idx="129">
                  <c:v>0.61681799999999998</c:v>
                </c:pt>
                <c:pt idx="130">
                  <c:v>0.61681799999999998</c:v>
                </c:pt>
                <c:pt idx="131">
                  <c:v>0.61681799999999998</c:v>
                </c:pt>
                <c:pt idx="132">
                  <c:v>0.61770099999999994</c:v>
                </c:pt>
                <c:pt idx="133">
                  <c:v>0.61770099999999994</c:v>
                </c:pt>
                <c:pt idx="134">
                  <c:v>0.61834800000000001</c:v>
                </c:pt>
                <c:pt idx="135">
                  <c:v>0.61834800000000001</c:v>
                </c:pt>
                <c:pt idx="136">
                  <c:v>0.61834800000000001</c:v>
                </c:pt>
                <c:pt idx="137">
                  <c:v>0.61969399999999997</c:v>
                </c:pt>
                <c:pt idx="138">
                  <c:v>0.61969399999999997</c:v>
                </c:pt>
                <c:pt idx="139">
                  <c:v>0.62078699999999998</c:v>
                </c:pt>
                <c:pt idx="140">
                  <c:v>0.62078699999999998</c:v>
                </c:pt>
                <c:pt idx="141">
                  <c:v>0.62230799999999997</c:v>
                </c:pt>
                <c:pt idx="142">
                  <c:v>0.62467200000000001</c:v>
                </c:pt>
                <c:pt idx="143">
                  <c:v>0.62762300000000004</c:v>
                </c:pt>
                <c:pt idx="144">
                  <c:v>0.62919099999999994</c:v>
                </c:pt>
                <c:pt idx="145">
                  <c:v>0.63102899999999995</c:v>
                </c:pt>
                <c:pt idx="146">
                  <c:v>0.63314700000000002</c:v>
                </c:pt>
                <c:pt idx="147">
                  <c:v>0.63314700000000002</c:v>
                </c:pt>
                <c:pt idx="148">
                  <c:v>0.63911600000000002</c:v>
                </c:pt>
                <c:pt idx="149">
                  <c:v>0.64268599999999998</c:v>
                </c:pt>
                <c:pt idx="150">
                  <c:v>0.64602899999999996</c:v>
                </c:pt>
                <c:pt idx="151">
                  <c:v>0.64960700000000005</c:v>
                </c:pt>
                <c:pt idx="152">
                  <c:v>0.65534999999999999</c:v>
                </c:pt>
                <c:pt idx="153">
                  <c:v>0.66065600000000002</c:v>
                </c:pt>
                <c:pt idx="154">
                  <c:v>0.66463000000000005</c:v>
                </c:pt>
                <c:pt idx="155">
                  <c:v>0.66772900000000002</c:v>
                </c:pt>
                <c:pt idx="156">
                  <c:v>0.66943299999999994</c:v>
                </c:pt>
                <c:pt idx="157">
                  <c:v>0.670512</c:v>
                </c:pt>
                <c:pt idx="158">
                  <c:v>0.67077399999999998</c:v>
                </c:pt>
                <c:pt idx="159">
                  <c:v>0.67077399999999998</c:v>
                </c:pt>
                <c:pt idx="160">
                  <c:v>0.67077399999999998</c:v>
                </c:pt>
                <c:pt idx="161">
                  <c:v>0.66831099999999999</c:v>
                </c:pt>
                <c:pt idx="162">
                  <c:v>0.66792399999999996</c:v>
                </c:pt>
                <c:pt idx="163">
                  <c:v>0.66853700000000005</c:v>
                </c:pt>
                <c:pt idx="164">
                  <c:v>0.66876599999999997</c:v>
                </c:pt>
                <c:pt idx="165">
                  <c:v>0.66876599999999997</c:v>
                </c:pt>
                <c:pt idx="166">
                  <c:v>0.66867699999999997</c:v>
                </c:pt>
                <c:pt idx="167">
                  <c:v>0.66794299999999995</c:v>
                </c:pt>
                <c:pt idx="168">
                  <c:v>0.66600700000000002</c:v>
                </c:pt>
                <c:pt idx="169">
                  <c:v>0.66600700000000002</c:v>
                </c:pt>
                <c:pt idx="170">
                  <c:v>0.66480300000000003</c:v>
                </c:pt>
                <c:pt idx="171">
                  <c:v>0.66480300000000003</c:v>
                </c:pt>
                <c:pt idx="172">
                  <c:v>0.66480300000000003</c:v>
                </c:pt>
                <c:pt idx="173">
                  <c:v>0.66292499999999999</c:v>
                </c:pt>
                <c:pt idx="174">
                  <c:v>0.66292499999999999</c:v>
                </c:pt>
                <c:pt idx="175">
                  <c:v>0.66292499999999999</c:v>
                </c:pt>
                <c:pt idx="176">
                  <c:v>0.66292499999999999</c:v>
                </c:pt>
                <c:pt idx="177">
                  <c:v>0.66292499999999999</c:v>
                </c:pt>
                <c:pt idx="178">
                  <c:v>0.66132800000000003</c:v>
                </c:pt>
                <c:pt idx="179">
                  <c:v>0.66132800000000003</c:v>
                </c:pt>
                <c:pt idx="180">
                  <c:v>0.66132800000000003</c:v>
                </c:pt>
                <c:pt idx="181">
                  <c:v>0.65968400000000005</c:v>
                </c:pt>
                <c:pt idx="182">
                  <c:v>0.65968400000000005</c:v>
                </c:pt>
                <c:pt idx="183">
                  <c:v>0.65968400000000005</c:v>
                </c:pt>
                <c:pt idx="184">
                  <c:v>0.65968400000000005</c:v>
                </c:pt>
                <c:pt idx="185">
                  <c:v>0.65685400000000005</c:v>
                </c:pt>
                <c:pt idx="186">
                  <c:v>0.65525999999999995</c:v>
                </c:pt>
                <c:pt idx="187">
                  <c:v>0.65461400000000003</c:v>
                </c:pt>
                <c:pt idx="188">
                  <c:v>0.65461400000000003</c:v>
                </c:pt>
                <c:pt idx="189">
                  <c:v>0.65461400000000003</c:v>
                </c:pt>
                <c:pt idx="190">
                  <c:v>0.65151300000000001</c:v>
                </c:pt>
                <c:pt idx="191">
                  <c:v>0.65065399999999995</c:v>
                </c:pt>
                <c:pt idx="192">
                  <c:v>0.65065399999999995</c:v>
                </c:pt>
                <c:pt idx="193">
                  <c:v>0.65065399999999995</c:v>
                </c:pt>
                <c:pt idx="194">
                  <c:v>0.64668999999999999</c:v>
                </c:pt>
                <c:pt idx="195">
                  <c:v>0.64554900000000004</c:v>
                </c:pt>
                <c:pt idx="196">
                  <c:v>0.64554900000000004</c:v>
                </c:pt>
                <c:pt idx="197">
                  <c:v>0.64554900000000004</c:v>
                </c:pt>
                <c:pt idx="198">
                  <c:v>0.64088299999999998</c:v>
                </c:pt>
                <c:pt idx="199">
                  <c:v>0.64088299999999998</c:v>
                </c:pt>
                <c:pt idx="200">
                  <c:v>0.64088299999999998</c:v>
                </c:pt>
                <c:pt idx="201">
                  <c:v>0.63686699999999996</c:v>
                </c:pt>
                <c:pt idx="202">
                  <c:v>0.63583800000000001</c:v>
                </c:pt>
                <c:pt idx="203">
                  <c:v>0.63583800000000001</c:v>
                </c:pt>
                <c:pt idx="204">
                  <c:v>0.63583800000000001</c:v>
                </c:pt>
                <c:pt idx="205">
                  <c:v>0.63583800000000001</c:v>
                </c:pt>
                <c:pt idx="206">
                  <c:v>0.63255399999999995</c:v>
                </c:pt>
                <c:pt idx="207">
                  <c:v>0.63194600000000001</c:v>
                </c:pt>
                <c:pt idx="208">
                  <c:v>0.63194600000000001</c:v>
                </c:pt>
                <c:pt idx="209">
                  <c:v>0.630324</c:v>
                </c:pt>
                <c:pt idx="210">
                  <c:v>0.62969200000000003</c:v>
                </c:pt>
                <c:pt idx="211">
                  <c:v>0.62969200000000003</c:v>
                </c:pt>
                <c:pt idx="212">
                  <c:v>0.62862600000000002</c:v>
                </c:pt>
                <c:pt idx="213">
                  <c:v>0.62815600000000005</c:v>
                </c:pt>
                <c:pt idx="214">
                  <c:v>0.62792999999999999</c:v>
                </c:pt>
                <c:pt idx="215">
                  <c:v>0.62792999999999999</c:v>
                </c:pt>
                <c:pt idx="216">
                  <c:v>0.62792999999999999</c:v>
                </c:pt>
                <c:pt idx="217">
                  <c:v>0.62806399999999996</c:v>
                </c:pt>
                <c:pt idx="218">
                  <c:v>0.62806399999999996</c:v>
                </c:pt>
                <c:pt idx="219">
                  <c:v>0.62806399999999996</c:v>
                </c:pt>
                <c:pt idx="220">
                  <c:v>0.62904800000000005</c:v>
                </c:pt>
                <c:pt idx="221">
                  <c:v>0.62904800000000005</c:v>
                </c:pt>
                <c:pt idx="222">
                  <c:v>0.62904800000000005</c:v>
                </c:pt>
                <c:pt idx="223">
                  <c:v>0.62948800000000005</c:v>
                </c:pt>
                <c:pt idx="224">
                  <c:v>0.62948800000000005</c:v>
                </c:pt>
                <c:pt idx="225">
                  <c:v>0.62941100000000005</c:v>
                </c:pt>
                <c:pt idx="226">
                  <c:v>0.62962399999999996</c:v>
                </c:pt>
                <c:pt idx="227">
                  <c:v>0.62962399999999996</c:v>
                </c:pt>
                <c:pt idx="228">
                  <c:v>0.62904000000000004</c:v>
                </c:pt>
                <c:pt idx="229">
                  <c:v>0.62902499999999995</c:v>
                </c:pt>
                <c:pt idx="230">
                  <c:v>0.62902499999999995</c:v>
                </c:pt>
                <c:pt idx="231">
                  <c:v>0.62867099999999998</c:v>
                </c:pt>
                <c:pt idx="232">
                  <c:v>0.62867099999999998</c:v>
                </c:pt>
                <c:pt idx="233">
                  <c:v>0.62867099999999998</c:v>
                </c:pt>
                <c:pt idx="234">
                  <c:v>0.62875300000000001</c:v>
                </c:pt>
                <c:pt idx="235">
                  <c:v>0.62875300000000001</c:v>
                </c:pt>
                <c:pt idx="236">
                  <c:v>0.62875300000000001</c:v>
                </c:pt>
                <c:pt idx="237">
                  <c:v>0.62778800000000001</c:v>
                </c:pt>
                <c:pt idx="238">
                  <c:v>0.62778800000000001</c:v>
                </c:pt>
                <c:pt idx="239">
                  <c:v>0.62684300000000004</c:v>
                </c:pt>
                <c:pt idx="240">
                  <c:v>0.62684300000000004</c:v>
                </c:pt>
                <c:pt idx="241">
                  <c:v>0.62636499999999995</c:v>
                </c:pt>
                <c:pt idx="242">
                  <c:v>0.62636499999999995</c:v>
                </c:pt>
                <c:pt idx="243">
                  <c:v>0.62423099999999998</c:v>
                </c:pt>
                <c:pt idx="244">
                  <c:v>0.62423099999999998</c:v>
                </c:pt>
                <c:pt idx="245">
                  <c:v>0.62423099999999998</c:v>
                </c:pt>
                <c:pt idx="246">
                  <c:v>0.62423099999999998</c:v>
                </c:pt>
                <c:pt idx="247">
                  <c:v>0.62229000000000001</c:v>
                </c:pt>
                <c:pt idx="248">
                  <c:v>0.62215699999999996</c:v>
                </c:pt>
                <c:pt idx="249">
                  <c:v>0.62215699999999996</c:v>
                </c:pt>
                <c:pt idx="250">
                  <c:v>0.62073999999999996</c:v>
                </c:pt>
                <c:pt idx="251">
                  <c:v>0.62043300000000001</c:v>
                </c:pt>
                <c:pt idx="252">
                  <c:v>0.61945600000000001</c:v>
                </c:pt>
                <c:pt idx="253">
                  <c:v>0.61945600000000001</c:v>
                </c:pt>
                <c:pt idx="254">
                  <c:v>0.61945600000000001</c:v>
                </c:pt>
                <c:pt idx="255">
                  <c:v>0.61945600000000001</c:v>
                </c:pt>
                <c:pt idx="256">
                  <c:v>0.61945600000000001</c:v>
                </c:pt>
                <c:pt idx="257">
                  <c:v>0.61814400000000003</c:v>
                </c:pt>
                <c:pt idx="258">
                  <c:v>0.61814400000000003</c:v>
                </c:pt>
                <c:pt idx="259">
                  <c:v>0.61818200000000001</c:v>
                </c:pt>
                <c:pt idx="260">
                  <c:v>0.61833199999999999</c:v>
                </c:pt>
                <c:pt idx="261">
                  <c:v>0.61833199999999999</c:v>
                </c:pt>
                <c:pt idx="262">
                  <c:v>0.61833199999999999</c:v>
                </c:pt>
                <c:pt idx="263">
                  <c:v>0.61833199999999999</c:v>
                </c:pt>
                <c:pt idx="264">
                  <c:v>0.61833199999999999</c:v>
                </c:pt>
                <c:pt idx="265">
                  <c:v>0.61833199999999999</c:v>
                </c:pt>
                <c:pt idx="266">
                  <c:v>0.62111000000000005</c:v>
                </c:pt>
                <c:pt idx="267">
                  <c:v>0.62111000000000005</c:v>
                </c:pt>
                <c:pt idx="268">
                  <c:v>0.62207400000000002</c:v>
                </c:pt>
                <c:pt idx="269">
                  <c:v>0.62207400000000002</c:v>
                </c:pt>
                <c:pt idx="270">
                  <c:v>0.62242799999999998</c:v>
                </c:pt>
                <c:pt idx="271">
                  <c:v>0.62242799999999998</c:v>
                </c:pt>
                <c:pt idx="272">
                  <c:v>0.62242799999999998</c:v>
                </c:pt>
                <c:pt idx="273">
                  <c:v>0.62242799999999998</c:v>
                </c:pt>
                <c:pt idx="274">
                  <c:v>0.62321599999999999</c:v>
                </c:pt>
                <c:pt idx="275">
                  <c:v>0.62321599999999999</c:v>
                </c:pt>
                <c:pt idx="276">
                  <c:v>0.62321599999999999</c:v>
                </c:pt>
                <c:pt idx="277">
                  <c:v>0.62275700000000001</c:v>
                </c:pt>
                <c:pt idx="278">
                  <c:v>0.62275700000000001</c:v>
                </c:pt>
                <c:pt idx="279">
                  <c:v>0.62255099999999997</c:v>
                </c:pt>
                <c:pt idx="280">
                  <c:v>0.62259799999999998</c:v>
                </c:pt>
                <c:pt idx="281">
                  <c:v>0.62259799999999998</c:v>
                </c:pt>
                <c:pt idx="282">
                  <c:v>0.62259799999999998</c:v>
                </c:pt>
                <c:pt idx="283">
                  <c:v>0.62254100000000001</c:v>
                </c:pt>
                <c:pt idx="284">
                  <c:v>0.62254100000000001</c:v>
                </c:pt>
                <c:pt idx="285">
                  <c:v>0.62254100000000001</c:v>
                </c:pt>
                <c:pt idx="286">
                  <c:v>0.62254100000000001</c:v>
                </c:pt>
                <c:pt idx="287">
                  <c:v>0.62254100000000001</c:v>
                </c:pt>
                <c:pt idx="288">
                  <c:v>0.62330399999999997</c:v>
                </c:pt>
                <c:pt idx="289">
                  <c:v>0.62330399999999997</c:v>
                </c:pt>
                <c:pt idx="290">
                  <c:v>0.62354100000000001</c:v>
                </c:pt>
                <c:pt idx="291">
                  <c:v>0.62354100000000001</c:v>
                </c:pt>
                <c:pt idx="292">
                  <c:v>0.62354100000000001</c:v>
                </c:pt>
                <c:pt idx="293">
                  <c:v>0.62354100000000001</c:v>
                </c:pt>
                <c:pt idx="294">
                  <c:v>0.62354100000000001</c:v>
                </c:pt>
                <c:pt idx="295">
                  <c:v>0.62354100000000001</c:v>
                </c:pt>
                <c:pt idx="296">
                  <c:v>0.62354100000000001</c:v>
                </c:pt>
                <c:pt idx="297">
                  <c:v>0.62312500000000004</c:v>
                </c:pt>
                <c:pt idx="298">
                  <c:v>0.62312500000000004</c:v>
                </c:pt>
                <c:pt idx="299">
                  <c:v>0.62312500000000004</c:v>
                </c:pt>
                <c:pt idx="300">
                  <c:v>0.62312500000000004</c:v>
                </c:pt>
                <c:pt idx="301">
                  <c:v>0.62312500000000004</c:v>
                </c:pt>
                <c:pt idx="302">
                  <c:v>0.62312500000000004</c:v>
                </c:pt>
                <c:pt idx="303">
                  <c:v>0.62312500000000004</c:v>
                </c:pt>
                <c:pt idx="304">
                  <c:v>0.62312500000000004</c:v>
                </c:pt>
                <c:pt idx="305">
                  <c:v>0.62312500000000004</c:v>
                </c:pt>
                <c:pt idx="306">
                  <c:v>0.62312500000000004</c:v>
                </c:pt>
                <c:pt idx="307">
                  <c:v>0.62149100000000002</c:v>
                </c:pt>
                <c:pt idx="308">
                  <c:v>0.62149100000000002</c:v>
                </c:pt>
                <c:pt idx="309">
                  <c:v>0.62149100000000002</c:v>
                </c:pt>
                <c:pt idx="310">
                  <c:v>0.62149100000000002</c:v>
                </c:pt>
                <c:pt idx="311">
                  <c:v>0.62149100000000002</c:v>
                </c:pt>
                <c:pt idx="312">
                  <c:v>0.62149100000000002</c:v>
                </c:pt>
                <c:pt idx="313">
                  <c:v>0.61901099999999998</c:v>
                </c:pt>
                <c:pt idx="314">
                  <c:v>0.618564</c:v>
                </c:pt>
                <c:pt idx="315">
                  <c:v>0.618286</c:v>
                </c:pt>
                <c:pt idx="316">
                  <c:v>0.618286</c:v>
                </c:pt>
                <c:pt idx="317">
                  <c:v>0.61819100000000005</c:v>
                </c:pt>
                <c:pt idx="318">
                  <c:v>0.61819100000000005</c:v>
                </c:pt>
                <c:pt idx="319">
                  <c:v>0.61819100000000005</c:v>
                </c:pt>
                <c:pt idx="320">
                  <c:v>0.61821099999999996</c:v>
                </c:pt>
                <c:pt idx="321">
                  <c:v>0.61821099999999996</c:v>
                </c:pt>
                <c:pt idx="322">
                  <c:v>0.61802400000000002</c:v>
                </c:pt>
                <c:pt idx="323">
                  <c:v>0.61802400000000002</c:v>
                </c:pt>
                <c:pt idx="324">
                  <c:v>0.61802400000000002</c:v>
                </c:pt>
                <c:pt idx="325">
                  <c:v>0.61702900000000005</c:v>
                </c:pt>
                <c:pt idx="326">
                  <c:v>0.61702900000000005</c:v>
                </c:pt>
                <c:pt idx="327">
                  <c:v>0.61702900000000005</c:v>
                </c:pt>
                <c:pt idx="328">
                  <c:v>0.61691200000000002</c:v>
                </c:pt>
                <c:pt idx="329">
                  <c:v>0.61691200000000002</c:v>
                </c:pt>
                <c:pt idx="330">
                  <c:v>0.61691200000000002</c:v>
                </c:pt>
                <c:pt idx="331">
                  <c:v>0.61671900000000002</c:v>
                </c:pt>
                <c:pt idx="332">
                  <c:v>0.61671900000000002</c:v>
                </c:pt>
                <c:pt idx="333">
                  <c:v>0.61671900000000002</c:v>
                </c:pt>
                <c:pt idx="334">
                  <c:v>0.61671900000000002</c:v>
                </c:pt>
                <c:pt idx="335">
                  <c:v>0.61601899999999998</c:v>
                </c:pt>
                <c:pt idx="336">
                  <c:v>0.61601899999999998</c:v>
                </c:pt>
                <c:pt idx="337">
                  <c:v>0.61463699999999999</c:v>
                </c:pt>
                <c:pt idx="338">
                  <c:v>0.61463699999999999</c:v>
                </c:pt>
                <c:pt idx="339">
                  <c:v>0.61463699999999999</c:v>
                </c:pt>
                <c:pt idx="340">
                  <c:v>0.612653</c:v>
                </c:pt>
                <c:pt idx="341">
                  <c:v>0.612653</c:v>
                </c:pt>
                <c:pt idx="342">
                  <c:v>0.611016</c:v>
                </c:pt>
                <c:pt idx="343">
                  <c:v>0.611016</c:v>
                </c:pt>
                <c:pt idx="344">
                  <c:v>0.611016</c:v>
                </c:pt>
                <c:pt idx="345">
                  <c:v>0.61018700000000003</c:v>
                </c:pt>
                <c:pt idx="346">
                  <c:v>0.61018700000000003</c:v>
                </c:pt>
                <c:pt idx="347">
                  <c:v>0.61018700000000003</c:v>
                </c:pt>
                <c:pt idx="348">
                  <c:v>0.60961299999999996</c:v>
                </c:pt>
                <c:pt idx="349">
                  <c:v>0.60961299999999996</c:v>
                </c:pt>
                <c:pt idx="350">
                  <c:v>0.60964499999999999</c:v>
                </c:pt>
                <c:pt idx="351">
                  <c:v>0.60964499999999999</c:v>
                </c:pt>
                <c:pt idx="352">
                  <c:v>0.61016599999999999</c:v>
                </c:pt>
                <c:pt idx="353">
                  <c:v>0.61016599999999999</c:v>
                </c:pt>
                <c:pt idx="354">
                  <c:v>0.61016599999999999</c:v>
                </c:pt>
                <c:pt idx="355">
                  <c:v>0.61094199999999999</c:v>
                </c:pt>
                <c:pt idx="356">
                  <c:v>0.61094199999999999</c:v>
                </c:pt>
                <c:pt idx="357">
                  <c:v>0.61094199999999999</c:v>
                </c:pt>
                <c:pt idx="358">
                  <c:v>0.61094199999999999</c:v>
                </c:pt>
                <c:pt idx="359">
                  <c:v>0.61166600000000004</c:v>
                </c:pt>
                <c:pt idx="360">
                  <c:v>0.61166600000000004</c:v>
                </c:pt>
                <c:pt idx="361">
                  <c:v>0.61166600000000004</c:v>
                </c:pt>
                <c:pt idx="362">
                  <c:v>0.61199099999999995</c:v>
                </c:pt>
                <c:pt idx="363">
                  <c:v>0.61199099999999995</c:v>
                </c:pt>
                <c:pt idx="364">
                  <c:v>0.61199099999999995</c:v>
                </c:pt>
                <c:pt idx="365">
                  <c:v>0.61199099999999995</c:v>
                </c:pt>
                <c:pt idx="366">
                  <c:v>0.61199099999999995</c:v>
                </c:pt>
                <c:pt idx="367">
                  <c:v>0.61205200000000004</c:v>
                </c:pt>
                <c:pt idx="368">
                  <c:v>0.61205200000000004</c:v>
                </c:pt>
                <c:pt idx="369">
                  <c:v>0.61205200000000004</c:v>
                </c:pt>
                <c:pt idx="370">
                  <c:v>0.61205200000000004</c:v>
                </c:pt>
                <c:pt idx="371">
                  <c:v>0.61205200000000004</c:v>
                </c:pt>
                <c:pt idx="372">
                  <c:v>0.61205200000000004</c:v>
                </c:pt>
                <c:pt idx="373">
                  <c:v>0.61256200000000005</c:v>
                </c:pt>
                <c:pt idx="374">
                  <c:v>0.61256200000000005</c:v>
                </c:pt>
                <c:pt idx="375">
                  <c:v>0.61314800000000003</c:v>
                </c:pt>
                <c:pt idx="376">
                  <c:v>0.61314800000000003</c:v>
                </c:pt>
                <c:pt idx="377">
                  <c:v>0.61314800000000003</c:v>
                </c:pt>
                <c:pt idx="378">
                  <c:v>0.61461900000000003</c:v>
                </c:pt>
                <c:pt idx="379">
                  <c:v>0.61461900000000003</c:v>
                </c:pt>
                <c:pt idx="380">
                  <c:v>0.61461900000000003</c:v>
                </c:pt>
                <c:pt idx="381">
                  <c:v>0.61633599999999999</c:v>
                </c:pt>
                <c:pt idx="382">
                  <c:v>0.61633599999999999</c:v>
                </c:pt>
                <c:pt idx="383">
                  <c:v>0.61633599999999999</c:v>
                </c:pt>
                <c:pt idx="384">
                  <c:v>0.61633599999999999</c:v>
                </c:pt>
                <c:pt idx="385">
                  <c:v>0.61633599999999999</c:v>
                </c:pt>
                <c:pt idx="386">
                  <c:v>0.61887800000000004</c:v>
                </c:pt>
                <c:pt idx="387">
                  <c:v>0.61887800000000004</c:v>
                </c:pt>
                <c:pt idx="388">
                  <c:v>0.61887800000000004</c:v>
                </c:pt>
                <c:pt idx="389">
                  <c:v>0.61887800000000004</c:v>
                </c:pt>
                <c:pt idx="390">
                  <c:v>0.62114199999999997</c:v>
                </c:pt>
                <c:pt idx="391">
                  <c:v>0.62114199999999997</c:v>
                </c:pt>
                <c:pt idx="392">
                  <c:v>0.62114199999999997</c:v>
                </c:pt>
                <c:pt idx="393">
                  <c:v>0.62282400000000004</c:v>
                </c:pt>
                <c:pt idx="394">
                  <c:v>0.62282400000000004</c:v>
                </c:pt>
                <c:pt idx="395">
                  <c:v>0.62282400000000004</c:v>
                </c:pt>
                <c:pt idx="396">
                  <c:v>0.62384499999999998</c:v>
                </c:pt>
                <c:pt idx="397">
                  <c:v>0.62384499999999998</c:v>
                </c:pt>
                <c:pt idx="398">
                  <c:v>0.62426499999999996</c:v>
                </c:pt>
                <c:pt idx="399">
                  <c:v>0.62426499999999996</c:v>
                </c:pt>
                <c:pt idx="400">
                  <c:v>0.62426499999999996</c:v>
                </c:pt>
                <c:pt idx="401">
                  <c:v>0.62414899999999995</c:v>
                </c:pt>
                <c:pt idx="402">
                  <c:v>0.62414899999999995</c:v>
                </c:pt>
                <c:pt idx="403">
                  <c:v>0.62414899999999995</c:v>
                </c:pt>
                <c:pt idx="404">
                  <c:v>0.62400599999999995</c:v>
                </c:pt>
                <c:pt idx="405">
                  <c:v>0.62400599999999995</c:v>
                </c:pt>
                <c:pt idx="406">
                  <c:v>0.62400599999999995</c:v>
                </c:pt>
                <c:pt idx="407">
                  <c:v>0.62400599999999995</c:v>
                </c:pt>
                <c:pt idx="408">
                  <c:v>0.62400599999999995</c:v>
                </c:pt>
                <c:pt idx="409">
                  <c:v>0.62400599999999995</c:v>
                </c:pt>
                <c:pt idx="410">
                  <c:v>0.62400599999999995</c:v>
                </c:pt>
                <c:pt idx="411">
                  <c:v>0.62400599999999995</c:v>
                </c:pt>
                <c:pt idx="412">
                  <c:v>0.62400599999999995</c:v>
                </c:pt>
                <c:pt idx="413">
                  <c:v>0.62382899999999997</c:v>
                </c:pt>
                <c:pt idx="414">
                  <c:v>0.62382899999999997</c:v>
                </c:pt>
                <c:pt idx="415">
                  <c:v>0.62382899999999997</c:v>
                </c:pt>
                <c:pt idx="416">
                  <c:v>0.62382899999999997</c:v>
                </c:pt>
                <c:pt idx="417">
                  <c:v>0.62382899999999997</c:v>
                </c:pt>
                <c:pt idx="418">
                  <c:v>0.62361699999999998</c:v>
                </c:pt>
                <c:pt idx="419">
                  <c:v>0.62361699999999998</c:v>
                </c:pt>
                <c:pt idx="420">
                  <c:v>0.62384700000000004</c:v>
                </c:pt>
                <c:pt idx="421">
                  <c:v>0.62384700000000004</c:v>
                </c:pt>
                <c:pt idx="422">
                  <c:v>0.62384700000000004</c:v>
                </c:pt>
                <c:pt idx="423">
                  <c:v>0.62384700000000004</c:v>
                </c:pt>
                <c:pt idx="424">
                  <c:v>0.62511300000000003</c:v>
                </c:pt>
                <c:pt idx="425">
                  <c:v>0.62511300000000003</c:v>
                </c:pt>
                <c:pt idx="426">
                  <c:v>0.62511300000000003</c:v>
                </c:pt>
                <c:pt idx="427">
                  <c:v>0.62511300000000003</c:v>
                </c:pt>
                <c:pt idx="428">
                  <c:v>0.62511300000000003</c:v>
                </c:pt>
                <c:pt idx="429">
                  <c:v>0.62724500000000005</c:v>
                </c:pt>
                <c:pt idx="430">
                  <c:v>0.62724500000000005</c:v>
                </c:pt>
                <c:pt idx="431">
                  <c:v>0.62724500000000005</c:v>
                </c:pt>
                <c:pt idx="432">
                  <c:v>0.62724500000000005</c:v>
                </c:pt>
                <c:pt idx="433">
                  <c:v>0.62724500000000005</c:v>
                </c:pt>
                <c:pt idx="434">
                  <c:v>0.62724500000000005</c:v>
                </c:pt>
                <c:pt idx="435">
                  <c:v>0.62724500000000005</c:v>
                </c:pt>
                <c:pt idx="436">
                  <c:v>0.62724500000000005</c:v>
                </c:pt>
                <c:pt idx="437">
                  <c:v>0.62724500000000005</c:v>
                </c:pt>
                <c:pt idx="438">
                  <c:v>0.62724500000000005</c:v>
                </c:pt>
                <c:pt idx="439">
                  <c:v>0.63172200000000001</c:v>
                </c:pt>
                <c:pt idx="440">
                  <c:v>0.63172200000000001</c:v>
                </c:pt>
                <c:pt idx="441">
                  <c:v>0.63234699999999999</c:v>
                </c:pt>
                <c:pt idx="442">
                  <c:v>0.63234699999999999</c:v>
                </c:pt>
                <c:pt idx="443">
                  <c:v>0.63234699999999999</c:v>
                </c:pt>
                <c:pt idx="444">
                  <c:v>0.63234699999999999</c:v>
                </c:pt>
                <c:pt idx="445">
                  <c:v>0.63286799999999999</c:v>
                </c:pt>
                <c:pt idx="446">
                  <c:v>0.63286799999999999</c:v>
                </c:pt>
                <c:pt idx="447">
                  <c:v>0.63323799999999997</c:v>
                </c:pt>
                <c:pt idx="448">
                  <c:v>0.63367600000000002</c:v>
                </c:pt>
                <c:pt idx="449">
                  <c:v>0.63367600000000002</c:v>
                </c:pt>
                <c:pt idx="450">
                  <c:v>0.63367600000000002</c:v>
                </c:pt>
                <c:pt idx="451">
                  <c:v>0.63367600000000002</c:v>
                </c:pt>
                <c:pt idx="452">
                  <c:v>0.634301</c:v>
                </c:pt>
                <c:pt idx="453">
                  <c:v>0.634301</c:v>
                </c:pt>
                <c:pt idx="454">
                  <c:v>0.634301</c:v>
                </c:pt>
                <c:pt idx="455">
                  <c:v>0.634301</c:v>
                </c:pt>
                <c:pt idx="456">
                  <c:v>0.634301</c:v>
                </c:pt>
                <c:pt idx="457">
                  <c:v>0.63458300000000001</c:v>
                </c:pt>
                <c:pt idx="458">
                  <c:v>0.63458300000000001</c:v>
                </c:pt>
                <c:pt idx="459">
                  <c:v>0.63458300000000001</c:v>
                </c:pt>
                <c:pt idx="460">
                  <c:v>0.63458300000000001</c:v>
                </c:pt>
                <c:pt idx="461">
                  <c:v>0.63458300000000001</c:v>
                </c:pt>
                <c:pt idx="462">
                  <c:v>0.63458300000000001</c:v>
                </c:pt>
                <c:pt idx="463">
                  <c:v>0.63458300000000001</c:v>
                </c:pt>
                <c:pt idx="464">
                  <c:v>0.63458300000000001</c:v>
                </c:pt>
                <c:pt idx="465">
                  <c:v>0.635768</c:v>
                </c:pt>
                <c:pt idx="466">
                  <c:v>0.635768</c:v>
                </c:pt>
                <c:pt idx="467">
                  <c:v>0.635768</c:v>
                </c:pt>
                <c:pt idx="468">
                  <c:v>0.635768</c:v>
                </c:pt>
                <c:pt idx="469">
                  <c:v>0.635768</c:v>
                </c:pt>
                <c:pt idx="470">
                  <c:v>0.63675099999999996</c:v>
                </c:pt>
                <c:pt idx="471">
                  <c:v>0.63675099999999996</c:v>
                </c:pt>
                <c:pt idx="472">
                  <c:v>0.63675099999999996</c:v>
                </c:pt>
                <c:pt idx="473">
                  <c:v>0.63675099999999996</c:v>
                </c:pt>
                <c:pt idx="474">
                  <c:v>0.63754999999999995</c:v>
                </c:pt>
                <c:pt idx="475">
                  <c:v>0.63754999999999995</c:v>
                </c:pt>
                <c:pt idx="476">
                  <c:v>0.63754999999999995</c:v>
                </c:pt>
                <c:pt idx="477">
                  <c:v>0.63754999999999995</c:v>
                </c:pt>
                <c:pt idx="478">
                  <c:v>0.63754999999999995</c:v>
                </c:pt>
                <c:pt idx="479">
                  <c:v>0.63942600000000005</c:v>
                </c:pt>
                <c:pt idx="480">
                  <c:v>0.63942600000000005</c:v>
                </c:pt>
                <c:pt idx="481">
                  <c:v>0.63942600000000005</c:v>
                </c:pt>
                <c:pt idx="482">
                  <c:v>0.63942600000000005</c:v>
                </c:pt>
                <c:pt idx="483">
                  <c:v>0.64053800000000005</c:v>
                </c:pt>
                <c:pt idx="484">
                  <c:v>0.64053800000000005</c:v>
                </c:pt>
                <c:pt idx="485">
                  <c:v>0.64053800000000005</c:v>
                </c:pt>
                <c:pt idx="486">
                  <c:v>0.64128399999999997</c:v>
                </c:pt>
                <c:pt idx="487">
                  <c:v>0.64128399999999997</c:v>
                </c:pt>
                <c:pt idx="488">
                  <c:v>0.64128399999999997</c:v>
                </c:pt>
                <c:pt idx="489">
                  <c:v>0.64128399999999997</c:v>
                </c:pt>
                <c:pt idx="490">
                  <c:v>0.64128399999999997</c:v>
                </c:pt>
                <c:pt idx="491">
                  <c:v>0.64128399999999997</c:v>
                </c:pt>
                <c:pt idx="492">
                  <c:v>0.64128399999999997</c:v>
                </c:pt>
                <c:pt idx="493">
                  <c:v>0.64128399999999997</c:v>
                </c:pt>
                <c:pt idx="494">
                  <c:v>0.64260600000000001</c:v>
                </c:pt>
                <c:pt idx="495">
                  <c:v>0.64260600000000001</c:v>
                </c:pt>
                <c:pt idx="496">
                  <c:v>0.64260600000000001</c:v>
                </c:pt>
                <c:pt idx="497">
                  <c:v>0.64260600000000001</c:v>
                </c:pt>
                <c:pt idx="498">
                  <c:v>0.64260600000000001</c:v>
                </c:pt>
                <c:pt idx="499">
                  <c:v>0.64260600000000001</c:v>
                </c:pt>
                <c:pt idx="500">
                  <c:v>0.64260600000000001</c:v>
                </c:pt>
                <c:pt idx="501">
                  <c:v>0.64260600000000001</c:v>
                </c:pt>
                <c:pt idx="502">
                  <c:v>0.64260600000000001</c:v>
                </c:pt>
                <c:pt idx="503">
                  <c:v>0.64455499999999999</c:v>
                </c:pt>
                <c:pt idx="504">
                  <c:v>0.64455499999999999</c:v>
                </c:pt>
                <c:pt idx="505">
                  <c:v>0.64455499999999999</c:v>
                </c:pt>
                <c:pt idx="506">
                  <c:v>0.646096</c:v>
                </c:pt>
                <c:pt idx="507">
                  <c:v>0.646096</c:v>
                </c:pt>
                <c:pt idx="508">
                  <c:v>0.646096</c:v>
                </c:pt>
                <c:pt idx="509">
                  <c:v>0.646096</c:v>
                </c:pt>
                <c:pt idx="510">
                  <c:v>0.646096</c:v>
                </c:pt>
                <c:pt idx="511">
                  <c:v>0.646096</c:v>
                </c:pt>
                <c:pt idx="512">
                  <c:v>0.64881100000000003</c:v>
                </c:pt>
                <c:pt idx="513">
                  <c:v>0.64881100000000003</c:v>
                </c:pt>
                <c:pt idx="514">
                  <c:v>0.64881100000000003</c:v>
                </c:pt>
                <c:pt idx="515">
                  <c:v>0.64996100000000001</c:v>
                </c:pt>
                <c:pt idx="516">
                  <c:v>0.64996100000000001</c:v>
                </c:pt>
                <c:pt idx="517">
                  <c:v>0.64996100000000001</c:v>
                </c:pt>
                <c:pt idx="518">
                  <c:v>0.64996100000000001</c:v>
                </c:pt>
                <c:pt idx="519">
                  <c:v>0.65108500000000002</c:v>
                </c:pt>
                <c:pt idx="520">
                  <c:v>0.65108500000000002</c:v>
                </c:pt>
                <c:pt idx="521">
                  <c:v>0.65108500000000002</c:v>
                </c:pt>
                <c:pt idx="522">
                  <c:v>0.65108500000000002</c:v>
                </c:pt>
                <c:pt idx="523">
                  <c:v>0.65108500000000002</c:v>
                </c:pt>
                <c:pt idx="524">
                  <c:v>0.65108500000000002</c:v>
                </c:pt>
                <c:pt idx="525">
                  <c:v>0.65108500000000002</c:v>
                </c:pt>
                <c:pt idx="526">
                  <c:v>0.65305400000000002</c:v>
                </c:pt>
                <c:pt idx="527">
                  <c:v>0.65305400000000002</c:v>
                </c:pt>
                <c:pt idx="528">
                  <c:v>0.65305400000000002</c:v>
                </c:pt>
                <c:pt idx="529">
                  <c:v>0.65305400000000002</c:v>
                </c:pt>
                <c:pt idx="530">
                  <c:v>0.65305400000000002</c:v>
                </c:pt>
                <c:pt idx="531">
                  <c:v>0.65437699999999999</c:v>
                </c:pt>
                <c:pt idx="532">
                  <c:v>0.65437699999999999</c:v>
                </c:pt>
                <c:pt idx="533">
                  <c:v>0.65437699999999999</c:v>
                </c:pt>
                <c:pt idx="534">
                  <c:v>0.65437699999999999</c:v>
                </c:pt>
                <c:pt idx="535">
                  <c:v>0.65536099999999997</c:v>
                </c:pt>
                <c:pt idx="536">
                  <c:v>0.65536099999999997</c:v>
                </c:pt>
                <c:pt idx="537">
                  <c:v>0.65536099999999997</c:v>
                </c:pt>
                <c:pt idx="538">
                  <c:v>0.65662600000000004</c:v>
                </c:pt>
                <c:pt idx="539">
                  <c:v>0.65662600000000004</c:v>
                </c:pt>
                <c:pt idx="540">
                  <c:v>0.65734000000000004</c:v>
                </c:pt>
                <c:pt idx="541">
                  <c:v>0.657219</c:v>
                </c:pt>
                <c:pt idx="542">
                  <c:v>0.657219</c:v>
                </c:pt>
                <c:pt idx="543">
                  <c:v>0.657219</c:v>
                </c:pt>
                <c:pt idx="544">
                  <c:v>0.65673599999999999</c:v>
                </c:pt>
                <c:pt idx="545">
                  <c:v>0.65673599999999999</c:v>
                </c:pt>
                <c:pt idx="546">
                  <c:v>0.65673599999999999</c:v>
                </c:pt>
                <c:pt idx="547">
                  <c:v>0.65673599999999999</c:v>
                </c:pt>
                <c:pt idx="548">
                  <c:v>0.65673599999999999</c:v>
                </c:pt>
                <c:pt idx="549">
                  <c:v>0.65673599999999999</c:v>
                </c:pt>
                <c:pt idx="550">
                  <c:v>0.65673599999999999</c:v>
                </c:pt>
                <c:pt idx="551">
                  <c:v>0.65592700000000004</c:v>
                </c:pt>
                <c:pt idx="552">
                  <c:v>0.65592700000000004</c:v>
                </c:pt>
                <c:pt idx="553">
                  <c:v>0.65592700000000004</c:v>
                </c:pt>
                <c:pt idx="554">
                  <c:v>0.65592700000000004</c:v>
                </c:pt>
                <c:pt idx="555">
                  <c:v>0.65624800000000005</c:v>
                </c:pt>
                <c:pt idx="556">
                  <c:v>0.65624800000000005</c:v>
                </c:pt>
                <c:pt idx="557">
                  <c:v>0.65624800000000005</c:v>
                </c:pt>
                <c:pt idx="558">
                  <c:v>0.65624800000000005</c:v>
                </c:pt>
                <c:pt idx="559">
                  <c:v>0.65624800000000005</c:v>
                </c:pt>
                <c:pt idx="560">
                  <c:v>0.65581199999999995</c:v>
                </c:pt>
                <c:pt idx="561">
                  <c:v>0.65581199999999995</c:v>
                </c:pt>
                <c:pt idx="562">
                  <c:v>0.65581199999999995</c:v>
                </c:pt>
                <c:pt idx="563">
                  <c:v>0.65581199999999995</c:v>
                </c:pt>
                <c:pt idx="564">
                  <c:v>0.65581199999999995</c:v>
                </c:pt>
                <c:pt idx="565">
                  <c:v>0.65609799999999996</c:v>
                </c:pt>
                <c:pt idx="566">
                  <c:v>0.65609799999999996</c:v>
                </c:pt>
                <c:pt idx="567">
                  <c:v>0.65632500000000005</c:v>
                </c:pt>
                <c:pt idx="568">
                  <c:v>0.65632500000000005</c:v>
                </c:pt>
                <c:pt idx="569">
                  <c:v>0.65632500000000005</c:v>
                </c:pt>
                <c:pt idx="570">
                  <c:v>0.65729899999999997</c:v>
                </c:pt>
                <c:pt idx="571">
                  <c:v>0.65729899999999997</c:v>
                </c:pt>
                <c:pt idx="572">
                  <c:v>0.65849899999999995</c:v>
                </c:pt>
                <c:pt idx="573">
                  <c:v>0.65849899999999995</c:v>
                </c:pt>
                <c:pt idx="574">
                  <c:v>0.65849899999999995</c:v>
                </c:pt>
                <c:pt idx="575">
                  <c:v>0.660381</c:v>
                </c:pt>
                <c:pt idx="576">
                  <c:v>0.660381</c:v>
                </c:pt>
                <c:pt idx="577">
                  <c:v>0.660381</c:v>
                </c:pt>
                <c:pt idx="578">
                  <c:v>0.660381</c:v>
                </c:pt>
                <c:pt idx="579">
                  <c:v>0.66211699999999996</c:v>
                </c:pt>
                <c:pt idx="580">
                  <c:v>0.66211699999999996</c:v>
                </c:pt>
                <c:pt idx="581">
                  <c:v>0.66211699999999996</c:v>
                </c:pt>
                <c:pt idx="582">
                  <c:v>0.66301500000000002</c:v>
                </c:pt>
                <c:pt idx="583">
                  <c:v>0.66301500000000002</c:v>
                </c:pt>
                <c:pt idx="584">
                  <c:v>0.66301500000000002</c:v>
                </c:pt>
                <c:pt idx="585">
                  <c:v>0.66301500000000002</c:v>
                </c:pt>
                <c:pt idx="586">
                  <c:v>0.66301500000000002</c:v>
                </c:pt>
                <c:pt idx="587">
                  <c:v>0.66459400000000002</c:v>
                </c:pt>
                <c:pt idx="588">
                  <c:v>0.66459400000000002</c:v>
                </c:pt>
                <c:pt idx="589">
                  <c:v>0.66459400000000002</c:v>
                </c:pt>
                <c:pt idx="590">
                  <c:v>0.66459400000000002</c:v>
                </c:pt>
                <c:pt idx="591">
                  <c:v>0.666045</c:v>
                </c:pt>
                <c:pt idx="592">
                  <c:v>0.666045</c:v>
                </c:pt>
                <c:pt idx="593">
                  <c:v>0.66667399999999999</c:v>
                </c:pt>
                <c:pt idx="594">
                  <c:v>0.66667399999999999</c:v>
                </c:pt>
                <c:pt idx="595">
                  <c:v>0.66667399999999999</c:v>
                </c:pt>
                <c:pt idx="596">
                  <c:v>0.66667399999999999</c:v>
                </c:pt>
                <c:pt idx="597">
                  <c:v>0.66667399999999999</c:v>
                </c:pt>
                <c:pt idx="598">
                  <c:v>0.66667399999999999</c:v>
                </c:pt>
                <c:pt idx="599">
                  <c:v>0.66667399999999999</c:v>
                </c:pt>
                <c:pt idx="600">
                  <c:v>0.66733900000000002</c:v>
                </c:pt>
                <c:pt idx="601">
                  <c:v>0.66733900000000002</c:v>
                </c:pt>
                <c:pt idx="602">
                  <c:v>0.66733900000000002</c:v>
                </c:pt>
                <c:pt idx="603">
                  <c:v>0.66733900000000002</c:v>
                </c:pt>
                <c:pt idx="604">
                  <c:v>0.66733900000000002</c:v>
                </c:pt>
                <c:pt idx="605">
                  <c:v>0.66733900000000002</c:v>
                </c:pt>
                <c:pt idx="606">
                  <c:v>0.66733900000000002</c:v>
                </c:pt>
                <c:pt idx="607">
                  <c:v>0.66733900000000002</c:v>
                </c:pt>
                <c:pt idx="608">
                  <c:v>0.66733900000000002</c:v>
                </c:pt>
                <c:pt idx="609">
                  <c:v>0.66733900000000002</c:v>
                </c:pt>
                <c:pt idx="610">
                  <c:v>0.66733900000000002</c:v>
                </c:pt>
                <c:pt idx="611">
                  <c:v>0.66734899999999997</c:v>
                </c:pt>
                <c:pt idx="612">
                  <c:v>0.66734899999999997</c:v>
                </c:pt>
                <c:pt idx="613">
                  <c:v>0.66734899999999997</c:v>
                </c:pt>
                <c:pt idx="614">
                  <c:v>0.66734899999999997</c:v>
                </c:pt>
                <c:pt idx="615">
                  <c:v>0.66791500000000004</c:v>
                </c:pt>
                <c:pt idx="616">
                  <c:v>0.66791500000000004</c:v>
                </c:pt>
                <c:pt idx="617">
                  <c:v>0.66791500000000004</c:v>
                </c:pt>
                <c:pt idx="618">
                  <c:v>0.66791500000000004</c:v>
                </c:pt>
                <c:pt idx="619">
                  <c:v>0.66791500000000004</c:v>
                </c:pt>
                <c:pt idx="620">
                  <c:v>0.66791500000000004</c:v>
                </c:pt>
                <c:pt idx="621">
                  <c:v>0.66979699999999998</c:v>
                </c:pt>
                <c:pt idx="622">
                  <c:v>0.66979699999999998</c:v>
                </c:pt>
                <c:pt idx="623">
                  <c:v>0.66979699999999998</c:v>
                </c:pt>
                <c:pt idx="624">
                  <c:v>0.66979699999999998</c:v>
                </c:pt>
                <c:pt idx="625">
                  <c:v>0.67050900000000002</c:v>
                </c:pt>
                <c:pt idx="626">
                  <c:v>0.67050900000000002</c:v>
                </c:pt>
                <c:pt idx="627">
                  <c:v>0.67050900000000002</c:v>
                </c:pt>
                <c:pt idx="628">
                  <c:v>0.67050900000000002</c:v>
                </c:pt>
                <c:pt idx="629">
                  <c:v>0.67014399999999996</c:v>
                </c:pt>
                <c:pt idx="630">
                  <c:v>0.67014399999999996</c:v>
                </c:pt>
                <c:pt idx="631">
                  <c:v>0.66969400000000001</c:v>
                </c:pt>
                <c:pt idx="632">
                  <c:v>0.66969400000000001</c:v>
                </c:pt>
                <c:pt idx="633">
                  <c:v>0.66969400000000001</c:v>
                </c:pt>
                <c:pt idx="634">
                  <c:v>0.66936899999999999</c:v>
                </c:pt>
                <c:pt idx="635">
                  <c:v>0.66936899999999999</c:v>
                </c:pt>
                <c:pt idx="636">
                  <c:v>0.66919899999999999</c:v>
                </c:pt>
                <c:pt idx="637">
                  <c:v>0.66919899999999999</c:v>
                </c:pt>
                <c:pt idx="638">
                  <c:v>0.66919899999999999</c:v>
                </c:pt>
                <c:pt idx="639">
                  <c:v>0.66919899999999999</c:v>
                </c:pt>
                <c:pt idx="640">
                  <c:v>0.66935100000000003</c:v>
                </c:pt>
                <c:pt idx="641">
                  <c:v>0.66935100000000003</c:v>
                </c:pt>
                <c:pt idx="642">
                  <c:v>0.66935100000000003</c:v>
                </c:pt>
                <c:pt idx="643">
                  <c:v>0.66935100000000003</c:v>
                </c:pt>
                <c:pt idx="644">
                  <c:v>0.66935100000000003</c:v>
                </c:pt>
                <c:pt idx="645">
                  <c:v>0.66935100000000003</c:v>
                </c:pt>
                <c:pt idx="646">
                  <c:v>0.66935100000000003</c:v>
                </c:pt>
                <c:pt idx="647">
                  <c:v>0.67073199999999999</c:v>
                </c:pt>
                <c:pt idx="648">
                  <c:v>0.67073199999999999</c:v>
                </c:pt>
                <c:pt idx="649">
                  <c:v>0.67073199999999999</c:v>
                </c:pt>
                <c:pt idx="650">
                  <c:v>0.67073199999999999</c:v>
                </c:pt>
                <c:pt idx="651">
                  <c:v>0.671991</c:v>
                </c:pt>
                <c:pt idx="652">
                  <c:v>0.671991</c:v>
                </c:pt>
                <c:pt idx="653">
                  <c:v>0.671991</c:v>
                </c:pt>
                <c:pt idx="654">
                  <c:v>0.671991</c:v>
                </c:pt>
                <c:pt idx="655">
                  <c:v>0.671991</c:v>
                </c:pt>
                <c:pt idx="656">
                  <c:v>0.67291199999999995</c:v>
                </c:pt>
                <c:pt idx="657">
                  <c:v>0.67291199999999995</c:v>
                </c:pt>
                <c:pt idx="658">
                  <c:v>0.67291199999999995</c:v>
                </c:pt>
                <c:pt idx="659">
                  <c:v>0.67291199999999995</c:v>
                </c:pt>
                <c:pt idx="660">
                  <c:v>0.67291199999999995</c:v>
                </c:pt>
                <c:pt idx="661">
                  <c:v>0.67291199999999995</c:v>
                </c:pt>
                <c:pt idx="662">
                  <c:v>0.67291199999999995</c:v>
                </c:pt>
                <c:pt idx="663">
                  <c:v>0.67291199999999995</c:v>
                </c:pt>
                <c:pt idx="664">
                  <c:v>0.67291199999999995</c:v>
                </c:pt>
                <c:pt idx="665">
                  <c:v>0.67291199999999995</c:v>
                </c:pt>
                <c:pt idx="666">
                  <c:v>0.67409300000000005</c:v>
                </c:pt>
                <c:pt idx="667">
                  <c:v>0.67409300000000005</c:v>
                </c:pt>
                <c:pt idx="668">
                  <c:v>0.67409300000000005</c:v>
                </c:pt>
                <c:pt idx="669">
                  <c:v>0.673821</c:v>
                </c:pt>
                <c:pt idx="670">
                  <c:v>0.673821</c:v>
                </c:pt>
                <c:pt idx="671">
                  <c:v>0.673821</c:v>
                </c:pt>
                <c:pt idx="672">
                  <c:v>0.673821</c:v>
                </c:pt>
                <c:pt idx="673">
                  <c:v>0.673821</c:v>
                </c:pt>
                <c:pt idx="674">
                  <c:v>0.673821</c:v>
                </c:pt>
                <c:pt idx="675">
                  <c:v>0.67198899999999995</c:v>
                </c:pt>
                <c:pt idx="676">
                  <c:v>0.67198899999999995</c:v>
                </c:pt>
                <c:pt idx="677">
                  <c:v>0.67198899999999995</c:v>
                </c:pt>
                <c:pt idx="678">
                  <c:v>0.67183999999999999</c:v>
                </c:pt>
                <c:pt idx="679">
                  <c:v>0.67183999999999999</c:v>
                </c:pt>
                <c:pt idx="680">
                  <c:v>0.67183999999999999</c:v>
                </c:pt>
                <c:pt idx="681">
                  <c:v>0.67183999999999999</c:v>
                </c:pt>
                <c:pt idx="682">
                  <c:v>0.67200800000000005</c:v>
                </c:pt>
                <c:pt idx="683">
                  <c:v>0.67200800000000005</c:v>
                </c:pt>
                <c:pt idx="684">
                  <c:v>0.67200800000000005</c:v>
                </c:pt>
                <c:pt idx="685">
                  <c:v>0.67200800000000005</c:v>
                </c:pt>
                <c:pt idx="686">
                  <c:v>0.67200800000000005</c:v>
                </c:pt>
                <c:pt idx="687">
                  <c:v>0.67200800000000005</c:v>
                </c:pt>
                <c:pt idx="688">
                  <c:v>0.67200800000000005</c:v>
                </c:pt>
                <c:pt idx="689">
                  <c:v>0.67200800000000005</c:v>
                </c:pt>
                <c:pt idx="690">
                  <c:v>0.67200800000000005</c:v>
                </c:pt>
                <c:pt idx="691">
                  <c:v>0.67200800000000005</c:v>
                </c:pt>
                <c:pt idx="692">
                  <c:v>0.67263099999999998</c:v>
                </c:pt>
                <c:pt idx="693">
                  <c:v>0.67263099999999998</c:v>
                </c:pt>
                <c:pt idx="694">
                  <c:v>0.67263099999999998</c:v>
                </c:pt>
                <c:pt idx="695">
                  <c:v>0.67263099999999998</c:v>
                </c:pt>
                <c:pt idx="696">
                  <c:v>0.67263099999999998</c:v>
                </c:pt>
                <c:pt idx="697">
                  <c:v>0.67291199999999995</c:v>
                </c:pt>
                <c:pt idx="698">
                  <c:v>0.67291199999999995</c:v>
                </c:pt>
                <c:pt idx="699">
                  <c:v>0.67328900000000003</c:v>
                </c:pt>
                <c:pt idx="700">
                  <c:v>0.67373000000000005</c:v>
                </c:pt>
                <c:pt idx="701">
                  <c:v>0.67389500000000002</c:v>
                </c:pt>
                <c:pt idx="702">
                  <c:v>0.67389500000000002</c:v>
                </c:pt>
                <c:pt idx="703">
                  <c:v>0.67363899999999999</c:v>
                </c:pt>
                <c:pt idx="704">
                  <c:v>0.67363899999999999</c:v>
                </c:pt>
                <c:pt idx="705">
                  <c:v>0.67312700000000003</c:v>
                </c:pt>
                <c:pt idx="706">
                  <c:v>0.67312700000000003</c:v>
                </c:pt>
                <c:pt idx="707">
                  <c:v>0.67274900000000004</c:v>
                </c:pt>
                <c:pt idx="708">
                  <c:v>0.67274900000000004</c:v>
                </c:pt>
                <c:pt idx="709">
                  <c:v>0.67259100000000005</c:v>
                </c:pt>
                <c:pt idx="710">
                  <c:v>0.67259100000000005</c:v>
                </c:pt>
                <c:pt idx="711">
                  <c:v>0.67275600000000002</c:v>
                </c:pt>
                <c:pt idx="712">
                  <c:v>0.67275600000000002</c:v>
                </c:pt>
                <c:pt idx="713">
                  <c:v>0.67275600000000002</c:v>
                </c:pt>
                <c:pt idx="714">
                  <c:v>0.67341600000000001</c:v>
                </c:pt>
                <c:pt idx="715">
                  <c:v>0.67341600000000001</c:v>
                </c:pt>
                <c:pt idx="716">
                  <c:v>0.67341600000000001</c:v>
                </c:pt>
                <c:pt idx="717">
                  <c:v>0.67341600000000001</c:v>
                </c:pt>
                <c:pt idx="718">
                  <c:v>0.67341600000000001</c:v>
                </c:pt>
                <c:pt idx="719">
                  <c:v>0.67341600000000001</c:v>
                </c:pt>
                <c:pt idx="720">
                  <c:v>0.67387799999999998</c:v>
                </c:pt>
                <c:pt idx="721">
                  <c:v>0.67387799999999998</c:v>
                </c:pt>
                <c:pt idx="722">
                  <c:v>0.67387799999999998</c:v>
                </c:pt>
                <c:pt idx="723">
                  <c:v>0.67387799999999998</c:v>
                </c:pt>
                <c:pt idx="724">
                  <c:v>0.67387799999999998</c:v>
                </c:pt>
                <c:pt idx="725">
                  <c:v>0.67544000000000004</c:v>
                </c:pt>
                <c:pt idx="726">
                  <c:v>0.67544000000000004</c:v>
                </c:pt>
                <c:pt idx="727">
                  <c:v>0.67582799999999998</c:v>
                </c:pt>
                <c:pt idx="728">
                  <c:v>0.67582799999999998</c:v>
                </c:pt>
                <c:pt idx="729">
                  <c:v>0.67582799999999998</c:v>
                </c:pt>
                <c:pt idx="730">
                  <c:v>0.67582799999999998</c:v>
                </c:pt>
                <c:pt idx="731">
                  <c:v>0.67629300000000003</c:v>
                </c:pt>
                <c:pt idx="732">
                  <c:v>0.67629300000000003</c:v>
                </c:pt>
                <c:pt idx="733">
                  <c:v>0.67629300000000003</c:v>
                </c:pt>
                <c:pt idx="734">
                  <c:v>0.67629300000000003</c:v>
                </c:pt>
                <c:pt idx="735">
                  <c:v>0.67637599999999998</c:v>
                </c:pt>
                <c:pt idx="736">
                  <c:v>0.67637599999999998</c:v>
                </c:pt>
                <c:pt idx="737">
                  <c:v>0.67637599999999998</c:v>
                </c:pt>
                <c:pt idx="738">
                  <c:v>0.67673899999999998</c:v>
                </c:pt>
                <c:pt idx="739">
                  <c:v>0.67673899999999998</c:v>
                </c:pt>
                <c:pt idx="740">
                  <c:v>0.67673899999999998</c:v>
                </c:pt>
                <c:pt idx="741">
                  <c:v>0.67729099999999998</c:v>
                </c:pt>
                <c:pt idx="742">
                  <c:v>0.67729099999999998</c:v>
                </c:pt>
                <c:pt idx="743">
                  <c:v>0.677701</c:v>
                </c:pt>
                <c:pt idx="744">
                  <c:v>0.677701</c:v>
                </c:pt>
                <c:pt idx="745">
                  <c:v>0.677701</c:v>
                </c:pt>
                <c:pt idx="746">
                  <c:v>0.677701</c:v>
                </c:pt>
                <c:pt idx="747">
                  <c:v>0.677701</c:v>
                </c:pt>
                <c:pt idx="748">
                  <c:v>0.677701</c:v>
                </c:pt>
                <c:pt idx="749">
                  <c:v>0.677701</c:v>
                </c:pt>
                <c:pt idx="750">
                  <c:v>0.67802399999999996</c:v>
                </c:pt>
                <c:pt idx="751">
                  <c:v>0.67802399999999996</c:v>
                </c:pt>
                <c:pt idx="752">
                  <c:v>0.678226</c:v>
                </c:pt>
                <c:pt idx="753">
                  <c:v>0.67827400000000004</c:v>
                </c:pt>
                <c:pt idx="754">
                  <c:v>0.67791400000000002</c:v>
                </c:pt>
                <c:pt idx="755">
                  <c:v>0.67755799999999999</c:v>
                </c:pt>
                <c:pt idx="756">
                  <c:v>0.67755799999999999</c:v>
                </c:pt>
                <c:pt idx="757">
                  <c:v>0.67755799999999999</c:v>
                </c:pt>
                <c:pt idx="758">
                  <c:v>0.67755799999999999</c:v>
                </c:pt>
                <c:pt idx="759">
                  <c:v>0.67755799999999999</c:v>
                </c:pt>
                <c:pt idx="760">
                  <c:v>0.67755799999999999</c:v>
                </c:pt>
                <c:pt idx="761">
                  <c:v>0.67755799999999999</c:v>
                </c:pt>
                <c:pt idx="762">
                  <c:v>0.67756400000000006</c:v>
                </c:pt>
                <c:pt idx="763">
                  <c:v>0.67756400000000006</c:v>
                </c:pt>
                <c:pt idx="764">
                  <c:v>0.67712300000000003</c:v>
                </c:pt>
                <c:pt idx="765">
                  <c:v>0.67712300000000003</c:v>
                </c:pt>
                <c:pt idx="766">
                  <c:v>0.67712300000000003</c:v>
                </c:pt>
                <c:pt idx="767">
                  <c:v>0.67712300000000003</c:v>
                </c:pt>
                <c:pt idx="768">
                  <c:v>0.67712300000000003</c:v>
                </c:pt>
                <c:pt idx="769">
                  <c:v>0.67669000000000001</c:v>
                </c:pt>
                <c:pt idx="770">
                  <c:v>0.67647000000000002</c:v>
                </c:pt>
                <c:pt idx="771">
                  <c:v>0.67647000000000002</c:v>
                </c:pt>
                <c:pt idx="772">
                  <c:v>0.67569699999999999</c:v>
                </c:pt>
                <c:pt idx="773">
                  <c:v>0.67569699999999999</c:v>
                </c:pt>
                <c:pt idx="774">
                  <c:v>0.67529600000000001</c:v>
                </c:pt>
                <c:pt idx="775">
                  <c:v>0.67529600000000001</c:v>
                </c:pt>
                <c:pt idx="776">
                  <c:v>0.67529600000000001</c:v>
                </c:pt>
                <c:pt idx="777">
                  <c:v>0.67521600000000004</c:v>
                </c:pt>
                <c:pt idx="778">
                  <c:v>0.67521600000000004</c:v>
                </c:pt>
                <c:pt idx="779">
                  <c:v>0.67521600000000004</c:v>
                </c:pt>
                <c:pt idx="780">
                  <c:v>0.67521600000000004</c:v>
                </c:pt>
                <c:pt idx="781">
                  <c:v>0.67521600000000004</c:v>
                </c:pt>
                <c:pt idx="782">
                  <c:v>0.67521600000000004</c:v>
                </c:pt>
                <c:pt idx="783">
                  <c:v>0.67521600000000004</c:v>
                </c:pt>
                <c:pt idx="784">
                  <c:v>0.67521600000000004</c:v>
                </c:pt>
                <c:pt idx="785">
                  <c:v>0.67533200000000004</c:v>
                </c:pt>
                <c:pt idx="786">
                  <c:v>0.67533200000000004</c:v>
                </c:pt>
                <c:pt idx="787">
                  <c:v>0.67533200000000004</c:v>
                </c:pt>
                <c:pt idx="788">
                  <c:v>0.67533200000000004</c:v>
                </c:pt>
                <c:pt idx="789">
                  <c:v>0.67533200000000004</c:v>
                </c:pt>
                <c:pt idx="790">
                  <c:v>0.67533200000000004</c:v>
                </c:pt>
                <c:pt idx="791">
                  <c:v>0.67551000000000005</c:v>
                </c:pt>
                <c:pt idx="792">
                  <c:v>0.67551000000000005</c:v>
                </c:pt>
                <c:pt idx="793">
                  <c:v>0.67551000000000005</c:v>
                </c:pt>
                <c:pt idx="794">
                  <c:v>0.67551000000000005</c:v>
                </c:pt>
                <c:pt idx="795">
                  <c:v>0.67551000000000005</c:v>
                </c:pt>
                <c:pt idx="796">
                  <c:v>0.67604500000000001</c:v>
                </c:pt>
                <c:pt idx="797">
                  <c:v>0.67604500000000001</c:v>
                </c:pt>
                <c:pt idx="798">
                  <c:v>0.67578099999999997</c:v>
                </c:pt>
                <c:pt idx="799">
                  <c:v>0.67578099999999997</c:v>
                </c:pt>
                <c:pt idx="800">
                  <c:v>0.675342</c:v>
                </c:pt>
                <c:pt idx="801">
                  <c:v>0.675342</c:v>
                </c:pt>
                <c:pt idx="802">
                  <c:v>0.675342</c:v>
                </c:pt>
                <c:pt idx="803">
                  <c:v>0.675342</c:v>
                </c:pt>
                <c:pt idx="804">
                  <c:v>0.675342</c:v>
                </c:pt>
                <c:pt idx="805">
                  <c:v>0.67508500000000005</c:v>
                </c:pt>
                <c:pt idx="806">
                  <c:v>0.67508500000000005</c:v>
                </c:pt>
                <c:pt idx="807">
                  <c:v>0.67508500000000005</c:v>
                </c:pt>
                <c:pt idx="808">
                  <c:v>0.67469800000000002</c:v>
                </c:pt>
                <c:pt idx="809">
                  <c:v>0.67469800000000002</c:v>
                </c:pt>
                <c:pt idx="810">
                  <c:v>0.67469800000000002</c:v>
                </c:pt>
                <c:pt idx="811">
                  <c:v>0.67469800000000002</c:v>
                </c:pt>
                <c:pt idx="812">
                  <c:v>0.67409300000000005</c:v>
                </c:pt>
                <c:pt idx="813">
                  <c:v>0.67409300000000005</c:v>
                </c:pt>
                <c:pt idx="814">
                  <c:v>0.67409300000000005</c:v>
                </c:pt>
                <c:pt idx="815">
                  <c:v>0.67409300000000005</c:v>
                </c:pt>
                <c:pt idx="816">
                  <c:v>0.67392600000000003</c:v>
                </c:pt>
                <c:pt idx="817">
                  <c:v>0.67392600000000003</c:v>
                </c:pt>
                <c:pt idx="818">
                  <c:v>0.67392600000000003</c:v>
                </c:pt>
                <c:pt idx="819">
                  <c:v>0.67392600000000003</c:v>
                </c:pt>
                <c:pt idx="820">
                  <c:v>0.67356899999999997</c:v>
                </c:pt>
                <c:pt idx="821">
                  <c:v>0.67356899999999997</c:v>
                </c:pt>
                <c:pt idx="822">
                  <c:v>0.67356899999999997</c:v>
                </c:pt>
                <c:pt idx="823">
                  <c:v>0.67356899999999997</c:v>
                </c:pt>
                <c:pt idx="824">
                  <c:v>0.67356899999999997</c:v>
                </c:pt>
                <c:pt idx="825">
                  <c:v>0.67356899999999997</c:v>
                </c:pt>
                <c:pt idx="826">
                  <c:v>0.673373</c:v>
                </c:pt>
                <c:pt idx="827">
                  <c:v>0.673373</c:v>
                </c:pt>
                <c:pt idx="828">
                  <c:v>0.673373</c:v>
                </c:pt>
                <c:pt idx="829">
                  <c:v>0.67348200000000003</c:v>
                </c:pt>
                <c:pt idx="830">
                  <c:v>0.67345900000000003</c:v>
                </c:pt>
                <c:pt idx="831">
                  <c:v>0.67345900000000003</c:v>
                </c:pt>
                <c:pt idx="832">
                  <c:v>0.67345900000000003</c:v>
                </c:pt>
                <c:pt idx="833">
                  <c:v>0.67275300000000005</c:v>
                </c:pt>
                <c:pt idx="834">
                  <c:v>0.67275300000000005</c:v>
                </c:pt>
                <c:pt idx="835">
                  <c:v>0.67275300000000005</c:v>
                </c:pt>
                <c:pt idx="836">
                  <c:v>0.67275300000000005</c:v>
                </c:pt>
                <c:pt idx="837">
                  <c:v>0.67275300000000005</c:v>
                </c:pt>
                <c:pt idx="838">
                  <c:v>0.67165300000000006</c:v>
                </c:pt>
                <c:pt idx="839">
                  <c:v>0.67165300000000006</c:v>
                </c:pt>
                <c:pt idx="840">
                  <c:v>0.67165300000000006</c:v>
                </c:pt>
                <c:pt idx="841">
                  <c:v>0.67165300000000006</c:v>
                </c:pt>
                <c:pt idx="842">
                  <c:v>0.67165300000000006</c:v>
                </c:pt>
                <c:pt idx="843">
                  <c:v>0.67165300000000006</c:v>
                </c:pt>
                <c:pt idx="844">
                  <c:v>0.67165300000000006</c:v>
                </c:pt>
                <c:pt idx="845">
                  <c:v>0.67165300000000006</c:v>
                </c:pt>
                <c:pt idx="846">
                  <c:v>0.67165300000000006</c:v>
                </c:pt>
                <c:pt idx="847">
                  <c:v>0.67165300000000006</c:v>
                </c:pt>
                <c:pt idx="848">
                  <c:v>0.67165300000000006</c:v>
                </c:pt>
                <c:pt idx="849">
                  <c:v>0.67165300000000006</c:v>
                </c:pt>
                <c:pt idx="850">
                  <c:v>0.67165300000000006</c:v>
                </c:pt>
                <c:pt idx="851">
                  <c:v>0.67165300000000006</c:v>
                </c:pt>
                <c:pt idx="852">
                  <c:v>0.67165300000000006</c:v>
                </c:pt>
                <c:pt idx="853">
                  <c:v>0.67165300000000006</c:v>
                </c:pt>
                <c:pt idx="854">
                  <c:v>0.67165300000000006</c:v>
                </c:pt>
                <c:pt idx="855">
                  <c:v>0.67174800000000001</c:v>
                </c:pt>
                <c:pt idx="856">
                  <c:v>0.67176999999999998</c:v>
                </c:pt>
                <c:pt idx="857">
                  <c:v>0.67176999999999998</c:v>
                </c:pt>
                <c:pt idx="858">
                  <c:v>0.67176999999999998</c:v>
                </c:pt>
                <c:pt idx="859">
                  <c:v>0.67176999999999998</c:v>
                </c:pt>
                <c:pt idx="860">
                  <c:v>0.67176999999999998</c:v>
                </c:pt>
                <c:pt idx="861">
                  <c:v>0.67176999999999998</c:v>
                </c:pt>
                <c:pt idx="862">
                  <c:v>0.67139499999999996</c:v>
                </c:pt>
                <c:pt idx="863">
                  <c:v>0.67139499999999996</c:v>
                </c:pt>
                <c:pt idx="864">
                  <c:v>0.67139499999999996</c:v>
                </c:pt>
                <c:pt idx="865">
                  <c:v>0.67107899999999998</c:v>
                </c:pt>
                <c:pt idx="866">
                  <c:v>0.67107899999999998</c:v>
                </c:pt>
                <c:pt idx="867">
                  <c:v>0.67107899999999998</c:v>
                </c:pt>
                <c:pt idx="868">
                  <c:v>0.67107899999999998</c:v>
                </c:pt>
                <c:pt idx="869">
                  <c:v>0.67107899999999998</c:v>
                </c:pt>
                <c:pt idx="870">
                  <c:v>0.67108000000000001</c:v>
                </c:pt>
                <c:pt idx="871">
                  <c:v>0.67108000000000001</c:v>
                </c:pt>
                <c:pt idx="872">
                  <c:v>0.67108000000000001</c:v>
                </c:pt>
                <c:pt idx="873">
                  <c:v>0.67108000000000001</c:v>
                </c:pt>
                <c:pt idx="874">
                  <c:v>0.67108000000000001</c:v>
                </c:pt>
                <c:pt idx="875">
                  <c:v>0.67174</c:v>
                </c:pt>
                <c:pt idx="876">
                  <c:v>0.67174</c:v>
                </c:pt>
                <c:pt idx="877">
                  <c:v>0.67174</c:v>
                </c:pt>
                <c:pt idx="878">
                  <c:v>0.67141499999999998</c:v>
                </c:pt>
                <c:pt idx="879">
                  <c:v>0.67141499999999998</c:v>
                </c:pt>
                <c:pt idx="880">
                  <c:v>0.67144400000000004</c:v>
                </c:pt>
                <c:pt idx="881">
                  <c:v>0.67144400000000004</c:v>
                </c:pt>
                <c:pt idx="882">
                  <c:v>0.67144400000000004</c:v>
                </c:pt>
                <c:pt idx="883">
                  <c:v>0.671871</c:v>
                </c:pt>
                <c:pt idx="884">
                  <c:v>0.671871</c:v>
                </c:pt>
                <c:pt idx="885">
                  <c:v>0.671871</c:v>
                </c:pt>
                <c:pt idx="886">
                  <c:v>0.671678</c:v>
                </c:pt>
                <c:pt idx="887">
                  <c:v>0.671678</c:v>
                </c:pt>
                <c:pt idx="888">
                  <c:v>0.671678</c:v>
                </c:pt>
                <c:pt idx="889">
                  <c:v>0.671678</c:v>
                </c:pt>
                <c:pt idx="890">
                  <c:v>0.671678</c:v>
                </c:pt>
                <c:pt idx="891">
                  <c:v>0.671678</c:v>
                </c:pt>
                <c:pt idx="892">
                  <c:v>0.671678</c:v>
                </c:pt>
                <c:pt idx="893">
                  <c:v>0.671678</c:v>
                </c:pt>
                <c:pt idx="894">
                  <c:v>0.671678</c:v>
                </c:pt>
                <c:pt idx="895">
                  <c:v>0.67115100000000005</c:v>
                </c:pt>
                <c:pt idx="896">
                  <c:v>0.67115100000000005</c:v>
                </c:pt>
                <c:pt idx="897">
                  <c:v>0.67115100000000005</c:v>
                </c:pt>
                <c:pt idx="898">
                  <c:v>0.67115100000000005</c:v>
                </c:pt>
                <c:pt idx="899">
                  <c:v>0.67115100000000005</c:v>
                </c:pt>
                <c:pt idx="900">
                  <c:v>0.67112400000000005</c:v>
                </c:pt>
                <c:pt idx="901">
                  <c:v>0.67112400000000005</c:v>
                </c:pt>
                <c:pt idx="902">
                  <c:v>0.67150799999999999</c:v>
                </c:pt>
                <c:pt idx="903">
                  <c:v>0.67150799999999999</c:v>
                </c:pt>
                <c:pt idx="904">
                  <c:v>0.67150799999999999</c:v>
                </c:pt>
                <c:pt idx="905">
                  <c:v>0.67150799999999999</c:v>
                </c:pt>
                <c:pt idx="906">
                  <c:v>0.67159000000000002</c:v>
                </c:pt>
                <c:pt idx="907">
                  <c:v>0.67159000000000002</c:v>
                </c:pt>
                <c:pt idx="908">
                  <c:v>0.67159000000000002</c:v>
                </c:pt>
                <c:pt idx="909">
                  <c:v>0.67159000000000002</c:v>
                </c:pt>
                <c:pt idx="910">
                  <c:v>0.67159000000000002</c:v>
                </c:pt>
                <c:pt idx="911">
                  <c:v>0.67159000000000002</c:v>
                </c:pt>
                <c:pt idx="912">
                  <c:v>0.67142299999999999</c:v>
                </c:pt>
                <c:pt idx="913">
                  <c:v>0.67142299999999999</c:v>
                </c:pt>
                <c:pt idx="914">
                  <c:v>0.67164699999999999</c:v>
                </c:pt>
                <c:pt idx="915">
                  <c:v>0.67164699999999999</c:v>
                </c:pt>
                <c:pt idx="916">
                  <c:v>0.67164699999999999</c:v>
                </c:pt>
                <c:pt idx="917">
                  <c:v>0.67164699999999999</c:v>
                </c:pt>
                <c:pt idx="918">
                  <c:v>0.67169299999999998</c:v>
                </c:pt>
                <c:pt idx="919">
                  <c:v>0.67169299999999998</c:v>
                </c:pt>
                <c:pt idx="920">
                  <c:v>0.67169299999999998</c:v>
                </c:pt>
                <c:pt idx="921">
                  <c:v>0.67158200000000001</c:v>
                </c:pt>
                <c:pt idx="922">
                  <c:v>0.67205499999999996</c:v>
                </c:pt>
                <c:pt idx="923">
                  <c:v>0.67205499999999996</c:v>
                </c:pt>
                <c:pt idx="924">
                  <c:v>0.67194600000000004</c:v>
                </c:pt>
                <c:pt idx="925">
                  <c:v>0.67194600000000004</c:v>
                </c:pt>
                <c:pt idx="926">
                  <c:v>0.67194600000000004</c:v>
                </c:pt>
                <c:pt idx="927">
                  <c:v>0.67194600000000004</c:v>
                </c:pt>
                <c:pt idx="928">
                  <c:v>0.67124099999999998</c:v>
                </c:pt>
                <c:pt idx="929">
                  <c:v>0.67124099999999998</c:v>
                </c:pt>
                <c:pt idx="930">
                  <c:v>0.67124099999999998</c:v>
                </c:pt>
                <c:pt idx="931">
                  <c:v>0.67124099999999998</c:v>
                </c:pt>
                <c:pt idx="932">
                  <c:v>0.67124099999999998</c:v>
                </c:pt>
                <c:pt idx="933">
                  <c:v>0.67153700000000005</c:v>
                </c:pt>
                <c:pt idx="934">
                  <c:v>0.67153700000000005</c:v>
                </c:pt>
                <c:pt idx="935">
                  <c:v>0.67133900000000002</c:v>
                </c:pt>
                <c:pt idx="936">
                  <c:v>0.67133900000000002</c:v>
                </c:pt>
                <c:pt idx="937">
                  <c:v>0.67102399999999995</c:v>
                </c:pt>
                <c:pt idx="938">
                  <c:v>0.67102399999999995</c:v>
                </c:pt>
                <c:pt idx="939">
                  <c:v>0.67102399999999995</c:v>
                </c:pt>
                <c:pt idx="940">
                  <c:v>0.67102399999999995</c:v>
                </c:pt>
                <c:pt idx="941">
                  <c:v>0.67102399999999995</c:v>
                </c:pt>
                <c:pt idx="942">
                  <c:v>0.67102399999999995</c:v>
                </c:pt>
                <c:pt idx="943">
                  <c:v>0.67102399999999995</c:v>
                </c:pt>
                <c:pt idx="944">
                  <c:v>0.67109799999999997</c:v>
                </c:pt>
                <c:pt idx="945">
                  <c:v>0.67109799999999997</c:v>
                </c:pt>
                <c:pt idx="946">
                  <c:v>0.67109799999999997</c:v>
                </c:pt>
                <c:pt idx="947">
                  <c:v>0.67109799999999997</c:v>
                </c:pt>
                <c:pt idx="948">
                  <c:v>0.67109799999999997</c:v>
                </c:pt>
                <c:pt idx="949">
                  <c:v>0.67109799999999997</c:v>
                </c:pt>
                <c:pt idx="950">
                  <c:v>0.67174199999999995</c:v>
                </c:pt>
                <c:pt idx="951">
                  <c:v>0.67174199999999995</c:v>
                </c:pt>
                <c:pt idx="952">
                  <c:v>0.671844</c:v>
                </c:pt>
                <c:pt idx="953">
                  <c:v>0.671844</c:v>
                </c:pt>
                <c:pt idx="954">
                  <c:v>0.671844</c:v>
                </c:pt>
                <c:pt idx="955">
                  <c:v>0.671844</c:v>
                </c:pt>
                <c:pt idx="956">
                  <c:v>0.67205999999999999</c:v>
                </c:pt>
                <c:pt idx="957">
                  <c:v>0.67205999999999999</c:v>
                </c:pt>
                <c:pt idx="958">
                  <c:v>0.67205999999999999</c:v>
                </c:pt>
                <c:pt idx="959">
                  <c:v>0.67205999999999999</c:v>
                </c:pt>
                <c:pt idx="960">
                  <c:v>0.67205999999999999</c:v>
                </c:pt>
                <c:pt idx="961">
                  <c:v>0.672879</c:v>
                </c:pt>
                <c:pt idx="962">
                  <c:v>0.672879</c:v>
                </c:pt>
                <c:pt idx="963">
                  <c:v>0.672879</c:v>
                </c:pt>
                <c:pt idx="964">
                  <c:v>0.67309600000000003</c:v>
                </c:pt>
                <c:pt idx="965">
                  <c:v>0.67309600000000003</c:v>
                </c:pt>
                <c:pt idx="966">
                  <c:v>0.67316399999999998</c:v>
                </c:pt>
                <c:pt idx="967">
                  <c:v>0.67316399999999998</c:v>
                </c:pt>
                <c:pt idx="968">
                  <c:v>0.67316399999999998</c:v>
                </c:pt>
                <c:pt idx="969">
                  <c:v>0.67311100000000001</c:v>
                </c:pt>
                <c:pt idx="970">
                  <c:v>0.67311100000000001</c:v>
                </c:pt>
                <c:pt idx="971">
                  <c:v>0.67311100000000001</c:v>
                </c:pt>
                <c:pt idx="972">
                  <c:v>0.67311100000000001</c:v>
                </c:pt>
                <c:pt idx="973">
                  <c:v>0.67311100000000001</c:v>
                </c:pt>
                <c:pt idx="974">
                  <c:v>0.67311100000000001</c:v>
                </c:pt>
                <c:pt idx="975">
                  <c:v>0.67272200000000004</c:v>
                </c:pt>
                <c:pt idx="976">
                  <c:v>0.67272200000000004</c:v>
                </c:pt>
                <c:pt idx="977">
                  <c:v>0.67272200000000004</c:v>
                </c:pt>
                <c:pt idx="978">
                  <c:v>0.67272200000000004</c:v>
                </c:pt>
                <c:pt idx="979">
                  <c:v>0.67272200000000004</c:v>
                </c:pt>
                <c:pt idx="980">
                  <c:v>0.67272200000000004</c:v>
                </c:pt>
                <c:pt idx="981">
                  <c:v>0.67272200000000004</c:v>
                </c:pt>
                <c:pt idx="982">
                  <c:v>0.67272200000000004</c:v>
                </c:pt>
                <c:pt idx="983">
                  <c:v>0.67272200000000004</c:v>
                </c:pt>
                <c:pt idx="984">
                  <c:v>0.67272200000000004</c:v>
                </c:pt>
                <c:pt idx="985">
                  <c:v>0.67272200000000004</c:v>
                </c:pt>
                <c:pt idx="986">
                  <c:v>0.67194399999999999</c:v>
                </c:pt>
                <c:pt idx="987">
                  <c:v>0.67194399999999999</c:v>
                </c:pt>
                <c:pt idx="988">
                  <c:v>0.67215199999999997</c:v>
                </c:pt>
                <c:pt idx="989">
                  <c:v>0.67215199999999997</c:v>
                </c:pt>
                <c:pt idx="990">
                  <c:v>0.67215199999999997</c:v>
                </c:pt>
                <c:pt idx="991">
                  <c:v>0.67215199999999997</c:v>
                </c:pt>
                <c:pt idx="992">
                  <c:v>0.672095</c:v>
                </c:pt>
                <c:pt idx="993">
                  <c:v>0.672095</c:v>
                </c:pt>
                <c:pt idx="994">
                  <c:v>0.672095</c:v>
                </c:pt>
                <c:pt idx="995">
                  <c:v>0.672095</c:v>
                </c:pt>
                <c:pt idx="996">
                  <c:v>0.672095</c:v>
                </c:pt>
                <c:pt idx="997">
                  <c:v>0.672095</c:v>
                </c:pt>
                <c:pt idx="998">
                  <c:v>0.672095</c:v>
                </c:pt>
                <c:pt idx="999">
                  <c:v>0.672095</c:v>
                </c:pt>
                <c:pt idx="1000">
                  <c:v>0.672095</c:v>
                </c:pt>
                <c:pt idx="1001">
                  <c:v>0.672095</c:v>
                </c:pt>
                <c:pt idx="1002">
                  <c:v>0.67133699999999996</c:v>
                </c:pt>
                <c:pt idx="1003">
                  <c:v>0.67133699999999996</c:v>
                </c:pt>
                <c:pt idx="1004">
                  <c:v>0.67136799999999996</c:v>
                </c:pt>
                <c:pt idx="1005">
                  <c:v>0.67136799999999996</c:v>
                </c:pt>
                <c:pt idx="1006">
                  <c:v>0.67136799999999996</c:v>
                </c:pt>
                <c:pt idx="1007">
                  <c:v>0.67136799999999996</c:v>
                </c:pt>
                <c:pt idx="1008">
                  <c:v>0.67181500000000005</c:v>
                </c:pt>
                <c:pt idx="1009">
                  <c:v>0.67181500000000005</c:v>
                </c:pt>
                <c:pt idx="1010">
                  <c:v>0.67181500000000005</c:v>
                </c:pt>
                <c:pt idx="1011">
                  <c:v>0.67181500000000005</c:v>
                </c:pt>
                <c:pt idx="1012">
                  <c:v>0.67186299999999999</c:v>
                </c:pt>
                <c:pt idx="1013">
                  <c:v>0.67186299999999999</c:v>
                </c:pt>
                <c:pt idx="1014">
                  <c:v>0.67186299999999999</c:v>
                </c:pt>
                <c:pt idx="1015">
                  <c:v>0.67186299999999999</c:v>
                </c:pt>
                <c:pt idx="1016">
                  <c:v>0.67186299999999999</c:v>
                </c:pt>
                <c:pt idx="1017">
                  <c:v>0.67186299999999999</c:v>
                </c:pt>
                <c:pt idx="1018">
                  <c:v>0.67186299999999999</c:v>
                </c:pt>
                <c:pt idx="1019">
                  <c:v>0.67186299999999999</c:v>
                </c:pt>
                <c:pt idx="1020">
                  <c:v>0.67186299999999999</c:v>
                </c:pt>
                <c:pt idx="1021">
                  <c:v>0.67186299999999999</c:v>
                </c:pt>
                <c:pt idx="1022">
                  <c:v>0.67186299999999999</c:v>
                </c:pt>
                <c:pt idx="1023">
                  <c:v>0.67108199999999996</c:v>
                </c:pt>
                <c:pt idx="1024">
                  <c:v>0.67108199999999996</c:v>
                </c:pt>
                <c:pt idx="1025">
                  <c:v>0.67108199999999996</c:v>
                </c:pt>
                <c:pt idx="1026">
                  <c:v>0.67108199999999996</c:v>
                </c:pt>
                <c:pt idx="1027">
                  <c:v>0.67108199999999996</c:v>
                </c:pt>
                <c:pt idx="1028">
                  <c:v>0.67108199999999996</c:v>
                </c:pt>
                <c:pt idx="1029">
                  <c:v>0.67108199999999996</c:v>
                </c:pt>
                <c:pt idx="1030">
                  <c:v>0.67108199999999996</c:v>
                </c:pt>
                <c:pt idx="1031">
                  <c:v>0.67108199999999996</c:v>
                </c:pt>
                <c:pt idx="1032">
                  <c:v>0.67108199999999996</c:v>
                </c:pt>
                <c:pt idx="1033">
                  <c:v>0.67045200000000005</c:v>
                </c:pt>
                <c:pt idx="1034">
                  <c:v>0.67045200000000005</c:v>
                </c:pt>
                <c:pt idx="1035">
                  <c:v>0.67045200000000005</c:v>
                </c:pt>
                <c:pt idx="1036">
                  <c:v>0.67098500000000005</c:v>
                </c:pt>
                <c:pt idx="1037">
                  <c:v>0.67098500000000005</c:v>
                </c:pt>
                <c:pt idx="1038">
                  <c:v>0.67098500000000005</c:v>
                </c:pt>
                <c:pt idx="1039">
                  <c:v>0.67098500000000005</c:v>
                </c:pt>
                <c:pt idx="1040">
                  <c:v>0.67054400000000003</c:v>
                </c:pt>
                <c:pt idx="1041">
                  <c:v>0.67054400000000003</c:v>
                </c:pt>
                <c:pt idx="1042">
                  <c:v>0.67073400000000005</c:v>
                </c:pt>
                <c:pt idx="1043">
                  <c:v>0.67091900000000004</c:v>
                </c:pt>
                <c:pt idx="1044">
                  <c:v>0.67091900000000004</c:v>
                </c:pt>
                <c:pt idx="1045">
                  <c:v>0.671045</c:v>
                </c:pt>
                <c:pt idx="1046">
                  <c:v>0.671045</c:v>
                </c:pt>
                <c:pt idx="1047">
                  <c:v>0.67073199999999999</c:v>
                </c:pt>
                <c:pt idx="1048">
                  <c:v>0.67073199999999999</c:v>
                </c:pt>
                <c:pt idx="1049">
                  <c:v>0.67073199999999999</c:v>
                </c:pt>
                <c:pt idx="1050">
                  <c:v>0.67054199999999997</c:v>
                </c:pt>
                <c:pt idx="1051">
                  <c:v>0.67054199999999997</c:v>
                </c:pt>
                <c:pt idx="1052">
                  <c:v>0.67054199999999997</c:v>
                </c:pt>
                <c:pt idx="1053">
                  <c:v>0.67054199999999997</c:v>
                </c:pt>
                <c:pt idx="1054">
                  <c:v>0.67054199999999997</c:v>
                </c:pt>
                <c:pt idx="1055">
                  <c:v>0.67054199999999997</c:v>
                </c:pt>
                <c:pt idx="1056">
                  <c:v>0.67054199999999997</c:v>
                </c:pt>
                <c:pt idx="1057">
                  <c:v>0.67054199999999997</c:v>
                </c:pt>
                <c:pt idx="1058">
                  <c:v>0.67054199999999997</c:v>
                </c:pt>
                <c:pt idx="1059">
                  <c:v>0.67054199999999997</c:v>
                </c:pt>
                <c:pt idx="1060">
                  <c:v>0.67054199999999997</c:v>
                </c:pt>
                <c:pt idx="1061">
                  <c:v>0.67054199999999997</c:v>
                </c:pt>
                <c:pt idx="1062">
                  <c:v>0.67054199999999997</c:v>
                </c:pt>
                <c:pt idx="1063">
                  <c:v>0.67054199999999997</c:v>
                </c:pt>
                <c:pt idx="1064">
                  <c:v>0.67054199999999997</c:v>
                </c:pt>
                <c:pt idx="1065">
                  <c:v>0.67046799999999995</c:v>
                </c:pt>
                <c:pt idx="1066">
                  <c:v>0.67046799999999995</c:v>
                </c:pt>
                <c:pt idx="1067">
                  <c:v>0.67046799999999995</c:v>
                </c:pt>
                <c:pt idx="1068">
                  <c:v>0.67046799999999995</c:v>
                </c:pt>
                <c:pt idx="1069">
                  <c:v>0.67046799999999995</c:v>
                </c:pt>
                <c:pt idx="1070">
                  <c:v>0.67046799999999995</c:v>
                </c:pt>
                <c:pt idx="1071">
                  <c:v>0.67046799999999995</c:v>
                </c:pt>
                <c:pt idx="1072">
                  <c:v>0.67073000000000005</c:v>
                </c:pt>
                <c:pt idx="1073">
                  <c:v>0.67073000000000005</c:v>
                </c:pt>
                <c:pt idx="1074">
                  <c:v>0.67073000000000005</c:v>
                </c:pt>
                <c:pt idx="1075">
                  <c:v>0.67150699999999997</c:v>
                </c:pt>
                <c:pt idx="1076">
                  <c:v>0.67150699999999997</c:v>
                </c:pt>
                <c:pt idx="1077">
                  <c:v>0.67150699999999997</c:v>
                </c:pt>
                <c:pt idx="1078">
                  <c:v>0.67189900000000002</c:v>
                </c:pt>
                <c:pt idx="1079">
                  <c:v>0.67189900000000002</c:v>
                </c:pt>
                <c:pt idx="1080">
                  <c:v>0.67189900000000002</c:v>
                </c:pt>
                <c:pt idx="1081">
                  <c:v>0.67246300000000003</c:v>
                </c:pt>
                <c:pt idx="1082">
                  <c:v>0.67228900000000003</c:v>
                </c:pt>
                <c:pt idx="1083">
                  <c:v>0.67228900000000003</c:v>
                </c:pt>
                <c:pt idx="1084">
                  <c:v>0.67189100000000002</c:v>
                </c:pt>
                <c:pt idx="1085">
                  <c:v>0.67189100000000002</c:v>
                </c:pt>
                <c:pt idx="1086">
                  <c:v>0.67129799999999995</c:v>
                </c:pt>
                <c:pt idx="1087">
                  <c:v>0.67129799999999995</c:v>
                </c:pt>
                <c:pt idx="1088">
                  <c:v>0.67129799999999995</c:v>
                </c:pt>
                <c:pt idx="1089">
                  <c:v>0.67129799999999995</c:v>
                </c:pt>
                <c:pt idx="1090">
                  <c:v>0.67120899999999994</c:v>
                </c:pt>
                <c:pt idx="1091">
                  <c:v>0.67120899999999994</c:v>
                </c:pt>
                <c:pt idx="1092">
                  <c:v>0.67120899999999994</c:v>
                </c:pt>
                <c:pt idx="1093">
                  <c:v>0.67120899999999994</c:v>
                </c:pt>
                <c:pt idx="1094">
                  <c:v>0.67120899999999994</c:v>
                </c:pt>
                <c:pt idx="1095">
                  <c:v>0.67120899999999994</c:v>
                </c:pt>
                <c:pt idx="1096">
                  <c:v>0.67120899999999994</c:v>
                </c:pt>
                <c:pt idx="1097">
                  <c:v>0.67153600000000002</c:v>
                </c:pt>
                <c:pt idx="1098">
                  <c:v>0.67153600000000002</c:v>
                </c:pt>
                <c:pt idx="1099">
                  <c:v>0.67153600000000002</c:v>
                </c:pt>
                <c:pt idx="1100">
                  <c:v>0.67205199999999998</c:v>
                </c:pt>
                <c:pt idx="1101">
                  <c:v>0.67205199999999998</c:v>
                </c:pt>
                <c:pt idx="1102">
                  <c:v>0.67251499999999997</c:v>
                </c:pt>
                <c:pt idx="1103">
                  <c:v>0.67251499999999997</c:v>
                </c:pt>
                <c:pt idx="1104">
                  <c:v>0.67288000000000003</c:v>
                </c:pt>
                <c:pt idx="1105">
                  <c:v>0.67288000000000003</c:v>
                </c:pt>
                <c:pt idx="1106">
                  <c:v>0.67288000000000003</c:v>
                </c:pt>
                <c:pt idx="1107">
                  <c:v>0.67288000000000003</c:v>
                </c:pt>
                <c:pt idx="1108">
                  <c:v>0.67288000000000003</c:v>
                </c:pt>
                <c:pt idx="1109">
                  <c:v>0.67288000000000003</c:v>
                </c:pt>
                <c:pt idx="1110">
                  <c:v>0.67288000000000003</c:v>
                </c:pt>
                <c:pt idx="1111">
                  <c:v>0.67288000000000003</c:v>
                </c:pt>
                <c:pt idx="1112">
                  <c:v>0.67288000000000003</c:v>
                </c:pt>
                <c:pt idx="1113">
                  <c:v>0.67288000000000003</c:v>
                </c:pt>
                <c:pt idx="1114">
                  <c:v>0.67288000000000003</c:v>
                </c:pt>
                <c:pt idx="1115">
                  <c:v>0.67288000000000003</c:v>
                </c:pt>
                <c:pt idx="1116">
                  <c:v>0.67288000000000003</c:v>
                </c:pt>
                <c:pt idx="1117">
                  <c:v>0.67288000000000003</c:v>
                </c:pt>
                <c:pt idx="1118">
                  <c:v>0.67288000000000003</c:v>
                </c:pt>
                <c:pt idx="1119">
                  <c:v>0.67288000000000003</c:v>
                </c:pt>
                <c:pt idx="1120">
                  <c:v>0.67288000000000003</c:v>
                </c:pt>
                <c:pt idx="1121">
                  <c:v>0.67288000000000003</c:v>
                </c:pt>
                <c:pt idx="1122">
                  <c:v>0.67288000000000003</c:v>
                </c:pt>
                <c:pt idx="1123">
                  <c:v>0.67288000000000003</c:v>
                </c:pt>
                <c:pt idx="1124">
                  <c:v>0.67288000000000003</c:v>
                </c:pt>
                <c:pt idx="1125">
                  <c:v>0.67371499999999995</c:v>
                </c:pt>
                <c:pt idx="1126">
                  <c:v>0.67371499999999995</c:v>
                </c:pt>
                <c:pt idx="1127">
                  <c:v>0.67371499999999995</c:v>
                </c:pt>
                <c:pt idx="1128">
                  <c:v>0.67371499999999995</c:v>
                </c:pt>
                <c:pt idx="1129">
                  <c:v>0.67370099999999999</c:v>
                </c:pt>
                <c:pt idx="1130">
                  <c:v>0.67370099999999999</c:v>
                </c:pt>
                <c:pt idx="1131">
                  <c:v>0.67370099999999999</c:v>
                </c:pt>
                <c:pt idx="1132">
                  <c:v>0.67408299999999999</c:v>
                </c:pt>
                <c:pt idx="1133">
                  <c:v>0.67408299999999999</c:v>
                </c:pt>
                <c:pt idx="1134">
                  <c:v>0.67408299999999999</c:v>
                </c:pt>
                <c:pt idx="1135">
                  <c:v>0.67408299999999999</c:v>
                </c:pt>
                <c:pt idx="1136">
                  <c:v>0.67408299999999999</c:v>
                </c:pt>
                <c:pt idx="1137">
                  <c:v>0.67534799999999995</c:v>
                </c:pt>
                <c:pt idx="1138">
                  <c:v>0.67569500000000005</c:v>
                </c:pt>
                <c:pt idx="1139">
                  <c:v>0.67569500000000005</c:v>
                </c:pt>
                <c:pt idx="1140">
                  <c:v>0.67630000000000001</c:v>
                </c:pt>
                <c:pt idx="1141">
                  <c:v>0.67649800000000004</c:v>
                </c:pt>
                <c:pt idx="1142">
                  <c:v>0.67649800000000004</c:v>
                </c:pt>
                <c:pt idx="1143">
                  <c:v>0.67630100000000004</c:v>
                </c:pt>
                <c:pt idx="1144">
                  <c:v>0.67630100000000004</c:v>
                </c:pt>
                <c:pt idx="1145">
                  <c:v>0.67630100000000004</c:v>
                </c:pt>
                <c:pt idx="1146">
                  <c:v>0.67630100000000004</c:v>
                </c:pt>
                <c:pt idx="1147">
                  <c:v>0.67630100000000004</c:v>
                </c:pt>
                <c:pt idx="1148">
                  <c:v>0.67580799999999996</c:v>
                </c:pt>
                <c:pt idx="1149">
                  <c:v>0.67580799999999996</c:v>
                </c:pt>
                <c:pt idx="1150">
                  <c:v>0.67580799999999996</c:v>
                </c:pt>
                <c:pt idx="1151">
                  <c:v>0.67580799999999996</c:v>
                </c:pt>
                <c:pt idx="1152">
                  <c:v>0.67613400000000001</c:v>
                </c:pt>
                <c:pt idx="1153">
                  <c:v>0.67613400000000001</c:v>
                </c:pt>
                <c:pt idx="1154">
                  <c:v>0.67613400000000001</c:v>
                </c:pt>
                <c:pt idx="1155">
                  <c:v>0.67613400000000001</c:v>
                </c:pt>
                <c:pt idx="1156">
                  <c:v>0.67647999999999997</c:v>
                </c:pt>
                <c:pt idx="1157">
                  <c:v>0.67647999999999997</c:v>
                </c:pt>
                <c:pt idx="1158">
                  <c:v>0.67647999999999997</c:v>
                </c:pt>
                <c:pt idx="1159">
                  <c:v>0.67647999999999997</c:v>
                </c:pt>
                <c:pt idx="1160">
                  <c:v>0.67661700000000002</c:v>
                </c:pt>
                <c:pt idx="1161">
                  <c:v>0.67661700000000002</c:v>
                </c:pt>
                <c:pt idx="1162">
                  <c:v>0.67661700000000002</c:v>
                </c:pt>
                <c:pt idx="1163">
                  <c:v>0.67661700000000002</c:v>
                </c:pt>
                <c:pt idx="1164">
                  <c:v>0.67692600000000003</c:v>
                </c:pt>
                <c:pt idx="1165">
                  <c:v>0.67692600000000003</c:v>
                </c:pt>
                <c:pt idx="1166">
                  <c:v>0.677041</c:v>
                </c:pt>
                <c:pt idx="1167">
                  <c:v>0.677041</c:v>
                </c:pt>
                <c:pt idx="1168">
                  <c:v>0.677041</c:v>
                </c:pt>
                <c:pt idx="1169">
                  <c:v>0.67704399999999998</c:v>
                </c:pt>
                <c:pt idx="1170">
                  <c:v>0.67704399999999998</c:v>
                </c:pt>
                <c:pt idx="1171">
                  <c:v>0.67687399999999998</c:v>
                </c:pt>
                <c:pt idx="1172">
                  <c:v>0.67687399999999998</c:v>
                </c:pt>
                <c:pt idx="1173">
                  <c:v>0.67687399999999998</c:v>
                </c:pt>
                <c:pt idx="1174">
                  <c:v>0.67687399999999998</c:v>
                </c:pt>
                <c:pt idx="1175">
                  <c:v>0.67687399999999998</c:v>
                </c:pt>
                <c:pt idx="1176">
                  <c:v>0.67687399999999998</c:v>
                </c:pt>
                <c:pt idx="1177">
                  <c:v>0.67687399999999998</c:v>
                </c:pt>
                <c:pt idx="1178">
                  <c:v>0.67546200000000001</c:v>
                </c:pt>
                <c:pt idx="1179">
                  <c:v>0.67546200000000001</c:v>
                </c:pt>
                <c:pt idx="1180">
                  <c:v>0.67546200000000001</c:v>
                </c:pt>
                <c:pt idx="1181">
                  <c:v>0.67546200000000001</c:v>
                </c:pt>
                <c:pt idx="1182">
                  <c:v>0.67546200000000001</c:v>
                </c:pt>
                <c:pt idx="1183">
                  <c:v>0.67546200000000001</c:v>
                </c:pt>
                <c:pt idx="1184">
                  <c:v>0.67546200000000001</c:v>
                </c:pt>
                <c:pt idx="1185">
                  <c:v>0.67546200000000001</c:v>
                </c:pt>
                <c:pt idx="1186">
                  <c:v>0.67546200000000001</c:v>
                </c:pt>
                <c:pt idx="1187">
                  <c:v>0.67546200000000001</c:v>
                </c:pt>
                <c:pt idx="1188">
                  <c:v>0.676284</c:v>
                </c:pt>
                <c:pt idx="1189">
                  <c:v>0.676284</c:v>
                </c:pt>
                <c:pt idx="1190">
                  <c:v>0.676284</c:v>
                </c:pt>
                <c:pt idx="1191">
                  <c:v>0.676284</c:v>
                </c:pt>
                <c:pt idx="1192">
                  <c:v>0.676284</c:v>
                </c:pt>
                <c:pt idx="1193">
                  <c:v>0.676284</c:v>
                </c:pt>
                <c:pt idx="1194">
                  <c:v>0.676284</c:v>
                </c:pt>
                <c:pt idx="1195">
                  <c:v>0.676284</c:v>
                </c:pt>
                <c:pt idx="1196">
                  <c:v>0.676284</c:v>
                </c:pt>
                <c:pt idx="1197">
                  <c:v>0.676284</c:v>
                </c:pt>
                <c:pt idx="1198">
                  <c:v>0.676284</c:v>
                </c:pt>
                <c:pt idx="1199">
                  <c:v>0.676284</c:v>
                </c:pt>
                <c:pt idx="1200">
                  <c:v>0.676284</c:v>
                </c:pt>
                <c:pt idx="1201">
                  <c:v>0.676284</c:v>
                </c:pt>
                <c:pt idx="1202">
                  <c:v>0.676284</c:v>
                </c:pt>
                <c:pt idx="1203">
                  <c:v>0.676284</c:v>
                </c:pt>
                <c:pt idx="1204">
                  <c:v>0.676284</c:v>
                </c:pt>
                <c:pt idx="1205">
                  <c:v>0.676284</c:v>
                </c:pt>
                <c:pt idx="1206">
                  <c:v>0.676284</c:v>
                </c:pt>
                <c:pt idx="1207">
                  <c:v>0.676284</c:v>
                </c:pt>
                <c:pt idx="1208">
                  <c:v>0.676284</c:v>
                </c:pt>
                <c:pt idx="1209">
                  <c:v>0.676284</c:v>
                </c:pt>
                <c:pt idx="1210">
                  <c:v>0.676284</c:v>
                </c:pt>
                <c:pt idx="1211">
                  <c:v>0.676284</c:v>
                </c:pt>
                <c:pt idx="1212">
                  <c:v>0.676284</c:v>
                </c:pt>
                <c:pt idx="1213">
                  <c:v>0.676284</c:v>
                </c:pt>
                <c:pt idx="1214">
                  <c:v>0.676284</c:v>
                </c:pt>
                <c:pt idx="1215">
                  <c:v>0.676284</c:v>
                </c:pt>
                <c:pt idx="1216">
                  <c:v>0.676284</c:v>
                </c:pt>
                <c:pt idx="1217">
                  <c:v>0.67644599999999999</c:v>
                </c:pt>
                <c:pt idx="1218">
                  <c:v>0.67644599999999999</c:v>
                </c:pt>
                <c:pt idx="1219">
                  <c:v>0.67644599999999999</c:v>
                </c:pt>
                <c:pt idx="1220">
                  <c:v>0.67644599999999999</c:v>
                </c:pt>
                <c:pt idx="1221">
                  <c:v>0.67644599999999999</c:v>
                </c:pt>
                <c:pt idx="1222">
                  <c:v>0.67648699999999995</c:v>
                </c:pt>
                <c:pt idx="1223">
                  <c:v>0.67648699999999995</c:v>
                </c:pt>
                <c:pt idx="1224">
                  <c:v>0.67648699999999995</c:v>
                </c:pt>
                <c:pt idx="1225">
                  <c:v>0.67681199999999997</c:v>
                </c:pt>
                <c:pt idx="1226">
                  <c:v>0.67679299999999998</c:v>
                </c:pt>
                <c:pt idx="1227">
                  <c:v>0.67679299999999998</c:v>
                </c:pt>
                <c:pt idx="1228">
                  <c:v>0.67679299999999998</c:v>
                </c:pt>
                <c:pt idx="1229">
                  <c:v>0.67679299999999998</c:v>
                </c:pt>
                <c:pt idx="1230">
                  <c:v>0.67679299999999998</c:v>
                </c:pt>
                <c:pt idx="1231">
                  <c:v>0.67679299999999998</c:v>
                </c:pt>
                <c:pt idx="1232">
                  <c:v>0.67679299999999998</c:v>
                </c:pt>
                <c:pt idx="1233">
                  <c:v>0.67711699999999997</c:v>
                </c:pt>
                <c:pt idx="1234">
                  <c:v>0.67711699999999997</c:v>
                </c:pt>
                <c:pt idx="1235">
                  <c:v>0.67711699999999997</c:v>
                </c:pt>
                <c:pt idx="1236">
                  <c:v>0.677234</c:v>
                </c:pt>
                <c:pt idx="1237">
                  <c:v>0.677234</c:v>
                </c:pt>
                <c:pt idx="1238">
                  <c:v>0.67770200000000003</c:v>
                </c:pt>
                <c:pt idx="1239">
                  <c:v>0.67770200000000003</c:v>
                </c:pt>
                <c:pt idx="1240">
                  <c:v>0.67770200000000003</c:v>
                </c:pt>
                <c:pt idx="1241">
                  <c:v>0.67782500000000001</c:v>
                </c:pt>
                <c:pt idx="1242">
                  <c:v>0.67782500000000001</c:v>
                </c:pt>
                <c:pt idx="1243">
                  <c:v>0.67782500000000001</c:v>
                </c:pt>
                <c:pt idx="1244">
                  <c:v>0.67782500000000001</c:v>
                </c:pt>
                <c:pt idx="1245">
                  <c:v>0.67779699999999998</c:v>
                </c:pt>
                <c:pt idx="1246">
                  <c:v>0.67779699999999998</c:v>
                </c:pt>
                <c:pt idx="1247">
                  <c:v>0.67779699999999998</c:v>
                </c:pt>
                <c:pt idx="1248">
                  <c:v>0.67779699999999998</c:v>
                </c:pt>
                <c:pt idx="1249">
                  <c:v>0.677867</c:v>
                </c:pt>
                <c:pt idx="1250">
                  <c:v>0.677867</c:v>
                </c:pt>
                <c:pt idx="1251">
                  <c:v>0.677867</c:v>
                </c:pt>
                <c:pt idx="1252">
                  <c:v>0.677867</c:v>
                </c:pt>
                <c:pt idx="1253">
                  <c:v>0.677867</c:v>
                </c:pt>
                <c:pt idx="1254">
                  <c:v>0.677867</c:v>
                </c:pt>
                <c:pt idx="1255">
                  <c:v>0.677867</c:v>
                </c:pt>
                <c:pt idx="1256">
                  <c:v>0.67807700000000004</c:v>
                </c:pt>
                <c:pt idx="1257">
                  <c:v>0.67807700000000004</c:v>
                </c:pt>
                <c:pt idx="1258">
                  <c:v>0.67807700000000004</c:v>
                </c:pt>
                <c:pt idx="1259">
                  <c:v>0.67807700000000004</c:v>
                </c:pt>
                <c:pt idx="1260">
                  <c:v>0.67871199999999998</c:v>
                </c:pt>
                <c:pt idx="1261">
                  <c:v>0.67871199999999998</c:v>
                </c:pt>
                <c:pt idx="1262">
                  <c:v>0.67871199999999998</c:v>
                </c:pt>
                <c:pt idx="1263">
                  <c:v>0.67871199999999998</c:v>
                </c:pt>
                <c:pt idx="1264">
                  <c:v>0.67871199999999998</c:v>
                </c:pt>
                <c:pt idx="1265">
                  <c:v>0.67871199999999998</c:v>
                </c:pt>
                <c:pt idx="1266">
                  <c:v>0.67871199999999998</c:v>
                </c:pt>
                <c:pt idx="1267">
                  <c:v>0.67871199999999998</c:v>
                </c:pt>
                <c:pt idx="1268">
                  <c:v>0.67871199999999998</c:v>
                </c:pt>
                <c:pt idx="1269">
                  <c:v>0.67907600000000001</c:v>
                </c:pt>
                <c:pt idx="1270">
                  <c:v>0.67907600000000001</c:v>
                </c:pt>
                <c:pt idx="1271">
                  <c:v>0.67895799999999995</c:v>
                </c:pt>
                <c:pt idx="1272">
                  <c:v>0.67895799999999995</c:v>
                </c:pt>
                <c:pt idx="1273">
                  <c:v>0.67895799999999995</c:v>
                </c:pt>
                <c:pt idx="1274">
                  <c:v>0.67895799999999995</c:v>
                </c:pt>
                <c:pt idx="1275">
                  <c:v>0.67895799999999995</c:v>
                </c:pt>
                <c:pt idx="1276">
                  <c:v>0.67895799999999995</c:v>
                </c:pt>
                <c:pt idx="1277">
                  <c:v>0.67895799999999995</c:v>
                </c:pt>
                <c:pt idx="1278">
                  <c:v>0.67918299999999998</c:v>
                </c:pt>
                <c:pt idx="1279">
                  <c:v>0.67918299999999998</c:v>
                </c:pt>
                <c:pt idx="1280">
                  <c:v>0.67918299999999998</c:v>
                </c:pt>
                <c:pt idx="1281">
                  <c:v>0.67918299999999998</c:v>
                </c:pt>
                <c:pt idx="1282">
                  <c:v>0.67957800000000002</c:v>
                </c:pt>
                <c:pt idx="1283">
                  <c:v>0.67957800000000002</c:v>
                </c:pt>
                <c:pt idx="1284">
                  <c:v>0.67957800000000002</c:v>
                </c:pt>
                <c:pt idx="1285">
                  <c:v>0.67957800000000002</c:v>
                </c:pt>
                <c:pt idx="1286">
                  <c:v>0.67957800000000002</c:v>
                </c:pt>
                <c:pt idx="1287">
                  <c:v>0.67957800000000002</c:v>
                </c:pt>
                <c:pt idx="1288">
                  <c:v>0.67957800000000002</c:v>
                </c:pt>
                <c:pt idx="1289">
                  <c:v>0.67957800000000002</c:v>
                </c:pt>
                <c:pt idx="1290">
                  <c:v>0.67957800000000002</c:v>
                </c:pt>
                <c:pt idx="1291">
                  <c:v>0.67957800000000002</c:v>
                </c:pt>
                <c:pt idx="1292">
                  <c:v>0.67957800000000002</c:v>
                </c:pt>
                <c:pt idx="1293">
                  <c:v>0.67957800000000002</c:v>
                </c:pt>
                <c:pt idx="1294">
                  <c:v>0.67957800000000002</c:v>
                </c:pt>
                <c:pt idx="1295">
                  <c:v>0.67957800000000002</c:v>
                </c:pt>
                <c:pt idx="1296">
                  <c:v>0.67957800000000002</c:v>
                </c:pt>
                <c:pt idx="1297">
                  <c:v>0.67957800000000002</c:v>
                </c:pt>
                <c:pt idx="1298">
                  <c:v>0.67957800000000002</c:v>
                </c:pt>
                <c:pt idx="1299">
                  <c:v>0.68003000000000002</c:v>
                </c:pt>
                <c:pt idx="1300">
                  <c:v>0.68003000000000002</c:v>
                </c:pt>
                <c:pt idx="1301">
                  <c:v>0.68003000000000002</c:v>
                </c:pt>
                <c:pt idx="1302">
                  <c:v>0.68003000000000002</c:v>
                </c:pt>
                <c:pt idx="1303">
                  <c:v>0.68003000000000002</c:v>
                </c:pt>
                <c:pt idx="1304">
                  <c:v>0.68003000000000002</c:v>
                </c:pt>
                <c:pt idx="1305">
                  <c:v>0.68003000000000002</c:v>
                </c:pt>
                <c:pt idx="1306">
                  <c:v>0.68003000000000002</c:v>
                </c:pt>
                <c:pt idx="1307">
                  <c:v>0.68003000000000002</c:v>
                </c:pt>
                <c:pt idx="1308">
                  <c:v>0.68003000000000002</c:v>
                </c:pt>
                <c:pt idx="1309">
                  <c:v>0.68058799999999997</c:v>
                </c:pt>
                <c:pt idx="1310">
                  <c:v>0.68071999999999999</c:v>
                </c:pt>
                <c:pt idx="1311">
                  <c:v>0.68071999999999999</c:v>
                </c:pt>
                <c:pt idx="1312">
                  <c:v>0.68071999999999999</c:v>
                </c:pt>
                <c:pt idx="1313">
                  <c:v>0.68071199999999998</c:v>
                </c:pt>
                <c:pt idx="1314">
                  <c:v>0.68071199999999998</c:v>
                </c:pt>
                <c:pt idx="1315">
                  <c:v>0.68071199999999998</c:v>
                </c:pt>
                <c:pt idx="1316">
                  <c:v>0.68071099999999996</c:v>
                </c:pt>
                <c:pt idx="1317">
                  <c:v>0.68071099999999996</c:v>
                </c:pt>
                <c:pt idx="1318">
                  <c:v>0.68027300000000002</c:v>
                </c:pt>
                <c:pt idx="1319">
                  <c:v>0.67989500000000003</c:v>
                </c:pt>
                <c:pt idx="1320">
                  <c:v>0.67989500000000003</c:v>
                </c:pt>
                <c:pt idx="1321">
                  <c:v>0.67979299999999998</c:v>
                </c:pt>
                <c:pt idx="1322">
                  <c:v>0.67979299999999998</c:v>
                </c:pt>
                <c:pt idx="1323">
                  <c:v>0.67981800000000003</c:v>
                </c:pt>
                <c:pt idx="1324">
                  <c:v>0.67981800000000003</c:v>
                </c:pt>
                <c:pt idx="1325">
                  <c:v>0.67981800000000003</c:v>
                </c:pt>
                <c:pt idx="1326">
                  <c:v>0.67983000000000005</c:v>
                </c:pt>
              </c:numCache>
            </c:numRef>
          </c:yVal>
          <c:smooth val="1"/>
          <c:extLst>
            <c:ext xmlns:c16="http://schemas.microsoft.com/office/drawing/2014/chart" uri="{C3380CC4-5D6E-409C-BE32-E72D297353CC}">
              <c16:uniqueId val="{00000000-4E5E-4067-9A1D-0963DB6A0FF0}"/>
            </c:ext>
          </c:extLst>
        </c:ser>
        <c:ser>
          <c:idx val="1"/>
          <c:order val="1"/>
          <c:tx>
            <c:strRef>
              <c:f>'911'!$C$1</c:f>
              <c:strCache>
                <c:ptCount val="1"/>
                <c:pt idx="0">
                  <c:v>v(out4)</c:v>
                </c:pt>
              </c:strCache>
            </c:strRef>
          </c:tx>
          <c:spPr>
            <a:ln w="19050" cap="rnd">
              <a:solidFill>
                <a:schemeClr val="accent6">
                  <a:lumMod val="75000"/>
                </a:schemeClr>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'911'!$C$2:$C$1328</c:f>
              <c:numCache>
                <c:formatCode>General</c:formatCode>
                <c:ptCount val="1327"/>
                <c:pt idx="0">
                  <c:v>0.60622799999999999</c:v>
                </c:pt>
                <c:pt idx="1">
                  <c:v>0.60621999999999998</c:v>
                </c:pt>
                <c:pt idx="2">
                  <c:v>0.60621999999999998</c:v>
                </c:pt>
                <c:pt idx="3">
                  <c:v>0.60621999999999998</c:v>
                </c:pt>
                <c:pt idx="4">
                  <c:v>0.60579099999999997</c:v>
                </c:pt>
                <c:pt idx="5">
                  <c:v>0.60579099999999997</c:v>
                </c:pt>
                <c:pt idx="6">
                  <c:v>0.60579099999999997</c:v>
                </c:pt>
                <c:pt idx="7">
                  <c:v>0.60569600000000001</c:v>
                </c:pt>
                <c:pt idx="8">
                  <c:v>0.60569600000000001</c:v>
                </c:pt>
                <c:pt idx="9">
                  <c:v>0.60569600000000001</c:v>
                </c:pt>
                <c:pt idx="10">
                  <c:v>0.60569600000000001</c:v>
                </c:pt>
                <c:pt idx="11">
                  <c:v>0.60770900000000005</c:v>
                </c:pt>
                <c:pt idx="12">
                  <c:v>0.60770900000000005</c:v>
                </c:pt>
                <c:pt idx="13">
                  <c:v>0.60909800000000003</c:v>
                </c:pt>
                <c:pt idx="14">
                  <c:v>0.60909800000000003</c:v>
                </c:pt>
                <c:pt idx="15">
                  <c:v>0.60967300000000002</c:v>
                </c:pt>
                <c:pt idx="16">
                  <c:v>0.60948199999999997</c:v>
                </c:pt>
                <c:pt idx="17">
                  <c:v>0.60951599999999995</c:v>
                </c:pt>
                <c:pt idx="18">
                  <c:v>0.60951599999999995</c:v>
                </c:pt>
                <c:pt idx="19">
                  <c:v>0.60902299999999998</c:v>
                </c:pt>
                <c:pt idx="20">
                  <c:v>0.60902299999999998</c:v>
                </c:pt>
                <c:pt idx="21">
                  <c:v>0.60887199999999997</c:v>
                </c:pt>
                <c:pt idx="22">
                  <c:v>0.60887199999999997</c:v>
                </c:pt>
                <c:pt idx="23">
                  <c:v>0.60904599999999998</c:v>
                </c:pt>
                <c:pt idx="24">
                  <c:v>0.60904599999999998</c:v>
                </c:pt>
                <c:pt idx="25">
                  <c:v>0.60991200000000001</c:v>
                </c:pt>
                <c:pt idx="26">
                  <c:v>0.60991200000000001</c:v>
                </c:pt>
                <c:pt idx="27">
                  <c:v>0.61020700000000005</c:v>
                </c:pt>
                <c:pt idx="28">
                  <c:v>0.61020700000000005</c:v>
                </c:pt>
                <c:pt idx="29">
                  <c:v>0.61020700000000005</c:v>
                </c:pt>
                <c:pt idx="30">
                  <c:v>0.61020700000000005</c:v>
                </c:pt>
                <c:pt idx="31">
                  <c:v>0.61020700000000005</c:v>
                </c:pt>
                <c:pt idx="32">
                  <c:v>0.61020700000000005</c:v>
                </c:pt>
                <c:pt idx="33">
                  <c:v>0.61020700000000005</c:v>
                </c:pt>
                <c:pt idx="34">
                  <c:v>0.61020700000000005</c:v>
                </c:pt>
                <c:pt idx="35">
                  <c:v>0.61020700000000005</c:v>
                </c:pt>
                <c:pt idx="36">
                  <c:v>0.61032799999999998</c:v>
                </c:pt>
                <c:pt idx="37">
                  <c:v>0.61032799999999998</c:v>
                </c:pt>
                <c:pt idx="38">
                  <c:v>0.61095600000000005</c:v>
                </c:pt>
                <c:pt idx="39">
                  <c:v>0.61095600000000005</c:v>
                </c:pt>
                <c:pt idx="40">
                  <c:v>0.61081300000000005</c:v>
                </c:pt>
                <c:pt idx="41">
                  <c:v>0.61042300000000005</c:v>
                </c:pt>
                <c:pt idx="42">
                  <c:v>0.60876200000000003</c:v>
                </c:pt>
                <c:pt idx="43">
                  <c:v>0.60876200000000003</c:v>
                </c:pt>
                <c:pt idx="44">
                  <c:v>0.60876200000000003</c:v>
                </c:pt>
                <c:pt idx="45">
                  <c:v>0.60712299999999997</c:v>
                </c:pt>
                <c:pt idx="46">
                  <c:v>0.60567499999999996</c:v>
                </c:pt>
                <c:pt idx="47">
                  <c:v>0.60567499999999996</c:v>
                </c:pt>
                <c:pt idx="48">
                  <c:v>0.60567499999999996</c:v>
                </c:pt>
                <c:pt idx="49">
                  <c:v>0.60259799999999997</c:v>
                </c:pt>
                <c:pt idx="50">
                  <c:v>0.60259799999999997</c:v>
                </c:pt>
                <c:pt idx="51">
                  <c:v>0.59986499999999998</c:v>
                </c:pt>
                <c:pt idx="52">
                  <c:v>0.59911099999999995</c:v>
                </c:pt>
                <c:pt idx="53">
                  <c:v>0.59911099999999995</c:v>
                </c:pt>
                <c:pt idx="54">
                  <c:v>0.59692100000000003</c:v>
                </c:pt>
                <c:pt idx="55">
                  <c:v>0.59692100000000003</c:v>
                </c:pt>
                <c:pt idx="56">
                  <c:v>0.59692100000000003</c:v>
                </c:pt>
                <c:pt idx="57">
                  <c:v>0.59692100000000003</c:v>
                </c:pt>
                <c:pt idx="58">
                  <c:v>0.59422299999999995</c:v>
                </c:pt>
                <c:pt idx="59">
                  <c:v>0.59422299999999995</c:v>
                </c:pt>
                <c:pt idx="60">
                  <c:v>0.59346600000000005</c:v>
                </c:pt>
                <c:pt idx="61">
                  <c:v>0.59346600000000005</c:v>
                </c:pt>
                <c:pt idx="62">
                  <c:v>0.59346600000000005</c:v>
                </c:pt>
                <c:pt idx="63">
                  <c:v>0.59285399999999999</c:v>
                </c:pt>
                <c:pt idx="64">
                  <c:v>0.59279599999999999</c:v>
                </c:pt>
                <c:pt idx="65">
                  <c:v>0.59279599999999999</c:v>
                </c:pt>
                <c:pt idx="66">
                  <c:v>0.59279599999999999</c:v>
                </c:pt>
                <c:pt idx="67">
                  <c:v>0.59185399999999999</c:v>
                </c:pt>
                <c:pt idx="68">
                  <c:v>0.59185399999999999</c:v>
                </c:pt>
                <c:pt idx="69">
                  <c:v>0.59185399999999999</c:v>
                </c:pt>
                <c:pt idx="70">
                  <c:v>0.59185399999999999</c:v>
                </c:pt>
                <c:pt idx="71">
                  <c:v>0.59185399999999999</c:v>
                </c:pt>
                <c:pt idx="72">
                  <c:v>0.59172499999999995</c:v>
                </c:pt>
                <c:pt idx="73">
                  <c:v>0.59172499999999995</c:v>
                </c:pt>
                <c:pt idx="74">
                  <c:v>0.59190600000000004</c:v>
                </c:pt>
                <c:pt idx="75">
                  <c:v>0.59190600000000004</c:v>
                </c:pt>
                <c:pt idx="76">
                  <c:v>0.59266600000000003</c:v>
                </c:pt>
                <c:pt idx="77">
                  <c:v>0.59266600000000003</c:v>
                </c:pt>
                <c:pt idx="78">
                  <c:v>0.59381600000000001</c:v>
                </c:pt>
                <c:pt idx="79">
                  <c:v>0.59453</c:v>
                </c:pt>
                <c:pt idx="80">
                  <c:v>0.59453</c:v>
                </c:pt>
                <c:pt idx="81">
                  <c:v>0.59453</c:v>
                </c:pt>
                <c:pt idx="82">
                  <c:v>0.59453</c:v>
                </c:pt>
                <c:pt idx="83">
                  <c:v>0.59453</c:v>
                </c:pt>
                <c:pt idx="84">
                  <c:v>0.59774700000000003</c:v>
                </c:pt>
                <c:pt idx="85">
                  <c:v>0.59774700000000003</c:v>
                </c:pt>
                <c:pt idx="86">
                  <c:v>0.59861600000000004</c:v>
                </c:pt>
                <c:pt idx="87">
                  <c:v>0.59868200000000005</c:v>
                </c:pt>
                <c:pt idx="88">
                  <c:v>0.59868200000000005</c:v>
                </c:pt>
                <c:pt idx="89">
                  <c:v>0.59868200000000005</c:v>
                </c:pt>
                <c:pt idx="90">
                  <c:v>0.59891099999999997</c:v>
                </c:pt>
                <c:pt idx="91">
                  <c:v>0.59891099999999997</c:v>
                </c:pt>
                <c:pt idx="92">
                  <c:v>0.59891099999999997</c:v>
                </c:pt>
                <c:pt idx="93">
                  <c:v>0.59846999999999995</c:v>
                </c:pt>
                <c:pt idx="94">
                  <c:v>0.59846999999999995</c:v>
                </c:pt>
                <c:pt idx="95">
                  <c:v>0.59846999999999995</c:v>
                </c:pt>
                <c:pt idx="96">
                  <c:v>0.59712799999999999</c:v>
                </c:pt>
                <c:pt idx="97">
                  <c:v>0.59712799999999999</c:v>
                </c:pt>
                <c:pt idx="98">
                  <c:v>0.59712799999999999</c:v>
                </c:pt>
                <c:pt idx="99">
                  <c:v>0.59621299999999999</c:v>
                </c:pt>
                <c:pt idx="100">
                  <c:v>0.59621299999999999</c:v>
                </c:pt>
                <c:pt idx="101">
                  <c:v>0.59612399999999999</c:v>
                </c:pt>
                <c:pt idx="102">
                  <c:v>0.59612399999999999</c:v>
                </c:pt>
                <c:pt idx="103">
                  <c:v>0.59648699999999999</c:v>
                </c:pt>
                <c:pt idx="104">
                  <c:v>0.59648699999999999</c:v>
                </c:pt>
                <c:pt idx="105">
                  <c:v>0.59648699999999999</c:v>
                </c:pt>
                <c:pt idx="106">
                  <c:v>0.59735000000000005</c:v>
                </c:pt>
                <c:pt idx="107">
                  <c:v>0.59735000000000005</c:v>
                </c:pt>
                <c:pt idx="108">
                  <c:v>0.59735000000000005</c:v>
                </c:pt>
                <c:pt idx="109">
                  <c:v>0.59735000000000005</c:v>
                </c:pt>
                <c:pt idx="110">
                  <c:v>0.59810700000000006</c:v>
                </c:pt>
                <c:pt idx="111">
                  <c:v>0.59810700000000006</c:v>
                </c:pt>
                <c:pt idx="112">
                  <c:v>0.59810700000000006</c:v>
                </c:pt>
                <c:pt idx="113">
                  <c:v>0.59810700000000006</c:v>
                </c:pt>
                <c:pt idx="114">
                  <c:v>0.59810700000000006</c:v>
                </c:pt>
                <c:pt idx="115">
                  <c:v>0.59810700000000006</c:v>
                </c:pt>
                <c:pt idx="116">
                  <c:v>0.59810700000000006</c:v>
                </c:pt>
                <c:pt idx="117">
                  <c:v>0.60237799999999997</c:v>
                </c:pt>
                <c:pt idx="118">
                  <c:v>0.60237799999999997</c:v>
                </c:pt>
                <c:pt idx="119">
                  <c:v>0.60237799999999997</c:v>
                </c:pt>
                <c:pt idx="120">
                  <c:v>0.60237799999999997</c:v>
                </c:pt>
                <c:pt idx="121">
                  <c:v>0.60237799999999997</c:v>
                </c:pt>
                <c:pt idx="122">
                  <c:v>0.60461699999999996</c:v>
                </c:pt>
                <c:pt idx="123">
                  <c:v>0.60461699999999996</c:v>
                </c:pt>
                <c:pt idx="124">
                  <c:v>0.60538499999999995</c:v>
                </c:pt>
                <c:pt idx="125">
                  <c:v>0.60538499999999995</c:v>
                </c:pt>
                <c:pt idx="126">
                  <c:v>0.60538499999999995</c:v>
                </c:pt>
                <c:pt idx="127">
                  <c:v>0.60538499999999995</c:v>
                </c:pt>
                <c:pt idx="128">
                  <c:v>0.60538499999999995</c:v>
                </c:pt>
                <c:pt idx="129">
                  <c:v>0.60538499999999995</c:v>
                </c:pt>
                <c:pt idx="130">
                  <c:v>0.60538499999999995</c:v>
                </c:pt>
                <c:pt idx="131">
                  <c:v>0.60538499999999995</c:v>
                </c:pt>
                <c:pt idx="132">
                  <c:v>0.60538499999999995</c:v>
                </c:pt>
                <c:pt idx="133">
                  <c:v>0.60538499999999995</c:v>
                </c:pt>
                <c:pt idx="134">
                  <c:v>0.60538499999999995</c:v>
                </c:pt>
                <c:pt idx="135">
                  <c:v>0.60538499999999995</c:v>
                </c:pt>
                <c:pt idx="136">
                  <c:v>0.60538499999999995</c:v>
                </c:pt>
                <c:pt idx="137">
                  <c:v>0.60833899999999996</c:v>
                </c:pt>
                <c:pt idx="138">
                  <c:v>0.60833899999999996</c:v>
                </c:pt>
                <c:pt idx="139">
                  <c:v>0.60921999999999998</c:v>
                </c:pt>
                <c:pt idx="140">
                  <c:v>0.60921999999999998</c:v>
                </c:pt>
                <c:pt idx="141">
                  <c:v>0.61044699999999996</c:v>
                </c:pt>
                <c:pt idx="142">
                  <c:v>0.61265700000000001</c:v>
                </c:pt>
                <c:pt idx="143">
                  <c:v>0.61548800000000004</c:v>
                </c:pt>
                <c:pt idx="144">
                  <c:v>0.617031</c:v>
                </c:pt>
                <c:pt idx="145">
                  <c:v>0.61890299999999998</c:v>
                </c:pt>
                <c:pt idx="146">
                  <c:v>0.62110600000000005</c:v>
                </c:pt>
                <c:pt idx="147">
                  <c:v>0.62110600000000005</c:v>
                </c:pt>
                <c:pt idx="148">
                  <c:v>0.62731899999999996</c:v>
                </c:pt>
                <c:pt idx="149">
                  <c:v>0.63099899999999998</c:v>
                </c:pt>
                <c:pt idx="150">
                  <c:v>0.63445399999999996</c:v>
                </c:pt>
                <c:pt idx="151">
                  <c:v>0.63813900000000001</c:v>
                </c:pt>
                <c:pt idx="152">
                  <c:v>0.64411600000000002</c:v>
                </c:pt>
                <c:pt idx="153">
                  <c:v>0.64965099999999998</c:v>
                </c:pt>
                <c:pt idx="154">
                  <c:v>0.65383400000000003</c:v>
                </c:pt>
                <c:pt idx="155">
                  <c:v>0.65707400000000005</c:v>
                </c:pt>
                <c:pt idx="156">
                  <c:v>0.65890899999999997</c:v>
                </c:pt>
                <c:pt idx="157">
                  <c:v>0.66008999999999995</c:v>
                </c:pt>
                <c:pt idx="158">
                  <c:v>0.66046099999999996</c:v>
                </c:pt>
                <c:pt idx="159">
                  <c:v>0.66005599999999998</c:v>
                </c:pt>
                <c:pt idx="160">
                  <c:v>0.66005599999999998</c:v>
                </c:pt>
                <c:pt idx="161">
                  <c:v>0.658049</c:v>
                </c:pt>
                <c:pt idx="162">
                  <c:v>0.65761400000000003</c:v>
                </c:pt>
                <c:pt idx="163">
                  <c:v>0.65819700000000003</c:v>
                </c:pt>
                <c:pt idx="164">
                  <c:v>0.65819700000000003</c:v>
                </c:pt>
                <c:pt idx="165">
                  <c:v>0.65842400000000001</c:v>
                </c:pt>
                <c:pt idx="166">
                  <c:v>0.65832199999999996</c:v>
                </c:pt>
                <c:pt idx="167">
                  <c:v>0.657559</c:v>
                </c:pt>
                <c:pt idx="168">
                  <c:v>0.657559</c:v>
                </c:pt>
                <c:pt idx="169">
                  <c:v>0.657559</c:v>
                </c:pt>
                <c:pt idx="170">
                  <c:v>0.657559</c:v>
                </c:pt>
                <c:pt idx="171">
                  <c:v>0.65362900000000002</c:v>
                </c:pt>
                <c:pt idx="172">
                  <c:v>0.65362900000000002</c:v>
                </c:pt>
                <c:pt idx="173">
                  <c:v>0.65362900000000002</c:v>
                </c:pt>
                <c:pt idx="174">
                  <c:v>0.65087499999999998</c:v>
                </c:pt>
                <c:pt idx="175">
                  <c:v>0.65087499999999998</c:v>
                </c:pt>
                <c:pt idx="176">
                  <c:v>0.65087499999999998</c:v>
                </c:pt>
                <c:pt idx="177">
                  <c:v>0.65087499999999998</c:v>
                </c:pt>
                <c:pt idx="178">
                  <c:v>0.64874900000000002</c:v>
                </c:pt>
                <c:pt idx="179">
                  <c:v>0.64874900000000002</c:v>
                </c:pt>
                <c:pt idx="180">
                  <c:v>0.64737299999999998</c:v>
                </c:pt>
                <c:pt idx="181">
                  <c:v>0.64737299999999998</c:v>
                </c:pt>
                <c:pt idx="182">
                  <c:v>0.64558899999999997</c:v>
                </c:pt>
                <c:pt idx="183">
                  <c:v>0.64558899999999997</c:v>
                </c:pt>
                <c:pt idx="184">
                  <c:v>0.64370499999999997</c:v>
                </c:pt>
                <c:pt idx="185">
                  <c:v>0.64370499999999997</c:v>
                </c:pt>
                <c:pt idx="186">
                  <c:v>0.64370499999999997</c:v>
                </c:pt>
                <c:pt idx="187">
                  <c:v>0.64370499999999997</c:v>
                </c:pt>
                <c:pt idx="188">
                  <c:v>0.63699399999999995</c:v>
                </c:pt>
                <c:pt idx="189">
                  <c:v>0.63699399999999995</c:v>
                </c:pt>
                <c:pt idx="190">
                  <c:v>0.63394600000000001</c:v>
                </c:pt>
                <c:pt idx="191">
                  <c:v>0.63260499999999997</c:v>
                </c:pt>
                <c:pt idx="192">
                  <c:v>0.63260499999999997</c:v>
                </c:pt>
                <c:pt idx="193">
                  <c:v>0.62939500000000004</c:v>
                </c:pt>
                <c:pt idx="194">
                  <c:v>0.62939500000000004</c:v>
                </c:pt>
                <c:pt idx="195">
                  <c:v>0.62939500000000004</c:v>
                </c:pt>
                <c:pt idx="196">
                  <c:v>0.62939500000000004</c:v>
                </c:pt>
                <c:pt idx="197">
                  <c:v>0.62385000000000002</c:v>
                </c:pt>
                <c:pt idx="198">
                  <c:v>0.62269099999999999</c:v>
                </c:pt>
                <c:pt idx="199">
                  <c:v>0.62269099999999999</c:v>
                </c:pt>
                <c:pt idx="200">
                  <c:v>0.62269099999999999</c:v>
                </c:pt>
                <c:pt idx="201">
                  <c:v>0.61967899999999998</c:v>
                </c:pt>
                <c:pt idx="202">
                  <c:v>0.61896300000000004</c:v>
                </c:pt>
                <c:pt idx="203">
                  <c:v>0.61896300000000004</c:v>
                </c:pt>
                <c:pt idx="204">
                  <c:v>0.61896300000000004</c:v>
                </c:pt>
                <c:pt idx="205">
                  <c:v>0.61896300000000004</c:v>
                </c:pt>
                <c:pt idx="206">
                  <c:v>0.61684000000000005</c:v>
                </c:pt>
                <c:pt idx="207">
                  <c:v>0.61655300000000002</c:v>
                </c:pt>
                <c:pt idx="208">
                  <c:v>0.61655300000000002</c:v>
                </c:pt>
                <c:pt idx="209">
                  <c:v>0.61534500000000003</c:v>
                </c:pt>
                <c:pt idx="210">
                  <c:v>0.61534500000000003</c:v>
                </c:pt>
                <c:pt idx="211">
                  <c:v>0.61534500000000003</c:v>
                </c:pt>
                <c:pt idx="212">
                  <c:v>0.61534500000000003</c:v>
                </c:pt>
                <c:pt idx="213">
                  <c:v>0.61534500000000003</c:v>
                </c:pt>
                <c:pt idx="214">
                  <c:v>0.61312199999999994</c:v>
                </c:pt>
                <c:pt idx="215">
                  <c:v>0.61312199999999994</c:v>
                </c:pt>
                <c:pt idx="216">
                  <c:v>0.61267300000000002</c:v>
                </c:pt>
                <c:pt idx="217">
                  <c:v>0.61244500000000002</c:v>
                </c:pt>
                <c:pt idx="218">
                  <c:v>0.61244500000000002</c:v>
                </c:pt>
                <c:pt idx="219">
                  <c:v>0.61244500000000002</c:v>
                </c:pt>
                <c:pt idx="220">
                  <c:v>0.61230899999999999</c:v>
                </c:pt>
                <c:pt idx="221">
                  <c:v>0.61230899999999999</c:v>
                </c:pt>
                <c:pt idx="222">
                  <c:v>0.61141299999999998</c:v>
                </c:pt>
                <c:pt idx="223">
                  <c:v>0.61141299999999998</c:v>
                </c:pt>
                <c:pt idx="224">
                  <c:v>0.610155</c:v>
                </c:pt>
                <c:pt idx="225">
                  <c:v>0.60971299999999995</c:v>
                </c:pt>
                <c:pt idx="226">
                  <c:v>0.60947799999999996</c:v>
                </c:pt>
                <c:pt idx="227">
                  <c:v>0.60834900000000003</c:v>
                </c:pt>
                <c:pt idx="228">
                  <c:v>0.60834900000000003</c:v>
                </c:pt>
                <c:pt idx="229">
                  <c:v>0.60834900000000003</c:v>
                </c:pt>
                <c:pt idx="230">
                  <c:v>0.60834900000000003</c:v>
                </c:pt>
                <c:pt idx="231">
                  <c:v>0.60680000000000001</c:v>
                </c:pt>
                <c:pt idx="232">
                  <c:v>0.60660599999999998</c:v>
                </c:pt>
                <c:pt idx="233">
                  <c:v>0.60657700000000003</c:v>
                </c:pt>
                <c:pt idx="234">
                  <c:v>0.60657700000000003</c:v>
                </c:pt>
                <c:pt idx="235">
                  <c:v>0.60657700000000003</c:v>
                </c:pt>
                <c:pt idx="236">
                  <c:v>0.60657700000000003</c:v>
                </c:pt>
                <c:pt idx="237">
                  <c:v>0.60657700000000003</c:v>
                </c:pt>
                <c:pt idx="238">
                  <c:v>0.60657700000000003</c:v>
                </c:pt>
                <c:pt idx="239">
                  <c:v>0.60503099999999999</c:v>
                </c:pt>
                <c:pt idx="240">
                  <c:v>0.60503099999999999</c:v>
                </c:pt>
                <c:pt idx="241">
                  <c:v>0.60503099999999999</c:v>
                </c:pt>
                <c:pt idx="242">
                  <c:v>0.60442899999999999</c:v>
                </c:pt>
                <c:pt idx="243">
                  <c:v>0.60367700000000002</c:v>
                </c:pt>
                <c:pt idx="244">
                  <c:v>0.60367700000000002</c:v>
                </c:pt>
                <c:pt idx="245">
                  <c:v>0.60319699999999998</c:v>
                </c:pt>
                <c:pt idx="246">
                  <c:v>0.60299100000000005</c:v>
                </c:pt>
                <c:pt idx="247">
                  <c:v>0.60298799999999997</c:v>
                </c:pt>
                <c:pt idx="248">
                  <c:v>0.603155</c:v>
                </c:pt>
                <c:pt idx="249">
                  <c:v>0.603155</c:v>
                </c:pt>
                <c:pt idx="250">
                  <c:v>0.602966</c:v>
                </c:pt>
                <c:pt idx="251">
                  <c:v>0.602966</c:v>
                </c:pt>
                <c:pt idx="252">
                  <c:v>0.603433</c:v>
                </c:pt>
                <c:pt idx="253">
                  <c:v>0.60384800000000005</c:v>
                </c:pt>
                <c:pt idx="254">
                  <c:v>0.60443999999999998</c:v>
                </c:pt>
                <c:pt idx="255">
                  <c:v>0.60443999999999998</c:v>
                </c:pt>
                <c:pt idx="256">
                  <c:v>0.60516700000000001</c:v>
                </c:pt>
                <c:pt idx="257">
                  <c:v>0.60516700000000001</c:v>
                </c:pt>
                <c:pt idx="258">
                  <c:v>0.60638999999999998</c:v>
                </c:pt>
                <c:pt idx="259">
                  <c:v>0.60638999999999998</c:v>
                </c:pt>
                <c:pt idx="260">
                  <c:v>0.60768999999999995</c:v>
                </c:pt>
                <c:pt idx="261">
                  <c:v>0.60768999999999995</c:v>
                </c:pt>
                <c:pt idx="262">
                  <c:v>0.60994599999999999</c:v>
                </c:pt>
                <c:pt idx="263">
                  <c:v>0.60994599999999999</c:v>
                </c:pt>
                <c:pt idx="264">
                  <c:v>0.60994599999999999</c:v>
                </c:pt>
                <c:pt idx="265">
                  <c:v>0.61160499999999995</c:v>
                </c:pt>
                <c:pt idx="266">
                  <c:v>0.61160499999999995</c:v>
                </c:pt>
                <c:pt idx="267">
                  <c:v>0.61343899999999996</c:v>
                </c:pt>
                <c:pt idx="268">
                  <c:v>0.61413799999999996</c:v>
                </c:pt>
                <c:pt idx="269">
                  <c:v>0.61413799999999996</c:v>
                </c:pt>
                <c:pt idx="270">
                  <c:v>0.61465599999999998</c:v>
                </c:pt>
                <c:pt idx="271">
                  <c:v>0.61465599999999998</c:v>
                </c:pt>
                <c:pt idx="272">
                  <c:v>0.615062</c:v>
                </c:pt>
                <c:pt idx="273">
                  <c:v>0.615062</c:v>
                </c:pt>
                <c:pt idx="274">
                  <c:v>0.615062</c:v>
                </c:pt>
                <c:pt idx="275">
                  <c:v>0.61520900000000001</c:v>
                </c:pt>
                <c:pt idx="276">
                  <c:v>0.61520900000000001</c:v>
                </c:pt>
                <c:pt idx="277">
                  <c:v>0.61520900000000001</c:v>
                </c:pt>
                <c:pt idx="278">
                  <c:v>0.61520900000000001</c:v>
                </c:pt>
                <c:pt idx="279">
                  <c:v>0.61400699999999997</c:v>
                </c:pt>
                <c:pt idx="280">
                  <c:v>0.61400699999999997</c:v>
                </c:pt>
                <c:pt idx="281">
                  <c:v>0.61400699999999997</c:v>
                </c:pt>
                <c:pt idx="282">
                  <c:v>0.61400699999999997</c:v>
                </c:pt>
                <c:pt idx="283">
                  <c:v>0.61400699999999997</c:v>
                </c:pt>
                <c:pt idx="284">
                  <c:v>0.613672</c:v>
                </c:pt>
                <c:pt idx="285">
                  <c:v>0.613672</c:v>
                </c:pt>
                <c:pt idx="286">
                  <c:v>0.613672</c:v>
                </c:pt>
                <c:pt idx="287">
                  <c:v>0.61418099999999998</c:v>
                </c:pt>
                <c:pt idx="288">
                  <c:v>0.61418099999999998</c:v>
                </c:pt>
                <c:pt idx="289">
                  <c:v>0.61418099999999998</c:v>
                </c:pt>
                <c:pt idx="290">
                  <c:v>0.61418099999999998</c:v>
                </c:pt>
                <c:pt idx="291">
                  <c:v>0.61467499999999997</c:v>
                </c:pt>
                <c:pt idx="292">
                  <c:v>0.61467499999999997</c:v>
                </c:pt>
                <c:pt idx="293">
                  <c:v>0.61467499999999997</c:v>
                </c:pt>
                <c:pt idx="294">
                  <c:v>0.61467499999999997</c:v>
                </c:pt>
                <c:pt idx="295">
                  <c:v>0.61433400000000005</c:v>
                </c:pt>
                <c:pt idx="296">
                  <c:v>0.61433400000000005</c:v>
                </c:pt>
                <c:pt idx="297">
                  <c:v>0.61433400000000005</c:v>
                </c:pt>
                <c:pt idx="298">
                  <c:v>0.61433400000000005</c:v>
                </c:pt>
                <c:pt idx="299">
                  <c:v>0.61433400000000005</c:v>
                </c:pt>
                <c:pt idx="300">
                  <c:v>0.61433400000000005</c:v>
                </c:pt>
                <c:pt idx="301">
                  <c:v>0.61286700000000005</c:v>
                </c:pt>
                <c:pt idx="302">
                  <c:v>0.61244699999999996</c:v>
                </c:pt>
                <c:pt idx="303">
                  <c:v>0.61244699999999996</c:v>
                </c:pt>
                <c:pt idx="304">
                  <c:v>0.61244699999999996</c:v>
                </c:pt>
                <c:pt idx="305">
                  <c:v>0.61148599999999997</c:v>
                </c:pt>
                <c:pt idx="306">
                  <c:v>0.61148599999999997</c:v>
                </c:pt>
                <c:pt idx="307">
                  <c:v>0.61089000000000004</c:v>
                </c:pt>
                <c:pt idx="308">
                  <c:v>0.61089000000000004</c:v>
                </c:pt>
                <c:pt idx="309">
                  <c:v>0.61089000000000004</c:v>
                </c:pt>
                <c:pt idx="310">
                  <c:v>0.60877800000000004</c:v>
                </c:pt>
                <c:pt idx="311">
                  <c:v>0.60877800000000004</c:v>
                </c:pt>
                <c:pt idx="312">
                  <c:v>0.60877800000000004</c:v>
                </c:pt>
                <c:pt idx="313">
                  <c:v>0.60877800000000004</c:v>
                </c:pt>
                <c:pt idx="314">
                  <c:v>0.60877800000000004</c:v>
                </c:pt>
                <c:pt idx="315">
                  <c:v>0.60877800000000004</c:v>
                </c:pt>
                <c:pt idx="316">
                  <c:v>0.60877800000000004</c:v>
                </c:pt>
                <c:pt idx="317">
                  <c:v>0.60697100000000004</c:v>
                </c:pt>
                <c:pt idx="318">
                  <c:v>0.60697100000000004</c:v>
                </c:pt>
                <c:pt idx="319">
                  <c:v>0.60697100000000004</c:v>
                </c:pt>
                <c:pt idx="320">
                  <c:v>0.60697100000000004</c:v>
                </c:pt>
                <c:pt idx="321">
                  <c:v>0.606541</c:v>
                </c:pt>
                <c:pt idx="322">
                  <c:v>0.606541</c:v>
                </c:pt>
                <c:pt idx="323">
                  <c:v>0.606541</c:v>
                </c:pt>
                <c:pt idx="324">
                  <c:v>0.606541</c:v>
                </c:pt>
                <c:pt idx="325">
                  <c:v>0.606541</c:v>
                </c:pt>
                <c:pt idx="326">
                  <c:v>0.60531699999999999</c:v>
                </c:pt>
                <c:pt idx="327">
                  <c:v>0.60531699999999999</c:v>
                </c:pt>
                <c:pt idx="328">
                  <c:v>0.60531699999999999</c:v>
                </c:pt>
                <c:pt idx="329">
                  <c:v>0.60531699999999999</c:v>
                </c:pt>
                <c:pt idx="330">
                  <c:v>0.605182</c:v>
                </c:pt>
                <c:pt idx="331">
                  <c:v>0.605182</c:v>
                </c:pt>
                <c:pt idx="332">
                  <c:v>0.605182</c:v>
                </c:pt>
                <c:pt idx="333">
                  <c:v>0.605182</c:v>
                </c:pt>
                <c:pt idx="334">
                  <c:v>0.60473900000000003</c:v>
                </c:pt>
                <c:pt idx="335">
                  <c:v>0.60473900000000003</c:v>
                </c:pt>
                <c:pt idx="336">
                  <c:v>0.60386499999999999</c:v>
                </c:pt>
                <c:pt idx="337">
                  <c:v>0.60386499999999999</c:v>
                </c:pt>
                <c:pt idx="338">
                  <c:v>0.60386499999999999</c:v>
                </c:pt>
                <c:pt idx="339">
                  <c:v>0.60386499999999999</c:v>
                </c:pt>
                <c:pt idx="340">
                  <c:v>0.60050599999999998</c:v>
                </c:pt>
                <c:pt idx="341">
                  <c:v>0.60050599999999998</c:v>
                </c:pt>
                <c:pt idx="342">
                  <c:v>0.60050599999999998</c:v>
                </c:pt>
                <c:pt idx="343">
                  <c:v>0.59728000000000003</c:v>
                </c:pt>
                <c:pt idx="344">
                  <c:v>0.59728000000000003</c:v>
                </c:pt>
                <c:pt idx="345">
                  <c:v>0.59635099999999996</c:v>
                </c:pt>
                <c:pt idx="346">
                  <c:v>0.59635099999999996</c:v>
                </c:pt>
                <c:pt idx="347">
                  <c:v>0.59571499999999999</c:v>
                </c:pt>
                <c:pt idx="348">
                  <c:v>0.59571499999999999</c:v>
                </c:pt>
                <c:pt idx="349">
                  <c:v>0.59516000000000002</c:v>
                </c:pt>
                <c:pt idx="350">
                  <c:v>0.59516000000000002</c:v>
                </c:pt>
                <c:pt idx="351">
                  <c:v>0.59516000000000002</c:v>
                </c:pt>
                <c:pt idx="352">
                  <c:v>0.59516000000000002</c:v>
                </c:pt>
                <c:pt idx="353">
                  <c:v>0.59516000000000002</c:v>
                </c:pt>
                <c:pt idx="354">
                  <c:v>0.59432399999999996</c:v>
                </c:pt>
                <c:pt idx="355">
                  <c:v>0.59432399999999996</c:v>
                </c:pt>
                <c:pt idx="356">
                  <c:v>0.59432399999999996</c:v>
                </c:pt>
                <c:pt idx="357">
                  <c:v>0.59432399999999996</c:v>
                </c:pt>
                <c:pt idx="358">
                  <c:v>0.59432399999999996</c:v>
                </c:pt>
                <c:pt idx="359">
                  <c:v>0.59259200000000001</c:v>
                </c:pt>
                <c:pt idx="360">
                  <c:v>0.59259200000000001</c:v>
                </c:pt>
                <c:pt idx="361">
                  <c:v>0.59259200000000001</c:v>
                </c:pt>
                <c:pt idx="362">
                  <c:v>0.59123000000000003</c:v>
                </c:pt>
                <c:pt idx="363">
                  <c:v>0.59123000000000003</c:v>
                </c:pt>
                <c:pt idx="364">
                  <c:v>0.59123000000000003</c:v>
                </c:pt>
                <c:pt idx="365">
                  <c:v>0.59123000000000003</c:v>
                </c:pt>
                <c:pt idx="366">
                  <c:v>0.58840099999999995</c:v>
                </c:pt>
                <c:pt idx="367">
                  <c:v>0.58840099999999995</c:v>
                </c:pt>
                <c:pt idx="368">
                  <c:v>0.58840099999999995</c:v>
                </c:pt>
                <c:pt idx="369">
                  <c:v>0.58716000000000002</c:v>
                </c:pt>
                <c:pt idx="370">
                  <c:v>0.58716000000000002</c:v>
                </c:pt>
                <c:pt idx="371">
                  <c:v>0.58649099999999998</c:v>
                </c:pt>
                <c:pt idx="372">
                  <c:v>0.58649099999999998</c:v>
                </c:pt>
                <c:pt idx="373">
                  <c:v>0.58649099999999998</c:v>
                </c:pt>
                <c:pt idx="374">
                  <c:v>0.58592500000000003</c:v>
                </c:pt>
                <c:pt idx="375">
                  <c:v>0.58592500000000003</c:v>
                </c:pt>
                <c:pt idx="376">
                  <c:v>0.58571899999999999</c:v>
                </c:pt>
                <c:pt idx="377">
                  <c:v>0.58571899999999999</c:v>
                </c:pt>
                <c:pt idx="378">
                  <c:v>0.58571899999999999</c:v>
                </c:pt>
                <c:pt idx="379">
                  <c:v>0.58568299999999995</c:v>
                </c:pt>
                <c:pt idx="380">
                  <c:v>0.58568299999999995</c:v>
                </c:pt>
                <c:pt idx="381">
                  <c:v>0.58568299999999995</c:v>
                </c:pt>
                <c:pt idx="382">
                  <c:v>0.58578799999999998</c:v>
                </c:pt>
                <c:pt idx="383">
                  <c:v>0.58578799999999998</c:v>
                </c:pt>
                <c:pt idx="384">
                  <c:v>0.58578799999999998</c:v>
                </c:pt>
                <c:pt idx="385">
                  <c:v>0.58574700000000002</c:v>
                </c:pt>
                <c:pt idx="386">
                  <c:v>0.58574700000000002</c:v>
                </c:pt>
                <c:pt idx="387">
                  <c:v>0.58610200000000001</c:v>
                </c:pt>
                <c:pt idx="388">
                  <c:v>0.58610200000000001</c:v>
                </c:pt>
                <c:pt idx="389">
                  <c:v>0.58610200000000001</c:v>
                </c:pt>
                <c:pt idx="390">
                  <c:v>0.58738000000000001</c:v>
                </c:pt>
                <c:pt idx="391">
                  <c:v>0.58738000000000001</c:v>
                </c:pt>
                <c:pt idx="392">
                  <c:v>0.58813300000000002</c:v>
                </c:pt>
                <c:pt idx="393">
                  <c:v>0.58813300000000002</c:v>
                </c:pt>
                <c:pt idx="394">
                  <c:v>0.58813300000000002</c:v>
                </c:pt>
                <c:pt idx="395">
                  <c:v>0.58813300000000002</c:v>
                </c:pt>
                <c:pt idx="396">
                  <c:v>0.58813300000000002</c:v>
                </c:pt>
                <c:pt idx="397">
                  <c:v>0.58904199999999995</c:v>
                </c:pt>
                <c:pt idx="398">
                  <c:v>0.58904199999999995</c:v>
                </c:pt>
                <c:pt idx="399">
                  <c:v>0.58970199999999995</c:v>
                </c:pt>
                <c:pt idx="400">
                  <c:v>0.58970199999999995</c:v>
                </c:pt>
                <c:pt idx="401">
                  <c:v>0.58970199999999995</c:v>
                </c:pt>
                <c:pt idx="402">
                  <c:v>0.58970199999999995</c:v>
                </c:pt>
                <c:pt idx="403">
                  <c:v>0.58970199999999995</c:v>
                </c:pt>
                <c:pt idx="404">
                  <c:v>0.58970199999999995</c:v>
                </c:pt>
                <c:pt idx="405">
                  <c:v>0.59005399999999997</c:v>
                </c:pt>
                <c:pt idx="406">
                  <c:v>0.59068100000000001</c:v>
                </c:pt>
                <c:pt idx="407">
                  <c:v>0.59068100000000001</c:v>
                </c:pt>
                <c:pt idx="408">
                  <c:v>0.59068100000000001</c:v>
                </c:pt>
                <c:pt idx="409">
                  <c:v>0.59068100000000001</c:v>
                </c:pt>
                <c:pt idx="410">
                  <c:v>0.59068100000000001</c:v>
                </c:pt>
                <c:pt idx="411">
                  <c:v>0.59068100000000001</c:v>
                </c:pt>
                <c:pt idx="412">
                  <c:v>0.59068100000000001</c:v>
                </c:pt>
                <c:pt idx="413">
                  <c:v>0.59068100000000001</c:v>
                </c:pt>
                <c:pt idx="414">
                  <c:v>0.59217299999999995</c:v>
                </c:pt>
                <c:pt idx="415">
                  <c:v>0.59217299999999995</c:v>
                </c:pt>
                <c:pt idx="416">
                  <c:v>0.59217299999999995</c:v>
                </c:pt>
                <c:pt idx="417">
                  <c:v>0.59241500000000002</c:v>
                </c:pt>
                <c:pt idx="418">
                  <c:v>0.59241500000000002</c:v>
                </c:pt>
                <c:pt idx="419">
                  <c:v>0.59291499999999997</c:v>
                </c:pt>
                <c:pt idx="420">
                  <c:v>0.59291499999999997</c:v>
                </c:pt>
                <c:pt idx="421">
                  <c:v>0.59291499999999997</c:v>
                </c:pt>
                <c:pt idx="422">
                  <c:v>0.59291499999999997</c:v>
                </c:pt>
                <c:pt idx="423">
                  <c:v>0.59291499999999997</c:v>
                </c:pt>
                <c:pt idx="424">
                  <c:v>0.59291499999999997</c:v>
                </c:pt>
                <c:pt idx="425">
                  <c:v>0.595831</c:v>
                </c:pt>
                <c:pt idx="426">
                  <c:v>0.595831</c:v>
                </c:pt>
                <c:pt idx="427">
                  <c:v>0.595831</c:v>
                </c:pt>
                <c:pt idx="428">
                  <c:v>0.595831</c:v>
                </c:pt>
                <c:pt idx="429">
                  <c:v>0.595831</c:v>
                </c:pt>
                <c:pt idx="430">
                  <c:v>0.595831</c:v>
                </c:pt>
                <c:pt idx="431">
                  <c:v>0.595831</c:v>
                </c:pt>
                <c:pt idx="432">
                  <c:v>0.595831</c:v>
                </c:pt>
                <c:pt idx="433">
                  <c:v>0.595831</c:v>
                </c:pt>
                <c:pt idx="434">
                  <c:v>0.595831</c:v>
                </c:pt>
                <c:pt idx="435">
                  <c:v>0.60200799999999999</c:v>
                </c:pt>
                <c:pt idx="436">
                  <c:v>0.60200799999999999</c:v>
                </c:pt>
                <c:pt idx="437">
                  <c:v>0.60441500000000004</c:v>
                </c:pt>
                <c:pt idx="438">
                  <c:v>0.60542799999999997</c:v>
                </c:pt>
                <c:pt idx="439">
                  <c:v>0.60542799999999997</c:v>
                </c:pt>
                <c:pt idx="440">
                  <c:v>0.60695100000000002</c:v>
                </c:pt>
                <c:pt idx="441">
                  <c:v>0.60695100000000002</c:v>
                </c:pt>
                <c:pt idx="442">
                  <c:v>0.60695100000000002</c:v>
                </c:pt>
                <c:pt idx="443">
                  <c:v>0.60695100000000002</c:v>
                </c:pt>
                <c:pt idx="444">
                  <c:v>0.60695100000000002</c:v>
                </c:pt>
                <c:pt idx="445">
                  <c:v>0.60910799999999998</c:v>
                </c:pt>
                <c:pt idx="446">
                  <c:v>0.60910799999999998</c:v>
                </c:pt>
                <c:pt idx="447">
                  <c:v>0.60910799999999998</c:v>
                </c:pt>
                <c:pt idx="448">
                  <c:v>0.61065100000000005</c:v>
                </c:pt>
                <c:pt idx="449">
                  <c:v>0.61065100000000005</c:v>
                </c:pt>
                <c:pt idx="450">
                  <c:v>0.611147</c:v>
                </c:pt>
                <c:pt idx="451">
                  <c:v>0.611147</c:v>
                </c:pt>
                <c:pt idx="452">
                  <c:v>0.611147</c:v>
                </c:pt>
                <c:pt idx="453">
                  <c:v>0.611147</c:v>
                </c:pt>
                <c:pt idx="454">
                  <c:v>0.611147</c:v>
                </c:pt>
                <c:pt idx="455">
                  <c:v>0.61148400000000003</c:v>
                </c:pt>
                <c:pt idx="456">
                  <c:v>0.61148400000000003</c:v>
                </c:pt>
                <c:pt idx="457">
                  <c:v>0.61178200000000005</c:v>
                </c:pt>
                <c:pt idx="458">
                  <c:v>0.61178200000000005</c:v>
                </c:pt>
                <c:pt idx="459">
                  <c:v>0.61178200000000005</c:v>
                </c:pt>
                <c:pt idx="460">
                  <c:v>0.61178200000000005</c:v>
                </c:pt>
                <c:pt idx="461">
                  <c:v>0.61178200000000005</c:v>
                </c:pt>
                <c:pt idx="462">
                  <c:v>0.61197199999999996</c:v>
                </c:pt>
                <c:pt idx="463">
                  <c:v>0.61197199999999996</c:v>
                </c:pt>
                <c:pt idx="464">
                  <c:v>0.61197199999999996</c:v>
                </c:pt>
                <c:pt idx="465">
                  <c:v>0.61197199999999996</c:v>
                </c:pt>
                <c:pt idx="466">
                  <c:v>0.61197199999999996</c:v>
                </c:pt>
                <c:pt idx="467">
                  <c:v>0.61197199999999996</c:v>
                </c:pt>
                <c:pt idx="468">
                  <c:v>0.61197199999999996</c:v>
                </c:pt>
                <c:pt idx="469">
                  <c:v>0.61155899999999996</c:v>
                </c:pt>
                <c:pt idx="470">
                  <c:v>0.61155899999999996</c:v>
                </c:pt>
                <c:pt idx="471">
                  <c:v>0.61155899999999996</c:v>
                </c:pt>
                <c:pt idx="472">
                  <c:v>0.61155899999999996</c:v>
                </c:pt>
                <c:pt idx="473">
                  <c:v>0.61174099999999998</c:v>
                </c:pt>
                <c:pt idx="474">
                  <c:v>0.61174099999999998</c:v>
                </c:pt>
                <c:pt idx="475">
                  <c:v>0.61224900000000004</c:v>
                </c:pt>
                <c:pt idx="476">
                  <c:v>0.61224900000000004</c:v>
                </c:pt>
                <c:pt idx="477">
                  <c:v>0.61224900000000004</c:v>
                </c:pt>
                <c:pt idx="478">
                  <c:v>0.61224900000000004</c:v>
                </c:pt>
                <c:pt idx="479">
                  <c:v>0.61224900000000004</c:v>
                </c:pt>
                <c:pt idx="480">
                  <c:v>0.61224900000000004</c:v>
                </c:pt>
                <c:pt idx="481">
                  <c:v>0.61358999999999997</c:v>
                </c:pt>
                <c:pt idx="482">
                  <c:v>0.61358999999999997</c:v>
                </c:pt>
                <c:pt idx="483">
                  <c:v>0.61358999999999997</c:v>
                </c:pt>
                <c:pt idx="484">
                  <c:v>0.61358999999999997</c:v>
                </c:pt>
                <c:pt idx="485">
                  <c:v>0.61488900000000002</c:v>
                </c:pt>
                <c:pt idx="486">
                  <c:v>0.61488900000000002</c:v>
                </c:pt>
                <c:pt idx="487">
                  <c:v>0.61488900000000002</c:v>
                </c:pt>
                <c:pt idx="488">
                  <c:v>0.61488900000000002</c:v>
                </c:pt>
                <c:pt idx="489">
                  <c:v>0.61488900000000002</c:v>
                </c:pt>
                <c:pt idx="490">
                  <c:v>0.61514899999999995</c:v>
                </c:pt>
                <c:pt idx="491">
                  <c:v>0.61514899999999995</c:v>
                </c:pt>
                <c:pt idx="492">
                  <c:v>0.61514899999999995</c:v>
                </c:pt>
                <c:pt idx="493">
                  <c:v>0.61514899999999995</c:v>
                </c:pt>
                <c:pt idx="494">
                  <c:v>0.61514899999999995</c:v>
                </c:pt>
                <c:pt idx="495">
                  <c:v>0.61514899999999995</c:v>
                </c:pt>
                <c:pt idx="496">
                  <c:v>0.61482899999999996</c:v>
                </c:pt>
                <c:pt idx="497">
                  <c:v>0.61482899999999996</c:v>
                </c:pt>
                <c:pt idx="498">
                  <c:v>0.61413899999999999</c:v>
                </c:pt>
                <c:pt idx="499">
                  <c:v>0.61413899999999999</c:v>
                </c:pt>
                <c:pt idx="500">
                  <c:v>0.61413899999999999</c:v>
                </c:pt>
                <c:pt idx="501">
                  <c:v>0.61413899999999999</c:v>
                </c:pt>
                <c:pt idx="502">
                  <c:v>0.61277999999999999</c:v>
                </c:pt>
                <c:pt idx="503">
                  <c:v>0.61277999999999999</c:v>
                </c:pt>
                <c:pt idx="504">
                  <c:v>0.61250400000000005</c:v>
                </c:pt>
                <c:pt idx="505">
                  <c:v>0.61249799999999999</c:v>
                </c:pt>
                <c:pt idx="506">
                  <c:v>0.61249799999999999</c:v>
                </c:pt>
                <c:pt idx="507">
                  <c:v>0.61249799999999999</c:v>
                </c:pt>
                <c:pt idx="508">
                  <c:v>0.61249799999999999</c:v>
                </c:pt>
                <c:pt idx="509">
                  <c:v>0.61249799999999999</c:v>
                </c:pt>
                <c:pt idx="510">
                  <c:v>0.61249799999999999</c:v>
                </c:pt>
                <c:pt idx="511">
                  <c:v>0.61249799999999999</c:v>
                </c:pt>
                <c:pt idx="512">
                  <c:v>0.61249799999999999</c:v>
                </c:pt>
                <c:pt idx="513">
                  <c:v>0.61249799999999999</c:v>
                </c:pt>
                <c:pt idx="514">
                  <c:v>0.61410100000000001</c:v>
                </c:pt>
                <c:pt idx="515">
                  <c:v>0.61410100000000001</c:v>
                </c:pt>
                <c:pt idx="516">
                  <c:v>0.61410100000000001</c:v>
                </c:pt>
                <c:pt idx="517">
                  <c:v>0.61523600000000001</c:v>
                </c:pt>
                <c:pt idx="518">
                  <c:v>0.61523600000000001</c:v>
                </c:pt>
                <c:pt idx="519">
                  <c:v>0.61523600000000001</c:v>
                </c:pt>
                <c:pt idx="520">
                  <c:v>0.61523600000000001</c:v>
                </c:pt>
                <c:pt idx="521">
                  <c:v>0.61677999999999999</c:v>
                </c:pt>
                <c:pt idx="522">
                  <c:v>0.61677999999999999</c:v>
                </c:pt>
                <c:pt idx="523">
                  <c:v>0.61677999999999999</c:v>
                </c:pt>
                <c:pt idx="524">
                  <c:v>0.61714400000000003</c:v>
                </c:pt>
                <c:pt idx="525">
                  <c:v>0.61714400000000003</c:v>
                </c:pt>
                <c:pt idx="526">
                  <c:v>0.61714400000000003</c:v>
                </c:pt>
                <c:pt idx="527">
                  <c:v>0.61714400000000003</c:v>
                </c:pt>
                <c:pt idx="528">
                  <c:v>0.61705900000000002</c:v>
                </c:pt>
                <c:pt idx="529">
                  <c:v>0.61705900000000002</c:v>
                </c:pt>
                <c:pt idx="530">
                  <c:v>0.61724299999999999</c:v>
                </c:pt>
                <c:pt idx="531">
                  <c:v>0.61724299999999999</c:v>
                </c:pt>
                <c:pt idx="532">
                  <c:v>0.61724299999999999</c:v>
                </c:pt>
                <c:pt idx="533">
                  <c:v>0.61724299999999999</c:v>
                </c:pt>
                <c:pt idx="534">
                  <c:v>0.61823300000000003</c:v>
                </c:pt>
                <c:pt idx="535">
                  <c:v>0.61823300000000003</c:v>
                </c:pt>
                <c:pt idx="536">
                  <c:v>0.61823300000000003</c:v>
                </c:pt>
                <c:pt idx="537">
                  <c:v>0.61823300000000003</c:v>
                </c:pt>
                <c:pt idx="538">
                  <c:v>0.61823300000000003</c:v>
                </c:pt>
                <c:pt idx="539">
                  <c:v>0.61823300000000003</c:v>
                </c:pt>
                <c:pt idx="540">
                  <c:v>0.62063900000000005</c:v>
                </c:pt>
                <c:pt idx="541">
                  <c:v>0.62066600000000005</c:v>
                </c:pt>
                <c:pt idx="542">
                  <c:v>0.62066600000000005</c:v>
                </c:pt>
                <c:pt idx="543">
                  <c:v>0.620425</c:v>
                </c:pt>
                <c:pt idx="544">
                  <c:v>0.620425</c:v>
                </c:pt>
                <c:pt idx="545">
                  <c:v>0.620425</c:v>
                </c:pt>
                <c:pt idx="546">
                  <c:v>0.620425</c:v>
                </c:pt>
                <c:pt idx="547">
                  <c:v>0.620425</c:v>
                </c:pt>
                <c:pt idx="548">
                  <c:v>0.620425</c:v>
                </c:pt>
                <c:pt idx="549">
                  <c:v>0.619533</c:v>
                </c:pt>
                <c:pt idx="550">
                  <c:v>0.619533</c:v>
                </c:pt>
                <c:pt idx="551">
                  <c:v>0.619533</c:v>
                </c:pt>
                <c:pt idx="552">
                  <c:v>0.619533</c:v>
                </c:pt>
                <c:pt idx="553">
                  <c:v>0.619533</c:v>
                </c:pt>
                <c:pt idx="554">
                  <c:v>0.61957600000000002</c:v>
                </c:pt>
                <c:pt idx="555">
                  <c:v>0.61957600000000002</c:v>
                </c:pt>
                <c:pt idx="556">
                  <c:v>0.61890100000000003</c:v>
                </c:pt>
                <c:pt idx="557">
                  <c:v>0.61890100000000003</c:v>
                </c:pt>
                <c:pt idx="558">
                  <c:v>0.61777499999999996</c:v>
                </c:pt>
                <c:pt idx="559">
                  <c:v>0.61777499999999996</c:v>
                </c:pt>
                <c:pt idx="560">
                  <c:v>0.61614400000000002</c:v>
                </c:pt>
                <c:pt idx="561">
                  <c:v>0.61614400000000002</c:v>
                </c:pt>
                <c:pt idx="562">
                  <c:v>0.61516099999999996</c:v>
                </c:pt>
                <c:pt idx="563">
                  <c:v>0.61456100000000002</c:v>
                </c:pt>
                <c:pt idx="564">
                  <c:v>0.61456100000000002</c:v>
                </c:pt>
                <c:pt idx="565">
                  <c:v>0.61363699999999999</c:v>
                </c:pt>
                <c:pt idx="566">
                  <c:v>0.61363699999999999</c:v>
                </c:pt>
                <c:pt idx="567">
                  <c:v>0.61318799999999996</c:v>
                </c:pt>
                <c:pt idx="568">
                  <c:v>0.61318799999999996</c:v>
                </c:pt>
                <c:pt idx="569">
                  <c:v>0.61318799999999996</c:v>
                </c:pt>
                <c:pt idx="570">
                  <c:v>0.61318799999999996</c:v>
                </c:pt>
                <c:pt idx="571">
                  <c:v>0.61318799999999996</c:v>
                </c:pt>
                <c:pt idx="572">
                  <c:v>0.61318799999999996</c:v>
                </c:pt>
                <c:pt idx="573">
                  <c:v>0.61318799999999996</c:v>
                </c:pt>
                <c:pt idx="574">
                  <c:v>0.611877</c:v>
                </c:pt>
                <c:pt idx="575">
                  <c:v>0.611877</c:v>
                </c:pt>
                <c:pt idx="576">
                  <c:v>0.61155700000000002</c:v>
                </c:pt>
                <c:pt idx="577">
                  <c:v>0.61155700000000002</c:v>
                </c:pt>
                <c:pt idx="578">
                  <c:v>0.61155700000000002</c:v>
                </c:pt>
                <c:pt idx="579">
                  <c:v>0.61155700000000002</c:v>
                </c:pt>
                <c:pt idx="580">
                  <c:v>0.61155700000000002</c:v>
                </c:pt>
                <c:pt idx="581">
                  <c:v>0.61151299999999997</c:v>
                </c:pt>
                <c:pt idx="582">
                  <c:v>0.61151299999999997</c:v>
                </c:pt>
                <c:pt idx="583">
                  <c:v>0.61151299999999997</c:v>
                </c:pt>
                <c:pt idx="584">
                  <c:v>0.61151299999999997</c:v>
                </c:pt>
                <c:pt idx="585">
                  <c:v>0.61191899999999999</c:v>
                </c:pt>
                <c:pt idx="586">
                  <c:v>0.61191899999999999</c:v>
                </c:pt>
                <c:pt idx="587">
                  <c:v>0.61191899999999999</c:v>
                </c:pt>
                <c:pt idx="588">
                  <c:v>0.61255700000000002</c:v>
                </c:pt>
                <c:pt idx="589">
                  <c:v>0.61255700000000002</c:v>
                </c:pt>
                <c:pt idx="590">
                  <c:v>0.613039</c:v>
                </c:pt>
                <c:pt idx="591">
                  <c:v>0.613039</c:v>
                </c:pt>
                <c:pt idx="592">
                  <c:v>0.613039</c:v>
                </c:pt>
                <c:pt idx="593">
                  <c:v>0.61326899999999995</c:v>
                </c:pt>
                <c:pt idx="594">
                  <c:v>0.61326899999999995</c:v>
                </c:pt>
                <c:pt idx="595">
                  <c:v>0.61326899999999995</c:v>
                </c:pt>
                <c:pt idx="596">
                  <c:v>0.61326899999999995</c:v>
                </c:pt>
                <c:pt idx="597">
                  <c:v>0.61349799999999999</c:v>
                </c:pt>
                <c:pt idx="598">
                  <c:v>0.61349799999999999</c:v>
                </c:pt>
                <c:pt idx="599">
                  <c:v>0.613537</c:v>
                </c:pt>
                <c:pt idx="600">
                  <c:v>0.613537</c:v>
                </c:pt>
                <c:pt idx="601">
                  <c:v>0.613537</c:v>
                </c:pt>
                <c:pt idx="602">
                  <c:v>0.613537</c:v>
                </c:pt>
                <c:pt idx="603">
                  <c:v>0.613537</c:v>
                </c:pt>
                <c:pt idx="604">
                  <c:v>0.61326400000000003</c:v>
                </c:pt>
                <c:pt idx="605">
                  <c:v>0.61326400000000003</c:v>
                </c:pt>
                <c:pt idx="606">
                  <c:v>0.61326400000000003</c:v>
                </c:pt>
                <c:pt idx="607">
                  <c:v>0.61270100000000005</c:v>
                </c:pt>
                <c:pt idx="608">
                  <c:v>0.61245499999999997</c:v>
                </c:pt>
                <c:pt idx="609">
                  <c:v>0.61245499999999997</c:v>
                </c:pt>
                <c:pt idx="610">
                  <c:v>0.612182</c:v>
                </c:pt>
                <c:pt idx="611">
                  <c:v>0.612182</c:v>
                </c:pt>
                <c:pt idx="612">
                  <c:v>0.612182</c:v>
                </c:pt>
                <c:pt idx="613">
                  <c:v>0.612182</c:v>
                </c:pt>
                <c:pt idx="614">
                  <c:v>0.612294</c:v>
                </c:pt>
                <c:pt idx="615">
                  <c:v>0.612294</c:v>
                </c:pt>
                <c:pt idx="616">
                  <c:v>0.612294</c:v>
                </c:pt>
                <c:pt idx="617">
                  <c:v>0.61269799999999996</c:v>
                </c:pt>
                <c:pt idx="618">
                  <c:v>0.61269799999999996</c:v>
                </c:pt>
                <c:pt idx="619">
                  <c:v>0.61299599999999999</c:v>
                </c:pt>
                <c:pt idx="620">
                  <c:v>0.61299599999999999</c:v>
                </c:pt>
                <c:pt idx="621">
                  <c:v>0.61335200000000001</c:v>
                </c:pt>
                <c:pt idx="622">
                  <c:v>0.61335200000000001</c:v>
                </c:pt>
                <c:pt idx="623">
                  <c:v>0.61335200000000001</c:v>
                </c:pt>
                <c:pt idx="624">
                  <c:v>0.61335200000000001</c:v>
                </c:pt>
                <c:pt idx="625">
                  <c:v>0.61335200000000001</c:v>
                </c:pt>
                <c:pt idx="626">
                  <c:v>0.61339299999999997</c:v>
                </c:pt>
                <c:pt idx="627">
                  <c:v>0.61339299999999997</c:v>
                </c:pt>
                <c:pt idx="628">
                  <c:v>0.61339299999999997</c:v>
                </c:pt>
                <c:pt idx="629">
                  <c:v>0.61279399999999995</c:v>
                </c:pt>
                <c:pt idx="630">
                  <c:v>0.61279399999999995</c:v>
                </c:pt>
                <c:pt idx="631">
                  <c:v>0.61279399999999995</c:v>
                </c:pt>
                <c:pt idx="632">
                  <c:v>0.61279399999999995</c:v>
                </c:pt>
                <c:pt idx="633">
                  <c:v>0.61279399999999995</c:v>
                </c:pt>
                <c:pt idx="634">
                  <c:v>0.61279399999999995</c:v>
                </c:pt>
                <c:pt idx="635">
                  <c:v>0.61279399999999995</c:v>
                </c:pt>
                <c:pt idx="636">
                  <c:v>0.61279399999999995</c:v>
                </c:pt>
                <c:pt idx="637">
                  <c:v>0.61279399999999995</c:v>
                </c:pt>
                <c:pt idx="638">
                  <c:v>0.60943700000000001</c:v>
                </c:pt>
                <c:pt idx="639">
                  <c:v>0.60943700000000001</c:v>
                </c:pt>
                <c:pt idx="640">
                  <c:v>0.60943700000000001</c:v>
                </c:pt>
                <c:pt idx="641">
                  <c:v>0.60914400000000002</c:v>
                </c:pt>
                <c:pt idx="642">
                  <c:v>0.60914400000000002</c:v>
                </c:pt>
                <c:pt idx="643">
                  <c:v>0.60914400000000002</c:v>
                </c:pt>
                <c:pt idx="644">
                  <c:v>0.60914400000000002</c:v>
                </c:pt>
                <c:pt idx="645">
                  <c:v>0.60914400000000002</c:v>
                </c:pt>
                <c:pt idx="646">
                  <c:v>0.60914400000000002</c:v>
                </c:pt>
                <c:pt idx="647">
                  <c:v>0.60914400000000002</c:v>
                </c:pt>
                <c:pt idx="648">
                  <c:v>0.60880800000000002</c:v>
                </c:pt>
                <c:pt idx="649">
                  <c:v>0.60880800000000002</c:v>
                </c:pt>
                <c:pt idx="650">
                  <c:v>0.60900699999999997</c:v>
                </c:pt>
                <c:pt idx="651">
                  <c:v>0.60900699999999997</c:v>
                </c:pt>
                <c:pt idx="652">
                  <c:v>0.60900699999999997</c:v>
                </c:pt>
                <c:pt idx="653">
                  <c:v>0.60899199999999998</c:v>
                </c:pt>
                <c:pt idx="654">
                  <c:v>0.60899199999999998</c:v>
                </c:pt>
                <c:pt idx="655">
                  <c:v>0.60899199999999998</c:v>
                </c:pt>
                <c:pt idx="656">
                  <c:v>0.60885699999999998</c:v>
                </c:pt>
                <c:pt idx="657">
                  <c:v>0.60885699999999998</c:v>
                </c:pt>
                <c:pt idx="658">
                  <c:v>0.60885699999999998</c:v>
                </c:pt>
                <c:pt idx="659">
                  <c:v>0.60857799999999995</c:v>
                </c:pt>
                <c:pt idx="660">
                  <c:v>0.60857799999999995</c:v>
                </c:pt>
                <c:pt idx="661">
                  <c:v>0.60857799999999995</c:v>
                </c:pt>
                <c:pt idx="662">
                  <c:v>0.60862499999999997</c:v>
                </c:pt>
                <c:pt idx="663">
                  <c:v>0.60862499999999997</c:v>
                </c:pt>
                <c:pt idx="664">
                  <c:v>0.60862499999999997</c:v>
                </c:pt>
                <c:pt idx="665">
                  <c:v>0.60862499999999997</c:v>
                </c:pt>
                <c:pt idx="666">
                  <c:v>0.60866699999999996</c:v>
                </c:pt>
                <c:pt idx="667">
                  <c:v>0.60866699999999996</c:v>
                </c:pt>
                <c:pt idx="668">
                  <c:v>0.60866699999999996</c:v>
                </c:pt>
                <c:pt idx="669">
                  <c:v>0.60810399999999998</c:v>
                </c:pt>
                <c:pt idx="670">
                  <c:v>0.60810399999999998</c:v>
                </c:pt>
                <c:pt idx="671">
                  <c:v>0.60810399999999998</c:v>
                </c:pt>
                <c:pt idx="672">
                  <c:v>0.60810399999999998</c:v>
                </c:pt>
                <c:pt idx="673">
                  <c:v>0.60810399999999998</c:v>
                </c:pt>
                <c:pt idx="674">
                  <c:v>0.60810399999999998</c:v>
                </c:pt>
                <c:pt idx="675">
                  <c:v>0.60555599999999998</c:v>
                </c:pt>
                <c:pt idx="676">
                  <c:v>0.60555599999999998</c:v>
                </c:pt>
                <c:pt idx="677">
                  <c:v>0.60555599999999998</c:v>
                </c:pt>
                <c:pt idx="678">
                  <c:v>0.60509999999999997</c:v>
                </c:pt>
                <c:pt idx="679">
                  <c:v>0.60509999999999997</c:v>
                </c:pt>
                <c:pt idx="680">
                  <c:v>0.60509999999999997</c:v>
                </c:pt>
                <c:pt idx="681">
                  <c:v>0.60509999999999997</c:v>
                </c:pt>
                <c:pt idx="682">
                  <c:v>0.60509999999999997</c:v>
                </c:pt>
                <c:pt idx="683">
                  <c:v>0.60509999999999997</c:v>
                </c:pt>
                <c:pt idx="684">
                  <c:v>0.60509999999999997</c:v>
                </c:pt>
                <c:pt idx="685">
                  <c:v>0.60442499999999999</c:v>
                </c:pt>
                <c:pt idx="686">
                  <c:v>0.60442499999999999</c:v>
                </c:pt>
                <c:pt idx="687">
                  <c:v>0.60454600000000003</c:v>
                </c:pt>
                <c:pt idx="688">
                  <c:v>0.60454600000000003</c:v>
                </c:pt>
                <c:pt idx="689">
                  <c:v>0.60454600000000003</c:v>
                </c:pt>
                <c:pt idx="690">
                  <c:v>0.60454600000000003</c:v>
                </c:pt>
                <c:pt idx="691">
                  <c:v>0.60568699999999998</c:v>
                </c:pt>
                <c:pt idx="692">
                  <c:v>0.60568699999999998</c:v>
                </c:pt>
                <c:pt idx="693">
                  <c:v>0.60568699999999998</c:v>
                </c:pt>
                <c:pt idx="694">
                  <c:v>0.60593799999999998</c:v>
                </c:pt>
                <c:pt idx="695">
                  <c:v>0.60593799999999998</c:v>
                </c:pt>
                <c:pt idx="696">
                  <c:v>0.60593799999999998</c:v>
                </c:pt>
                <c:pt idx="697">
                  <c:v>0.60593799999999998</c:v>
                </c:pt>
                <c:pt idx="698">
                  <c:v>0.60593799999999998</c:v>
                </c:pt>
                <c:pt idx="699">
                  <c:v>0.60593799999999998</c:v>
                </c:pt>
                <c:pt idx="700">
                  <c:v>0.60593799999999998</c:v>
                </c:pt>
                <c:pt idx="701">
                  <c:v>0.60605699999999996</c:v>
                </c:pt>
                <c:pt idx="702">
                  <c:v>0.60605699999999996</c:v>
                </c:pt>
                <c:pt idx="703">
                  <c:v>0.60605699999999996</c:v>
                </c:pt>
                <c:pt idx="704">
                  <c:v>0.60605699999999996</c:v>
                </c:pt>
                <c:pt idx="705">
                  <c:v>0.60588500000000001</c:v>
                </c:pt>
                <c:pt idx="706">
                  <c:v>0.60588500000000001</c:v>
                </c:pt>
                <c:pt idx="707">
                  <c:v>0.60588500000000001</c:v>
                </c:pt>
                <c:pt idx="708">
                  <c:v>0.60588500000000001</c:v>
                </c:pt>
                <c:pt idx="709">
                  <c:v>0.60597199999999996</c:v>
                </c:pt>
                <c:pt idx="710">
                  <c:v>0.60605900000000001</c:v>
                </c:pt>
                <c:pt idx="711">
                  <c:v>0.60605900000000001</c:v>
                </c:pt>
                <c:pt idx="712">
                  <c:v>0.60680599999999996</c:v>
                </c:pt>
                <c:pt idx="713">
                  <c:v>0.60680599999999996</c:v>
                </c:pt>
                <c:pt idx="714">
                  <c:v>0.60746999999999995</c:v>
                </c:pt>
                <c:pt idx="715">
                  <c:v>0.60746999999999995</c:v>
                </c:pt>
                <c:pt idx="716">
                  <c:v>0.60746999999999995</c:v>
                </c:pt>
                <c:pt idx="717">
                  <c:v>0.60746999999999995</c:v>
                </c:pt>
                <c:pt idx="718">
                  <c:v>0.60746999999999995</c:v>
                </c:pt>
                <c:pt idx="719">
                  <c:v>0.60746999999999995</c:v>
                </c:pt>
                <c:pt idx="720">
                  <c:v>0.60880199999999995</c:v>
                </c:pt>
                <c:pt idx="721">
                  <c:v>0.60880199999999995</c:v>
                </c:pt>
                <c:pt idx="722">
                  <c:v>0.60880199999999995</c:v>
                </c:pt>
                <c:pt idx="723">
                  <c:v>0.60880199999999995</c:v>
                </c:pt>
                <c:pt idx="724">
                  <c:v>0.61043999999999998</c:v>
                </c:pt>
                <c:pt idx="725">
                  <c:v>0.61043999999999998</c:v>
                </c:pt>
                <c:pt idx="726">
                  <c:v>0.61136800000000002</c:v>
                </c:pt>
                <c:pt idx="727">
                  <c:v>0.61136800000000002</c:v>
                </c:pt>
                <c:pt idx="728">
                  <c:v>0.61136800000000002</c:v>
                </c:pt>
                <c:pt idx="729">
                  <c:v>0.61196099999999998</c:v>
                </c:pt>
                <c:pt idx="730">
                  <c:v>0.61200299999999996</c:v>
                </c:pt>
                <c:pt idx="731">
                  <c:v>0.61156299999999997</c:v>
                </c:pt>
                <c:pt idx="732">
                  <c:v>0.61134299999999997</c:v>
                </c:pt>
                <c:pt idx="733">
                  <c:v>0.61134299999999997</c:v>
                </c:pt>
                <c:pt idx="734">
                  <c:v>0.61134299999999997</c:v>
                </c:pt>
                <c:pt idx="735">
                  <c:v>0.61134299999999997</c:v>
                </c:pt>
                <c:pt idx="736">
                  <c:v>0.61158900000000005</c:v>
                </c:pt>
                <c:pt idx="737">
                  <c:v>0.61158900000000005</c:v>
                </c:pt>
                <c:pt idx="738">
                  <c:v>0.61158900000000005</c:v>
                </c:pt>
                <c:pt idx="739">
                  <c:v>0.61213700000000004</c:v>
                </c:pt>
                <c:pt idx="740">
                  <c:v>0.61213700000000004</c:v>
                </c:pt>
                <c:pt idx="741">
                  <c:v>0.61213700000000004</c:v>
                </c:pt>
                <c:pt idx="742">
                  <c:v>0.61213700000000004</c:v>
                </c:pt>
                <c:pt idx="743">
                  <c:v>0.61213700000000004</c:v>
                </c:pt>
                <c:pt idx="744">
                  <c:v>0.61335899999999999</c:v>
                </c:pt>
                <c:pt idx="745">
                  <c:v>0.61335899999999999</c:v>
                </c:pt>
                <c:pt idx="746">
                  <c:v>0.61335899999999999</c:v>
                </c:pt>
                <c:pt idx="747">
                  <c:v>0.61335899999999999</c:v>
                </c:pt>
                <c:pt idx="748">
                  <c:v>0.614062</c:v>
                </c:pt>
                <c:pt idx="749">
                  <c:v>0.614062</c:v>
                </c:pt>
                <c:pt idx="750">
                  <c:v>0.614062</c:v>
                </c:pt>
                <c:pt idx="751">
                  <c:v>0.61482700000000001</c:v>
                </c:pt>
                <c:pt idx="752">
                  <c:v>0.61530499999999999</c:v>
                </c:pt>
                <c:pt idx="753">
                  <c:v>0.61530499999999999</c:v>
                </c:pt>
                <c:pt idx="754">
                  <c:v>0.61530499999999999</c:v>
                </c:pt>
                <c:pt idx="755">
                  <c:v>0.61530499999999999</c:v>
                </c:pt>
                <c:pt idx="756">
                  <c:v>0.61530499999999999</c:v>
                </c:pt>
                <c:pt idx="757">
                  <c:v>0.61530499999999999</c:v>
                </c:pt>
                <c:pt idx="758">
                  <c:v>0.61616300000000002</c:v>
                </c:pt>
                <c:pt idx="759">
                  <c:v>0.61616300000000002</c:v>
                </c:pt>
                <c:pt idx="760">
                  <c:v>0.616587</c:v>
                </c:pt>
                <c:pt idx="761">
                  <c:v>0.616788</c:v>
                </c:pt>
                <c:pt idx="762">
                  <c:v>0.616788</c:v>
                </c:pt>
                <c:pt idx="763">
                  <c:v>0.616483</c:v>
                </c:pt>
                <c:pt idx="764">
                  <c:v>0.616483</c:v>
                </c:pt>
                <c:pt idx="765">
                  <c:v>0.61613300000000004</c:v>
                </c:pt>
                <c:pt idx="766">
                  <c:v>0.61613300000000004</c:v>
                </c:pt>
                <c:pt idx="767">
                  <c:v>0.61613300000000004</c:v>
                </c:pt>
                <c:pt idx="768">
                  <c:v>0.61613300000000004</c:v>
                </c:pt>
                <c:pt idx="769">
                  <c:v>0.61613300000000004</c:v>
                </c:pt>
                <c:pt idx="770">
                  <c:v>0.61597599999999997</c:v>
                </c:pt>
                <c:pt idx="771">
                  <c:v>0.61597599999999997</c:v>
                </c:pt>
                <c:pt idx="772">
                  <c:v>0.61597599999999997</c:v>
                </c:pt>
                <c:pt idx="773">
                  <c:v>0.61528899999999997</c:v>
                </c:pt>
                <c:pt idx="774">
                  <c:v>0.61528899999999997</c:v>
                </c:pt>
                <c:pt idx="775">
                  <c:v>0.61528899999999997</c:v>
                </c:pt>
                <c:pt idx="776">
                  <c:v>0.61528899999999997</c:v>
                </c:pt>
                <c:pt idx="777">
                  <c:v>0.61512599999999995</c:v>
                </c:pt>
                <c:pt idx="778">
                  <c:v>0.61512599999999995</c:v>
                </c:pt>
                <c:pt idx="779">
                  <c:v>0.61512599999999995</c:v>
                </c:pt>
                <c:pt idx="780">
                  <c:v>0.61512599999999995</c:v>
                </c:pt>
                <c:pt idx="781">
                  <c:v>0.61512599999999995</c:v>
                </c:pt>
                <c:pt idx="782">
                  <c:v>0.61512599999999995</c:v>
                </c:pt>
                <c:pt idx="783">
                  <c:v>0.61512599999999995</c:v>
                </c:pt>
                <c:pt idx="784">
                  <c:v>0.61512599999999995</c:v>
                </c:pt>
                <c:pt idx="785">
                  <c:v>0.61512599999999995</c:v>
                </c:pt>
                <c:pt idx="786">
                  <c:v>0.61512599999999995</c:v>
                </c:pt>
                <c:pt idx="787">
                  <c:v>0.61512599999999995</c:v>
                </c:pt>
                <c:pt idx="788">
                  <c:v>0.61512599999999995</c:v>
                </c:pt>
                <c:pt idx="789">
                  <c:v>0.61606499999999997</c:v>
                </c:pt>
                <c:pt idx="790">
                  <c:v>0.61606499999999997</c:v>
                </c:pt>
                <c:pt idx="791">
                  <c:v>0.61606499999999997</c:v>
                </c:pt>
                <c:pt idx="792">
                  <c:v>0.61606499999999997</c:v>
                </c:pt>
                <c:pt idx="793">
                  <c:v>0.61606499999999997</c:v>
                </c:pt>
                <c:pt idx="794">
                  <c:v>0.61606499999999997</c:v>
                </c:pt>
                <c:pt idx="795">
                  <c:v>0.61606499999999997</c:v>
                </c:pt>
                <c:pt idx="796">
                  <c:v>0.61606499999999997</c:v>
                </c:pt>
                <c:pt idx="797">
                  <c:v>0.61731100000000005</c:v>
                </c:pt>
                <c:pt idx="798">
                  <c:v>0.61731100000000005</c:v>
                </c:pt>
                <c:pt idx="799">
                  <c:v>0.61731100000000005</c:v>
                </c:pt>
                <c:pt idx="800">
                  <c:v>0.61731100000000005</c:v>
                </c:pt>
                <c:pt idx="801">
                  <c:v>0.61731100000000005</c:v>
                </c:pt>
                <c:pt idx="802">
                  <c:v>0.61731100000000005</c:v>
                </c:pt>
                <c:pt idx="803">
                  <c:v>0.61731100000000005</c:v>
                </c:pt>
                <c:pt idx="804">
                  <c:v>0.61731100000000005</c:v>
                </c:pt>
                <c:pt idx="805">
                  <c:v>0.61731100000000005</c:v>
                </c:pt>
                <c:pt idx="806">
                  <c:v>0.61731100000000005</c:v>
                </c:pt>
                <c:pt idx="807">
                  <c:v>0.61776200000000003</c:v>
                </c:pt>
                <c:pt idx="808">
                  <c:v>0.61776200000000003</c:v>
                </c:pt>
                <c:pt idx="809">
                  <c:v>0.61776200000000003</c:v>
                </c:pt>
                <c:pt idx="810">
                  <c:v>0.61776200000000003</c:v>
                </c:pt>
                <c:pt idx="811">
                  <c:v>0.61776200000000003</c:v>
                </c:pt>
                <c:pt idx="812">
                  <c:v>0.61776200000000003</c:v>
                </c:pt>
                <c:pt idx="813">
                  <c:v>0.61776200000000003</c:v>
                </c:pt>
                <c:pt idx="814">
                  <c:v>0.61776200000000003</c:v>
                </c:pt>
                <c:pt idx="815">
                  <c:v>0.61784499999999998</c:v>
                </c:pt>
                <c:pt idx="816">
                  <c:v>0.61784499999999998</c:v>
                </c:pt>
                <c:pt idx="817">
                  <c:v>0.61778999999999995</c:v>
                </c:pt>
                <c:pt idx="818">
                  <c:v>0.61778999999999995</c:v>
                </c:pt>
                <c:pt idx="819">
                  <c:v>0.61739999999999995</c:v>
                </c:pt>
                <c:pt idx="820">
                  <c:v>0.61739999999999995</c:v>
                </c:pt>
                <c:pt idx="821">
                  <c:v>0.61673100000000003</c:v>
                </c:pt>
                <c:pt idx="822">
                  <c:v>0.61673100000000003</c:v>
                </c:pt>
                <c:pt idx="823">
                  <c:v>0.61673100000000003</c:v>
                </c:pt>
                <c:pt idx="824">
                  <c:v>0.61673100000000003</c:v>
                </c:pt>
                <c:pt idx="825">
                  <c:v>0.61669700000000005</c:v>
                </c:pt>
                <c:pt idx="826">
                  <c:v>0.61669700000000005</c:v>
                </c:pt>
                <c:pt idx="827">
                  <c:v>0.61677700000000002</c:v>
                </c:pt>
                <c:pt idx="828">
                  <c:v>0.61677700000000002</c:v>
                </c:pt>
                <c:pt idx="829">
                  <c:v>0.61677700000000002</c:v>
                </c:pt>
                <c:pt idx="830">
                  <c:v>0.61668800000000001</c:v>
                </c:pt>
                <c:pt idx="831">
                  <c:v>0.61668800000000001</c:v>
                </c:pt>
                <c:pt idx="832">
                  <c:v>0.61668800000000001</c:v>
                </c:pt>
                <c:pt idx="833">
                  <c:v>0.61608300000000005</c:v>
                </c:pt>
                <c:pt idx="834">
                  <c:v>0.61546900000000004</c:v>
                </c:pt>
                <c:pt idx="835">
                  <c:v>0.61546900000000004</c:v>
                </c:pt>
                <c:pt idx="836">
                  <c:v>0.61546900000000004</c:v>
                </c:pt>
                <c:pt idx="837">
                  <c:v>0.614981</c:v>
                </c:pt>
                <c:pt idx="838">
                  <c:v>0.614981</c:v>
                </c:pt>
                <c:pt idx="839">
                  <c:v>0.614981</c:v>
                </c:pt>
                <c:pt idx="840">
                  <c:v>0.614981</c:v>
                </c:pt>
                <c:pt idx="841">
                  <c:v>0.614981</c:v>
                </c:pt>
                <c:pt idx="842">
                  <c:v>0.614981</c:v>
                </c:pt>
                <c:pt idx="843">
                  <c:v>0.61495999999999995</c:v>
                </c:pt>
                <c:pt idx="844">
                  <c:v>0.61495999999999995</c:v>
                </c:pt>
                <c:pt idx="845">
                  <c:v>0.61502900000000005</c:v>
                </c:pt>
                <c:pt idx="846">
                  <c:v>0.61502900000000005</c:v>
                </c:pt>
                <c:pt idx="847">
                  <c:v>0.61605799999999999</c:v>
                </c:pt>
                <c:pt idx="848">
                  <c:v>0.61605799999999999</c:v>
                </c:pt>
                <c:pt idx="849">
                  <c:v>0.61605799999999999</c:v>
                </c:pt>
                <c:pt idx="850">
                  <c:v>0.61605799999999999</c:v>
                </c:pt>
                <c:pt idx="851">
                  <c:v>0.61605799999999999</c:v>
                </c:pt>
                <c:pt idx="852">
                  <c:v>0.61605799999999999</c:v>
                </c:pt>
                <c:pt idx="853">
                  <c:v>0.61605799999999999</c:v>
                </c:pt>
                <c:pt idx="854">
                  <c:v>0.61605799999999999</c:v>
                </c:pt>
                <c:pt idx="855">
                  <c:v>0.61605799999999999</c:v>
                </c:pt>
                <c:pt idx="856">
                  <c:v>0.61605799999999999</c:v>
                </c:pt>
                <c:pt idx="857">
                  <c:v>0.61619999999999997</c:v>
                </c:pt>
                <c:pt idx="858">
                  <c:v>0.61619999999999997</c:v>
                </c:pt>
                <c:pt idx="859">
                  <c:v>0.61619999999999997</c:v>
                </c:pt>
                <c:pt idx="860">
                  <c:v>0.61566200000000004</c:v>
                </c:pt>
                <c:pt idx="861">
                  <c:v>0.61566200000000004</c:v>
                </c:pt>
                <c:pt idx="862">
                  <c:v>0.61566200000000004</c:v>
                </c:pt>
                <c:pt idx="863">
                  <c:v>0.61566200000000004</c:v>
                </c:pt>
                <c:pt idx="864">
                  <c:v>0.61566200000000004</c:v>
                </c:pt>
                <c:pt idx="865">
                  <c:v>0.61413399999999996</c:v>
                </c:pt>
                <c:pt idx="866">
                  <c:v>0.61413399999999996</c:v>
                </c:pt>
                <c:pt idx="867">
                  <c:v>0.61413399999999996</c:v>
                </c:pt>
                <c:pt idx="868">
                  <c:v>0.61413399999999996</c:v>
                </c:pt>
                <c:pt idx="869">
                  <c:v>0.61400500000000002</c:v>
                </c:pt>
                <c:pt idx="870">
                  <c:v>0.61401700000000003</c:v>
                </c:pt>
                <c:pt idx="871">
                  <c:v>0.61401700000000003</c:v>
                </c:pt>
                <c:pt idx="872">
                  <c:v>0.61401700000000003</c:v>
                </c:pt>
                <c:pt idx="873">
                  <c:v>0.61401700000000003</c:v>
                </c:pt>
                <c:pt idx="874">
                  <c:v>0.61401700000000003</c:v>
                </c:pt>
                <c:pt idx="875">
                  <c:v>0.61482400000000004</c:v>
                </c:pt>
                <c:pt idx="876">
                  <c:v>0.61464799999999997</c:v>
                </c:pt>
                <c:pt idx="877">
                  <c:v>0.61464799999999997</c:v>
                </c:pt>
                <c:pt idx="878">
                  <c:v>0.61464799999999997</c:v>
                </c:pt>
                <c:pt idx="879">
                  <c:v>0.61464799999999997</c:v>
                </c:pt>
                <c:pt idx="880">
                  <c:v>0.61464799999999997</c:v>
                </c:pt>
                <c:pt idx="881">
                  <c:v>0.61464799999999997</c:v>
                </c:pt>
                <c:pt idx="882">
                  <c:v>0.61464799999999997</c:v>
                </c:pt>
                <c:pt idx="883">
                  <c:v>0.61464799999999997</c:v>
                </c:pt>
                <c:pt idx="884">
                  <c:v>0.613672</c:v>
                </c:pt>
                <c:pt idx="885">
                  <c:v>0.613672</c:v>
                </c:pt>
                <c:pt idx="886">
                  <c:v>0.613672</c:v>
                </c:pt>
                <c:pt idx="887">
                  <c:v>0.613672</c:v>
                </c:pt>
                <c:pt idx="888">
                  <c:v>0.61267099999999997</c:v>
                </c:pt>
                <c:pt idx="889">
                  <c:v>0.61267099999999997</c:v>
                </c:pt>
                <c:pt idx="890">
                  <c:v>0.61265400000000003</c:v>
                </c:pt>
                <c:pt idx="891">
                  <c:v>0.61265400000000003</c:v>
                </c:pt>
                <c:pt idx="892">
                  <c:v>0.61301000000000005</c:v>
                </c:pt>
                <c:pt idx="893">
                  <c:v>0.61330200000000001</c:v>
                </c:pt>
                <c:pt idx="894">
                  <c:v>0.61330200000000001</c:v>
                </c:pt>
                <c:pt idx="895">
                  <c:v>0.61421499999999996</c:v>
                </c:pt>
                <c:pt idx="896">
                  <c:v>0.61456299999999997</c:v>
                </c:pt>
                <c:pt idx="897">
                  <c:v>0.61456299999999997</c:v>
                </c:pt>
                <c:pt idx="898">
                  <c:v>0.61483500000000002</c:v>
                </c:pt>
                <c:pt idx="899">
                  <c:v>0.61483500000000002</c:v>
                </c:pt>
                <c:pt idx="900">
                  <c:v>0.61483500000000002</c:v>
                </c:pt>
                <c:pt idx="901">
                  <c:v>0.61462000000000006</c:v>
                </c:pt>
                <c:pt idx="902">
                  <c:v>0.61462000000000006</c:v>
                </c:pt>
                <c:pt idx="903">
                  <c:v>0.61462000000000006</c:v>
                </c:pt>
                <c:pt idx="904">
                  <c:v>0.61462000000000006</c:v>
                </c:pt>
                <c:pt idx="905">
                  <c:v>0.61462000000000006</c:v>
                </c:pt>
                <c:pt idx="906">
                  <c:v>0.61462000000000006</c:v>
                </c:pt>
                <c:pt idx="907">
                  <c:v>0.61462000000000006</c:v>
                </c:pt>
                <c:pt idx="908">
                  <c:v>0.61462000000000006</c:v>
                </c:pt>
                <c:pt idx="909">
                  <c:v>0.61462000000000006</c:v>
                </c:pt>
                <c:pt idx="910">
                  <c:v>0.61462000000000006</c:v>
                </c:pt>
                <c:pt idx="911">
                  <c:v>0.61462000000000006</c:v>
                </c:pt>
                <c:pt idx="912">
                  <c:v>0.61462000000000006</c:v>
                </c:pt>
                <c:pt idx="913">
                  <c:v>0.61462000000000006</c:v>
                </c:pt>
                <c:pt idx="914">
                  <c:v>0.61462000000000006</c:v>
                </c:pt>
                <c:pt idx="915">
                  <c:v>0.61462000000000006</c:v>
                </c:pt>
                <c:pt idx="916">
                  <c:v>0.61462000000000006</c:v>
                </c:pt>
                <c:pt idx="917">
                  <c:v>0.61462000000000006</c:v>
                </c:pt>
                <c:pt idx="918">
                  <c:v>0.61462000000000006</c:v>
                </c:pt>
                <c:pt idx="919">
                  <c:v>0.61462000000000006</c:v>
                </c:pt>
                <c:pt idx="920">
                  <c:v>0.61213200000000001</c:v>
                </c:pt>
                <c:pt idx="921">
                  <c:v>0.61218300000000003</c:v>
                </c:pt>
                <c:pt idx="922">
                  <c:v>0.61271799999999998</c:v>
                </c:pt>
                <c:pt idx="923">
                  <c:v>0.61271799999999998</c:v>
                </c:pt>
                <c:pt idx="924">
                  <c:v>0.61251299999999997</c:v>
                </c:pt>
                <c:pt idx="925">
                  <c:v>0.61251299999999997</c:v>
                </c:pt>
                <c:pt idx="926">
                  <c:v>0.61251299999999997</c:v>
                </c:pt>
                <c:pt idx="927">
                  <c:v>0.61251299999999997</c:v>
                </c:pt>
                <c:pt idx="928">
                  <c:v>0.61251299999999997</c:v>
                </c:pt>
                <c:pt idx="929">
                  <c:v>0.61251299999999997</c:v>
                </c:pt>
                <c:pt idx="930">
                  <c:v>0.61251299999999997</c:v>
                </c:pt>
                <c:pt idx="931">
                  <c:v>0.61251299999999997</c:v>
                </c:pt>
                <c:pt idx="932">
                  <c:v>0.61044299999999996</c:v>
                </c:pt>
                <c:pt idx="933">
                  <c:v>0.61032600000000004</c:v>
                </c:pt>
                <c:pt idx="934">
                  <c:v>0.61032600000000004</c:v>
                </c:pt>
                <c:pt idx="935">
                  <c:v>0.61032600000000004</c:v>
                </c:pt>
                <c:pt idx="936">
                  <c:v>0.61051</c:v>
                </c:pt>
                <c:pt idx="937">
                  <c:v>0.61051</c:v>
                </c:pt>
                <c:pt idx="938">
                  <c:v>0.61005600000000004</c:v>
                </c:pt>
                <c:pt idx="939">
                  <c:v>0.61005600000000004</c:v>
                </c:pt>
                <c:pt idx="940">
                  <c:v>0.61005600000000004</c:v>
                </c:pt>
                <c:pt idx="941">
                  <c:v>0.61005600000000004</c:v>
                </c:pt>
                <c:pt idx="942">
                  <c:v>0.60907900000000004</c:v>
                </c:pt>
                <c:pt idx="943">
                  <c:v>0.60907900000000004</c:v>
                </c:pt>
                <c:pt idx="944">
                  <c:v>0.60907900000000004</c:v>
                </c:pt>
                <c:pt idx="945">
                  <c:v>0.60918000000000005</c:v>
                </c:pt>
                <c:pt idx="946">
                  <c:v>0.60918000000000005</c:v>
                </c:pt>
                <c:pt idx="947">
                  <c:v>0.60918000000000005</c:v>
                </c:pt>
                <c:pt idx="948">
                  <c:v>0.60949500000000001</c:v>
                </c:pt>
                <c:pt idx="949">
                  <c:v>0.60949500000000001</c:v>
                </c:pt>
                <c:pt idx="950">
                  <c:v>0.60949500000000001</c:v>
                </c:pt>
                <c:pt idx="951">
                  <c:v>0.61001000000000005</c:v>
                </c:pt>
                <c:pt idx="952">
                  <c:v>0.61001000000000005</c:v>
                </c:pt>
                <c:pt idx="953">
                  <c:v>0.61001000000000005</c:v>
                </c:pt>
                <c:pt idx="954">
                  <c:v>0.61001000000000005</c:v>
                </c:pt>
                <c:pt idx="955">
                  <c:v>0.61001000000000005</c:v>
                </c:pt>
                <c:pt idx="956">
                  <c:v>0.60992500000000005</c:v>
                </c:pt>
                <c:pt idx="957">
                  <c:v>0.60992500000000005</c:v>
                </c:pt>
                <c:pt idx="958">
                  <c:v>0.60992500000000005</c:v>
                </c:pt>
                <c:pt idx="959">
                  <c:v>0.609707</c:v>
                </c:pt>
                <c:pt idx="960">
                  <c:v>0.609707</c:v>
                </c:pt>
                <c:pt idx="961">
                  <c:v>0.609707</c:v>
                </c:pt>
                <c:pt idx="962">
                  <c:v>0.60916099999999995</c:v>
                </c:pt>
                <c:pt idx="963">
                  <c:v>0.60916099999999995</c:v>
                </c:pt>
                <c:pt idx="964">
                  <c:v>0.60916099999999995</c:v>
                </c:pt>
                <c:pt idx="965">
                  <c:v>0.60935799999999996</c:v>
                </c:pt>
                <c:pt idx="966">
                  <c:v>0.60935799999999996</c:v>
                </c:pt>
                <c:pt idx="967">
                  <c:v>0.60970999999999997</c:v>
                </c:pt>
                <c:pt idx="968">
                  <c:v>0.6099</c:v>
                </c:pt>
                <c:pt idx="969">
                  <c:v>0.6099</c:v>
                </c:pt>
                <c:pt idx="970">
                  <c:v>0.6099</c:v>
                </c:pt>
                <c:pt idx="971">
                  <c:v>0.61006800000000005</c:v>
                </c:pt>
                <c:pt idx="972">
                  <c:v>0.61006800000000005</c:v>
                </c:pt>
                <c:pt idx="973">
                  <c:v>0.61006800000000005</c:v>
                </c:pt>
                <c:pt idx="974">
                  <c:v>0.61006800000000005</c:v>
                </c:pt>
                <c:pt idx="975">
                  <c:v>0.61006800000000005</c:v>
                </c:pt>
                <c:pt idx="976">
                  <c:v>0.60950899999999997</c:v>
                </c:pt>
                <c:pt idx="977">
                  <c:v>0.60950899999999997</c:v>
                </c:pt>
                <c:pt idx="978">
                  <c:v>0.60950899999999997</c:v>
                </c:pt>
                <c:pt idx="979">
                  <c:v>0.60950899999999997</c:v>
                </c:pt>
                <c:pt idx="980">
                  <c:v>0.60950899999999997</c:v>
                </c:pt>
                <c:pt idx="981">
                  <c:v>0.60950899999999997</c:v>
                </c:pt>
                <c:pt idx="982">
                  <c:v>0.60950899999999997</c:v>
                </c:pt>
                <c:pt idx="983">
                  <c:v>0.60850899999999997</c:v>
                </c:pt>
                <c:pt idx="984">
                  <c:v>0.60850899999999997</c:v>
                </c:pt>
                <c:pt idx="985">
                  <c:v>0.60850899999999997</c:v>
                </c:pt>
                <c:pt idx="986">
                  <c:v>0.60850899999999997</c:v>
                </c:pt>
                <c:pt idx="987">
                  <c:v>0.60794800000000004</c:v>
                </c:pt>
                <c:pt idx="988">
                  <c:v>0.60794800000000004</c:v>
                </c:pt>
                <c:pt idx="989">
                  <c:v>0.60794800000000004</c:v>
                </c:pt>
                <c:pt idx="990">
                  <c:v>0.60794800000000004</c:v>
                </c:pt>
                <c:pt idx="991">
                  <c:v>0.60794800000000004</c:v>
                </c:pt>
                <c:pt idx="992">
                  <c:v>0.60794800000000004</c:v>
                </c:pt>
                <c:pt idx="993">
                  <c:v>0.60794800000000004</c:v>
                </c:pt>
                <c:pt idx="994">
                  <c:v>0.60794800000000004</c:v>
                </c:pt>
                <c:pt idx="995">
                  <c:v>0.60794800000000004</c:v>
                </c:pt>
                <c:pt idx="996">
                  <c:v>0.607016</c:v>
                </c:pt>
                <c:pt idx="997">
                  <c:v>0.607016</c:v>
                </c:pt>
                <c:pt idx="998">
                  <c:v>0.607016</c:v>
                </c:pt>
                <c:pt idx="999">
                  <c:v>0.607016</c:v>
                </c:pt>
                <c:pt idx="1000">
                  <c:v>0.607016</c:v>
                </c:pt>
                <c:pt idx="1001">
                  <c:v>0.607016</c:v>
                </c:pt>
                <c:pt idx="1002">
                  <c:v>0.607016</c:v>
                </c:pt>
                <c:pt idx="1003">
                  <c:v>0.607016</c:v>
                </c:pt>
                <c:pt idx="1004">
                  <c:v>0.607016</c:v>
                </c:pt>
                <c:pt idx="1005">
                  <c:v>0.607016</c:v>
                </c:pt>
                <c:pt idx="1006">
                  <c:v>0.607016</c:v>
                </c:pt>
                <c:pt idx="1007">
                  <c:v>0.607016</c:v>
                </c:pt>
                <c:pt idx="1008">
                  <c:v>0.60673999999999995</c:v>
                </c:pt>
                <c:pt idx="1009">
                  <c:v>0.60673999999999995</c:v>
                </c:pt>
                <c:pt idx="1010">
                  <c:v>0.60673999999999995</c:v>
                </c:pt>
                <c:pt idx="1011">
                  <c:v>0.60722500000000001</c:v>
                </c:pt>
                <c:pt idx="1012">
                  <c:v>0.60722500000000001</c:v>
                </c:pt>
                <c:pt idx="1013">
                  <c:v>0.60722500000000001</c:v>
                </c:pt>
                <c:pt idx="1014">
                  <c:v>0.60722500000000001</c:v>
                </c:pt>
                <c:pt idx="1015">
                  <c:v>0.60728899999999997</c:v>
                </c:pt>
                <c:pt idx="1016">
                  <c:v>0.60728899999999997</c:v>
                </c:pt>
                <c:pt idx="1017">
                  <c:v>0.60728899999999997</c:v>
                </c:pt>
                <c:pt idx="1018">
                  <c:v>0.60728899999999997</c:v>
                </c:pt>
                <c:pt idx="1019">
                  <c:v>0.60728899999999997</c:v>
                </c:pt>
                <c:pt idx="1020">
                  <c:v>0.60728899999999997</c:v>
                </c:pt>
                <c:pt idx="1021">
                  <c:v>0.60728899999999997</c:v>
                </c:pt>
                <c:pt idx="1022">
                  <c:v>0.606873</c:v>
                </c:pt>
                <c:pt idx="1023">
                  <c:v>0.606873</c:v>
                </c:pt>
                <c:pt idx="1024">
                  <c:v>0.606873</c:v>
                </c:pt>
                <c:pt idx="1025">
                  <c:v>0.606873</c:v>
                </c:pt>
                <c:pt idx="1026">
                  <c:v>0.606873</c:v>
                </c:pt>
                <c:pt idx="1027">
                  <c:v>0.606873</c:v>
                </c:pt>
                <c:pt idx="1028">
                  <c:v>0.606873</c:v>
                </c:pt>
                <c:pt idx="1029">
                  <c:v>0.606873</c:v>
                </c:pt>
                <c:pt idx="1030">
                  <c:v>0.606873</c:v>
                </c:pt>
                <c:pt idx="1031">
                  <c:v>0.606873</c:v>
                </c:pt>
                <c:pt idx="1032">
                  <c:v>0.60653100000000004</c:v>
                </c:pt>
                <c:pt idx="1033">
                  <c:v>0.60653100000000004</c:v>
                </c:pt>
                <c:pt idx="1034">
                  <c:v>0.60686700000000005</c:v>
                </c:pt>
                <c:pt idx="1035">
                  <c:v>0.60726100000000005</c:v>
                </c:pt>
                <c:pt idx="1036">
                  <c:v>0.60742200000000002</c:v>
                </c:pt>
                <c:pt idx="1037">
                  <c:v>0.60742200000000002</c:v>
                </c:pt>
                <c:pt idx="1038">
                  <c:v>0.60742200000000002</c:v>
                </c:pt>
                <c:pt idx="1039">
                  <c:v>0.60742200000000002</c:v>
                </c:pt>
                <c:pt idx="1040">
                  <c:v>0.60721099999999995</c:v>
                </c:pt>
                <c:pt idx="1041">
                  <c:v>0.607352</c:v>
                </c:pt>
                <c:pt idx="1042">
                  <c:v>0.607352</c:v>
                </c:pt>
                <c:pt idx="1043">
                  <c:v>0.607352</c:v>
                </c:pt>
                <c:pt idx="1044">
                  <c:v>0.60792299999999999</c:v>
                </c:pt>
                <c:pt idx="1045">
                  <c:v>0.60804899999999995</c:v>
                </c:pt>
                <c:pt idx="1046">
                  <c:v>0.60804899999999995</c:v>
                </c:pt>
                <c:pt idx="1047">
                  <c:v>0.60804899999999995</c:v>
                </c:pt>
                <c:pt idx="1048">
                  <c:v>0.60752300000000004</c:v>
                </c:pt>
                <c:pt idx="1049">
                  <c:v>0.60752300000000004</c:v>
                </c:pt>
                <c:pt idx="1050">
                  <c:v>0.60752300000000004</c:v>
                </c:pt>
                <c:pt idx="1051">
                  <c:v>0.60752300000000004</c:v>
                </c:pt>
                <c:pt idx="1052">
                  <c:v>0.60752300000000004</c:v>
                </c:pt>
                <c:pt idx="1053">
                  <c:v>0.60746800000000001</c:v>
                </c:pt>
                <c:pt idx="1054">
                  <c:v>0.60746800000000001</c:v>
                </c:pt>
                <c:pt idx="1055">
                  <c:v>0.60746800000000001</c:v>
                </c:pt>
                <c:pt idx="1056">
                  <c:v>0.60746800000000001</c:v>
                </c:pt>
                <c:pt idx="1057">
                  <c:v>0.60764200000000002</c:v>
                </c:pt>
                <c:pt idx="1058">
                  <c:v>0.60840099999999997</c:v>
                </c:pt>
                <c:pt idx="1059">
                  <c:v>0.60857499999999998</c:v>
                </c:pt>
                <c:pt idx="1060">
                  <c:v>0.60863699999999998</c:v>
                </c:pt>
                <c:pt idx="1061">
                  <c:v>0.60863699999999998</c:v>
                </c:pt>
                <c:pt idx="1062">
                  <c:v>0.60863699999999998</c:v>
                </c:pt>
                <c:pt idx="1063">
                  <c:v>0.60832299999999995</c:v>
                </c:pt>
                <c:pt idx="1064">
                  <c:v>0.60802500000000004</c:v>
                </c:pt>
                <c:pt idx="1065">
                  <c:v>0.60802500000000004</c:v>
                </c:pt>
                <c:pt idx="1066">
                  <c:v>0.60802500000000004</c:v>
                </c:pt>
                <c:pt idx="1067">
                  <c:v>0.60802500000000004</c:v>
                </c:pt>
                <c:pt idx="1068">
                  <c:v>0.60802500000000004</c:v>
                </c:pt>
                <c:pt idx="1069">
                  <c:v>0.60802500000000004</c:v>
                </c:pt>
                <c:pt idx="1070">
                  <c:v>0.60802500000000004</c:v>
                </c:pt>
                <c:pt idx="1071">
                  <c:v>0.60823400000000005</c:v>
                </c:pt>
                <c:pt idx="1072">
                  <c:v>0.60823400000000005</c:v>
                </c:pt>
                <c:pt idx="1073">
                  <c:v>0.60823400000000005</c:v>
                </c:pt>
                <c:pt idx="1074">
                  <c:v>0.608927</c:v>
                </c:pt>
                <c:pt idx="1075">
                  <c:v>0.60896499999999998</c:v>
                </c:pt>
                <c:pt idx="1076">
                  <c:v>0.60896499999999998</c:v>
                </c:pt>
                <c:pt idx="1077">
                  <c:v>0.60824199999999995</c:v>
                </c:pt>
                <c:pt idx="1078">
                  <c:v>0.60824199999999995</c:v>
                </c:pt>
                <c:pt idx="1079">
                  <c:v>0.60847899999999999</c:v>
                </c:pt>
                <c:pt idx="1080">
                  <c:v>0.60847899999999999</c:v>
                </c:pt>
                <c:pt idx="1081">
                  <c:v>0.60870599999999997</c:v>
                </c:pt>
                <c:pt idx="1082">
                  <c:v>0.60870599999999997</c:v>
                </c:pt>
                <c:pt idx="1083">
                  <c:v>0.608483</c:v>
                </c:pt>
                <c:pt idx="1084">
                  <c:v>0.608483</c:v>
                </c:pt>
                <c:pt idx="1085">
                  <c:v>0.60804999999999998</c:v>
                </c:pt>
                <c:pt idx="1086">
                  <c:v>0.60804999999999998</c:v>
                </c:pt>
                <c:pt idx="1087">
                  <c:v>0.60804999999999998</c:v>
                </c:pt>
                <c:pt idx="1088">
                  <c:v>0.60804999999999998</c:v>
                </c:pt>
                <c:pt idx="1089">
                  <c:v>0.60809800000000003</c:v>
                </c:pt>
                <c:pt idx="1090">
                  <c:v>0.60809800000000003</c:v>
                </c:pt>
                <c:pt idx="1091">
                  <c:v>0.60809800000000003</c:v>
                </c:pt>
                <c:pt idx="1092">
                  <c:v>0.60809800000000003</c:v>
                </c:pt>
                <c:pt idx="1093">
                  <c:v>0.60809800000000003</c:v>
                </c:pt>
                <c:pt idx="1094">
                  <c:v>0.60809800000000003</c:v>
                </c:pt>
                <c:pt idx="1095">
                  <c:v>0.60809800000000003</c:v>
                </c:pt>
                <c:pt idx="1096">
                  <c:v>0.60859700000000005</c:v>
                </c:pt>
                <c:pt idx="1097">
                  <c:v>0.60859700000000005</c:v>
                </c:pt>
                <c:pt idx="1098">
                  <c:v>0.60859700000000005</c:v>
                </c:pt>
                <c:pt idx="1099">
                  <c:v>0.60859700000000005</c:v>
                </c:pt>
                <c:pt idx="1100">
                  <c:v>0.60946400000000001</c:v>
                </c:pt>
                <c:pt idx="1101">
                  <c:v>0.60973100000000002</c:v>
                </c:pt>
                <c:pt idx="1102">
                  <c:v>0.60973100000000002</c:v>
                </c:pt>
                <c:pt idx="1103">
                  <c:v>0.61036500000000005</c:v>
                </c:pt>
                <c:pt idx="1104">
                  <c:v>0.61036000000000001</c:v>
                </c:pt>
                <c:pt idx="1105">
                  <c:v>0.61036000000000001</c:v>
                </c:pt>
                <c:pt idx="1106">
                  <c:v>0.61036000000000001</c:v>
                </c:pt>
                <c:pt idx="1107">
                  <c:v>0.61036000000000001</c:v>
                </c:pt>
                <c:pt idx="1108">
                  <c:v>0.60970999999999997</c:v>
                </c:pt>
                <c:pt idx="1109">
                  <c:v>0.60970999999999997</c:v>
                </c:pt>
                <c:pt idx="1110">
                  <c:v>0.60970999999999997</c:v>
                </c:pt>
                <c:pt idx="1111">
                  <c:v>0.60970999999999997</c:v>
                </c:pt>
                <c:pt idx="1112">
                  <c:v>0.60970999999999997</c:v>
                </c:pt>
                <c:pt idx="1113">
                  <c:v>0.60970999999999997</c:v>
                </c:pt>
                <c:pt idx="1114">
                  <c:v>0.60970999999999997</c:v>
                </c:pt>
                <c:pt idx="1115">
                  <c:v>0.60981600000000002</c:v>
                </c:pt>
                <c:pt idx="1116">
                  <c:v>0.60981600000000002</c:v>
                </c:pt>
                <c:pt idx="1117">
                  <c:v>0.60981600000000002</c:v>
                </c:pt>
                <c:pt idx="1118">
                  <c:v>0.60981600000000002</c:v>
                </c:pt>
                <c:pt idx="1119">
                  <c:v>0.60981600000000002</c:v>
                </c:pt>
                <c:pt idx="1120">
                  <c:v>0.60981600000000002</c:v>
                </c:pt>
                <c:pt idx="1121">
                  <c:v>0.60912200000000005</c:v>
                </c:pt>
                <c:pt idx="1122">
                  <c:v>0.60912200000000005</c:v>
                </c:pt>
                <c:pt idx="1123">
                  <c:v>0.60912200000000005</c:v>
                </c:pt>
                <c:pt idx="1124">
                  <c:v>0.60912200000000005</c:v>
                </c:pt>
                <c:pt idx="1125">
                  <c:v>0.60912200000000005</c:v>
                </c:pt>
                <c:pt idx="1126">
                  <c:v>0.609263</c:v>
                </c:pt>
                <c:pt idx="1127">
                  <c:v>0.609263</c:v>
                </c:pt>
                <c:pt idx="1128">
                  <c:v>0.609263</c:v>
                </c:pt>
                <c:pt idx="1129">
                  <c:v>0.609263</c:v>
                </c:pt>
                <c:pt idx="1130">
                  <c:v>0.609263</c:v>
                </c:pt>
                <c:pt idx="1131">
                  <c:v>0.60974799999999996</c:v>
                </c:pt>
                <c:pt idx="1132">
                  <c:v>0.60974799999999996</c:v>
                </c:pt>
                <c:pt idx="1133">
                  <c:v>0.60974799999999996</c:v>
                </c:pt>
                <c:pt idx="1134">
                  <c:v>0.60974799999999996</c:v>
                </c:pt>
                <c:pt idx="1135">
                  <c:v>0.61057399999999995</c:v>
                </c:pt>
                <c:pt idx="1136">
                  <c:v>0.61090199999999995</c:v>
                </c:pt>
                <c:pt idx="1137">
                  <c:v>0.61090199999999995</c:v>
                </c:pt>
                <c:pt idx="1138">
                  <c:v>0.61183399999999999</c:v>
                </c:pt>
                <c:pt idx="1139">
                  <c:v>0.61183399999999999</c:v>
                </c:pt>
                <c:pt idx="1140">
                  <c:v>0.61261100000000002</c:v>
                </c:pt>
                <c:pt idx="1141">
                  <c:v>0.61282300000000001</c:v>
                </c:pt>
                <c:pt idx="1142">
                  <c:v>0.61282300000000001</c:v>
                </c:pt>
                <c:pt idx="1143">
                  <c:v>0.61282300000000001</c:v>
                </c:pt>
                <c:pt idx="1144">
                  <c:v>0.61282300000000001</c:v>
                </c:pt>
                <c:pt idx="1145">
                  <c:v>0.61185100000000003</c:v>
                </c:pt>
                <c:pt idx="1146">
                  <c:v>0.61185100000000003</c:v>
                </c:pt>
                <c:pt idx="1147">
                  <c:v>0.61185100000000003</c:v>
                </c:pt>
                <c:pt idx="1148">
                  <c:v>0.61185100000000003</c:v>
                </c:pt>
                <c:pt idx="1149">
                  <c:v>0.61185100000000003</c:v>
                </c:pt>
                <c:pt idx="1150">
                  <c:v>0.61185100000000003</c:v>
                </c:pt>
                <c:pt idx="1151">
                  <c:v>0.61215399999999998</c:v>
                </c:pt>
                <c:pt idx="1152">
                  <c:v>0.61215399999999998</c:v>
                </c:pt>
                <c:pt idx="1153">
                  <c:v>0.61215399999999998</c:v>
                </c:pt>
                <c:pt idx="1154">
                  <c:v>0.61215399999999998</c:v>
                </c:pt>
                <c:pt idx="1155">
                  <c:v>0.612375</c:v>
                </c:pt>
                <c:pt idx="1156">
                  <c:v>0.612375</c:v>
                </c:pt>
                <c:pt idx="1157">
                  <c:v>0.612375</c:v>
                </c:pt>
                <c:pt idx="1158">
                  <c:v>0.612375</c:v>
                </c:pt>
                <c:pt idx="1159">
                  <c:v>0.612375</c:v>
                </c:pt>
                <c:pt idx="1160">
                  <c:v>0.612375</c:v>
                </c:pt>
                <c:pt idx="1161">
                  <c:v>0.61218799999999995</c:v>
                </c:pt>
                <c:pt idx="1162">
                  <c:v>0.61218799999999995</c:v>
                </c:pt>
                <c:pt idx="1163">
                  <c:v>0.612375</c:v>
                </c:pt>
                <c:pt idx="1164">
                  <c:v>0.612375</c:v>
                </c:pt>
                <c:pt idx="1165">
                  <c:v>0.61293799999999998</c:v>
                </c:pt>
                <c:pt idx="1166">
                  <c:v>0.61339999999999995</c:v>
                </c:pt>
                <c:pt idx="1167">
                  <c:v>0.61357099999999998</c:v>
                </c:pt>
                <c:pt idx="1168">
                  <c:v>0.61357099999999998</c:v>
                </c:pt>
                <c:pt idx="1169">
                  <c:v>0.61371299999999995</c:v>
                </c:pt>
                <c:pt idx="1170">
                  <c:v>0.61376799999999998</c:v>
                </c:pt>
                <c:pt idx="1171">
                  <c:v>0.61357600000000001</c:v>
                </c:pt>
                <c:pt idx="1172">
                  <c:v>0.61280000000000001</c:v>
                </c:pt>
                <c:pt idx="1173">
                  <c:v>0.61280000000000001</c:v>
                </c:pt>
                <c:pt idx="1174">
                  <c:v>0.61273999999999995</c:v>
                </c:pt>
                <c:pt idx="1175">
                  <c:v>0.61273999999999995</c:v>
                </c:pt>
                <c:pt idx="1176">
                  <c:v>0.61273999999999995</c:v>
                </c:pt>
                <c:pt idx="1177">
                  <c:v>0.61273999999999995</c:v>
                </c:pt>
                <c:pt idx="1178">
                  <c:v>0.61273999999999995</c:v>
                </c:pt>
                <c:pt idx="1179">
                  <c:v>0.61273999999999995</c:v>
                </c:pt>
                <c:pt idx="1180">
                  <c:v>0.61282099999999995</c:v>
                </c:pt>
                <c:pt idx="1181">
                  <c:v>0.61282099999999995</c:v>
                </c:pt>
                <c:pt idx="1182">
                  <c:v>0.61330300000000004</c:v>
                </c:pt>
                <c:pt idx="1183">
                  <c:v>0.61383399999999999</c:v>
                </c:pt>
                <c:pt idx="1184">
                  <c:v>0.61383399999999999</c:v>
                </c:pt>
                <c:pt idx="1185">
                  <c:v>0.61432900000000001</c:v>
                </c:pt>
                <c:pt idx="1186">
                  <c:v>0.61432900000000001</c:v>
                </c:pt>
                <c:pt idx="1187">
                  <c:v>0.61432900000000001</c:v>
                </c:pt>
                <c:pt idx="1188">
                  <c:v>0.61432900000000001</c:v>
                </c:pt>
                <c:pt idx="1189">
                  <c:v>0.61432900000000001</c:v>
                </c:pt>
                <c:pt idx="1190">
                  <c:v>0.61432900000000001</c:v>
                </c:pt>
                <c:pt idx="1191">
                  <c:v>0.61432900000000001</c:v>
                </c:pt>
                <c:pt idx="1192">
                  <c:v>0.61448800000000003</c:v>
                </c:pt>
                <c:pt idx="1193">
                  <c:v>0.61448800000000003</c:v>
                </c:pt>
                <c:pt idx="1194">
                  <c:v>0.61448800000000003</c:v>
                </c:pt>
                <c:pt idx="1195">
                  <c:v>0.61448800000000003</c:v>
                </c:pt>
                <c:pt idx="1196">
                  <c:v>0.61448800000000003</c:v>
                </c:pt>
                <c:pt idx="1197">
                  <c:v>0.61440600000000001</c:v>
                </c:pt>
                <c:pt idx="1198">
                  <c:v>0.61440600000000001</c:v>
                </c:pt>
                <c:pt idx="1199">
                  <c:v>0.61440600000000001</c:v>
                </c:pt>
                <c:pt idx="1200">
                  <c:v>0.61440600000000001</c:v>
                </c:pt>
                <c:pt idx="1201">
                  <c:v>0.61440600000000001</c:v>
                </c:pt>
                <c:pt idx="1202">
                  <c:v>0.61366600000000004</c:v>
                </c:pt>
                <c:pt idx="1203">
                  <c:v>0.61366600000000004</c:v>
                </c:pt>
                <c:pt idx="1204">
                  <c:v>0.61366600000000004</c:v>
                </c:pt>
                <c:pt idx="1205">
                  <c:v>0.61366600000000004</c:v>
                </c:pt>
                <c:pt idx="1206">
                  <c:v>0.613734</c:v>
                </c:pt>
                <c:pt idx="1207">
                  <c:v>0.613734</c:v>
                </c:pt>
                <c:pt idx="1208">
                  <c:v>0.613734</c:v>
                </c:pt>
                <c:pt idx="1209">
                  <c:v>0.61366799999999999</c:v>
                </c:pt>
                <c:pt idx="1210">
                  <c:v>0.61366799999999999</c:v>
                </c:pt>
                <c:pt idx="1211">
                  <c:v>0.61366799999999999</c:v>
                </c:pt>
                <c:pt idx="1212">
                  <c:v>0.61390400000000001</c:v>
                </c:pt>
                <c:pt idx="1213">
                  <c:v>0.61390400000000001</c:v>
                </c:pt>
                <c:pt idx="1214">
                  <c:v>0.61390400000000001</c:v>
                </c:pt>
                <c:pt idx="1215">
                  <c:v>0.61390400000000001</c:v>
                </c:pt>
                <c:pt idx="1216">
                  <c:v>0.614811</c:v>
                </c:pt>
                <c:pt idx="1217">
                  <c:v>0.614811</c:v>
                </c:pt>
                <c:pt idx="1218">
                  <c:v>0.61442200000000002</c:v>
                </c:pt>
                <c:pt idx="1219">
                  <c:v>0.61389899999999997</c:v>
                </c:pt>
                <c:pt idx="1220">
                  <c:v>0.61389899999999997</c:v>
                </c:pt>
                <c:pt idx="1221">
                  <c:v>0.61387599999999998</c:v>
                </c:pt>
                <c:pt idx="1222">
                  <c:v>0.61387599999999998</c:v>
                </c:pt>
                <c:pt idx="1223">
                  <c:v>0.61399599999999999</c:v>
                </c:pt>
                <c:pt idx="1224">
                  <c:v>0.61399599999999999</c:v>
                </c:pt>
                <c:pt idx="1225">
                  <c:v>0.61399599999999999</c:v>
                </c:pt>
                <c:pt idx="1226">
                  <c:v>0.61399599999999999</c:v>
                </c:pt>
                <c:pt idx="1227">
                  <c:v>0.61399599999999999</c:v>
                </c:pt>
                <c:pt idx="1228">
                  <c:v>0.61432699999999996</c:v>
                </c:pt>
                <c:pt idx="1229">
                  <c:v>0.61432699999999996</c:v>
                </c:pt>
                <c:pt idx="1230">
                  <c:v>0.61432699999999996</c:v>
                </c:pt>
                <c:pt idx="1231">
                  <c:v>0.61394199999999999</c:v>
                </c:pt>
                <c:pt idx="1232">
                  <c:v>0.61394199999999999</c:v>
                </c:pt>
                <c:pt idx="1233">
                  <c:v>0.61340899999999998</c:v>
                </c:pt>
                <c:pt idx="1234">
                  <c:v>0.61340899999999998</c:v>
                </c:pt>
                <c:pt idx="1235">
                  <c:v>0.61331599999999997</c:v>
                </c:pt>
                <c:pt idx="1236">
                  <c:v>0.61331599999999997</c:v>
                </c:pt>
                <c:pt idx="1237">
                  <c:v>0.61357300000000004</c:v>
                </c:pt>
                <c:pt idx="1238">
                  <c:v>0.61357300000000004</c:v>
                </c:pt>
                <c:pt idx="1239">
                  <c:v>0.61357300000000004</c:v>
                </c:pt>
                <c:pt idx="1240">
                  <c:v>0.61357300000000004</c:v>
                </c:pt>
                <c:pt idx="1241">
                  <c:v>0.61369300000000004</c:v>
                </c:pt>
                <c:pt idx="1242">
                  <c:v>0.61369300000000004</c:v>
                </c:pt>
                <c:pt idx="1243">
                  <c:v>0.61369300000000004</c:v>
                </c:pt>
                <c:pt idx="1244">
                  <c:v>0.61369300000000004</c:v>
                </c:pt>
                <c:pt idx="1245">
                  <c:v>0.61364399999999997</c:v>
                </c:pt>
                <c:pt idx="1246">
                  <c:v>0.61364399999999997</c:v>
                </c:pt>
                <c:pt idx="1247">
                  <c:v>0.61366799999999999</c:v>
                </c:pt>
                <c:pt idx="1248">
                  <c:v>0.61366799999999999</c:v>
                </c:pt>
                <c:pt idx="1249">
                  <c:v>0.61366799999999999</c:v>
                </c:pt>
                <c:pt idx="1250">
                  <c:v>0.61366799999999999</c:v>
                </c:pt>
                <c:pt idx="1251">
                  <c:v>0.61366799999999999</c:v>
                </c:pt>
                <c:pt idx="1252">
                  <c:v>0.61366799999999999</c:v>
                </c:pt>
                <c:pt idx="1253">
                  <c:v>0.61366799999999999</c:v>
                </c:pt>
                <c:pt idx="1254">
                  <c:v>0.61366799999999999</c:v>
                </c:pt>
                <c:pt idx="1255">
                  <c:v>0.61394800000000005</c:v>
                </c:pt>
                <c:pt idx="1256">
                  <c:v>0.61411400000000005</c:v>
                </c:pt>
                <c:pt idx="1257">
                  <c:v>0.61430499999999999</c:v>
                </c:pt>
                <c:pt idx="1258">
                  <c:v>0.61430499999999999</c:v>
                </c:pt>
                <c:pt idx="1259">
                  <c:v>0.61383600000000005</c:v>
                </c:pt>
                <c:pt idx="1260">
                  <c:v>0.61383600000000005</c:v>
                </c:pt>
                <c:pt idx="1261">
                  <c:v>0.61383600000000005</c:v>
                </c:pt>
                <c:pt idx="1262">
                  <c:v>0.61383600000000005</c:v>
                </c:pt>
                <c:pt idx="1263">
                  <c:v>0.61379300000000003</c:v>
                </c:pt>
                <c:pt idx="1264">
                  <c:v>0.61379300000000003</c:v>
                </c:pt>
                <c:pt idx="1265">
                  <c:v>0.61379300000000003</c:v>
                </c:pt>
                <c:pt idx="1266">
                  <c:v>0.61379300000000003</c:v>
                </c:pt>
                <c:pt idx="1267">
                  <c:v>0.61403700000000005</c:v>
                </c:pt>
                <c:pt idx="1268">
                  <c:v>0.61403700000000005</c:v>
                </c:pt>
                <c:pt idx="1269">
                  <c:v>0.61403700000000005</c:v>
                </c:pt>
                <c:pt idx="1270">
                  <c:v>0.61403700000000005</c:v>
                </c:pt>
                <c:pt idx="1271">
                  <c:v>0.61403700000000005</c:v>
                </c:pt>
                <c:pt idx="1272">
                  <c:v>0.61353999999999997</c:v>
                </c:pt>
                <c:pt idx="1273">
                  <c:v>0.61353999999999997</c:v>
                </c:pt>
                <c:pt idx="1274">
                  <c:v>0.61353999999999997</c:v>
                </c:pt>
                <c:pt idx="1275">
                  <c:v>0.61353999999999997</c:v>
                </c:pt>
                <c:pt idx="1276">
                  <c:v>0.61353999999999997</c:v>
                </c:pt>
                <c:pt idx="1277">
                  <c:v>0.61353999999999997</c:v>
                </c:pt>
                <c:pt idx="1278">
                  <c:v>0.61353999999999997</c:v>
                </c:pt>
                <c:pt idx="1279">
                  <c:v>0.61353999999999997</c:v>
                </c:pt>
                <c:pt idx="1280">
                  <c:v>0.613846</c:v>
                </c:pt>
                <c:pt idx="1281">
                  <c:v>0.613846</c:v>
                </c:pt>
                <c:pt idx="1282">
                  <c:v>0.61408300000000005</c:v>
                </c:pt>
                <c:pt idx="1283">
                  <c:v>0.61408300000000005</c:v>
                </c:pt>
                <c:pt idx="1284">
                  <c:v>0.61408300000000005</c:v>
                </c:pt>
                <c:pt idx="1285">
                  <c:v>0.61408300000000005</c:v>
                </c:pt>
                <c:pt idx="1286">
                  <c:v>0.61408300000000005</c:v>
                </c:pt>
                <c:pt idx="1287">
                  <c:v>0.61408300000000005</c:v>
                </c:pt>
                <c:pt idx="1288">
                  <c:v>0.61408300000000005</c:v>
                </c:pt>
                <c:pt idx="1289">
                  <c:v>0.61408300000000005</c:v>
                </c:pt>
                <c:pt idx="1290">
                  <c:v>0.61408300000000005</c:v>
                </c:pt>
                <c:pt idx="1291">
                  <c:v>0.61408300000000005</c:v>
                </c:pt>
                <c:pt idx="1292">
                  <c:v>0.61408300000000005</c:v>
                </c:pt>
                <c:pt idx="1293">
                  <c:v>0.61411400000000005</c:v>
                </c:pt>
                <c:pt idx="1294">
                  <c:v>0.61411400000000005</c:v>
                </c:pt>
                <c:pt idx="1295">
                  <c:v>0.61411400000000005</c:v>
                </c:pt>
                <c:pt idx="1296">
                  <c:v>0.61411400000000005</c:v>
                </c:pt>
                <c:pt idx="1297">
                  <c:v>0.61363800000000002</c:v>
                </c:pt>
                <c:pt idx="1298">
                  <c:v>0.61363800000000002</c:v>
                </c:pt>
                <c:pt idx="1299">
                  <c:v>0.61367899999999997</c:v>
                </c:pt>
                <c:pt idx="1300">
                  <c:v>0.613398</c:v>
                </c:pt>
                <c:pt idx="1301">
                  <c:v>0.613398</c:v>
                </c:pt>
                <c:pt idx="1302">
                  <c:v>0.61266100000000001</c:v>
                </c:pt>
                <c:pt idx="1303">
                  <c:v>0.61266100000000001</c:v>
                </c:pt>
                <c:pt idx="1304">
                  <c:v>0.61257799999999996</c:v>
                </c:pt>
                <c:pt idx="1305">
                  <c:v>0.61257799999999996</c:v>
                </c:pt>
                <c:pt idx="1306">
                  <c:v>0.61257799999999996</c:v>
                </c:pt>
                <c:pt idx="1307">
                  <c:v>0.61265400000000003</c:v>
                </c:pt>
                <c:pt idx="1308">
                  <c:v>0.61265400000000003</c:v>
                </c:pt>
                <c:pt idx="1309">
                  <c:v>0.61265400000000003</c:v>
                </c:pt>
                <c:pt idx="1310">
                  <c:v>0.61265400000000003</c:v>
                </c:pt>
                <c:pt idx="1311">
                  <c:v>0.61265400000000003</c:v>
                </c:pt>
                <c:pt idx="1312">
                  <c:v>0.61269899999999999</c:v>
                </c:pt>
                <c:pt idx="1313">
                  <c:v>0.61269899999999999</c:v>
                </c:pt>
                <c:pt idx="1314">
                  <c:v>0.61269899999999999</c:v>
                </c:pt>
                <c:pt idx="1315">
                  <c:v>0.61269899999999999</c:v>
                </c:pt>
                <c:pt idx="1316">
                  <c:v>0.61269099999999999</c:v>
                </c:pt>
                <c:pt idx="1317">
                  <c:v>0.61269099999999999</c:v>
                </c:pt>
                <c:pt idx="1318">
                  <c:v>0.612182</c:v>
                </c:pt>
                <c:pt idx="1319">
                  <c:v>0.61167199999999999</c:v>
                </c:pt>
                <c:pt idx="1320">
                  <c:v>0.61147700000000005</c:v>
                </c:pt>
                <c:pt idx="1321">
                  <c:v>0.61147700000000005</c:v>
                </c:pt>
                <c:pt idx="1322">
                  <c:v>0.61147700000000005</c:v>
                </c:pt>
                <c:pt idx="1323">
                  <c:v>0.61150400000000005</c:v>
                </c:pt>
                <c:pt idx="1324">
                  <c:v>0.61150400000000005</c:v>
                </c:pt>
                <c:pt idx="1325">
                  <c:v>0.61150400000000005</c:v>
                </c:pt>
                <c:pt idx="1326">
                  <c:v>0.61151299999999997</c:v>
                </c:pt>
              </c:numCache>
            </c:numRef>
          </c:yVal>
          <c:smooth val="1"/>
          <c:extLst>
            <c:ext xmlns:c16="http://schemas.microsoft.com/office/drawing/2014/chart" uri="{C3380CC4-5D6E-409C-BE32-E72D297353CC}">
              <c16:uniqueId val="{00000001-4E5E-4067-9A1D-0963DB6A0FF0}"/>
            </c:ext>
          </c:extLst>
        </c:ser>
        <c:ser>
          <c:idx val="2"/>
          <c:order val="2"/>
          <c:tx>
            <c:strRef>
              <c:f>'911'!$D$1</c:f>
              <c:strCache>
                <c:ptCount val="1"/>
                <c:pt idx="0">
                  <c:v>v(out8)</c:v>
                </c:pt>
              </c:strCache>
            </c:strRef>
          </c:tx>
          <c:spPr>
            <a:ln w="19050" cap="rnd">
              <a:solidFill>
                <a:srgbClr val="00206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'911'!$D$2:$D$1328</c:f>
              <c:numCache>
                <c:formatCode>General</c:formatCode>
                <c:ptCount val="1327"/>
                <c:pt idx="0">
                  <c:v>0.52922999999999998</c:v>
                </c:pt>
                <c:pt idx="1">
                  <c:v>0.52922999999999998</c:v>
                </c:pt>
                <c:pt idx="2">
                  <c:v>0.52915500000000004</c:v>
                </c:pt>
                <c:pt idx="3">
                  <c:v>0.52915500000000004</c:v>
                </c:pt>
                <c:pt idx="4">
                  <c:v>0.52915500000000004</c:v>
                </c:pt>
                <c:pt idx="5">
                  <c:v>0.52878599999999998</c:v>
                </c:pt>
                <c:pt idx="6">
                  <c:v>0.528864</c:v>
                </c:pt>
                <c:pt idx="7">
                  <c:v>0.52943499999999999</c:v>
                </c:pt>
                <c:pt idx="8">
                  <c:v>0.52943499999999999</c:v>
                </c:pt>
                <c:pt idx="9">
                  <c:v>0.53146700000000002</c:v>
                </c:pt>
                <c:pt idx="10">
                  <c:v>0.53253300000000003</c:v>
                </c:pt>
                <c:pt idx="11">
                  <c:v>0.53253300000000003</c:v>
                </c:pt>
                <c:pt idx="12">
                  <c:v>0.53400999999999998</c:v>
                </c:pt>
                <c:pt idx="13">
                  <c:v>0.53487399999999996</c:v>
                </c:pt>
                <c:pt idx="14">
                  <c:v>0.53487399999999996</c:v>
                </c:pt>
                <c:pt idx="15">
                  <c:v>0.53566499999999995</c:v>
                </c:pt>
                <c:pt idx="16">
                  <c:v>0.535524</c:v>
                </c:pt>
                <c:pt idx="17">
                  <c:v>0.53555600000000003</c:v>
                </c:pt>
                <c:pt idx="18">
                  <c:v>0.53555600000000003</c:v>
                </c:pt>
                <c:pt idx="19">
                  <c:v>0.53486</c:v>
                </c:pt>
                <c:pt idx="20">
                  <c:v>0.53450500000000001</c:v>
                </c:pt>
                <c:pt idx="21">
                  <c:v>0.53450500000000001</c:v>
                </c:pt>
                <c:pt idx="22">
                  <c:v>0.53452999999999995</c:v>
                </c:pt>
                <c:pt idx="23">
                  <c:v>0.53474200000000005</c:v>
                </c:pt>
                <c:pt idx="24">
                  <c:v>0.53474200000000005</c:v>
                </c:pt>
                <c:pt idx="25">
                  <c:v>0.53580499999999998</c:v>
                </c:pt>
                <c:pt idx="26">
                  <c:v>0.53580499999999998</c:v>
                </c:pt>
                <c:pt idx="27">
                  <c:v>0.53618600000000005</c:v>
                </c:pt>
                <c:pt idx="28">
                  <c:v>0.53618600000000005</c:v>
                </c:pt>
                <c:pt idx="29">
                  <c:v>0.53621399999999997</c:v>
                </c:pt>
                <c:pt idx="30">
                  <c:v>0.53621399999999997</c:v>
                </c:pt>
                <c:pt idx="31">
                  <c:v>0.53621399999999997</c:v>
                </c:pt>
                <c:pt idx="32">
                  <c:v>0.53621399999999997</c:v>
                </c:pt>
                <c:pt idx="33">
                  <c:v>0.53621399999999997</c:v>
                </c:pt>
                <c:pt idx="34">
                  <c:v>0.53631399999999996</c:v>
                </c:pt>
                <c:pt idx="35">
                  <c:v>0.53631399999999996</c:v>
                </c:pt>
                <c:pt idx="36">
                  <c:v>0.53631399999999996</c:v>
                </c:pt>
                <c:pt idx="37">
                  <c:v>0.53631399999999996</c:v>
                </c:pt>
                <c:pt idx="38">
                  <c:v>0.53631399999999996</c:v>
                </c:pt>
                <c:pt idx="39">
                  <c:v>0.53631399999999996</c:v>
                </c:pt>
                <c:pt idx="40">
                  <c:v>0.53623699999999996</c:v>
                </c:pt>
                <c:pt idx="41">
                  <c:v>0.53608</c:v>
                </c:pt>
                <c:pt idx="42">
                  <c:v>0.53515000000000001</c:v>
                </c:pt>
                <c:pt idx="43">
                  <c:v>0.53515000000000001</c:v>
                </c:pt>
                <c:pt idx="44">
                  <c:v>0.53515000000000001</c:v>
                </c:pt>
                <c:pt idx="45">
                  <c:v>0.53423299999999996</c:v>
                </c:pt>
                <c:pt idx="46">
                  <c:v>0.53423299999999996</c:v>
                </c:pt>
                <c:pt idx="47">
                  <c:v>0.53303299999999998</c:v>
                </c:pt>
                <c:pt idx="48">
                  <c:v>0.53303299999999998</c:v>
                </c:pt>
                <c:pt idx="49">
                  <c:v>0.53168499999999996</c:v>
                </c:pt>
                <c:pt idx="50">
                  <c:v>0.53168499999999996</c:v>
                </c:pt>
                <c:pt idx="51">
                  <c:v>0.53168499999999996</c:v>
                </c:pt>
                <c:pt idx="52">
                  <c:v>0.53168499999999996</c:v>
                </c:pt>
                <c:pt idx="53">
                  <c:v>0.53168499999999996</c:v>
                </c:pt>
                <c:pt idx="54">
                  <c:v>0.52726200000000001</c:v>
                </c:pt>
                <c:pt idx="55">
                  <c:v>0.52726200000000001</c:v>
                </c:pt>
                <c:pt idx="56">
                  <c:v>0.52726200000000001</c:v>
                </c:pt>
                <c:pt idx="57">
                  <c:v>0.52583800000000003</c:v>
                </c:pt>
                <c:pt idx="58">
                  <c:v>0.52583800000000003</c:v>
                </c:pt>
                <c:pt idx="59">
                  <c:v>0.52514300000000003</c:v>
                </c:pt>
                <c:pt idx="60">
                  <c:v>0.52514300000000003</c:v>
                </c:pt>
                <c:pt idx="61">
                  <c:v>0.52482099999999998</c:v>
                </c:pt>
                <c:pt idx="62">
                  <c:v>0.52482099999999998</c:v>
                </c:pt>
                <c:pt idx="63">
                  <c:v>0.52482099999999998</c:v>
                </c:pt>
                <c:pt idx="64">
                  <c:v>0.52482099999999998</c:v>
                </c:pt>
                <c:pt idx="65">
                  <c:v>0.52439800000000003</c:v>
                </c:pt>
                <c:pt idx="66">
                  <c:v>0.52397099999999996</c:v>
                </c:pt>
                <c:pt idx="67">
                  <c:v>0.52397099999999996</c:v>
                </c:pt>
                <c:pt idx="68">
                  <c:v>0.52397099999999996</c:v>
                </c:pt>
                <c:pt idx="69">
                  <c:v>0.52397099999999996</c:v>
                </c:pt>
                <c:pt idx="70">
                  <c:v>0.52393699999999999</c:v>
                </c:pt>
                <c:pt idx="71">
                  <c:v>0.52393699999999999</c:v>
                </c:pt>
                <c:pt idx="72">
                  <c:v>0.52393699999999999</c:v>
                </c:pt>
                <c:pt idx="73">
                  <c:v>0.52393699999999999</c:v>
                </c:pt>
                <c:pt idx="74">
                  <c:v>0.52443499999999998</c:v>
                </c:pt>
                <c:pt idx="75">
                  <c:v>0.52483500000000005</c:v>
                </c:pt>
                <c:pt idx="76">
                  <c:v>0.52483500000000005</c:v>
                </c:pt>
                <c:pt idx="77">
                  <c:v>0.52612300000000001</c:v>
                </c:pt>
                <c:pt idx="78">
                  <c:v>0.52612300000000001</c:v>
                </c:pt>
                <c:pt idx="79">
                  <c:v>0.52612300000000001</c:v>
                </c:pt>
                <c:pt idx="80">
                  <c:v>0.52612300000000001</c:v>
                </c:pt>
                <c:pt idx="81">
                  <c:v>0.52892700000000004</c:v>
                </c:pt>
                <c:pt idx="82">
                  <c:v>0.52986500000000003</c:v>
                </c:pt>
                <c:pt idx="83">
                  <c:v>0.52986500000000003</c:v>
                </c:pt>
                <c:pt idx="84">
                  <c:v>0.52986500000000003</c:v>
                </c:pt>
                <c:pt idx="85">
                  <c:v>0.53456300000000001</c:v>
                </c:pt>
                <c:pt idx="86">
                  <c:v>0.53456300000000001</c:v>
                </c:pt>
                <c:pt idx="87">
                  <c:v>0.53456300000000001</c:v>
                </c:pt>
                <c:pt idx="88">
                  <c:v>0.53893500000000005</c:v>
                </c:pt>
                <c:pt idx="89">
                  <c:v>0.53893500000000005</c:v>
                </c:pt>
                <c:pt idx="90">
                  <c:v>0.54136300000000004</c:v>
                </c:pt>
                <c:pt idx="91">
                  <c:v>0.54136300000000004</c:v>
                </c:pt>
                <c:pt idx="92">
                  <c:v>0.54348399999999997</c:v>
                </c:pt>
                <c:pt idx="93">
                  <c:v>0.54348399999999997</c:v>
                </c:pt>
                <c:pt idx="94">
                  <c:v>0.54348399999999997</c:v>
                </c:pt>
                <c:pt idx="95">
                  <c:v>0.54612099999999997</c:v>
                </c:pt>
                <c:pt idx="96">
                  <c:v>0.54612099999999997</c:v>
                </c:pt>
                <c:pt idx="97">
                  <c:v>0.54799900000000001</c:v>
                </c:pt>
                <c:pt idx="98">
                  <c:v>0.54799900000000001</c:v>
                </c:pt>
                <c:pt idx="99">
                  <c:v>0.55028999999999995</c:v>
                </c:pt>
                <c:pt idx="100">
                  <c:v>0.55028999999999995</c:v>
                </c:pt>
                <c:pt idx="101">
                  <c:v>0.55289299999999997</c:v>
                </c:pt>
                <c:pt idx="102">
                  <c:v>0.55433299999999996</c:v>
                </c:pt>
                <c:pt idx="103">
                  <c:v>0.55433299999999996</c:v>
                </c:pt>
                <c:pt idx="104">
                  <c:v>0.55691599999999997</c:v>
                </c:pt>
                <c:pt idx="105">
                  <c:v>0.55691599999999997</c:v>
                </c:pt>
                <c:pt idx="106">
                  <c:v>0.55691599999999997</c:v>
                </c:pt>
                <c:pt idx="107">
                  <c:v>0.55691599999999997</c:v>
                </c:pt>
                <c:pt idx="108">
                  <c:v>0.55691599999999997</c:v>
                </c:pt>
                <c:pt idx="109">
                  <c:v>0.55691599999999997</c:v>
                </c:pt>
                <c:pt idx="110">
                  <c:v>0.56212899999999999</c:v>
                </c:pt>
                <c:pt idx="111">
                  <c:v>0.56212899999999999</c:v>
                </c:pt>
                <c:pt idx="112">
                  <c:v>0.56212899999999999</c:v>
                </c:pt>
                <c:pt idx="113">
                  <c:v>0.56212899999999999</c:v>
                </c:pt>
                <c:pt idx="114">
                  <c:v>0.56787100000000001</c:v>
                </c:pt>
                <c:pt idx="115">
                  <c:v>0.56787100000000001</c:v>
                </c:pt>
                <c:pt idx="116">
                  <c:v>0.56787100000000001</c:v>
                </c:pt>
                <c:pt idx="117">
                  <c:v>0.574492</c:v>
                </c:pt>
                <c:pt idx="118">
                  <c:v>0.574492</c:v>
                </c:pt>
                <c:pt idx="119">
                  <c:v>0.574492</c:v>
                </c:pt>
                <c:pt idx="120">
                  <c:v>0.57869199999999998</c:v>
                </c:pt>
                <c:pt idx="121">
                  <c:v>0.58001000000000003</c:v>
                </c:pt>
                <c:pt idx="122">
                  <c:v>0.58001000000000003</c:v>
                </c:pt>
                <c:pt idx="123">
                  <c:v>0.58195300000000005</c:v>
                </c:pt>
                <c:pt idx="124">
                  <c:v>0.58195300000000005</c:v>
                </c:pt>
                <c:pt idx="125">
                  <c:v>0.58195300000000005</c:v>
                </c:pt>
                <c:pt idx="126">
                  <c:v>0.58528000000000002</c:v>
                </c:pt>
                <c:pt idx="127">
                  <c:v>0.58528000000000002</c:v>
                </c:pt>
                <c:pt idx="128">
                  <c:v>0.58666200000000002</c:v>
                </c:pt>
                <c:pt idx="129">
                  <c:v>0.58666200000000002</c:v>
                </c:pt>
                <c:pt idx="130">
                  <c:v>0.58666200000000002</c:v>
                </c:pt>
                <c:pt idx="131">
                  <c:v>0.58815600000000001</c:v>
                </c:pt>
                <c:pt idx="132">
                  <c:v>0.58815600000000001</c:v>
                </c:pt>
                <c:pt idx="133">
                  <c:v>0.58815600000000001</c:v>
                </c:pt>
                <c:pt idx="134">
                  <c:v>0.58815600000000001</c:v>
                </c:pt>
                <c:pt idx="135">
                  <c:v>0.58815600000000001</c:v>
                </c:pt>
                <c:pt idx="136">
                  <c:v>0.58815600000000001</c:v>
                </c:pt>
                <c:pt idx="137">
                  <c:v>0.59226999999999996</c:v>
                </c:pt>
                <c:pt idx="138">
                  <c:v>0.59226999999999996</c:v>
                </c:pt>
                <c:pt idx="139">
                  <c:v>0.59353699999999998</c:v>
                </c:pt>
                <c:pt idx="140">
                  <c:v>0.59353699999999998</c:v>
                </c:pt>
                <c:pt idx="141">
                  <c:v>0.59518499999999996</c:v>
                </c:pt>
                <c:pt idx="142">
                  <c:v>0.59771600000000003</c:v>
                </c:pt>
                <c:pt idx="143">
                  <c:v>0.60087000000000002</c:v>
                </c:pt>
                <c:pt idx="144">
                  <c:v>0.602549</c:v>
                </c:pt>
                <c:pt idx="145">
                  <c:v>0.60460499999999995</c:v>
                </c:pt>
                <c:pt idx="146">
                  <c:v>0.606993</c:v>
                </c:pt>
                <c:pt idx="147">
                  <c:v>0.606993</c:v>
                </c:pt>
                <c:pt idx="148">
                  <c:v>0.61356299999999997</c:v>
                </c:pt>
                <c:pt idx="149">
                  <c:v>0.61739200000000005</c:v>
                </c:pt>
                <c:pt idx="150">
                  <c:v>0.62097899999999995</c:v>
                </c:pt>
                <c:pt idx="151">
                  <c:v>0.62480199999999997</c:v>
                </c:pt>
                <c:pt idx="152">
                  <c:v>0.63100800000000001</c:v>
                </c:pt>
                <c:pt idx="153">
                  <c:v>0.63677399999999995</c:v>
                </c:pt>
                <c:pt idx="154">
                  <c:v>0.64116799999999996</c:v>
                </c:pt>
                <c:pt idx="155">
                  <c:v>0.64458800000000005</c:v>
                </c:pt>
                <c:pt idx="156">
                  <c:v>0.64655099999999999</c:v>
                </c:pt>
                <c:pt idx="157">
                  <c:v>0.64783299999999999</c:v>
                </c:pt>
                <c:pt idx="158">
                  <c:v>0.64835600000000004</c:v>
                </c:pt>
                <c:pt idx="159">
                  <c:v>0.64802599999999999</c:v>
                </c:pt>
                <c:pt idx="160">
                  <c:v>0.64802599999999999</c:v>
                </c:pt>
                <c:pt idx="161">
                  <c:v>0.64608699999999997</c:v>
                </c:pt>
                <c:pt idx="162">
                  <c:v>0.64566500000000004</c:v>
                </c:pt>
                <c:pt idx="163">
                  <c:v>0.64633700000000005</c:v>
                </c:pt>
                <c:pt idx="164">
                  <c:v>0.64663099999999996</c:v>
                </c:pt>
                <c:pt idx="165">
                  <c:v>0.64663099999999996</c:v>
                </c:pt>
                <c:pt idx="166">
                  <c:v>0.64653799999999995</c:v>
                </c:pt>
                <c:pt idx="167">
                  <c:v>0.64576500000000003</c:v>
                </c:pt>
                <c:pt idx="168">
                  <c:v>0.64576500000000003</c:v>
                </c:pt>
                <c:pt idx="169">
                  <c:v>0.64576500000000003</c:v>
                </c:pt>
                <c:pt idx="170">
                  <c:v>0.64576500000000003</c:v>
                </c:pt>
                <c:pt idx="171">
                  <c:v>0.64168700000000001</c:v>
                </c:pt>
                <c:pt idx="172">
                  <c:v>0.64168700000000001</c:v>
                </c:pt>
                <c:pt idx="173">
                  <c:v>0.64168700000000001</c:v>
                </c:pt>
                <c:pt idx="174">
                  <c:v>0.63885599999999998</c:v>
                </c:pt>
                <c:pt idx="175">
                  <c:v>0.63885599999999998</c:v>
                </c:pt>
                <c:pt idx="176">
                  <c:v>0.63885599999999998</c:v>
                </c:pt>
                <c:pt idx="177">
                  <c:v>0.63755899999999999</c:v>
                </c:pt>
                <c:pt idx="178">
                  <c:v>0.63692000000000004</c:v>
                </c:pt>
                <c:pt idx="179">
                  <c:v>0.63692000000000004</c:v>
                </c:pt>
                <c:pt idx="180">
                  <c:v>0.63692000000000004</c:v>
                </c:pt>
                <c:pt idx="181">
                  <c:v>0.63519999999999999</c:v>
                </c:pt>
                <c:pt idx="182">
                  <c:v>0.63519999999999999</c:v>
                </c:pt>
                <c:pt idx="183">
                  <c:v>0.63519999999999999</c:v>
                </c:pt>
                <c:pt idx="184">
                  <c:v>0.63297700000000001</c:v>
                </c:pt>
                <c:pt idx="185">
                  <c:v>0.63297700000000001</c:v>
                </c:pt>
                <c:pt idx="186">
                  <c:v>0.63297700000000001</c:v>
                </c:pt>
                <c:pt idx="187">
                  <c:v>0.628579</c:v>
                </c:pt>
                <c:pt idx="188">
                  <c:v>0.628579</c:v>
                </c:pt>
                <c:pt idx="189">
                  <c:v>0.628579</c:v>
                </c:pt>
                <c:pt idx="190">
                  <c:v>0.62458199999999997</c:v>
                </c:pt>
                <c:pt idx="191">
                  <c:v>0.62346800000000002</c:v>
                </c:pt>
                <c:pt idx="192">
                  <c:v>0.62346800000000002</c:v>
                </c:pt>
                <c:pt idx="193">
                  <c:v>0.62051800000000001</c:v>
                </c:pt>
                <c:pt idx="194">
                  <c:v>0.62051800000000001</c:v>
                </c:pt>
                <c:pt idx="195">
                  <c:v>0.62051800000000001</c:v>
                </c:pt>
                <c:pt idx="196">
                  <c:v>0.61644399999999999</c:v>
                </c:pt>
                <c:pt idx="197">
                  <c:v>0.61489700000000003</c:v>
                </c:pt>
                <c:pt idx="198">
                  <c:v>0.61489700000000003</c:v>
                </c:pt>
                <c:pt idx="199">
                  <c:v>0.61489700000000003</c:v>
                </c:pt>
                <c:pt idx="200">
                  <c:v>0.61093399999999998</c:v>
                </c:pt>
                <c:pt idx="201">
                  <c:v>0.60965000000000003</c:v>
                </c:pt>
                <c:pt idx="202">
                  <c:v>0.60861799999999999</c:v>
                </c:pt>
                <c:pt idx="203">
                  <c:v>0.60861799999999999</c:v>
                </c:pt>
                <c:pt idx="204">
                  <c:v>0.60861799999999999</c:v>
                </c:pt>
                <c:pt idx="205">
                  <c:v>0.60861799999999999</c:v>
                </c:pt>
                <c:pt idx="206">
                  <c:v>0.60534699999999997</c:v>
                </c:pt>
                <c:pt idx="207">
                  <c:v>0.604769</c:v>
                </c:pt>
                <c:pt idx="208">
                  <c:v>0.604769</c:v>
                </c:pt>
                <c:pt idx="209">
                  <c:v>0.603209</c:v>
                </c:pt>
                <c:pt idx="210">
                  <c:v>0.60263900000000004</c:v>
                </c:pt>
                <c:pt idx="211">
                  <c:v>0.60226599999999997</c:v>
                </c:pt>
                <c:pt idx="212">
                  <c:v>0.60226599999999997</c:v>
                </c:pt>
                <c:pt idx="213">
                  <c:v>0.60115499999999999</c:v>
                </c:pt>
                <c:pt idx="214">
                  <c:v>0.60089000000000004</c:v>
                </c:pt>
                <c:pt idx="215">
                  <c:v>0.60089000000000004</c:v>
                </c:pt>
                <c:pt idx="216">
                  <c:v>0.60089000000000004</c:v>
                </c:pt>
                <c:pt idx="217">
                  <c:v>0.60070699999999999</c:v>
                </c:pt>
                <c:pt idx="218">
                  <c:v>0.60070699999999999</c:v>
                </c:pt>
                <c:pt idx="219">
                  <c:v>0.60070699999999999</c:v>
                </c:pt>
                <c:pt idx="220">
                  <c:v>0.60128700000000002</c:v>
                </c:pt>
                <c:pt idx="221">
                  <c:v>0.60128700000000002</c:v>
                </c:pt>
                <c:pt idx="222">
                  <c:v>0.60128700000000002</c:v>
                </c:pt>
                <c:pt idx="223">
                  <c:v>0.60110300000000005</c:v>
                </c:pt>
                <c:pt idx="224">
                  <c:v>0.60110300000000005</c:v>
                </c:pt>
                <c:pt idx="225">
                  <c:v>0.60068200000000005</c:v>
                </c:pt>
                <c:pt idx="226">
                  <c:v>0.60073200000000004</c:v>
                </c:pt>
                <c:pt idx="227">
                  <c:v>0.60073200000000004</c:v>
                </c:pt>
                <c:pt idx="228">
                  <c:v>0.59948500000000005</c:v>
                </c:pt>
                <c:pt idx="229">
                  <c:v>0.59948500000000005</c:v>
                </c:pt>
                <c:pt idx="230">
                  <c:v>0.59888600000000003</c:v>
                </c:pt>
                <c:pt idx="231">
                  <c:v>0.598584</c:v>
                </c:pt>
                <c:pt idx="232">
                  <c:v>0.598584</c:v>
                </c:pt>
                <c:pt idx="233">
                  <c:v>0.598584</c:v>
                </c:pt>
                <c:pt idx="234">
                  <c:v>0.59827900000000001</c:v>
                </c:pt>
                <c:pt idx="235">
                  <c:v>0.59827900000000001</c:v>
                </c:pt>
                <c:pt idx="236">
                  <c:v>0.59761699999999995</c:v>
                </c:pt>
                <c:pt idx="237">
                  <c:v>0.59736599999999995</c:v>
                </c:pt>
                <c:pt idx="238">
                  <c:v>0.59736599999999995</c:v>
                </c:pt>
                <c:pt idx="239">
                  <c:v>0.59736599999999995</c:v>
                </c:pt>
                <c:pt idx="240">
                  <c:v>0.59608899999999998</c:v>
                </c:pt>
                <c:pt idx="241">
                  <c:v>0.59589099999999995</c:v>
                </c:pt>
                <c:pt idx="242">
                  <c:v>0.59589099999999995</c:v>
                </c:pt>
                <c:pt idx="243">
                  <c:v>0.59366399999999997</c:v>
                </c:pt>
                <c:pt idx="244">
                  <c:v>0.59366399999999997</c:v>
                </c:pt>
                <c:pt idx="245">
                  <c:v>0.59366399999999997</c:v>
                </c:pt>
                <c:pt idx="246">
                  <c:v>0.59200600000000003</c:v>
                </c:pt>
                <c:pt idx="247">
                  <c:v>0.59173299999999995</c:v>
                </c:pt>
                <c:pt idx="248">
                  <c:v>0.59164300000000003</c:v>
                </c:pt>
                <c:pt idx="249">
                  <c:v>0.59164300000000003</c:v>
                </c:pt>
                <c:pt idx="250">
                  <c:v>0.59030499999999997</c:v>
                </c:pt>
                <c:pt idx="251">
                  <c:v>0.59003799999999995</c:v>
                </c:pt>
                <c:pt idx="252">
                  <c:v>0.58907799999999999</c:v>
                </c:pt>
                <c:pt idx="253">
                  <c:v>0.58878900000000001</c:v>
                </c:pt>
                <c:pt idx="254">
                  <c:v>0.58865900000000004</c:v>
                </c:pt>
                <c:pt idx="255">
                  <c:v>0.58865900000000004</c:v>
                </c:pt>
                <c:pt idx="256">
                  <c:v>0.588009</c:v>
                </c:pt>
                <c:pt idx="257">
                  <c:v>0.58794000000000002</c:v>
                </c:pt>
                <c:pt idx="258">
                  <c:v>0.58794000000000002</c:v>
                </c:pt>
                <c:pt idx="259">
                  <c:v>0.58820499999999998</c:v>
                </c:pt>
                <c:pt idx="260">
                  <c:v>0.58846399999999999</c:v>
                </c:pt>
                <c:pt idx="261">
                  <c:v>0.58846399999999999</c:v>
                </c:pt>
                <c:pt idx="262">
                  <c:v>0.58846399999999999</c:v>
                </c:pt>
                <c:pt idx="263">
                  <c:v>0.59038400000000002</c:v>
                </c:pt>
                <c:pt idx="264">
                  <c:v>0.59038400000000002</c:v>
                </c:pt>
                <c:pt idx="265">
                  <c:v>0.59154499999999999</c:v>
                </c:pt>
                <c:pt idx="266">
                  <c:v>0.59154499999999999</c:v>
                </c:pt>
                <c:pt idx="267">
                  <c:v>0.59348599999999996</c:v>
                </c:pt>
                <c:pt idx="268">
                  <c:v>0.59420399999999995</c:v>
                </c:pt>
                <c:pt idx="269">
                  <c:v>0.59420399999999995</c:v>
                </c:pt>
                <c:pt idx="270">
                  <c:v>0.59502999999999995</c:v>
                </c:pt>
                <c:pt idx="271">
                  <c:v>0.59502999999999995</c:v>
                </c:pt>
                <c:pt idx="272">
                  <c:v>0.59598099999999998</c:v>
                </c:pt>
                <c:pt idx="273">
                  <c:v>0.59598099999999998</c:v>
                </c:pt>
                <c:pt idx="274">
                  <c:v>0.59598099999999998</c:v>
                </c:pt>
                <c:pt idx="275">
                  <c:v>0.59697599999999995</c:v>
                </c:pt>
                <c:pt idx="276">
                  <c:v>0.59697599999999995</c:v>
                </c:pt>
                <c:pt idx="277">
                  <c:v>0.59697599999999995</c:v>
                </c:pt>
                <c:pt idx="278">
                  <c:v>0.59740199999999999</c:v>
                </c:pt>
                <c:pt idx="279">
                  <c:v>0.59740199999999999</c:v>
                </c:pt>
                <c:pt idx="280">
                  <c:v>0.59740199999999999</c:v>
                </c:pt>
                <c:pt idx="281">
                  <c:v>0.59740199999999999</c:v>
                </c:pt>
                <c:pt idx="282">
                  <c:v>0.59845499999999996</c:v>
                </c:pt>
                <c:pt idx="283">
                  <c:v>0.59845499999999996</c:v>
                </c:pt>
                <c:pt idx="284">
                  <c:v>0.59940499999999997</c:v>
                </c:pt>
                <c:pt idx="285">
                  <c:v>0.59940499999999997</c:v>
                </c:pt>
                <c:pt idx="286">
                  <c:v>0.60021599999999997</c:v>
                </c:pt>
                <c:pt idx="287">
                  <c:v>0.60021599999999997</c:v>
                </c:pt>
                <c:pt idx="288">
                  <c:v>0.60021599999999997</c:v>
                </c:pt>
                <c:pt idx="289">
                  <c:v>0.60021599999999997</c:v>
                </c:pt>
                <c:pt idx="290">
                  <c:v>0.60298600000000002</c:v>
                </c:pt>
                <c:pt idx="291">
                  <c:v>0.60298600000000002</c:v>
                </c:pt>
                <c:pt idx="292">
                  <c:v>0.60298600000000002</c:v>
                </c:pt>
                <c:pt idx="293">
                  <c:v>0.60298600000000002</c:v>
                </c:pt>
                <c:pt idx="294">
                  <c:v>0.60397000000000001</c:v>
                </c:pt>
                <c:pt idx="295">
                  <c:v>0.60397000000000001</c:v>
                </c:pt>
                <c:pt idx="296">
                  <c:v>0.60397000000000001</c:v>
                </c:pt>
                <c:pt idx="297">
                  <c:v>0.60406000000000004</c:v>
                </c:pt>
                <c:pt idx="298">
                  <c:v>0.60406000000000004</c:v>
                </c:pt>
                <c:pt idx="299">
                  <c:v>0.603912</c:v>
                </c:pt>
                <c:pt idx="300">
                  <c:v>0.603912</c:v>
                </c:pt>
                <c:pt idx="301">
                  <c:v>0.603912</c:v>
                </c:pt>
                <c:pt idx="302">
                  <c:v>0.603912</c:v>
                </c:pt>
                <c:pt idx="303">
                  <c:v>0.60318400000000005</c:v>
                </c:pt>
                <c:pt idx="304">
                  <c:v>0.60318400000000005</c:v>
                </c:pt>
                <c:pt idx="305">
                  <c:v>0.60318400000000005</c:v>
                </c:pt>
                <c:pt idx="306">
                  <c:v>0.60318400000000005</c:v>
                </c:pt>
                <c:pt idx="307">
                  <c:v>0.60177499999999995</c:v>
                </c:pt>
                <c:pt idx="308">
                  <c:v>0.60177499999999995</c:v>
                </c:pt>
                <c:pt idx="309">
                  <c:v>0.60177499999999995</c:v>
                </c:pt>
                <c:pt idx="310">
                  <c:v>0.60177499999999995</c:v>
                </c:pt>
                <c:pt idx="311">
                  <c:v>0.60177499999999995</c:v>
                </c:pt>
                <c:pt idx="312">
                  <c:v>0.59792800000000002</c:v>
                </c:pt>
                <c:pt idx="313">
                  <c:v>0.59792800000000002</c:v>
                </c:pt>
                <c:pt idx="314">
                  <c:v>0.59792800000000002</c:v>
                </c:pt>
                <c:pt idx="315">
                  <c:v>0.59792800000000002</c:v>
                </c:pt>
                <c:pt idx="316">
                  <c:v>0.59792800000000002</c:v>
                </c:pt>
                <c:pt idx="317">
                  <c:v>0.59409699999999999</c:v>
                </c:pt>
                <c:pt idx="318">
                  <c:v>0.59409699999999999</c:v>
                </c:pt>
                <c:pt idx="319">
                  <c:v>0.59409699999999999</c:v>
                </c:pt>
                <c:pt idx="320">
                  <c:v>0.59409699999999999</c:v>
                </c:pt>
                <c:pt idx="321">
                  <c:v>0.59409699999999999</c:v>
                </c:pt>
                <c:pt idx="322">
                  <c:v>0.59241200000000005</c:v>
                </c:pt>
                <c:pt idx="323">
                  <c:v>0.59241200000000005</c:v>
                </c:pt>
                <c:pt idx="324">
                  <c:v>0.59241200000000005</c:v>
                </c:pt>
                <c:pt idx="325">
                  <c:v>0.59241200000000005</c:v>
                </c:pt>
                <c:pt idx="326">
                  <c:v>0.59241200000000005</c:v>
                </c:pt>
                <c:pt idx="327">
                  <c:v>0.59241200000000005</c:v>
                </c:pt>
                <c:pt idx="328">
                  <c:v>0.59241200000000005</c:v>
                </c:pt>
                <c:pt idx="329">
                  <c:v>0.58918700000000002</c:v>
                </c:pt>
                <c:pt idx="330">
                  <c:v>0.58918700000000002</c:v>
                </c:pt>
                <c:pt idx="331">
                  <c:v>0.58918700000000002</c:v>
                </c:pt>
                <c:pt idx="332">
                  <c:v>0.58918700000000002</c:v>
                </c:pt>
                <c:pt idx="333">
                  <c:v>0.58918700000000002</c:v>
                </c:pt>
                <c:pt idx="334">
                  <c:v>0.58769000000000005</c:v>
                </c:pt>
                <c:pt idx="335">
                  <c:v>0.58769000000000005</c:v>
                </c:pt>
                <c:pt idx="336">
                  <c:v>0.58662400000000003</c:v>
                </c:pt>
                <c:pt idx="337">
                  <c:v>0.58662400000000003</c:v>
                </c:pt>
                <c:pt idx="338">
                  <c:v>0.58662400000000003</c:v>
                </c:pt>
                <c:pt idx="339">
                  <c:v>0.58662400000000003</c:v>
                </c:pt>
                <c:pt idx="340">
                  <c:v>0.58290399999999998</c:v>
                </c:pt>
                <c:pt idx="341">
                  <c:v>0.58290399999999998</c:v>
                </c:pt>
                <c:pt idx="342">
                  <c:v>0.58290399999999998</c:v>
                </c:pt>
                <c:pt idx="343">
                  <c:v>0.58027499999999999</c:v>
                </c:pt>
                <c:pt idx="344">
                  <c:v>0.58027499999999999</c:v>
                </c:pt>
                <c:pt idx="345">
                  <c:v>0.58027499999999999</c:v>
                </c:pt>
                <c:pt idx="346">
                  <c:v>0.58027499999999999</c:v>
                </c:pt>
                <c:pt idx="347">
                  <c:v>0.578484</c:v>
                </c:pt>
                <c:pt idx="348">
                  <c:v>0.578484</c:v>
                </c:pt>
                <c:pt idx="349">
                  <c:v>0.578484</c:v>
                </c:pt>
                <c:pt idx="350">
                  <c:v>0.57727799999999996</c:v>
                </c:pt>
                <c:pt idx="351">
                  <c:v>0.57727799999999996</c:v>
                </c:pt>
                <c:pt idx="352">
                  <c:v>0.57650000000000001</c:v>
                </c:pt>
                <c:pt idx="353">
                  <c:v>0.57650000000000001</c:v>
                </c:pt>
                <c:pt idx="354">
                  <c:v>0.57607200000000003</c:v>
                </c:pt>
                <c:pt idx="355">
                  <c:v>0.57607200000000003</c:v>
                </c:pt>
                <c:pt idx="356">
                  <c:v>0.57607200000000003</c:v>
                </c:pt>
                <c:pt idx="357">
                  <c:v>0.57607200000000003</c:v>
                </c:pt>
                <c:pt idx="358">
                  <c:v>0.57607200000000003</c:v>
                </c:pt>
                <c:pt idx="359">
                  <c:v>0.57607200000000003</c:v>
                </c:pt>
                <c:pt idx="360">
                  <c:v>0.57433900000000004</c:v>
                </c:pt>
                <c:pt idx="361">
                  <c:v>0.57432000000000005</c:v>
                </c:pt>
                <c:pt idx="362">
                  <c:v>0.57432000000000005</c:v>
                </c:pt>
                <c:pt idx="363">
                  <c:v>0.57365999999999995</c:v>
                </c:pt>
                <c:pt idx="364">
                  <c:v>0.57365999999999995</c:v>
                </c:pt>
                <c:pt idx="365">
                  <c:v>0.57365999999999995</c:v>
                </c:pt>
                <c:pt idx="366">
                  <c:v>0.57175900000000002</c:v>
                </c:pt>
                <c:pt idx="367">
                  <c:v>0.57175900000000002</c:v>
                </c:pt>
                <c:pt idx="368">
                  <c:v>0.57175900000000002</c:v>
                </c:pt>
                <c:pt idx="369">
                  <c:v>0.57175900000000002</c:v>
                </c:pt>
                <c:pt idx="370">
                  <c:v>0.57175900000000002</c:v>
                </c:pt>
                <c:pt idx="371">
                  <c:v>0.56939200000000001</c:v>
                </c:pt>
                <c:pt idx="372">
                  <c:v>0.56939200000000001</c:v>
                </c:pt>
                <c:pt idx="373">
                  <c:v>0.56886999999999999</c:v>
                </c:pt>
                <c:pt idx="374">
                  <c:v>0.56886999999999999</c:v>
                </c:pt>
                <c:pt idx="375">
                  <c:v>0.56886999999999999</c:v>
                </c:pt>
                <c:pt idx="376">
                  <c:v>0.56886999999999999</c:v>
                </c:pt>
                <c:pt idx="377">
                  <c:v>0.56886999999999999</c:v>
                </c:pt>
                <c:pt idx="378">
                  <c:v>0.56858500000000001</c:v>
                </c:pt>
                <c:pt idx="379">
                  <c:v>0.56858500000000001</c:v>
                </c:pt>
                <c:pt idx="380">
                  <c:v>0.56858500000000001</c:v>
                </c:pt>
                <c:pt idx="381">
                  <c:v>0.56858500000000001</c:v>
                </c:pt>
                <c:pt idx="382">
                  <c:v>0.56858500000000001</c:v>
                </c:pt>
                <c:pt idx="383">
                  <c:v>0.56858500000000001</c:v>
                </c:pt>
                <c:pt idx="384">
                  <c:v>0.56858500000000001</c:v>
                </c:pt>
                <c:pt idx="385">
                  <c:v>0.56858500000000001</c:v>
                </c:pt>
                <c:pt idx="386">
                  <c:v>0.56836100000000001</c:v>
                </c:pt>
                <c:pt idx="387">
                  <c:v>0.56836100000000001</c:v>
                </c:pt>
                <c:pt idx="388">
                  <c:v>0.56859999999999999</c:v>
                </c:pt>
                <c:pt idx="389">
                  <c:v>0.56859999999999999</c:v>
                </c:pt>
                <c:pt idx="390">
                  <c:v>0.56859999999999999</c:v>
                </c:pt>
                <c:pt idx="391">
                  <c:v>0.56932199999999999</c:v>
                </c:pt>
                <c:pt idx="392">
                  <c:v>0.56932199999999999</c:v>
                </c:pt>
                <c:pt idx="393">
                  <c:v>0.56977100000000003</c:v>
                </c:pt>
                <c:pt idx="394">
                  <c:v>0.56977100000000003</c:v>
                </c:pt>
                <c:pt idx="395">
                  <c:v>0.56977100000000003</c:v>
                </c:pt>
                <c:pt idx="396">
                  <c:v>0.56977100000000003</c:v>
                </c:pt>
                <c:pt idx="397">
                  <c:v>0.56977100000000003</c:v>
                </c:pt>
                <c:pt idx="398">
                  <c:v>0.56977100000000003</c:v>
                </c:pt>
                <c:pt idx="399">
                  <c:v>0.56977100000000003</c:v>
                </c:pt>
                <c:pt idx="400">
                  <c:v>0.56977100000000003</c:v>
                </c:pt>
                <c:pt idx="401">
                  <c:v>0.56977100000000003</c:v>
                </c:pt>
                <c:pt idx="402">
                  <c:v>0.56977100000000003</c:v>
                </c:pt>
                <c:pt idx="403">
                  <c:v>0.56977100000000003</c:v>
                </c:pt>
                <c:pt idx="404">
                  <c:v>0.56977100000000003</c:v>
                </c:pt>
                <c:pt idx="405">
                  <c:v>0.57126699999999997</c:v>
                </c:pt>
                <c:pt idx="406">
                  <c:v>0.57126699999999997</c:v>
                </c:pt>
                <c:pt idx="407">
                  <c:v>0.57126699999999997</c:v>
                </c:pt>
                <c:pt idx="408">
                  <c:v>0.57272100000000004</c:v>
                </c:pt>
                <c:pt idx="409">
                  <c:v>0.57272100000000004</c:v>
                </c:pt>
                <c:pt idx="410">
                  <c:v>0.573434</c:v>
                </c:pt>
                <c:pt idx="411">
                  <c:v>0.573434</c:v>
                </c:pt>
                <c:pt idx="412">
                  <c:v>0.57412700000000005</c:v>
                </c:pt>
                <c:pt idx="413">
                  <c:v>0.57412700000000005</c:v>
                </c:pt>
                <c:pt idx="414">
                  <c:v>0.57412700000000005</c:v>
                </c:pt>
                <c:pt idx="415">
                  <c:v>0.57412700000000005</c:v>
                </c:pt>
                <c:pt idx="416">
                  <c:v>0.57412700000000005</c:v>
                </c:pt>
                <c:pt idx="417">
                  <c:v>0.57412700000000005</c:v>
                </c:pt>
                <c:pt idx="418">
                  <c:v>0.57494000000000001</c:v>
                </c:pt>
                <c:pt idx="419">
                  <c:v>0.57527799999999996</c:v>
                </c:pt>
                <c:pt idx="420">
                  <c:v>0.57527799999999996</c:v>
                </c:pt>
                <c:pt idx="421">
                  <c:v>0.57639399999999996</c:v>
                </c:pt>
                <c:pt idx="422">
                  <c:v>0.57639399999999996</c:v>
                </c:pt>
                <c:pt idx="423">
                  <c:v>0.57639399999999996</c:v>
                </c:pt>
                <c:pt idx="424">
                  <c:v>0.57639399999999996</c:v>
                </c:pt>
                <c:pt idx="425">
                  <c:v>0.57639399999999996</c:v>
                </c:pt>
                <c:pt idx="426">
                  <c:v>0.57639399999999996</c:v>
                </c:pt>
                <c:pt idx="427">
                  <c:v>0.57639399999999996</c:v>
                </c:pt>
                <c:pt idx="428">
                  <c:v>0.57639399999999996</c:v>
                </c:pt>
                <c:pt idx="429">
                  <c:v>0.57639399999999996</c:v>
                </c:pt>
                <c:pt idx="430">
                  <c:v>0.58162800000000003</c:v>
                </c:pt>
                <c:pt idx="431">
                  <c:v>0.58162800000000003</c:v>
                </c:pt>
                <c:pt idx="432">
                  <c:v>0.58324500000000001</c:v>
                </c:pt>
                <c:pt idx="433">
                  <c:v>0.58324500000000001</c:v>
                </c:pt>
                <c:pt idx="434">
                  <c:v>0.58324500000000001</c:v>
                </c:pt>
                <c:pt idx="435">
                  <c:v>0.58543599999999996</c:v>
                </c:pt>
                <c:pt idx="436">
                  <c:v>0.58543599999999996</c:v>
                </c:pt>
                <c:pt idx="437">
                  <c:v>0.58543599999999996</c:v>
                </c:pt>
                <c:pt idx="438">
                  <c:v>0.58931</c:v>
                </c:pt>
                <c:pt idx="439">
                  <c:v>0.58931</c:v>
                </c:pt>
                <c:pt idx="440">
                  <c:v>0.59104699999999999</c:v>
                </c:pt>
                <c:pt idx="441">
                  <c:v>0.59104699999999999</c:v>
                </c:pt>
                <c:pt idx="442">
                  <c:v>0.59104699999999999</c:v>
                </c:pt>
                <c:pt idx="443">
                  <c:v>0.59104699999999999</c:v>
                </c:pt>
                <c:pt idx="444">
                  <c:v>0.59104699999999999</c:v>
                </c:pt>
                <c:pt idx="445">
                  <c:v>0.59325499999999998</c:v>
                </c:pt>
                <c:pt idx="446">
                  <c:v>0.59325499999999998</c:v>
                </c:pt>
                <c:pt idx="447">
                  <c:v>0.59381899999999999</c:v>
                </c:pt>
                <c:pt idx="448">
                  <c:v>0.59398700000000004</c:v>
                </c:pt>
                <c:pt idx="449">
                  <c:v>0.59398700000000004</c:v>
                </c:pt>
                <c:pt idx="450">
                  <c:v>0.59398700000000004</c:v>
                </c:pt>
                <c:pt idx="451">
                  <c:v>0.59398700000000004</c:v>
                </c:pt>
                <c:pt idx="452">
                  <c:v>0.59398700000000004</c:v>
                </c:pt>
                <c:pt idx="453">
                  <c:v>0.59398700000000004</c:v>
                </c:pt>
                <c:pt idx="454">
                  <c:v>0.59398700000000004</c:v>
                </c:pt>
                <c:pt idx="455">
                  <c:v>0.59398700000000004</c:v>
                </c:pt>
                <c:pt idx="456">
                  <c:v>0.59398700000000004</c:v>
                </c:pt>
                <c:pt idx="457">
                  <c:v>0.59398700000000004</c:v>
                </c:pt>
                <c:pt idx="458">
                  <c:v>0.59451200000000004</c:v>
                </c:pt>
                <c:pt idx="459">
                  <c:v>0.59451200000000004</c:v>
                </c:pt>
                <c:pt idx="460">
                  <c:v>0.59422699999999995</c:v>
                </c:pt>
                <c:pt idx="461">
                  <c:v>0.59422699999999995</c:v>
                </c:pt>
                <c:pt idx="462">
                  <c:v>0.59422699999999995</c:v>
                </c:pt>
                <c:pt idx="463">
                  <c:v>0.59384499999999996</c:v>
                </c:pt>
                <c:pt idx="464">
                  <c:v>0.59326900000000005</c:v>
                </c:pt>
                <c:pt idx="465">
                  <c:v>0.59326900000000005</c:v>
                </c:pt>
                <c:pt idx="466">
                  <c:v>0.59326900000000005</c:v>
                </c:pt>
                <c:pt idx="467">
                  <c:v>0.59326900000000005</c:v>
                </c:pt>
                <c:pt idx="468">
                  <c:v>0.59326900000000005</c:v>
                </c:pt>
                <c:pt idx="469">
                  <c:v>0.59228199999999998</c:v>
                </c:pt>
                <c:pt idx="470">
                  <c:v>0.59228199999999998</c:v>
                </c:pt>
                <c:pt idx="471">
                  <c:v>0.59228199999999998</c:v>
                </c:pt>
                <c:pt idx="472">
                  <c:v>0.59228199999999998</c:v>
                </c:pt>
                <c:pt idx="473">
                  <c:v>0.59228199999999998</c:v>
                </c:pt>
                <c:pt idx="474">
                  <c:v>0.59208700000000003</c:v>
                </c:pt>
                <c:pt idx="475">
                  <c:v>0.59208700000000003</c:v>
                </c:pt>
                <c:pt idx="476">
                  <c:v>0.59215899999999999</c:v>
                </c:pt>
                <c:pt idx="477">
                  <c:v>0.59215899999999999</c:v>
                </c:pt>
                <c:pt idx="478">
                  <c:v>0.59215899999999999</c:v>
                </c:pt>
                <c:pt idx="479">
                  <c:v>0.59215899999999999</c:v>
                </c:pt>
                <c:pt idx="480">
                  <c:v>0.59275</c:v>
                </c:pt>
                <c:pt idx="481">
                  <c:v>0.59275</c:v>
                </c:pt>
                <c:pt idx="482">
                  <c:v>0.59275</c:v>
                </c:pt>
                <c:pt idx="483">
                  <c:v>0.59333499999999995</c:v>
                </c:pt>
                <c:pt idx="484">
                  <c:v>0.59367599999999998</c:v>
                </c:pt>
                <c:pt idx="485">
                  <c:v>0.59367599999999998</c:v>
                </c:pt>
                <c:pt idx="486">
                  <c:v>0.59367599999999998</c:v>
                </c:pt>
                <c:pt idx="487">
                  <c:v>0.59399400000000002</c:v>
                </c:pt>
                <c:pt idx="488">
                  <c:v>0.59399400000000002</c:v>
                </c:pt>
                <c:pt idx="489">
                  <c:v>0.59399400000000002</c:v>
                </c:pt>
                <c:pt idx="490">
                  <c:v>0.59399400000000002</c:v>
                </c:pt>
                <c:pt idx="491">
                  <c:v>0.59399400000000002</c:v>
                </c:pt>
                <c:pt idx="492">
                  <c:v>0.59399400000000002</c:v>
                </c:pt>
                <c:pt idx="493">
                  <c:v>0.59428700000000001</c:v>
                </c:pt>
                <c:pt idx="494">
                  <c:v>0.59428700000000001</c:v>
                </c:pt>
                <c:pt idx="495">
                  <c:v>0.59428700000000001</c:v>
                </c:pt>
                <c:pt idx="496">
                  <c:v>0.59428700000000001</c:v>
                </c:pt>
                <c:pt idx="497">
                  <c:v>0.59493200000000002</c:v>
                </c:pt>
                <c:pt idx="498">
                  <c:v>0.59493200000000002</c:v>
                </c:pt>
                <c:pt idx="499">
                  <c:v>0.59493200000000002</c:v>
                </c:pt>
                <c:pt idx="500">
                  <c:v>0.59558100000000003</c:v>
                </c:pt>
                <c:pt idx="501">
                  <c:v>0.59558100000000003</c:v>
                </c:pt>
                <c:pt idx="502">
                  <c:v>0.59558100000000003</c:v>
                </c:pt>
                <c:pt idx="503">
                  <c:v>0.59631299999999998</c:v>
                </c:pt>
                <c:pt idx="504">
                  <c:v>0.59631299999999998</c:v>
                </c:pt>
                <c:pt idx="505">
                  <c:v>0.59631299999999998</c:v>
                </c:pt>
                <c:pt idx="506">
                  <c:v>0.59631299999999998</c:v>
                </c:pt>
                <c:pt idx="507">
                  <c:v>0.59631299999999998</c:v>
                </c:pt>
                <c:pt idx="508">
                  <c:v>0.59631299999999998</c:v>
                </c:pt>
                <c:pt idx="509">
                  <c:v>0.59631299999999998</c:v>
                </c:pt>
                <c:pt idx="510">
                  <c:v>0.599352</c:v>
                </c:pt>
                <c:pt idx="511">
                  <c:v>0.599352</c:v>
                </c:pt>
                <c:pt idx="512">
                  <c:v>0.60014800000000001</c:v>
                </c:pt>
                <c:pt idx="513">
                  <c:v>0.60014800000000001</c:v>
                </c:pt>
                <c:pt idx="514">
                  <c:v>0.60014800000000001</c:v>
                </c:pt>
                <c:pt idx="515">
                  <c:v>0.60014800000000001</c:v>
                </c:pt>
                <c:pt idx="516">
                  <c:v>0.60014800000000001</c:v>
                </c:pt>
                <c:pt idx="517">
                  <c:v>0.60014800000000001</c:v>
                </c:pt>
                <c:pt idx="518">
                  <c:v>0.60019299999999998</c:v>
                </c:pt>
                <c:pt idx="519">
                  <c:v>0.60019299999999998</c:v>
                </c:pt>
                <c:pt idx="520">
                  <c:v>0.60019299999999998</c:v>
                </c:pt>
                <c:pt idx="521">
                  <c:v>0.59984400000000004</c:v>
                </c:pt>
                <c:pt idx="522">
                  <c:v>0.59984400000000004</c:v>
                </c:pt>
                <c:pt idx="523">
                  <c:v>0.59984400000000004</c:v>
                </c:pt>
                <c:pt idx="524">
                  <c:v>0.59904100000000005</c:v>
                </c:pt>
                <c:pt idx="525">
                  <c:v>0.59904100000000005</c:v>
                </c:pt>
                <c:pt idx="526">
                  <c:v>0.59904100000000005</c:v>
                </c:pt>
                <c:pt idx="527">
                  <c:v>0.59904100000000005</c:v>
                </c:pt>
                <c:pt idx="528">
                  <c:v>0.59904100000000005</c:v>
                </c:pt>
                <c:pt idx="529">
                  <c:v>0.59904100000000005</c:v>
                </c:pt>
                <c:pt idx="530">
                  <c:v>0.59601300000000001</c:v>
                </c:pt>
                <c:pt idx="531">
                  <c:v>0.59601300000000001</c:v>
                </c:pt>
                <c:pt idx="532">
                  <c:v>0.59528999999999999</c:v>
                </c:pt>
                <c:pt idx="533">
                  <c:v>0.59528999999999999</c:v>
                </c:pt>
                <c:pt idx="534">
                  <c:v>0.59528999999999999</c:v>
                </c:pt>
                <c:pt idx="535">
                  <c:v>0.59482299999999999</c:v>
                </c:pt>
                <c:pt idx="536">
                  <c:v>0.59482299999999999</c:v>
                </c:pt>
                <c:pt idx="537">
                  <c:v>0.59474400000000005</c:v>
                </c:pt>
                <c:pt idx="538">
                  <c:v>0.59474400000000005</c:v>
                </c:pt>
                <c:pt idx="539">
                  <c:v>0.59492400000000001</c:v>
                </c:pt>
                <c:pt idx="540">
                  <c:v>0.59512200000000004</c:v>
                </c:pt>
                <c:pt idx="541">
                  <c:v>0.59512200000000004</c:v>
                </c:pt>
                <c:pt idx="542">
                  <c:v>0.59482100000000004</c:v>
                </c:pt>
                <c:pt idx="543">
                  <c:v>0.59482100000000004</c:v>
                </c:pt>
                <c:pt idx="544">
                  <c:v>0.59482100000000004</c:v>
                </c:pt>
                <c:pt idx="545">
                  <c:v>0.59482100000000004</c:v>
                </c:pt>
                <c:pt idx="546">
                  <c:v>0.59482100000000004</c:v>
                </c:pt>
                <c:pt idx="547">
                  <c:v>0.59482100000000004</c:v>
                </c:pt>
                <c:pt idx="548">
                  <c:v>0.59306000000000003</c:v>
                </c:pt>
                <c:pt idx="549">
                  <c:v>0.59306000000000003</c:v>
                </c:pt>
                <c:pt idx="550">
                  <c:v>0.59248900000000004</c:v>
                </c:pt>
                <c:pt idx="551">
                  <c:v>0.59248900000000004</c:v>
                </c:pt>
                <c:pt idx="552">
                  <c:v>0.59248900000000004</c:v>
                </c:pt>
                <c:pt idx="553">
                  <c:v>0.59194500000000005</c:v>
                </c:pt>
                <c:pt idx="554">
                  <c:v>0.59194500000000005</c:v>
                </c:pt>
                <c:pt idx="555">
                  <c:v>0.59143100000000004</c:v>
                </c:pt>
                <c:pt idx="556">
                  <c:v>0.59143100000000004</c:v>
                </c:pt>
                <c:pt idx="557">
                  <c:v>0.59143100000000004</c:v>
                </c:pt>
                <c:pt idx="558">
                  <c:v>0.59143100000000004</c:v>
                </c:pt>
                <c:pt idx="559">
                  <c:v>0.590252</c:v>
                </c:pt>
                <c:pt idx="560">
                  <c:v>0.590252</c:v>
                </c:pt>
                <c:pt idx="561">
                  <c:v>0.59016199999999996</c:v>
                </c:pt>
                <c:pt idx="562">
                  <c:v>0.59016199999999996</c:v>
                </c:pt>
                <c:pt idx="563">
                  <c:v>0.59016199999999996</c:v>
                </c:pt>
                <c:pt idx="564">
                  <c:v>0.59016199999999996</c:v>
                </c:pt>
                <c:pt idx="565">
                  <c:v>0.59016199999999996</c:v>
                </c:pt>
                <c:pt idx="566">
                  <c:v>0.59067499999999995</c:v>
                </c:pt>
                <c:pt idx="567">
                  <c:v>0.59067499999999995</c:v>
                </c:pt>
                <c:pt idx="568">
                  <c:v>0.59112699999999996</c:v>
                </c:pt>
                <c:pt idx="569">
                  <c:v>0.59112699999999996</c:v>
                </c:pt>
                <c:pt idx="570">
                  <c:v>0.59112699999999996</c:v>
                </c:pt>
                <c:pt idx="571">
                  <c:v>0.59112699999999996</c:v>
                </c:pt>
                <c:pt idx="572">
                  <c:v>0.59112699999999996</c:v>
                </c:pt>
                <c:pt idx="573">
                  <c:v>0.59399999999999997</c:v>
                </c:pt>
                <c:pt idx="574">
                  <c:v>0.59399999999999997</c:v>
                </c:pt>
                <c:pt idx="575">
                  <c:v>0.59399999999999997</c:v>
                </c:pt>
                <c:pt idx="576">
                  <c:v>0.59608899999999998</c:v>
                </c:pt>
                <c:pt idx="577">
                  <c:v>0.59608899999999998</c:v>
                </c:pt>
                <c:pt idx="578">
                  <c:v>0.59720200000000001</c:v>
                </c:pt>
                <c:pt idx="579">
                  <c:v>0.59720200000000001</c:v>
                </c:pt>
                <c:pt idx="580">
                  <c:v>0.59720200000000001</c:v>
                </c:pt>
                <c:pt idx="581">
                  <c:v>0.59720200000000001</c:v>
                </c:pt>
                <c:pt idx="582">
                  <c:v>0.59720200000000001</c:v>
                </c:pt>
                <c:pt idx="583">
                  <c:v>0.598831</c:v>
                </c:pt>
                <c:pt idx="584">
                  <c:v>0.598831</c:v>
                </c:pt>
                <c:pt idx="585">
                  <c:v>0.59938000000000002</c:v>
                </c:pt>
                <c:pt idx="586">
                  <c:v>0.59938000000000002</c:v>
                </c:pt>
                <c:pt idx="587">
                  <c:v>0.59938000000000002</c:v>
                </c:pt>
                <c:pt idx="588">
                  <c:v>0.59938000000000002</c:v>
                </c:pt>
                <c:pt idx="589">
                  <c:v>0.60070599999999996</c:v>
                </c:pt>
                <c:pt idx="590">
                  <c:v>0.60070599999999996</c:v>
                </c:pt>
                <c:pt idx="591">
                  <c:v>0.60070599999999996</c:v>
                </c:pt>
                <c:pt idx="592">
                  <c:v>0.60077700000000001</c:v>
                </c:pt>
                <c:pt idx="593">
                  <c:v>0.60077700000000001</c:v>
                </c:pt>
                <c:pt idx="594">
                  <c:v>0.60077700000000001</c:v>
                </c:pt>
                <c:pt idx="595">
                  <c:v>0.60077700000000001</c:v>
                </c:pt>
                <c:pt idx="596">
                  <c:v>0.60077700000000001</c:v>
                </c:pt>
                <c:pt idx="597">
                  <c:v>0.60077700000000001</c:v>
                </c:pt>
                <c:pt idx="598">
                  <c:v>0.60077700000000001</c:v>
                </c:pt>
                <c:pt idx="599">
                  <c:v>0.60077700000000001</c:v>
                </c:pt>
                <c:pt idx="600">
                  <c:v>0.60077700000000001</c:v>
                </c:pt>
                <c:pt idx="601">
                  <c:v>0.60077700000000001</c:v>
                </c:pt>
                <c:pt idx="602">
                  <c:v>0.60077700000000001</c:v>
                </c:pt>
                <c:pt idx="603">
                  <c:v>0.59950199999999998</c:v>
                </c:pt>
                <c:pt idx="604">
                  <c:v>0.599333</c:v>
                </c:pt>
                <c:pt idx="605">
                  <c:v>0.599333</c:v>
                </c:pt>
                <c:pt idx="606">
                  <c:v>0.599333</c:v>
                </c:pt>
                <c:pt idx="607">
                  <c:v>0.599333</c:v>
                </c:pt>
                <c:pt idx="608">
                  <c:v>0.599333</c:v>
                </c:pt>
                <c:pt idx="609">
                  <c:v>0.599333</c:v>
                </c:pt>
                <c:pt idx="610">
                  <c:v>0.59534900000000002</c:v>
                </c:pt>
                <c:pt idx="611">
                  <c:v>0.59534900000000002</c:v>
                </c:pt>
                <c:pt idx="612">
                  <c:v>0.59534900000000002</c:v>
                </c:pt>
                <c:pt idx="613">
                  <c:v>0.59487299999999999</c:v>
                </c:pt>
                <c:pt idx="614">
                  <c:v>0.59487299999999999</c:v>
                </c:pt>
                <c:pt idx="615">
                  <c:v>0.59487299999999999</c:v>
                </c:pt>
                <c:pt idx="616">
                  <c:v>0.59483399999999997</c:v>
                </c:pt>
                <c:pt idx="617">
                  <c:v>0.59483399999999997</c:v>
                </c:pt>
                <c:pt idx="618">
                  <c:v>0.59483399999999997</c:v>
                </c:pt>
                <c:pt idx="619">
                  <c:v>0.59483399999999997</c:v>
                </c:pt>
                <c:pt idx="620">
                  <c:v>0.59497800000000001</c:v>
                </c:pt>
                <c:pt idx="621">
                  <c:v>0.59497800000000001</c:v>
                </c:pt>
                <c:pt idx="622">
                  <c:v>0.59497800000000001</c:v>
                </c:pt>
                <c:pt idx="623">
                  <c:v>0.59497800000000001</c:v>
                </c:pt>
                <c:pt idx="624">
                  <c:v>0.59504199999999996</c:v>
                </c:pt>
                <c:pt idx="625">
                  <c:v>0.595136</c:v>
                </c:pt>
                <c:pt idx="626">
                  <c:v>0.595136</c:v>
                </c:pt>
                <c:pt idx="627">
                  <c:v>0.595136</c:v>
                </c:pt>
                <c:pt idx="628">
                  <c:v>0.59469700000000003</c:v>
                </c:pt>
                <c:pt idx="629">
                  <c:v>0.59448199999999995</c:v>
                </c:pt>
                <c:pt idx="630">
                  <c:v>0.59448199999999995</c:v>
                </c:pt>
                <c:pt idx="631">
                  <c:v>0.59448199999999995</c:v>
                </c:pt>
                <c:pt idx="632">
                  <c:v>0.59448199999999995</c:v>
                </c:pt>
                <c:pt idx="633">
                  <c:v>0.59448199999999995</c:v>
                </c:pt>
                <c:pt idx="634">
                  <c:v>0.59195399999999998</c:v>
                </c:pt>
                <c:pt idx="635">
                  <c:v>0.59195399999999998</c:v>
                </c:pt>
                <c:pt idx="636">
                  <c:v>0.59195399999999998</c:v>
                </c:pt>
                <c:pt idx="637">
                  <c:v>0.590943</c:v>
                </c:pt>
                <c:pt idx="638">
                  <c:v>0.590943</c:v>
                </c:pt>
                <c:pt idx="639">
                  <c:v>0.590943</c:v>
                </c:pt>
                <c:pt idx="640">
                  <c:v>0.59050100000000005</c:v>
                </c:pt>
                <c:pt idx="641">
                  <c:v>0.59050100000000005</c:v>
                </c:pt>
                <c:pt idx="642">
                  <c:v>0.59050100000000005</c:v>
                </c:pt>
                <c:pt idx="643">
                  <c:v>0.59045700000000001</c:v>
                </c:pt>
                <c:pt idx="644">
                  <c:v>0.59045700000000001</c:v>
                </c:pt>
                <c:pt idx="645">
                  <c:v>0.59045700000000001</c:v>
                </c:pt>
                <c:pt idx="646">
                  <c:v>0.59052899999999997</c:v>
                </c:pt>
                <c:pt idx="647">
                  <c:v>0.59052899999999997</c:v>
                </c:pt>
                <c:pt idx="648">
                  <c:v>0.59052899999999997</c:v>
                </c:pt>
                <c:pt idx="649">
                  <c:v>0.59052899999999997</c:v>
                </c:pt>
                <c:pt idx="650">
                  <c:v>0.59052899999999997</c:v>
                </c:pt>
                <c:pt idx="651">
                  <c:v>0.59089899999999995</c:v>
                </c:pt>
                <c:pt idx="652">
                  <c:v>0.59089899999999995</c:v>
                </c:pt>
                <c:pt idx="653">
                  <c:v>0.59089899999999995</c:v>
                </c:pt>
                <c:pt idx="654">
                  <c:v>0.59089899999999995</c:v>
                </c:pt>
                <c:pt idx="655">
                  <c:v>0.59089899999999995</c:v>
                </c:pt>
                <c:pt idx="656">
                  <c:v>0.59101300000000001</c:v>
                </c:pt>
                <c:pt idx="657">
                  <c:v>0.59101300000000001</c:v>
                </c:pt>
                <c:pt idx="658">
                  <c:v>0.59101300000000001</c:v>
                </c:pt>
                <c:pt idx="659">
                  <c:v>0.59101300000000001</c:v>
                </c:pt>
                <c:pt idx="660">
                  <c:v>0.59101300000000001</c:v>
                </c:pt>
                <c:pt idx="661">
                  <c:v>0.59077000000000002</c:v>
                </c:pt>
                <c:pt idx="662">
                  <c:v>0.59077000000000002</c:v>
                </c:pt>
                <c:pt idx="663">
                  <c:v>0.59077000000000002</c:v>
                </c:pt>
                <c:pt idx="664">
                  <c:v>0.59077000000000002</c:v>
                </c:pt>
                <c:pt idx="665">
                  <c:v>0.59077000000000002</c:v>
                </c:pt>
                <c:pt idx="666">
                  <c:v>0.591082</c:v>
                </c:pt>
                <c:pt idx="667">
                  <c:v>0.591082</c:v>
                </c:pt>
                <c:pt idx="668">
                  <c:v>0.591082</c:v>
                </c:pt>
                <c:pt idx="669">
                  <c:v>0.59127799999999997</c:v>
                </c:pt>
                <c:pt idx="670">
                  <c:v>0.59127799999999997</c:v>
                </c:pt>
                <c:pt idx="671">
                  <c:v>0.59127799999999997</c:v>
                </c:pt>
                <c:pt idx="672">
                  <c:v>0.59127799999999997</c:v>
                </c:pt>
                <c:pt idx="673">
                  <c:v>0.59094800000000003</c:v>
                </c:pt>
                <c:pt idx="674">
                  <c:v>0.59094800000000003</c:v>
                </c:pt>
                <c:pt idx="675">
                  <c:v>0.59094800000000003</c:v>
                </c:pt>
                <c:pt idx="676">
                  <c:v>0.59094800000000003</c:v>
                </c:pt>
                <c:pt idx="677">
                  <c:v>0.59094800000000003</c:v>
                </c:pt>
                <c:pt idx="678">
                  <c:v>0.59094800000000003</c:v>
                </c:pt>
                <c:pt idx="679">
                  <c:v>0.59031599999999995</c:v>
                </c:pt>
                <c:pt idx="680">
                  <c:v>0.59031599999999995</c:v>
                </c:pt>
                <c:pt idx="681">
                  <c:v>0.59031599999999995</c:v>
                </c:pt>
                <c:pt idx="682">
                  <c:v>0.59031599999999995</c:v>
                </c:pt>
                <c:pt idx="683">
                  <c:v>0.59063699999999997</c:v>
                </c:pt>
                <c:pt idx="684">
                  <c:v>0.59063699999999997</c:v>
                </c:pt>
                <c:pt idx="685">
                  <c:v>0.59063699999999997</c:v>
                </c:pt>
                <c:pt idx="686">
                  <c:v>0.59060199999999996</c:v>
                </c:pt>
                <c:pt idx="687">
                  <c:v>0.59046200000000004</c:v>
                </c:pt>
                <c:pt idx="688">
                  <c:v>0.59046200000000004</c:v>
                </c:pt>
                <c:pt idx="689">
                  <c:v>0.59099199999999996</c:v>
                </c:pt>
                <c:pt idx="690">
                  <c:v>0.59099199999999996</c:v>
                </c:pt>
                <c:pt idx="691">
                  <c:v>0.59099199999999996</c:v>
                </c:pt>
                <c:pt idx="692">
                  <c:v>0.59174000000000004</c:v>
                </c:pt>
                <c:pt idx="693">
                  <c:v>0.59174000000000004</c:v>
                </c:pt>
                <c:pt idx="694">
                  <c:v>0.59174000000000004</c:v>
                </c:pt>
                <c:pt idx="695">
                  <c:v>0.59206800000000004</c:v>
                </c:pt>
                <c:pt idx="696">
                  <c:v>0.59206800000000004</c:v>
                </c:pt>
                <c:pt idx="697">
                  <c:v>0.59206800000000004</c:v>
                </c:pt>
                <c:pt idx="698">
                  <c:v>0.59240499999999996</c:v>
                </c:pt>
                <c:pt idx="699">
                  <c:v>0.59240499999999996</c:v>
                </c:pt>
                <c:pt idx="700">
                  <c:v>0.59313700000000003</c:v>
                </c:pt>
                <c:pt idx="701">
                  <c:v>0.593283</c:v>
                </c:pt>
                <c:pt idx="702">
                  <c:v>0.59305600000000003</c:v>
                </c:pt>
                <c:pt idx="703">
                  <c:v>0.59305600000000003</c:v>
                </c:pt>
                <c:pt idx="704">
                  <c:v>0.59305600000000003</c:v>
                </c:pt>
                <c:pt idx="705">
                  <c:v>0.59305600000000003</c:v>
                </c:pt>
                <c:pt idx="706">
                  <c:v>0.59265299999999999</c:v>
                </c:pt>
                <c:pt idx="707">
                  <c:v>0.59265299999999999</c:v>
                </c:pt>
                <c:pt idx="708">
                  <c:v>0.59265299999999999</c:v>
                </c:pt>
                <c:pt idx="709">
                  <c:v>0.59265299999999999</c:v>
                </c:pt>
                <c:pt idx="710">
                  <c:v>0.59265299999999999</c:v>
                </c:pt>
                <c:pt idx="711">
                  <c:v>0.592638</c:v>
                </c:pt>
                <c:pt idx="712">
                  <c:v>0.592638</c:v>
                </c:pt>
                <c:pt idx="713">
                  <c:v>0.592638</c:v>
                </c:pt>
                <c:pt idx="714">
                  <c:v>0.592638</c:v>
                </c:pt>
                <c:pt idx="715">
                  <c:v>0.592638</c:v>
                </c:pt>
                <c:pt idx="716">
                  <c:v>0.59270199999999995</c:v>
                </c:pt>
                <c:pt idx="717">
                  <c:v>0.59218499999999996</c:v>
                </c:pt>
                <c:pt idx="718">
                  <c:v>0.59218499999999996</c:v>
                </c:pt>
                <c:pt idx="719">
                  <c:v>0.59239699999999995</c:v>
                </c:pt>
                <c:pt idx="720">
                  <c:v>0.59239699999999995</c:v>
                </c:pt>
                <c:pt idx="721">
                  <c:v>0.59239699999999995</c:v>
                </c:pt>
                <c:pt idx="722">
                  <c:v>0.59239699999999995</c:v>
                </c:pt>
                <c:pt idx="723">
                  <c:v>0.59239699999999995</c:v>
                </c:pt>
                <c:pt idx="724">
                  <c:v>0.59443900000000005</c:v>
                </c:pt>
                <c:pt idx="725">
                  <c:v>0.59443900000000005</c:v>
                </c:pt>
                <c:pt idx="726">
                  <c:v>0.59485399999999999</c:v>
                </c:pt>
                <c:pt idx="727">
                  <c:v>0.59485399999999999</c:v>
                </c:pt>
                <c:pt idx="728">
                  <c:v>0.59485399999999999</c:v>
                </c:pt>
                <c:pt idx="729">
                  <c:v>0.59468200000000004</c:v>
                </c:pt>
                <c:pt idx="730">
                  <c:v>0.59451699999999996</c:v>
                </c:pt>
                <c:pt idx="731">
                  <c:v>0.59368699999999996</c:v>
                </c:pt>
                <c:pt idx="732">
                  <c:v>0.59288600000000002</c:v>
                </c:pt>
                <c:pt idx="733">
                  <c:v>0.592777</c:v>
                </c:pt>
                <c:pt idx="734">
                  <c:v>0.592777</c:v>
                </c:pt>
                <c:pt idx="735">
                  <c:v>0.592777</c:v>
                </c:pt>
                <c:pt idx="736">
                  <c:v>0.59231800000000001</c:v>
                </c:pt>
                <c:pt idx="737">
                  <c:v>0.59231800000000001</c:v>
                </c:pt>
                <c:pt idx="738">
                  <c:v>0.59226500000000004</c:v>
                </c:pt>
                <c:pt idx="739">
                  <c:v>0.59226500000000004</c:v>
                </c:pt>
                <c:pt idx="740">
                  <c:v>0.59226500000000004</c:v>
                </c:pt>
                <c:pt idx="741">
                  <c:v>0.59255400000000003</c:v>
                </c:pt>
                <c:pt idx="742">
                  <c:v>0.59255400000000003</c:v>
                </c:pt>
                <c:pt idx="743">
                  <c:v>0.59255400000000003</c:v>
                </c:pt>
                <c:pt idx="744">
                  <c:v>0.59302999999999995</c:v>
                </c:pt>
                <c:pt idx="745">
                  <c:v>0.59302999999999995</c:v>
                </c:pt>
                <c:pt idx="746">
                  <c:v>0.59302999999999995</c:v>
                </c:pt>
                <c:pt idx="747">
                  <c:v>0.59302999999999995</c:v>
                </c:pt>
                <c:pt idx="748">
                  <c:v>0.59302999999999995</c:v>
                </c:pt>
                <c:pt idx="749">
                  <c:v>0.59302999999999995</c:v>
                </c:pt>
                <c:pt idx="750">
                  <c:v>0.59302999999999995</c:v>
                </c:pt>
                <c:pt idx="751">
                  <c:v>0.59302999999999995</c:v>
                </c:pt>
                <c:pt idx="752">
                  <c:v>0.59374000000000005</c:v>
                </c:pt>
                <c:pt idx="753">
                  <c:v>0.59374000000000005</c:v>
                </c:pt>
                <c:pt idx="754">
                  <c:v>0.59374000000000005</c:v>
                </c:pt>
                <c:pt idx="755">
                  <c:v>0.59374000000000005</c:v>
                </c:pt>
                <c:pt idx="756">
                  <c:v>0.59374000000000005</c:v>
                </c:pt>
                <c:pt idx="757">
                  <c:v>0.59374000000000005</c:v>
                </c:pt>
                <c:pt idx="758">
                  <c:v>0.59374000000000005</c:v>
                </c:pt>
                <c:pt idx="759">
                  <c:v>0.59374000000000005</c:v>
                </c:pt>
                <c:pt idx="760">
                  <c:v>0.59374000000000005</c:v>
                </c:pt>
                <c:pt idx="761">
                  <c:v>0.59374000000000005</c:v>
                </c:pt>
                <c:pt idx="762">
                  <c:v>0.59581300000000004</c:v>
                </c:pt>
                <c:pt idx="763">
                  <c:v>0.59581300000000004</c:v>
                </c:pt>
                <c:pt idx="764">
                  <c:v>0.59581300000000004</c:v>
                </c:pt>
                <c:pt idx="765">
                  <c:v>0.59581300000000004</c:v>
                </c:pt>
                <c:pt idx="766">
                  <c:v>0.59581300000000004</c:v>
                </c:pt>
                <c:pt idx="767">
                  <c:v>0.59603700000000004</c:v>
                </c:pt>
                <c:pt idx="768">
                  <c:v>0.59603700000000004</c:v>
                </c:pt>
                <c:pt idx="769">
                  <c:v>0.59603700000000004</c:v>
                </c:pt>
                <c:pt idx="770">
                  <c:v>0.59606700000000001</c:v>
                </c:pt>
                <c:pt idx="771">
                  <c:v>0.59606700000000001</c:v>
                </c:pt>
                <c:pt idx="772">
                  <c:v>0.59606700000000001</c:v>
                </c:pt>
                <c:pt idx="773">
                  <c:v>0.59506700000000001</c:v>
                </c:pt>
                <c:pt idx="774">
                  <c:v>0.59506700000000001</c:v>
                </c:pt>
                <c:pt idx="775">
                  <c:v>0.59506700000000001</c:v>
                </c:pt>
                <c:pt idx="776">
                  <c:v>0.59506700000000001</c:v>
                </c:pt>
                <c:pt idx="777">
                  <c:v>0.59506700000000001</c:v>
                </c:pt>
                <c:pt idx="778">
                  <c:v>0.59506700000000001</c:v>
                </c:pt>
                <c:pt idx="779">
                  <c:v>0.59421299999999999</c:v>
                </c:pt>
                <c:pt idx="780">
                  <c:v>0.59407100000000002</c:v>
                </c:pt>
                <c:pt idx="781">
                  <c:v>0.59407100000000002</c:v>
                </c:pt>
                <c:pt idx="782">
                  <c:v>0.59407100000000002</c:v>
                </c:pt>
                <c:pt idx="783">
                  <c:v>0.59346900000000002</c:v>
                </c:pt>
                <c:pt idx="784">
                  <c:v>0.59346900000000002</c:v>
                </c:pt>
                <c:pt idx="785">
                  <c:v>0.59346900000000002</c:v>
                </c:pt>
                <c:pt idx="786">
                  <c:v>0.59346900000000002</c:v>
                </c:pt>
                <c:pt idx="787">
                  <c:v>0.59346900000000002</c:v>
                </c:pt>
                <c:pt idx="788">
                  <c:v>0.59294899999999995</c:v>
                </c:pt>
                <c:pt idx="789">
                  <c:v>0.59294899999999995</c:v>
                </c:pt>
                <c:pt idx="790">
                  <c:v>0.59294899999999995</c:v>
                </c:pt>
                <c:pt idx="791">
                  <c:v>0.59294899999999995</c:v>
                </c:pt>
                <c:pt idx="792">
                  <c:v>0.59294899999999995</c:v>
                </c:pt>
                <c:pt idx="793">
                  <c:v>0.59294899999999995</c:v>
                </c:pt>
                <c:pt idx="794">
                  <c:v>0.59326199999999996</c:v>
                </c:pt>
                <c:pt idx="795">
                  <c:v>0.59326199999999996</c:v>
                </c:pt>
                <c:pt idx="796">
                  <c:v>0.59326199999999996</c:v>
                </c:pt>
                <c:pt idx="797">
                  <c:v>0.59338400000000002</c:v>
                </c:pt>
                <c:pt idx="798">
                  <c:v>0.59338400000000002</c:v>
                </c:pt>
                <c:pt idx="799">
                  <c:v>0.59338400000000002</c:v>
                </c:pt>
                <c:pt idx="800">
                  <c:v>0.59338400000000002</c:v>
                </c:pt>
                <c:pt idx="801">
                  <c:v>0.59338400000000002</c:v>
                </c:pt>
                <c:pt idx="802">
                  <c:v>0.59338400000000002</c:v>
                </c:pt>
                <c:pt idx="803">
                  <c:v>0.59348299999999998</c:v>
                </c:pt>
                <c:pt idx="804">
                  <c:v>0.59348299999999998</c:v>
                </c:pt>
                <c:pt idx="805">
                  <c:v>0.59348299999999998</c:v>
                </c:pt>
                <c:pt idx="806">
                  <c:v>0.59348299999999998</c:v>
                </c:pt>
                <c:pt idx="807">
                  <c:v>0.59348299999999998</c:v>
                </c:pt>
                <c:pt idx="808">
                  <c:v>0.59348299999999998</c:v>
                </c:pt>
                <c:pt idx="809">
                  <c:v>0.59414900000000004</c:v>
                </c:pt>
                <c:pt idx="810">
                  <c:v>0.59414900000000004</c:v>
                </c:pt>
                <c:pt idx="811">
                  <c:v>0.594947</c:v>
                </c:pt>
                <c:pt idx="812">
                  <c:v>0.594947</c:v>
                </c:pt>
                <c:pt idx="813">
                  <c:v>0.594947</c:v>
                </c:pt>
                <c:pt idx="814">
                  <c:v>0.59523899999999996</c:v>
                </c:pt>
                <c:pt idx="815">
                  <c:v>0.59523899999999996</c:v>
                </c:pt>
                <c:pt idx="816">
                  <c:v>0.59523899999999996</c:v>
                </c:pt>
                <c:pt idx="817">
                  <c:v>0.59531199999999995</c:v>
                </c:pt>
                <c:pt idx="818">
                  <c:v>0.59531199999999995</c:v>
                </c:pt>
                <c:pt idx="819">
                  <c:v>0.59531199999999995</c:v>
                </c:pt>
                <c:pt idx="820">
                  <c:v>0.59531199999999995</c:v>
                </c:pt>
                <c:pt idx="821">
                  <c:v>0.59531199999999995</c:v>
                </c:pt>
                <c:pt idx="822">
                  <c:v>0.59537399999999996</c:v>
                </c:pt>
                <c:pt idx="823">
                  <c:v>0.59537399999999996</c:v>
                </c:pt>
                <c:pt idx="824">
                  <c:v>0.59537399999999996</c:v>
                </c:pt>
                <c:pt idx="825">
                  <c:v>0.59537399999999996</c:v>
                </c:pt>
                <c:pt idx="826">
                  <c:v>0.59561900000000001</c:v>
                </c:pt>
                <c:pt idx="827">
                  <c:v>0.59584700000000002</c:v>
                </c:pt>
                <c:pt idx="828">
                  <c:v>0.59584700000000002</c:v>
                </c:pt>
                <c:pt idx="829">
                  <c:v>0.59584700000000002</c:v>
                </c:pt>
                <c:pt idx="830">
                  <c:v>0.59631400000000001</c:v>
                </c:pt>
                <c:pt idx="831">
                  <c:v>0.59631400000000001</c:v>
                </c:pt>
                <c:pt idx="832">
                  <c:v>0.59629299999999996</c:v>
                </c:pt>
                <c:pt idx="833">
                  <c:v>0.59629299999999996</c:v>
                </c:pt>
                <c:pt idx="834">
                  <c:v>0.59629299999999996</c:v>
                </c:pt>
                <c:pt idx="835">
                  <c:v>0.59629299999999996</c:v>
                </c:pt>
                <c:pt idx="836">
                  <c:v>0.59534600000000004</c:v>
                </c:pt>
                <c:pt idx="837">
                  <c:v>0.59534600000000004</c:v>
                </c:pt>
                <c:pt idx="838">
                  <c:v>0.59534600000000004</c:v>
                </c:pt>
                <c:pt idx="839">
                  <c:v>0.59534600000000004</c:v>
                </c:pt>
                <c:pt idx="840">
                  <c:v>0.59534600000000004</c:v>
                </c:pt>
                <c:pt idx="841">
                  <c:v>0.59534600000000004</c:v>
                </c:pt>
                <c:pt idx="842">
                  <c:v>0.59534600000000004</c:v>
                </c:pt>
                <c:pt idx="843">
                  <c:v>0.59485299999999997</c:v>
                </c:pt>
                <c:pt idx="844">
                  <c:v>0.59485299999999997</c:v>
                </c:pt>
                <c:pt idx="845">
                  <c:v>0.59496199999999999</c:v>
                </c:pt>
                <c:pt idx="846">
                  <c:v>0.59587599999999996</c:v>
                </c:pt>
                <c:pt idx="847">
                  <c:v>0.59595100000000001</c:v>
                </c:pt>
                <c:pt idx="848">
                  <c:v>0.59595100000000001</c:v>
                </c:pt>
                <c:pt idx="849">
                  <c:v>0.59557000000000004</c:v>
                </c:pt>
                <c:pt idx="850">
                  <c:v>0.59557000000000004</c:v>
                </c:pt>
                <c:pt idx="851">
                  <c:v>0.59510099999999999</c:v>
                </c:pt>
                <c:pt idx="852">
                  <c:v>0.59510099999999999</c:v>
                </c:pt>
                <c:pt idx="853">
                  <c:v>0.59510099999999999</c:v>
                </c:pt>
                <c:pt idx="854">
                  <c:v>0.59510099999999999</c:v>
                </c:pt>
                <c:pt idx="855">
                  <c:v>0.59510099999999999</c:v>
                </c:pt>
                <c:pt idx="856">
                  <c:v>0.59510099999999999</c:v>
                </c:pt>
                <c:pt idx="857">
                  <c:v>0.59510099999999999</c:v>
                </c:pt>
                <c:pt idx="858">
                  <c:v>0.59510099999999999</c:v>
                </c:pt>
                <c:pt idx="859">
                  <c:v>0.59368100000000001</c:v>
                </c:pt>
                <c:pt idx="860">
                  <c:v>0.59368100000000001</c:v>
                </c:pt>
                <c:pt idx="861">
                  <c:v>0.59338599999999997</c:v>
                </c:pt>
                <c:pt idx="862">
                  <c:v>0.59338599999999997</c:v>
                </c:pt>
                <c:pt idx="863">
                  <c:v>0.59338599999999997</c:v>
                </c:pt>
                <c:pt idx="864">
                  <c:v>0.59338599999999997</c:v>
                </c:pt>
                <c:pt idx="865">
                  <c:v>0.59338599999999997</c:v>
                </c:pt>
                <c:pt idx="866">
                  <c:v>0.59338599999999997</c:v>
                </c:pt>
                <c:pt idx="867">
                  <c:v>0.59243299999999999</c:v>
                </c:pt>
                <c:pt idx="868">
                  <c:v>0.59243299999999999</c:v>
                </c:pt>
                <c:pt idx="869">
                  <c:v>0.59243299999999999</c:v>
                </c:pt>
                <c:pt idx="870">
                  <c:v>0.592476</c:v>
                </c:pt>
                <c:pt idx="871">
                  <c:v>0.592885</c:v>
                </c:pt>
                <c:pt idx="872">
                  <c:v>0.592885</c:v>
                </c:pt>
                <c:pt idx="873">
                  <c:v>0.592885</c:v>
                </c:pt>
                <c:pt idx="874">
                  <c:v>0.594723</c:v>
                </c:pt>
                <c:pt idx="875">
                  <c:v>0.59516400000000003</c:v>
                </c:pt>
                <c:pt idx="876">
                  <c:v>0.59516400000000003</c:v>
                </c:pt>
                <c:pt idx="877">
                  <c:v>0.59523800000000004</c:v>
                </c:pt>
                <c:pt idx="878">
                  <c:v>0.59523800000000004</c:v>
                </c:pt>
                <c:pt idx="879">
                  <c:v>0.59523800000000004</c:v>
                </c:pt>
                <c:pt idx="880">
                  <c:v>0.59523800000000004</c:v>
                </c:pt>
                <c:pt idx="881">
                  <c:v>0.59523800000000004</c:v>
                </c:pt>
                <c:pt idx="882">
                  <c:v>0.59523800000000004</c:v>
                </c:pt>
                <c:pt idx="883">
                  <c:v>0.59523800000000004</c:v>
                </c:pt>
                <c:pt idx="884">
                  <c:v>0.59428300000000001</c:v>
                </c:pt>
                <c:pt idx="885">
                  <c:v>0.59428300000000001</c:v>
                </c:pt>
                <c:pt idx="886">
                  <c:v>0.59428300000000001</c:v>
                </c:pt>
                <c:pt idx="887">
                  <c:v>0.59428300000000001</c:v>
                </c:pt>
                <c:pt idx="888">
                  <c:v>0.59341600000000005</c:v>
                </c:pt>
                <c:pt idx="889">
                  <c:v>0.59341600000000005</c:v>
                </c:pt>
                <c:pt idx="890">
                  <c:v>0.59341600000000005</c:v>
                </c:pt>
                <c:pt idx="891">
                  <c:v>0.59341600000000005</c:v>
                </c:pt>
                <c:pt idx="892">
                  <c:v>0.59319</c:v>
                </c:pt>
                <c:pt idx="893">
                  <c:v>0.59319</c:v>
                </c:pt>
                <c:pt idx="894">
                  <c:v>0.59338999999999997</c:v>
                </c:pt>
                <c:pt idx="895">
                  <c:v>0.59338999999999997</c:v>
                </c:pt>
                <c:pt idx="896">
                  <c:v>0.59365999999999997</c:v>
                </c:pt>
                <c:pt idx="897">
                  <c:v>0.59365999999999997</c:v>
                </c:pt>
                <c:pt idx="898">
                  <c:v>0.59365999999999997</c:v>
                </c:pt>
                <c:pt idx="899">
                  <c:v>0.59358500000000003</c:v>
                </c:pt>
                <c:pt idx="900">
                  <c:v>0.59358500000000003</c:v>
                </c:pt>
                <c:pt idx="901">
                  <c:v>0.59358500000000003</c:v>
                </c:pt>
                <c:pt idx="902">
                  <c:v>0.59358500000000003</c:v>
                </c:pt>
                <c:pt idx="903">
                  <c:v>0.59358500000000003</c:v>
                </c:pt>
                <c:pt idx="904">
                  <c:v>0.59358500000000003</c:v>
                </c:pt>
                <c:pt idx="905">
                  <c:v>0.59358500000000003</c:v>
                </c:pt>
                <c:pt idx="906">
                  <c:v>0.59292199999999995</c:v>
                </c:pt>
                <c:pt idx="907">
                  <c:v>0.59292199999999995</c:v>
                </c:pt>
                <c:pt idx="908">
                  <c:v>0.59292199999999995</c:v>
                </c:pt>
                <c:pt idx="909">
                  <c:v>0.59292199999999995</c:v>
                </c:pt>
                <c:pt idx="910">
                  <c:v>0.59331100000000003</c:v>
                </c:pt>
                <c:pt idx="911">
                  <c:v>0.59331100000000003</c:v>
                </c:pt>
                <c:pt idx="912">
                  <c:v>0.59331100000000003</c:v>
                </c:pt>
                <c:pt idx="913">
                  <c:v>0.59331100000000003</c:v>
                </c:pt>
                <c:pt idx="914">
                  <c:v>0.59269499999999997</c:v>
                </c:pt>
                <c:pt idx="915">
                  <c:v>0.59269499999999997</c:v>
                </c:pt>
                <c:pt idx="916">
                  <c:v>0.59269499999999997</c:v>
                </c:pt>
                <c:pt idx="917">
                  <c:v>0.59269499999999997</c:v>
                </c:pt>
                <c:pt idx="918">
                  <c:v>0.59269499999999997</c:v>
                </c:pt>
                <c:pt idx="919">
                  <c:v>0.59269499999999997</c:v>
                </c:pt>
                <c:pt idx="920">
                  <c:v>0.59207900000000002</c:v>
                </c:pt>
                <c:pt idx="921">
                  <c:v>0.59202900000000003</c:v>
                </c:pt>
                <c:pt idx="922">
                  <c:v>0.59202900000000003</c:v>
                </c:pt>
                <c:pt idx="923">
                  <c:v>0.59202900000000003</c:v>
                </c:pt>
                <c:pt idx="924">
                  <c:v>0.59253299999999998</c:v>
                </c:pt>
                <c:pt idx="925">
                  <c:v>0.59253299999999998</c:v>
                </c:pt>
                <c:pt idx="926">
                  <c:v>0.59253299999999998</c:v>
                </c:pt>
                <c:pt idx="927">
                  <c:v>0.59253299999999998</c:v>
                </c:pt>
                <c:pt idx="928">
                  <c:v>0.59253299999999998</c:v>
                </c:pt>
                <c:pt idx="929">
                  <c:v>0.59253299999999998</c:v>
                </c:pt>
                <c:pt idx="930">
                  <c:v>0.59079599999999999</c:v>
                </c:pt>
                <c:pt idx="931">
                  <c:v>0.59079599999999999</c:v>
                </c:pt>
                <c:pt idx="932">
                  <c:v>0.59079599999999999</c:v>
                </c:pt>
                <c:pt idx="933">
                  <c:v>0.59087000000000001</c:v>
                </c:pt>
                <c:pt idx="934">
                  <c:v>0.59087000000000001</c:v>
                </c:pt>
                <c:pt idx="935">
                  <c:v>0.59175299999999997</c:v>
                </c:pt>
                <c:pt idx="936">
                  <c:v>0.59175299999999997</c:v>
                </c:pt>
                <c:pt idx="937">
                  <c:v>0.59178399999999998</c:v>
                </c:pt>
                <c:pt idx="938">
                  <c:v>0.59178399999999998</c:v>
                </c:pt>
                <c:pt idx="939">
                  <c:v>0.59178399999999998</c:v>
                </c:pt>
                <c:pt idx="940">
                  <c:v>0.59125499999999998</c:v>
                </c:pt>
                <c:pt idx="941">
                  <c:v>0.59125499999999998</c:v>
                </c:pt>
                <c:pt idx="942">
                  <c:v>0.59125499999999998</c:v>
                </c:pt>
                <c:pt idx="943">
                  <c:v>0.59125499999999998</c:v>
                </c:pt>
                <c:pt idx="944">
                  <c:v>0.59125499999999998</c:v>
                </c:pt>
                <c:pt idx="945">
                  <c:v>0.59125499999999998</c:v>
                </c:pt>
                <c:pt idx="946">
                  <c:v>0.59125499999999998</c:v>
                </c:pt>
                <c:pt idx="947">
                  <c:v>0.59125499999999998</c:v>
                </c:pt>
                <c:pt idx="948">
                  <c:v>0.59040800000000004</c:v>
                </c:pt>
                <c:pt idx="949">
                  <c:v>0.59040800000000004</c:v>
                </c:pt>
                <c:pt idx="950">
                  <c:v>0.59040800000000004</c:v>
                </c:pt>
                <c:pt idx="951">
                  <c:v>0.59040800000000004</c:v>
                </c:pt>
                <c:pt idx="952">
                  <c:v>0.59040800000000004</c:v>
                </c:pt>
                <c:pt idx="953">
                  <c:v>0.59015099999999998</c:v>
                </c:pt>
                <c:pt idx="954">
                  <c:v>0.59027099999999999</c:v>
                </c:pt>
                <c:pt idx="955">
                  <c:v>0.59027099999999999</c:v>
                </c:pt>
                <c:pt idx="956">
                  <c:v>0.59027099999999999</c:v>
                </c:pt>
                <c:pt idx="957">
                  <c:v>0.59027099999999999</c:v>
                </c:pt>
                <c:pt idx="958">
                  <c:v>0.59027099999999999</c:v>
                </c:pt>
                <c:pt idx="959">
                  <c:v>0.59027099999999999</c:v>
                </c:pt>
                <c:pt idx="960">
                  <c:v>0.59027099999999999</c:v>
                </c:pt>
                <c:pt idx="961">
                  <c:v>0.59276399999999996</c:v>
                </c:pt>
                <c:pt idx="962">
                  <c:v>0.59276399999999996</c:v>
                </c:pt>
                <c:pt idx="963">
                  <c:v>0.59303399999999995</c:v>
                </c:pt>
                <c:pt idx="964">
                  <c:v>0.59303399999999995</c:v>
                </c:pt>
                <c:pt idx="965">
                  <c:v>0.59303399999999995</c:v>
                </c:pt>
                <c:pt idx="966">
                  <c:v>0.59294899999999995</c:v>
                </c:pt>
                <c:pt idx="967">
                  <c:v>0.59294899999999995</c:v>
                </c:pt>
                <c:pt idx="968">
                  <c:v>0.59290200000000004</c:v>
                </c:pt>
                <c:pt idx="969">
                  <c:v>0.59290200000000004</c:v>
                </c:pt>
                <c:pt idx="970">
                  <c:v>0.59290200000000004</c:v>
                </c:pt>
                <c:pt idx="971">
                  <c:v>0.59290200000000004</c:v>
                </c:pt>
                <c:pt idx="972">
                  <c:v>0.59290200000000004</c:v>
                </c:pt>
                <c:pt idx="973">
                  <c:v>0.59332600000000002</c:v>
                </c:pt>
                <c:pt idx="974">
                  <c:v>0.59332600000000002</c:v>
                </c:pt>
                <c:pt idx="975">
                  <c:v>0.59332600000000002</c:v>
                </c:pt>
                <c:pt idx="976">
                  <c:v>0.59332600000000002</c:v>
                </c:pt>
                <c:pt idx="977">
                  <c:v>0.59332600000000002</c:v>
                </c:pt>
                <c:pt idx="978">
                  <c:v>0.59361900000000001</c:v>
                </c:pt>
                <c:pt idx="979">
                  <c:v>0.59361900000000001</c:v>
                </c:pt>
                <c:pt idx="980">
                  <c:v>0.593777</c:v>
                </c:pt>
                <c:pt idx="981">
                  <c:v>0.593777</c:v>
                </c:pt>
                <c:pt idx="982">
                  <c:v>0.593777</c:v>
                </c:pt>
                <c:pt idx="983">
                  <c:v>0.593638</c:v>
                </c:pt>
                <c:pt idx="984">
                  <c:v>0.593638</c:v>
                </c:pt>
                <c:pt idx="985">
                  <c:v>0.59357700000000002</c:v>
                </c:pt>
                <c:pt idx="986">
                  <c:v>0.59357700000000002</c:v>
                </c:pt>
                <c:pt idx="987">
                  <c:v>0.59357700000000002</c:v>
                </c:pt>
                <c:pt idx="988">
                  <c:v>0.59405799999999997</c:v>
                </c:pt>
                <c:pt idx="989">
                  <c:v>0.59405799999999997</c:v>
                </c:pt>
                <c:pt idx="990">
                  <c:v>0.59405799999999997</c:v>
                </c:pt>
                <c:pt idx="991">
                  <c:v>0.59398700000000004</c:v>
                </c:pt>
                <c:pt idx="992">
                  <c:v>0.59398700000000004</c:v>
                </c:pt>
                <c:pt idx="993">
                  <c:v>0.59398700000000004</c:v>
                </c:pt>
                <c:pt idx="994">
                  <c:v>0.59398700000000004</c:v>
                </c:pt>
                <c:pt idx="995">
                  <c:v>0.59398700000000004</c:v>
                </c:pt>
                <c:pt idx="996">
                  <c:v>0.59398700000000004</c:v>
                </c:pt>
                <c:pt idx="997">
                  <c:v>0.59339799999999998</c:v>
                </c:pt>
                <c:pt idx="998">
                  <c:v>0.59339799999999998</c:v>
                </c:pt>
                <c:pt idx="999">
                  <c:v>0.59339799999999998</c:v>
                </c:pt>
                <c:pt idx="1000">
                  <c:v>0.59339799999999998</c:v>
                </c:pt>
                <c:pt idx="1001">
                  <c:v>0.59345300000000001</c:v>
                </c:pt>
                <c:pt idx="1002">
                  <c:v>0.59345300000000001</c:v>
                </c:pt>
                <c:pt idx="1003">
                  <c:v>0.59345300000000001</c:v>
                </c:pt>
                <c:pt idx="1004">
                  <c:v>0.59345300000000001</c:v>
                </c:pt>
                <c:pt idx="1005">
                  <c:v>0.59416000000000002</c:v>
                </c:pt>
                <c:pt idx="1006">
                  <c:v>0.59416000000000002</c:v>
                </c:pt>
                <c:pt idx="1007">
                  <c:v>0.59416000000000002</c:v>
                </c:pt>
                <c:pt idx="1008">
                  <c:v>0.59416000000000002</c:v>
                </c:pt>
                <c:pt idx="1009">
                  <c:v>0.59416000000000002</c:v>
                </c:pt>
                <c:pt idx="1010">
                  <c:v>0.59443500000000005</c:v>
                </c:pt>
                <c:pt idx="1011">
                  <c:v>0.59443500000000005</c:v>
                </c:pt>
                <c:pt idx="1012">
                  <c:v>0.59443500000000005</c:v>
                </c:pt>
                <c:pt idx="1013">
                  <c:v>0.59443500000000005</c:v>
                </c:pt>
                <c:pt idx="1014">
                  <c:v>0.59443500000000005</c:v>
                </c:pt>
                <c:pt idx="1015">
                  <c:v>0.59443500000000005</c:v>
                </c:pt>
                <c:pt idx="1016">
                  <c:v>0.59459300000000004</c:v>
                </c:pt>
                <c:pt idx="1017">
                  <c:v>0.59487100000000004</c:v>
                </c:pt>
                <c:pt idx="1018">
                  <c:v>0.59487100000000004</c:v>
                </c:pt>
                <c:pt idx="1019">
                  <c:v>0.59487100000000004</c:v>
                </c:pt>
                <c:pt idx="1020">
                  <c:v>0.59508799999999995</c:v>
                </c:pt>
                <c:pt idx="1021">
                  <c:v>0.59508799999999995</c:v>
                </c:pt>
                <c:pt idx="1022">
                  <c:v>0.59508799999999995</c:v>
                </c:pt>
                <c:pt idx="1023">
                  <c:v>0.59508799999999995</c:v>
                </c:pt>
                <c:pt idx="1024">
                  <c:v>0.59508799999999995</c:v>
                </c:pt>
                <c:pt idx="1025">
                  <c:v>0.59463600000000005</c:v>
                </c:pt>
                <c:pt idx="1026">
                  <c:v>0.59463600000000005</c:v>
                </c:pt>
                <c:pt idx="1027">
                  <c:v>0.59511400000000003</c:v>
                </c:pt>
                <c:pt idx="1028">
                  <c:v>0.59511400000000003</c:v>
                </c:pt>
                <c:pt idx="1029">
                  <c:v>0.59525499999999998</c:v>
                </c:pt>
                <c:pt idx="1030">
                  <c:v>0.59501800000000005</c:v>
                </c:pt>
                <c:pt idx="1031">
                  <c:v>0.59501800000000005</c:v>
                </c:pt>
                <c:pt idx="1032">
                  <c:v>0.59501800000000005</c:v>
                </c:pt>
                <c:pt idx="1033">
                  <c:v>0.59501800000000005</c:v>
                </c:pt>
                <c:pt idx="1034">
                  <c:v>0.59501800000000005</c:v>
                </c:pt>
                <c:pt idx="1035">
                  <c:v>0.59501800000000005</c:v>
                </c:pt>
                <c:pt idx="1036">
                  <c:v>0.59501800000000005</c:v>
                </c:pt>
                <c:pt idx="1037">
                  <c:v>0.59428000000000003</c:v>
                </c:pt>
                <c:pt idx="1038">
                  <c:v>0.59428000000000003</c:v>
                </c:pt>
                <c:pt idx="1039">
                  <c:v>0.59428000000000003</c:v>
                </c:pt>
                <c:pt idx="1040">
                  <c:v>0.59428000000000003</c:v>
                </c:pt>
                <c:pt idx="1041">
                  <c:v>0.59428000000000003</c:v>
                </c:pt>
                <c:pt idx="1042">
                  <c:v>0.59428000000000003</c:v>
                </c:pt>
                <c:pt idx="1043">
                  <c:v>0.59428000000000003</c:v>
                </c:pt>
                <c:pt idx="1044">
                  <c:v>0.59428000000000003</c:v>
                </c:pt>
                <c:pt idx="1045">
                  <c:v>0.594163</c:v>
                </c:pt>
                <c:pt idx="1046">
                  <c:v>0.594163</c:v>
                </c:pt>
                <c:pt idx="1047">
                  <c:v>0.594163</c:v>
                </c:pt>
                <c:pt idx="1048">
                  <c:v>0.594163</c:v>
                </c:pt>
                <c:pt idx="1049">
                  <c:v>0.594163</c:v>
                </c:pt>
                <c:pt idx="1050">
                  <c:v>0.594163</c:v>
                </c:pt>
                <c:pt idx="1051">
                  <c:v>0.59412900000000002</c:v>
                </c:pt>
                <c:pt idx="1052">
                  <c:v>0.59412900000000002</c:v>
                </c:pt>
                <c:pt idx="1053">
                  <c:v>0.59464700000000004</c:v>
                </c:pt>
                <c:pt idx="1054">
                  <c:v>0.59464700000000004</c:v>
                </c:pt>
                <c:pt idx="1055">
                  <c:v>0.59516000000000002</c:v>
                </c:pt>
                <c:pt idx="1056">
                  <c:v>0.59516000000000002</c:v>
                </c:pt>
                <c:pt idx="1057">
                  <c:v>0.59554200000000002</c:v>
                </c:pt>
                <c:pt idx="1058">
                  <c:v>0.59632499999999999</c:v>
                </c:pt>
                <c:pt idx="1059">
                  <c:v>0.59650400000000003</c:v>
                </c:pt>
                <c:pt idx="1060">
                  <c:v>0.59650400000000003</c:v>
                </c:pt>
                <c:pt idx="1061">
                  <c:v>0.59662199999999999</c:v>
                </c:pt>
                <c:pt idx="1062">
                  <c:v>0.59662199999999999</c:v>
                </c:pt>
                <c:pt idx="1063">
                  <c:v>0.59662199999999999</c:v>
                </c:pt>
                <c:pt idx="1064">
                  <c:v>0.59662199999999999</c:v>
                </c:pt>
                <c:pt idx="1065">
                  <c:v>0.59662199999999999</c:v>
                </c:pt>
                <c:pt idx="1066">
                  <c:v>0.59662199999999999</c:v>
                </c:pt>
                <c:pt idx="1067">
                  <c:v>0.59662199999999999</c:v>
                </c:pt>
                <c:pt idx="1068">
                  <c:v>0.59662199999999999</c:v>
                </c:pt>
                <c:pt idx="1069">
                  <c:v>0.59662199999999999</c:v>
                </c:pt>
                <c:pt idx="1070">
                  <c:v>0.59691099999999997</c:v>
                </c:pt>
                <c:pt idx="1071">
                  <c:v>0.59691099999999997</c:v>
                </c:pt>
                <c:pt idx="1072">
                  <c:v>0.59711700000000001</c:v>
                </c:pt>
                <c:pt idx="1073">
                  <c:v>0.59751100000000001</c:v>
                </c:pt>
                <c:pt idx="1074">
                  <c:v>0.59751100000000001</c:v>
                </c:pt>
                <c:pt idx="1075">
                  <c:v>0.59776099999999999</c:v>
                </c:pt>
                <c:pt idx="1076">
                  <c:v>0.59776099999999999</c:v>
                </c:pt>
                <c:pt idx="1077">
                  <c:v>0.59692599999999996</c:v>
                </c:pt>
                <c:pt idx="1078">
                  <c:v>0.59692599999999996</c:v>
                </c:pt>
                <c:pt idx="1079">
                  <c:v>0.59683699999999995</c:v>
                </c:pt>
                <c:pt idx="1080">
                  <c:v>0.59683699999999995</c:v>
                </c:pt>
                <c:pt idx="1081">
                  <c:v>0.59613700000000003</c:v>
                </c:pt>
                <c:pt idx="1082">
                  <c:v>0.59613700000000003</c:v>
                </c:pt>
                <c:pt idx="1083">
                  <c:v>0.59514199999999995</c:v>
                </c:pt>
                <c:pt idx="1084">
                  <c:v>0.59514199999999995</c:v>
                </c:pt>
                <c:pt idx="1085">
                  <c:v>0.59514199999999995</c:v>
                </c:pt>
                <c:pt idx="1086">
                  <c:v>0.59514199999999995</c:v>
                </c:pt>
                <c:pt idx="1087">
                  <c:v>0.59514199999999995</c:v>
                </c:pt>
                <c:pt idx="1088">
                  <c:v>0.59514199999999995</c:v>
                </c:pt>
                <c:pt idx="1089">
                  <c:v>0.59248599999999996</c:v>
                </c:pt>
                <c:pt idx="1090">
                  <c:v>0.59248599999999996</c:v>
                </c:pt>
                <c:pt idx="1091">
                  <c:v>0.59226100000000004</c:v>
                </c:pt>
                <c:pt idx="1092">
                  <c:v>0.59226100000000004</c:v>
                </c:pt>
                <c:pt idx="1093">
                  <c:v>0.59226100000000004</c:v>
                </c:pt>
                <c:pt idx="1094">
                  <c:v>0.59226100000000004</c:v>
                </c:pt>
                <c:pt idx="1095">
                  <c:v>0.59240099999999996</c:v>
                </c:pt>
                <c:pt idx="1096">
                  <c:v>0.59240099999999996</c:v>
                </c:pt>
                <c:pt idx="1097">
                  <c:v>0.59240099999999996</c:v>
                </c:pt>
                <c:pt idx="1098">
                  <c:v>0.59240099999999996</c:v>
                </c:pt>
                <c:pt idx="1099">
                  <c:v>0.59240099999999996</c:v>
                </c:pt>
                <c:pt idx="1100">
                  <c:v>0.59240099999999996</c:v>
                </c:pt>
                <c:pt idx="1101">
                  <c:v>0.59240099999999996</c:v>
                </c:pt>
                <c:pt idx="1102">
                  <c:v>0.59240099999999996</c:v>
                </c:pt>
                <c:pt idx="1103">
                  <c:v>0.59395799999999999</c:v>
                </c:pt>
                <c:pt idx="1104">
                  <c:v>0.59395799999999999</c:v>
                </c:pt>
                <c:pt idx="1105">
                  <c:v>0.59415499999999999</c:v>
                </c:pt>
                <c:pt idx="1106">
                  <c:v>0.59415499999999999</c:v>
                </c:pt>
                <c:pt idx="1107">
                  <c:v>0.59415499999999999</c:v>
                </c:pt>
                <c:pt idx="1108">
                  <c:v>0.59415499999999999</c:v>
                </c:pt>
                <c:pt idx="1109">
                  <c:v>0.59363299999999997</c:v>
                </c:pt>
                <c:pt idx="1110">
                  <c:v>0.59363299999999997</c:v>
                </c:pt>
                <c:pt idx="1111">
                  <c:v>0.59390200000000004</c:v>
                </c:pt>
                <c:pt idx="1112">
                  <c:v>0.59390200000000004</c:v>
                </c:pt>
                <c:pt idx="1113">
                  <c:v>0.59390200000000004</c:v>
                </c:pt>
                <c:pt idx="1114">
                  <c:v>0.59390200000000004</c:v>
                </c:pt>
                <c:pt idx="1115">
                  <c:v>0.59469899999999998</c:v>
                </c:pt>
                <c:pt idx="1116">
                  <c:v>0.59469899999999998</c:v>
                </c:pt>
                <c:pt idx="1117">
                  <c:v>0.59466699999999995</c:v>
                </c:pt>
                <c:pt idx="1118">
                  <c:v>0.59466699999999995</c:v>
                </c:pt>
                <c:pt idx="1119">
                  <c:v>0.59466699999999995</c:v>
                </c:pt>
                <c:pt idx="1120">
                  <c:v>0.59392500000000004</c:v>
                </c:pt>
                <c:pt idx="1121">
                  <c:v>0.59392500000000004</c:v>
                </c:pt>
                <c:pt idx="1122">
                  <c:v>0.59355800000000003</c:v>
                </c:pt>
                <c:pt idx="1123">
                  <c:v>0.59355800000000003</c:v>
                </c:pt>
                <c:pt idx="1124">
                  <c:v>0.59355800000000003</c:v>
                </c:pt>
                <c:pt idx="1125">
                  <c:v>0.59337399999999996</c:v>
                </c:pt>
                <c:pt idx="1126">
                  <c:v>0.59337399999999996</c:v>
                </c:pt>
                <c:pt idx="1127">
                  <c:v>0.59337399999999996</c:v>
                </c:pt>
                <c:pt idx="1128">
                  <c:v>0.59353999999999996</c:v>
                </c:pt>
                <c:pt idx="1129">
                  <c:v>0.59353999999999996</c:v>
                </c:pt>
                <c:pt idx="1130">
                  <c:v>0.59353999999999996</c:v>
                </c:pt>
                <c:pt idx="1131">
                  <c:v>0.59353999999999996</c:v>
                </c:pt>
                <c:pt idx="1132">
                  <c:v>0.59353999999999996</c:v>
                </c:pt>
                <c:pt idx="1133">
                  <c:v>0.59353999999999996</c:v>
                </c:pt>
                <c:pt idx="1134">
                  <c:v>0.59458100000000003</c:v>
                </c:pt>
                <c:pt idx="1135">
                  <c:v>0.59458100000000003</c:v>
                </c:pt>
                <c:pt idx="1136">
                  <c:v>0.59458100000000003</c:v>
                </c:pt>
                <c:pt idx="1137">
                  <c:v>0.59541900000000003</c:v>
                </c:pt>
                <c:pt idx="1138">
                  <c:v>0.59578699999999996</c:v>
                </c:pt>
                <c:pt idx="1139">
                  <c:v>0.59625799999999995</c:v>
                </c:pt>
                <c:pt idx="1140">
                  <c:v>0.59625799999999995</c:v>
                </c:pt>
                <c:pt idx="1141">
                  <c:v>0.59680800000000001</c:v>
                </c:pt>
                <c:pt idx="1142">
                  <c:v>0.59680800000000001</c:v>
                </c:pt>
                <c:pt idx="1143">
                  <c:v>0.59650400000000003</c:v>
                </c:pt>
                <c:pt idx="1144">
                  <c:v>0.59629500000000002</c:v>
                </c:pt>
                <c:pt idx="1145">
                  <c:v>0.59629500000000002</c:v>
                </c:pt>
                <c:pt idx="1146">
                  <c:v>0.59568699999999997</c:v>
                </c:pt>
                <c:pt idx="1147">
                  <c:v>0.59568699999999997</c:v>
                </c:pt>
                <c:pt idx="1148">
                  <c:v>0.59568699999999997</c:v>
                </c:pt>
                <c:pt idx="1149">
                  <c:v>0.59577899999999995</c:v>
                </c:pt>
                <c:pt idx="1150">
                  <c:v>0.59577899999999995</c:v>
                </c:pt>
                <c:pt idx="1151">
                  <c:v>0.59587800000000002</c:v>
                </c:pt>
                <c:pt idx="1152">
                  <c:v>0.59587800000000002</c:v>
                </c:pt>
                <c:pt idx="1153">
                  <c:v>0.59580100000000003</c:v>
                </c:pt>
                <c:pt idx="1154">
                  <c:v>0.59580100000000003</c:v>
                </c:pt>
                <c:pt idx="1155">
                  <c:v>0.59580100000000003</c:v>
                </c:pt>
                <c:pt idx="1156">
                  <c:v>0.59580100000000003</c:v>
                </c:pt>
                <c:pt idx="1157">
                  <c:v>0.59580100000000003</c:v>
                </c:pt>
                <c:pt idx="1158">
                  <c:v>0.59467800000000004</c:v>
                </c:pt>
                <c:pt idx="1159">
                  <c:v>0.59467800000000004</c:v>
                </c:pt>
                <c:pt idx="1160">
                  <c:v>0.59467800000000004</c:v>
                </c:pt>
                <c:pt idx="1161">
                  <c:v>0.59467800000000004</c:v>
                </c:pt>
                <c:pt idx="1162">
                  <c:v>0.59467800000000004</c:v>
                </c:pt>
                <c:pt idx="1163">
                  <c:v>0.59450800000000004</c:v>
                </c:pt>
                <c:pt idx="1164">
                  <c:v>0.59450800000000004</c:v>
                </c:pt>
                <c:pt idx="1165">
                  <c:v>0.59495600000000004</c:v>
                </c:pt>
                <c:pt idx="1166">
                  <c:v>0.59541299999999997</c:v>
                </c:pt>
                <c:pt idx="1167">
                  <c:v>0.59559799999999996</c:v>
                </c:pt>
                <c:pt idx="1168">
                  <c:v>0.59559799999999996</c:v>
                </c:pt>
                <c:pt idx="1169">
                  <c:v>0.59559799999999996</c:v>
                </c:pt>
                <c:pt idx="1170">
                  <c:v>0.59559799999999996</c:v>
                </c:pt>
                <c:pt idx="1171">
                  <c:v>0.59575400000000001</c:v>
                </c:pt>
                <c:pt idx="1172">
                  <c:v>0.59566300000000005</c:v>
                </c:pt>
                <c:pt idx="1173">
                  <c:v>0.59528300000000001</c:v>
                </c:pt>
                <c:pt idx="1174">
                  <c:v>0.59528300000000001</c:v>
                </c:pt>
                <c:pt idx="1175">
                  <c:v>0.59466699999999995</c:v>
                </c:pt>
                <c:pt idx="1176">
                  <c:v>0.59466699999999995</c:v>
                </c:pt>
                <c:pt idx="1177">
                  <c:v>0.59469799999999995</c:v>
                </c:pt>
                <c:pt idx="1178">
                  <c:v>0.59469799999999995</c:v>
                </c:pt>
                <c:pt idx="1179">
                  <c:v>0.59469799999999995</c:v>
                </c:pt>
                <c:pt idx="1180">
                  <c:v>0.59469799999999995</c:v>
                </c:pt>
                <c:pt idx="1181">
                  <c:v>0.59513799999999994</c:v>
                </c:pt>
                <c:pt idx="1182">
                  <c:v>0.59513799999999994</c:v>
                </c:pt>
                <c:pt idx="1183">
                  <c:v>0.59582199999999996</c:v>
                </c:pt>
                <c:pt idx="1184">
                  <c:v>0.59609800000000002</c:v>
                </c:pt>
                <c:pt idx="1185">
                  <c:v>0.59609800000000002</c:v>
                </c:pt>
                <c:pt idx="1186">
                  <c:v>0.595947</c:v>
                </c:pt>
                <c:pt idx="1187">
                  <c:v>0.59592999999999996</c:v>
                </c:pt>
                <c:pt idx="1188">
                  <c:v>0.59592999999999996</c:v>
                </c:pt>
                <c:pt idx="1189">
                  <c:v>0.59534799999999999</c:v>
                </c:pt>
                <c:pt idx="1190">
                  <c:v>0.59534799999999999</c:v>
                </c:pt>
                <c:pt idx="1191">
                  <c:v>0.59512600000000004</c:v>
                </c:pt>
                <c:pt idx="1192">
                  <c:v>0.59512600000000004</c:v>
                </c:pt>
                <c:pt idx="1193">
                  <c:v>0.59512600000000004</c:v>
                </c:pt>
                <c:pt idx="1194">
                  <c:v>0.59512600000000004</c:v>
                </c:pt>
                <c:pt idx="1195">
                  <c:v>0.59512600000000004</c:v>
                </c:pt>
                <c:pt idx="1196">
                  <c:v>0.59512600000000004</c:v>
                </c:pt>
                <c:pt idx="1197">
                  <c:v>0.59496000000000004</c:v>
                </c:pt>
                <c:pt idx="1198">
                  <c:v>0.59496000000000004</c:v>
                </c:pt>
                <c:pt idx="1199">
                  <c:v>0.59496000000000004</c:v>
                </c:pt>
                <c:pt idx="1200">
                  <c:v>0.59496000000000004</c:v>
                </c:pt>
                <c:pt idx="1201">
                  <c:v>0.59496000000000004</c:v>
                </c:pt>
                <c:pt idx="1202">
                  <c:v>0.59391400000000005</c:v>
                </c:pt>
                <c:pt idx="1203">
                  <c:v>0.59391400000000005</c:v>
                </c:pt>
                <c:pt idx="1204">
                  <c:v>0.59391400000000005</c:v>
                </c:pt>
                <c:pt idx="1205">
                  <c:v>0.59391400000000005</c:v>
                </c:pt>
                <c:pt idx="1206">
                  <c:v>0.59391400000000005</c:v>
                </c:pt>
                <c:pt idx="1207">
                  <c:v>0.59391400000000005</c:v>
                </c:pt>
                <c:pt idx="1208">
                  <c:v>0.59391400000000005</c:v>
                </c:pt>
                <c:pt idx="1209">
                  <c:v>0.59391400000000005</c:v>
                </c:pt>
                <c:pt idx="1210">
                  <c:v>0.59391400000000005</c:v>
                </c:pt>
                <c:pt idx="1211">
                  <c:v>0.59393399999999996</c:v>
                </c:pt>
                <c:pt idx="1212">
                  <c:v>0.59393399999999996</c:v>
                </c:pt>
                <c:pt idx="1213">
                  <c:v>0.594198</c:v>
                </c:pt>
                <c:pt idx="1214">
                  <c:v>0.594198</c:v>
                </c:pt>
                <c:pt idx="1215">
                  <c:v>0.594723</c:v>
                </c:pt>
                <c:pt idx="1216">
                  <c:v>0.59470000000000001</c:v>
                </c:pt>
                <c:pt idx="1217">
                  <c:v>0.59470000000000001</c:v>
                </c:pt>
                <c:pt idx="1218">
                  <c:v>0.59426999999999996</c:v>
                </c:pt>
                <c:pt idx="1219">
                  <c:v>0.59368100000000001</c:v>
                </c:pt>
                <c:pt idx="1220">
                  <c:v>0.59368100000000001</c:v>
                </c:pt>
                <c:pt idx="1221">
                  <c:v>0.59363100000000002</c:v>
                </c:pt>
                <c:pt idx="1222">
                  <c:v>0.59363100000000002</c:v>
                </c:pt>
                <c:pt idx="1223">
                  <c:v>0.59373200000000004</c:v>
                </c:pt>
                <c:pt idx="1224">
                  <c:v>0.59373200000000004</c:v>
                </c:pt>
                <c:pt idx="1225">
                  <c:v>0.59373200000000004</c:v>
                </c:pt>
                <c:pt idx="1226">
                  <c:v>0.59373200000000004</c:v>
                </c:pt>
                <c:pt idx="1227">
                  <c:v>0.59379899999999997</c:v>
                </c:pt>
                <c:pt idx="1228">
                  <c:v>0.59304999999999997</c:v>
                </c:pt>
                <c:pt idx="1229">
                  <c:v>0.59262300000000001</c:v>
                </c:pt>
                <c:pt idx="1230">
                  <c:v>0.59262300000000001</c:v>
                </c:pt>
                <c:pt idx="1231">
                  <c:v>0.59213000000000005</c:v>
                </c:pt>
                <c:pt idx="1232">
                  <c:v>0.59213000000000005</c:v>
                </c:pt>
                <c:pt idx="1233">
                  <c:v>0.59213000000000005</c:v>
                </c:pt>
                <c:pt idx="1234">
                  <c:v>0.59131199999999995</c:v>
                </c:pt>
                <c:pt idx="1235">
                  <c:v>0.59131199999999995</c:v>
                </c:pt>
                <c:pt idx="1236">
                  <c:v>0.59135000000000004</c:v>
                </c:pt>
                <c:pt idx="1237">
                  <c:v>0.59135000000000004</c:v>
                </c:pt>
                <c:pt idx="1238">
                  <c:v>0.59135000000000004</c:v>
                </c:pt>
                <c:pt idx="1239">
                  <c:v>0.59143699999999999</c:v>
                </c:pt>
                <c:pt idx="1240">
                  <c:v>0.59143699999999999</c:v>
                </c:pt>
                <c:pt idx="1241">
                  <c:v>0.59143699999999999</c:v>
                </c:pt>
                <c:pt idx="1242">
                  <c:v>0.59143699999999999</c:v>
                </c:pt>
                <c:pt idx="1243">
                  <c:v>0.59143699999999999</c:v>
                </c:pt>
                <c:pt idx="1244">
                  <c:v>0.59144099999999999</c:v>
                </c:pt>
                <c:pt idx="1245">
                  <c:v>0.59144099999999999</c:v>
                </c:pt>
                <c:pt idx="1246">
                  <c:v>0.59144099999999999</c:v>
                </c:pt>
                <c:pt idx="1247">
                  <c:v>0.59144099999999999</c:v>
                </c:pt>
                <c:pt idx="1248">
                  <c:v>0.59146699999999996</c:v>
                </c:pt>
                <c:pt idx="1249">
                  <c:v>0.59146699999999996</c:v>
                </c:pt>
                <c:pt idx="1250">
                  <c:v>0.59115300000000004</c:v>
                </c:pt>
                <c:pt idx="1251">
                  <c:v>0.59115300000000004</c:v>
                </c:pt>
                <c:pt idx="1252">
                  <c:v>0.59115300000000004</c:v>
                </c:pt>
                <c:pt idx="1253">
                  <c:v>0.59028499999999995</c:v>
                </c:pt>
                <c:pt idx="1254">
                  <c:v>0.59028499999999995</c:v>
                </c:pt>
                <c:pt idx="1255">
                  <c:v>0.59046900000000002</c:v>
                </c:pt>
                <c:pt idx="1256">
                  <c:v>0.59059200000000001</c:v>
                </c:pt>
                <c:pt idx="1257">
                  <c:v>0.59010099999999999</c:v>
                </c:pt>
                <c:pt idx="1258">
                  <c:v>0.59010099999999999</c:v>
                </c:pt>
                <c:pt idx="1259">
                  <c:v>0.58877800000000002</c:v>
                </c:pt>
                <c:pt idx="1260">
                  <c:v>0.58877800000000002</c:v>
                </c:pt>
                <c:pt idx="1261">
                  <c:v>0.58851399999999998</c:v>
                </c:pt>
                <c:pt idx="1262">
                  <c:v>0.58851399999999998</c:v>
                </c:pt>
                <c:pt idx="1263">
                  <c:v>0.58851399999999998</c:v>
                </c:pt>
                <c:pt idx="1264">
                  <c:v>0.58851399999999998</c:v>
                </c:pt>
                <c:pt idx="1265">
                  <c:v>0.58851399999999998</c:v>
                </c:pt>
                <c:pt idx="1266">
                  <c:v>0.58851399999999998</c:v>
                </c:pt>
                <c:pt idx="1267">
                  <c:v>0.58849700000000005</c:v>
                </c:pt>
                <c:pt idx="1268">
                  <c:v>0.58849700000000005</c:v>
                </c:pt>
                <c:pt idx="1269">
                  <c:v>0.58849700000000005</c:v>
                </c:pt>
                <c:pt idx="1270">
                  <c:v>0.58849700000000005</c:v>
                </c:pt>
                <c:pt idx="1271">
                  <c:v>0.58815399999999995</c:v>
                </c:pt>
                <c:pt idx="1272">
                  <c:v>0.58815399999999995</c:v>
                </c:pt>
                <c:pt idx="1273">
                  <c:v>0.58819200000000005</c:v>
                </c:pt>
                <c:pt idx="1274">
                  <c:v>0.58833800000000003</c:v>
                </c:pt>
                <c:pt idx="1275">
                  <c:v>0.58833800000000003</c:v>
                </c:pt>
                <c:pt idx="1276">
                  <c:v>0.58833800000000003</c:v>
                </c:pt>
                <c:pt idx="1277">
                  <c:v>0.58938400000000002</c:v>
                </c:pt>
                <c:pt idx="1278">
                  <c:v>0.58938400000000002</c:v>
                </c:pt>
                <c:pt idx="1279">
                  <c:v>0.58958100000000002</c:v>
                </c:pt>
                <c:pt idx="1280">
                  <c:v>0.58958100000000002</c:v>
                </c:pt>
                <c:pt idx="1281">
                  <c:v>0.58958100000000002</c:v>
                </c:pt>
                <c:pt idx="1282">
                  <c:v>0.58958100000000002</c:v>
                </c:pt>
                <c:pt idx="1283">
                  <c:v>0.58958100000000002</c:v>
                </c:pt>
                <c:pt idx="1284">
                  <c:v>0.58958100000000002</c:v>
                </c:pt>
                <c:pt idx="1285">
                  <c:v>0.58978799999999998</c:v>
                </c:pt>
                <c:pt idx="1286">
                  <c:v>0.58978799999999998</c:v>
                </c:pt>
                <c:pt idx="1287">
                  <c:v>0.58978799999999998</c:v>
                </c:pt>
                <c:pt idx="1288">
                  <c:v>0.58978799999999998</c:v>
                </c:pt>
                <c:pt idx="1289">
                  <c:v>0.58978799999999998</c:v>
                </c:pt>
                <c:pt idx="1290">
                  <c:v>0.58978799999999998</c:v>
                </c:pt>
                <c:pt idx="1291">
                  <c:v>0.58985699999999996</c:v>
                </c:pt>
                <c:pt idx="1292">
                  <c:v>0.58985699999999996</c:v>
                </c:pt>
                <c:pt idx="1293">
                  <c:v>0.58985699999999996</c:v>
                </c:pt>
                <c:pt idx="1294">
                  <c:v>0.58985699999999996</c:v>
                </c:pt>
                <c:pt idx="1295">
                  <c:v>0.58985699999999996</c:v>
                </c:pt>
                <c:pt idx="1296">
                  <c:v>0.58985699999999996</c:v>
                </c:pt>
                <c:pt idx="1297">
                  <c:v>0.58985699999999996</c:v>
                </c:pt>
                <c:pt idx="1298">
                  <c:v>0.58985699999999996</c:v>
                </c:pt>
                <c:pt idx="1299">
                  <c:v>0.58985699999999996</c:v>
                </c:pt>
                <c:pt idx="1300">
                  <c:v>0.59058699999999997</c:v>
                </c:pt>
                <c:pt idx="1301">
                  <c:v>0.59058699999999997</c:v>
                </c:pt>
                <c:pt idx="1302">
                  <c:v>0.58994000000000002</c:v>
                </c:pt>
                <c:pt idx="1303">
                  <c:v>0.58991199999999999</c:v>
                </c:pt>
                <c:pt idx="1304">
                  <c:v>0.58991199999999999</c:v>
                </c:pt>
                <c:pt idx="1305">
                  <c:v>0.58991199999999999</c:v>
                </c:pt>
                <c:pt idx="1306">
                  <c:v>0.58991199999999999</c:v>
                </c:pt>
                <c:pt idx="1307">
                  <c:v>0.59009299999999998</c:v>
                </c:pt>
                <c:pt idx="1308">
                  <c:v>0.59009299999999998</c:v>
                </c:pt>
                <c:pt idx="1309">
                  <c:v>0.59009800000000001</c:v>
                </c:pt>
                <c:pt idx="1310">
                  <c:v>0.59009800000000001</c:v>
                </c:pt>
                <c:pt idx="1311">
                  <c:v>0.59009800000000001</c:v>
                </c:pt>
                <c:pt idx="1312">
                  <c:v>0.59009800000000001</c:v>
                </c:pt>
                <c:pt idx="1313">
                  <c:v>0.59009800000000001</c:v>
                </c:pt>
                <c:pt idx="1314">
                  <c:v>0.59009800000000001</c:v>
                </c:pt>
                <c:pt idx="1315">
                  <c:v>0.59009800000000001</c:v>
                </c:pt>
                <c:pt idx="1316">
                  <c:v>0.59009800000000001</c:v>
                </c:pt>
                <c:pt idx="1317">
                  <c:v>0.59012399999999998</c:v>
                </c:pt>
                <c:pt idx="1318">
                  <c:v>0.59012399999999998</c:v>
                </c:pt>
                <c:pt idx="1319">
                  <c:v>0.59012399999999998</c:v>
                </c:pt>
                <c:pt idx="1320">
                  <c:v>0.59012399999999998</c:v>
                </c:pt>
                <c:pt idx="1321">
                  <c:v>0.59012399999999998</c:v>
                </c:pt>
                <c:pt idx="1322">
                  <c:v>0.59005600000000002</c:v>
                </c:pt>
                <c:pt idx="1323">
                  <c:v>0.59005600000000002</c:v>
                </c:pt>
                <c:pt idx="1324">
                  <c:v>0.59005600000000002</c:v>
                </c:pt>
                <c:pt idx="1325">
                  <c:v>0.59005600000000002</c:v>
                </c:pt>
                <c:pt idx="1326">
                  <c:v>0.59007200000000004</c:v>
                </c:pt>
              </c:numCache>
            </c:numRef>
          </c:yVal>
          <c:smooth val="1"/>
          <c:extLst>
            <c:ext xmlns:c16="http://schemas.microsoft.com/office/drawing/2014/chart" uri="{C3380CC4-5D6E-409C-BE32-E72D297353CC}">
              <c16:uniqueId val="{00000002-4E5E-4067-9A1D-0963DB6A0FF0}"/>
            </c:ext>
          </c:extLst>
        </c:ser>
        <c:ser>
          <c:idx val="3"/>
          <c:order val="3"/>
          <c:tx>
            <c:strRef>
              <c:f>'911'!$E$1</c:f>
              <c:strCache>
                <c:ptCount val="1"/>
                <c:pt idx="0">
                  <c:v>v(out3)</c:v>
                </c:pt>
              </c:strCache>
            </c:strRef>
          </c:tx>
          <c:spPr>
            <a:ln w="19050" cap="rnd">
              <a:solidFill>
                <a:schemeClr val="accent4">
                  <a:lumMod val="75000"/>
                </a:schemeClr>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'911'!$E$2:$E$1328</c:f>
              <c:numCache>
                <c:formatCode>General</c:formatCode>
                <c:ptCount val="1327"/>
                <c:pt idx="0">
                  <c:v>0.61926099999999995</c:v>
                </c:pt>
                <c:pt idx="1">
                  <c:v>0.61926099999999995</c:v>
                </c:pt>
                <c:pt idx="2">
                  <c:v>0.61920299999999995</c:v>
                </c:pt>
                <c:pt idx="3">
                  <c:v>0.61920299999999995</c:v>
                </c:pt>
                <c:pt idx="4">
                  <c:v>0.61920299999999995</c:v>
                </c:pt>
                <c:pt idx="5">
                  <c:v>0.61920299999999995</c:v>
                </c:pt>
                <c:pt idx="6">
                  <c:v>0.61882199999999998</c:v>
                </c:pt>
                <c:pt idx="7">
                  <c:v>0.619143</c:v>
                </c:pt>
                <c:pt idx="8">
                  <c:v>0.619143</c:v>
                </c:pt>
                <c:pt idx="9">
                  <c:v>0.62073199999999995</c:v>
                </c:pt>
                <c:pt idx="10">
                  <c:v>0.62073199999999995</c:v>
                </c:pt>
                <c:pt idx="11">
                  <c:v>0.62073199999999995</c:v>
                </c:pt>
                <c:pt idx="12">
                  <c:v>0.62073199999999995</c:v>
                </c:pt>
                <c:pt idx="13">
                  <c:v>0.622525</c:v>
                </c:pt>
                <c:pt idx="14">
                  <c:v>0.622525</c:v>
                </c:pt>
                <c:pt idx="15">
                  <c:v>0.62275400000000003</c:v>
                </c:pt>
                <c:pt idx="16">
                  <c:v>0.62275400000000003</c:v>
                </c:pt>
                <c:pt idx="17">
                  <c:v>0.62254900000000002</c:v>
                </c:pt>
                <c:pt idx="18">
                  <c:v>0.62254900000000002</c:v>
                </c:pt>
                <c:pt idx="19">
                  <c:v>0.622116</c:v>
                </c:pt>
                <c:pt idx="20">
                  <c:v>0.622116</c:v>
                </c:pt>
                <c:pt idx="21">
                  <c:v>0.62201200000000001</c:v>
                </c:pt>
                <c:pt idx="22">
                  <c:v>0.62201200000000001</c:v>
                </c:pt>
                <c:pt idx="23">
                  <c:v>0.62218499999999999</c:v>
                </c:pt>
                <c:pt idx="24">
                  <c:v>0.62218499999999999</c:v>
                </c:pt>
                <c:pt idx="25">
                  <c:v>0.62218499999999999</c:v>
                </c:pt>
                <c:pt idx="26">
                  <c:v>0.62322100000000002</c:v>
                </c:pt>
                <c:pt idx="27">
                  <c:v>0.623309</c:v>
                </c:pt>
                <c:pt idx="28">
                  <c:v>0.623309</c:v>
                </c:pt>
                <c:pt idx="29">
                  <c:v>0.623309</c:v>
                </c:pt>
                <c:pt idx="30">
                  <c:v>0.623309</c:v>
                </c:pt>
                <c:pt idx="31">
                  <c:v>0.623309</c:v>
                </c:pt>
                <c:pt idx="32">
                  <c:v>0.62340499999999999</c:v>
                </c:pt>
                <c:pt idx="33">
                  <c:v>0.62340499999999999</c:v>
                </c:pt>
                <c:pt idx="34">
                  <c:v>0.62340499999999999</c:v>
                </c:pt>
                <c:pt idx="35">
                  <c:v>0.62340499999999999</c:v>
                </c:pt>
                <c:pt idx="36">
                  <c:v>0.62340499999999999</c:v>
                </c:pt>
                <c:pt idx="37">
                  <c:v>0.62340499999999999</c:v>
                </c:pt>
                <c:pt idx="38">
                  <c:v>0.62340499999999999</c:v>
                </c:pt>
                <c:pt idx="39">
                  <c:v>0.62340499999999999</c:v>
                </c:pt>
                <c:pt idx="40">
                  <c:v>0.62335600000000002</c:v>
                </c:pt>
                <c:pt idx="41">
                  <c:v>0.62321700000000002</c:v>
                </c:pt>
                <c:pt idx="42">
                  <c:v>0.62321700000000002</c:v>
                </c:pt>
                <c:pt idx="43">
                  <c:v>0.62321700000000002</c:v>
                </c:pt>
                <c:pt idx="44">
                  <c:v>0.62166299999999997</c:v>
                </c:pt>
                <c:pt idx="45">
                  <c:v>0.62166299999999997</c:v>
                </c:pt>
                <c:pt idx="46">
                  <c:v>0.62057799999999996</c:v>
                </c:pt>
                <c:pt idx="47">
                  <c:v>0.62057799999999996</c:v>
                </c:pt>
                <c:pt idx="48">
                  <c:v>0.62057799999999996</c:v>
                </c:pt>
                <c:pt idx="49">
                  <c:v>0.61887000000000003</c:v>
                </c:pt>
                <c:pt idx="50">
                  <c:v>0.61887000000000003</c:v>
                </c:pt>
                <c:pt idx="51">
                  <c:v>0.61887000000000003</c:v>
                </c:pt>
                <c:pt idx="52">
                  <c:v>0.61590699999999998</c:v>
                </c:pt>
                <c:pt idx="53">
                  <c:v>0.61590699999999998</c:v>
                </c:pt>
                <c:pt idx="54">
                  <c:v>0.61357799999999996</c:v>
                </c:pt>
                <c:pt idx="55">
                  <c:v>0.61357799999999996</c:v>
                </c:pt>
                <c:pt idx="56">
                  <c:v>0.61221800000000004</c:v>
                </c:pt>
                <c:pt idx="57">
                  <c:v>0.61135899999999999</c:v>
                </c:pt>
                <c:pt idx="58">
                  <c:v>0.61135899999999999</c:v>
                </c:pt>
                <c:pt idx="59">
                  <c:v>0.61052399999999996</c:v>
                </c:pt>
                <c:pt idx="60">
                  <c:v>0.61052399999999996</c:v>
                </c:pt>
                <c:pt idx="61">
                  <c:v>0.610178</c:v>
                </c:pt>
                <c:pt idx="62">
                  <c:v>0.610178</c:v>
                </c:pt>
                <c:pt idx="63">
                  <c:v>0.610178</c:v>
                </c:pt>
                <c:pt idx="64">
                  <c:v>0.60994000000000004</c:v>
                </c:pt>
                <c:pt idx="65">
                  <c:v>0.60994000000000004</c:v>
                </c:pt>
                <c:pt idx="66">
                  <c:v>0.608545</c:v>
                </c:pt>
                <c:pt idx="67">
                  <c:v>0.608545</c:v>
                </c:pt>
                <c:pt idx="68">
                  <c:v>0.608545</c:v>
                </c:pt>
                <c:pt idx="69">
                  <c:v>0.608545</c:v>
                </c:pt>
                <c:pt idx="70">
                  <c:v>0.608545</c:v>
                </c:pt>
                <c:pt idx="71">
                  <c:v>0.608545</c:v>
                </c:pt>
                <c:pt idx="72">
                  <c:v>0.60604800000000003</c:v>
                </c:pt>
                <c:pt idx="73">
                  <c:v>0.60604800000000003</c:v>
                </c:pt>
                <c:pt idx="74">
                  <c:v>0.60554399999999997</c:v>
                </c:pt>
                <c:pt idx="75">
                  <c:v>0.60553000000000001</c:v>
                </c:pt>
                <c:pt idx="76">
                  <c:v>0.60569899999999999</c:v>
                </c:pt>
                <c:pt idx="77">
                  <c:v>0.60569899999999999</c:v>
                </c:pt>
                <c:pt idx="78">
                  <c:v>0.60645300000000002</c:v>
                </c:pt>
                <c:pt idx="79">
                  <c:v>0.60645300000000002</c:v>
                </c:pt>
                <c:pt idx="80">
                  <c:v>0.60736199999999996</c:v>
                </c:pt>
                <c:pt idx="81">
                  <c:v>0.60736199999999996</c:v>
                </c:pt>
                <c:pt idx="82">
                  <c:v>0.60807900000000004</c:v>
                </c:pt>
                <c:pt idx="83">
                  <c:v>0.60807900000000004</c:v>
                </c:pt>
                <c:pt idx="84">
                  <c:v>0.60945300000000002</c:v>
                </c:pt>
                <c:pt idx="85">
                  <c:v>0.60945300000000002</c:v>
                </c:pt>
                <c:pt idx="86">
                  <c:v>0.61015399999999997</c:v>
                </c:pt>
                <c:pt idx="87">
                  <c:v>0.61038000000000003</c:v>
                </c:pt>
                <c:pt idx="88">
                  <c:v>0.61038000000000003</c:v>
                </c:pt>
                <c:pt idx="89">
                  <c:v>0.61038000000000003</c:v>
                </c:pt>
                <c:pt idx="90">
                  <c:v>0.61038000000000003</c:v>
                </c:pt>
                <c:pt idx="91">
                  <c:v>0.61038000000000003</c:v>
                </c:pt>
                <c:pt idx="92">
                  <c:v>0.61092100000000005</c:v>
                </c:pt>
                <c:pt idx="93">
                  <c:v>0.61097599999999996</c:v>
                </c:pt>
                <c:pt idx="94">
                  <c:v>0.61097599999999996</c:v>
                </c:pt>
                <c:pt idx="95">
                  <c:v>0.61097599999999996</c:v>
                </c:pt>
                <c:pt idx="96">
                  <c:v>0.61039500000000002</c:v>
                </c:pt>
                <c:pt idx="97">
                  <c:v>0.61039500000000002</c:v>
                </c:pt>
                <c:pt idx="98">
                  <c:v>0.61039500000000002</c:v>
                </c:pt>
                <c:pt idx="99">
                  <c:v>0.61026999999999998</c:v>
                </c:pt>
                <c:pt idx="100">
                  <c:v>0.61038800000000004</c:v>
                </c:pt>
                <c:pt idx="101">
                  <c:v>0.61038800000000004</c:v>
                </c:pt>
                <c:pt idx="102">
                  <c:v>0.61038800000000004</c:v>
                </c:pt>
                <c:pt idx="103">
                  <c:v>0.61136599999999997</c:v>
                </c:pt>
                <c:pt idx="104">
                  <c:v>0.61136599999999997</c:v>
                </c:pt>
                <c:pt idx="105">
                  <c:v>0.61228499999999997</c:v>
                </c:pt>
                <c:pt idx="106">
                  <c:v>0.61228499999999997</c:v>
                </c:pt>
                <c:pt idx="107">
                  <c:v>0.61228499999999997</c:v>
                </c:pt>
                <c:pt idx="108">
                  <c:v>0.61228499999999997</c:v>
                </c:pt>
                <c:pt idx="109">
                  <c:v>0.61335099999999998</c:v>
                </c:pt>
                <c:pt idx="110">
                  <c:v>0.61335099999999998</c:v>
                </c:pt>
                <c:pt idx="111">
                  <c:v>0.61335099999999998</c:v>
                </c:pt>
                <c:pt idx="112">
                  <c:v>0.61335099999999998</c:v>
                </c:pt>
                <c:pt idx="113">
                  <c:v>0.61335099999999998</c:v>
                </c:pt>
                <c:pt idx="114">
                  <c:v>0.61335099999999998</c:v>
                </c:pt>
                <c:pt idx="115">
                  <c:v>0.61335099999999998</c:v>
                </c:pt>
                <c:pt idx="116">
                  <c:v>0.61335099999999998</c:v>
                </c:pt>
                <c:pt idx="117">
                  <c:v>0.61800999999999995</c:v>
                </c:pt>
                <c:pt idx="118">
                  <c:v>0.61800999999999995</c:v>
                </c:pt>
                <c:pt idx="119">
                  <c:v>0.61800999999999995</c:v>
                </c:pt>
                <c:pt idx="120">
                  <c:v>0.61960499999999996</c:v>
                </c:pt>
                <c:pt idx="121">
                  <c:v>0.61960499999999996</c:v>
                </c:pt>
                <c:pt idx="122">
                  <c:v>0.62045300000000003</c:v>
                </c:pt>
                <c:pt idx="123">
                  <c:v>0.62045300000000003</c:v>
                </c:pt>
                <c:pt idx="124">
                  <c:v>0.62045300000000003</c:v>
                </c:pt>
                <c:pt idx="125">
                  <c:v>0.62045300000000003</c:v>
                </c:pt>
                <c:pt idx="126">
                  <c:v>0.62045300000000003</c:v>
                </c:pt>
                <c:pt idx="127">
                  <c:v>0.62211499999999997</c:v>
                </c:pt>
                <c:pt idx="128">
                  <c:v>0.62211499999999997</c:v>
                </c:pt>
                <c:pt idx="129">
                  <c:v>0.62211499999999997</c:v>
                </c:pt>
                <c:pt idx="130">
                  <c:v>0.62211499999999997</c:v>
                </c:pt>
                <c:pt idx="131">
                  <c:v>0.62211499999999997</c:v>
                </c:pt>
                <c:pt idx="132">
                  <c:v>0.62211499999999997</c:v>
                </c:pt>
                <c:pt idx="133">
                  <c:v>0.62211499999999997</c:v>
                </c:pt>
                <c:pt idx="134">
                  <c:v>0.62211499999999997</c:v>
                </c:pt>
                <c:pt idx="135">
                  <c:v>0.62423799999999996</c:v>
                </c:pt>
                <c:pt idx="136">
                  <c:v>0.62423799999999996</c:v>
                </c:pt>
                <c:pt idx="137">
                  <c:v>0.62523200000000001</c:v>
                </c:pt>
                <c:pt idx="138">
                  <c:v>0.62523200000000001</c:v>
                </c:pt>
                <c:pt idx="139">
                  <c:v>0.62630200000000003</c:v>
                </c:pt>
                <c:pt idx="140">
                  <c:v>0.62630200000000003</c:v>
                </c:pt>
                <c:pt idx="141">
                  <c:v>0.62778500000000004</c:v>
                </c:pt>
                <c:pt idx="142">
                  <c:v>0.63011399999999995</c:v>
                </c:pt>
                <c:pt idx="143">
                  <c:v>0.63302899999999995</c:v>
                </c:pt>
                <c:pt idx="144">
                  <c:v>0.63457600000000003</c:v>
                </c:pt>
                <c:pt idx="145">
                  <c:v>0.63637600000000005</c:v>
                </c:pt>
                <c:pt idx="146">
                  <c:v>0.638436</c:v>
                </c:pt>
                <c:pt idx="147">
                  <c:v>0.638436</c:v>
                </c:pt>
                <c:pt idx="148">
                  <c:v>0.644285</c:v>
                </c:pt>
                <c:pt idx="149">
                  <c:v>0.64779299999999995</c:v>
                </c:pt>
                <c:pt idx="150">
                  <c:v>0.65107999999999999</c:v>
                </c:pt>
                <c:pt idx="151">
                  <c:v>0.65461000000000003</c:v>
                </c:pt>
                <c:pt idx="152">
                  <c:v>0.66025800000000001</c:v>
                </c:pt>
                <c:pt idx="153">
                  <c:v>0.66546499999999997</c:v>
                </c:pt>
                <c:pt idx="154">
                  <c:v>0.66937199999999997</c:v>
                </c:pt>
                <c:pt idx="155">
                  <c:v>0.67240800000000001</c:v>
                </c:pt>
                <c:pt idx="156">
                  <c:v>0.67406999999999995</c:v>
                </c:pt>
                <c:pt idx="157">
                  <c:v>0.67511699999999997</c:v>
                </c:pt>
                <c:pt idx="158">
                  <c:v>0.67533600000000005</c:v>
                </c:pt>
                <c:pt idx="159">
                  <c:v>0.67533600000000005</c:v>
                </c:pt>
                <c:pt idx="160">
                  <c:v>0.67533600000000005</c:v>
                </c:pt>
                <c:pt idx="161">
                  <c:v>0.67285700000000004</c:v>
                </c:pt>
                <c:pt idx="162">
                  <c:v>0.67248799999999997</c:v>
                </c:pt>
                <c:pt idx="163">
                  <c:v>0.67310499999999995</c:v>
                </c:pt>
                <c:pt idx="164">
                  <c:v>0.67333200000000004</c:v>
                </c:pt>
                <c:pt idx="165">
                  <c:v>0.67333200000000004</c:v>
                </c:pt>
                <c:pt idx="166">
                  <c:v>0.673238</c:v>
                </c:pt>
                <c:pt idx="167">
                  <c:v>0.67249300000000001</c:v>
                </c:pt>
                <c:pt idx="168">
                  <c:v>0.67249300000000001</c:v>
                </c:pt>
                <c:pt idx="169">
                  <c:v>0.67249300000000001</c:v>
                </c:pt>
                <c:pt idx="170">
                  <c:v>0.67249300000000001</c:v>
                </c:pt>
                <c:pt idx="171">
                  <c:v>0.67249300000000001</c:v>
                </c:pt>
                <c:pt idx="172">
                  <c:v>0.66829000000000005</c:v>
                </c:pt>
                <c:pt idx="173">
                  <c:v>0.66829000000000005</c:v>
                </c:pt>
                <c:pt idx="174">
                  <c:v>0.66829000000000005</c:v>
                </c:pt>
                <c:pt idx="175">
                  <c:v>0.66583899999999996</c:v>
                </c:pt>
                <c:pt idx="176">
                  <c:v>0.66583899999999996</c:v>
                </c:pt>
                <c:pt idx="177">
                  <c:v>0.66583899999999996</c:v>
                </c:pt>
                <c:pt idx="178">
                  <c:v>0.66432000000000002</c:v>
                </c:pt>
                <c:pt idx="179">
                  <c:v>0.66432000000000002</c:v>
                </c:pt>
                <c:pt idx="180">
                  <c:v>0.66432000000000002</c:v>
                </c:pt>
                <c:pt idx="181">
                  <c:v>0.662524</c:v>
                </c:pt>
                <c:pt idx="182">
                  <c:v>0.662524</c:v>
                </c:pt>
                <c:pt idx="183">
                  <c:v>0.662524</c:v>
                </c:pt>
                <c:pt idx="184">
                  <c:v>0.662524</c:v>
                </c:pt>
                <c:pt idx="185">
                  <c:v>0.65962600000000005</c:v>
                </c:pt>
                <c:pt idx="186">
                  <c:v>0.657995</c:v>
                </c:pt>
                <c:pt idx="187">
                  <c:v>0.65731399999999995</c:v>
                </c:pt>
                <c:pt idx="188">
                  <c:v>0.65731399999999995</c:v>
                </c:pt>
                <c:pt idx="189">
                  <c:v>0.65549100000000005</c:v>
                </c:pt>
                <c:pt idx="190">
                  <c:v>0.65549100000000005</c:v>
                </c:pt>
                <c:pt idx="191">
                  <c:v>0.65549100000000005</c:v>
                </c:pt>
                <c:pt idx="192">
                  <c:v>0.65313200000000005</c:v>
                </c:pt>
                <c:pt idx="193">
                  <c:v>0.65313200000000005</c:v>
                </c:pt>
                <c:pt idx="194">
                  <c:v>0.65138200000000002</c:v>
                </c:pt>
                <c:pt idx="195">
                  <c:v>0.65068300000000001</c:v>
                </c:pt>
                <c:pt idx="196">
                  <c:v>0.65068300000000001</c:v>
                </c:pt>
                <c:pt idx="197">
                  <c:v>0.64863800000000005</c:v>
                </c:pt>
                <c:pt idx="198">
                  <c:v>0.64780800000000005</c:v>
                </c:pt>
                <c:pt idx="199">
                  <c:v>0.64780800000000005</c:v>
                </c:pt>
                <c:pt idx="200">
                  <c:v>0.64780800000000005</c:v>
                </c:pt>
                <c:pt idx="201">
                  <c:v>0.64780800000000005</c:v>
                </c:pt>
                <c:pt idx="202">
                  <c:v>0.64525299999999997</c:v>
                </c:pt>
                <c:pt idx="203">
                  <c:v>0.64500900000000005</c:v>
                </c:pt>
                <c:pt idx="204">
                  <c:v>0.64500900000000005</c:v>
                </c:pt>
                <c:pt idx="205">
                  <c:v>0.64500900000000005</c:v>
                </c:pt>
                <c:pt idx="206">
                  <c:v>0.64364699999999997</c:v>
                </c:pt>
                <c:pt idx="207">
                  <c:v>0.64332500000000004</c:v>
                </c:pt>
                <c:pt idx="208">
                  <c:v>0.64332500000000004</c:v>
                </c:pt>
                <c:pt idx="209">
                  <c:v>0.64332500000000004</c:v>
                </c:pt>
                <c:pt idx="210">
                  <c:v>0.64087899999999998</c:v>
                </c:pt>
                <c:pt idx="211">
                  <c:v>0.64025600000000005</c:v>
                </c:pt>
                <c:pt idx="212">
                  <c:v>0.64025600000000005</c:v>
                </c:pt>
                <c:pt idx="213">
                  <c:v>0.63805500000000004</c:v>
                </c:pt>
                <c:pt idx="214">
                  <c:v>0.63714599999999999</c:v>
                </c:pt>
                <c:pt idx="215">
                  <c:v>0.63714599999999999</c:v>
                </c:pt>
                <c:pt idx="216">
                  <c:v>0.63714599999999999</c:v>
                </c:pt>
                <c:pt idx="217">
                  <c:v>0.63505699999999998</c:v>
                </c:pt>
                <c:pt idx="218">
                  <c:v>0.63470199999999999</c:v>
                </c:pt>
                <c:pt idx="219">
                  <c:v>0.63470199999999999</c:v>
                </c:pt>
                <c:pt idx="220">
                  <c:v>0.63424800000000003</c:v>
                </c:pt>
                <c:pt idx="221">
                  <c:v>0.633853</c:v>
                </c:pt>
                <c:pt idx="222">
                  <c:v>0.63383400000000001</c:v>
                </c:pt>
                <c:pt idx="223">
                  <c:v>0.63383400000000001</c:v>
                </c:pt>
                <c:pt idx="224">
                  <c:v>0.63383400000000001</c:v>
                </c:pt>
                <c:pt idx="225">
                  <c:v>0.63305599999999995</c:v>
                </c:pt>
                <c:pt idx="226">
                  <c:v>0.63306799999999996</c:v>
                </c:pt>
                <c:pt idx="227">
                  <c:v>0.63256800000000002</c:v>
                </c:pt>
                <c:pt idx="228">
                  <c:v>0.63256800000000002</c:v>
                </c:pt>
                <c:pt idx="229">
                  <c:v>0.63255700000000004</c:v>
                </c:pt>
                <c:pt idx="230">
                  <c:v>0.63255700000000004</c:v>
                </c:pt>
                <c:pt idx="231">
                  <c:v>0.63258999999999999</c:v>
                </c:pt>
                <c:pt idx="232">
                  <c:v>0.63258999999999999</c:v>
                </c:pt>
                <c:pt idx="233">
                  <c:v>0.63326300000000002</c:v>
                </c:pt>
                <c:pt idx="234">
                  <c:v>0.63326300000000002</c:v>
                </c:pt>
                <c:pt idx="235">
                  <c:v>0.63307400000000003</c:v>
                </c:pt>
                <c:pt idx="236">
                  <c:v>0.63307400000000003</c:v>
                </c:pt>
                <c:pt idx="237">
                  <c:v>0.63283599999999995</c:v>
                </c:pt>
                <c:pt idx="238">
                  <c:v>0.63283599999999995</c:v>
                </c:pt>
                <c:pt idx="239">
                  <c:v>0.63283599999999995</c:v>
                </c:pt>
                <c:pt idx="240">
                  <c:v>0.63164900000000002</c:v>
                </c:pt>
                <c:pt idx="241">
                  <c:v>0.63143199999999999</c:v>
                </c:pt>
                <c:pt idx="242">
                  <c:v>0.63143199999999999</c:v>
                </c:pt>
                <c:pt idx="243">
                  <c:v>0.63143199999999999</c:v>
                </c:pt>
                <c:pt idx="244">
                  <c:v>0.62831300000000001</c:v>
                </c:pt>
                <c:pt idx="245">
                  <c:v>0.62831300000000001</c:v>
                </c:pt>
                <c:pt idx="246">
                  <c:v>0.626942</c:v>
                </c:pt>
                <c:pt idx="247">
                  <c:v>0.626942</c:v>
                </c:pt>
                <c:pt idx="248">
                  <c:v>0.626942</c:v>
                </c:pt>
                <c:pt idx="249">
                  <c:v>0.62560199999999999</c:v>
                </c:pt>
                <c:pt idx="250">
                  <c:v>0.62429900000000005</c:v>
                </c:pt>
                <c:pt idx="251">
                  <c:v>0.62381200000000003</c:v>
                </c:pt>
                <c:pt idx="252">
                  <c:v>0.62229100000000004</c:v>
                </c:pt>
                <c:pt idx="253">
                  <c:v>0.62229100000000004</c:v>
                </c:pt>
                <c:pt idx="254">
                  <c:v>0.62229100000000004</c:v>
                </c:pt>
                <c:pt idx="255">
                  <c:v>0.62055899999999997</c:v>
                </c:pt>
                <c:pt idx="256">
                  <c:v>0.619834</c:v>
                </c:pt>
                <c:pt idx="257">
                  <c:v>0.619834</c:v>
                </c:pt>
                <c:pt idx="258">
                  <c:v>0.61892000000000003</c:v>
                </c:pt>
                <c:pt idx="259">
                  <c:v>0.61892000000000003</c:v>
                </c:pt>
                <c:pt idx="260">
                  <c:v>0.61836999999999998</c:v>
                </c:pt>
                <c:pt idx="261">
                  <c:v>0.61836999999999998</c:v>
                </c:pt>
                <c:pt idx="262">
                  <c:v>0.61836999999999998</c:v>
                </c:pt>
                <c:pt idx="263">
                  <c:v>0.61840200000000001</c:v>
                </c:pt>
                <c:pt idx="264">
                  <c:v>0.61840200000000001</c:v>
                </c:pt>
                <c:pt idx="265">
                  <c:v>0.61868900000000004</c:v>
                </c:pt>
                <c:pt idx="266">
                  <c:v>0.61868900000000004</c:v>
                </c:pt>
                <c:pt idx="267">
                  <c:v>0.61945099999999997</c:v>
                </c:pt>
                <c:pt idx="268">
                  <c:v>0.61979799999999996</c:v>
                </c:pt>
                <c:pt idx="269">
                  <c:v>0.61979799999999996</c:v>
                </c:pt>
                <c:pt idx="270">
                  <c:v>0.61979799999999996</c:v>
                </c:pt>
                <c:pt idx="271">
                  <c:v>0.61996600000000002</c:v>
                </c:pt>
                <c:pt idx="272">
                  <c:v>0.61996600000000002</c:v>
                </c:pt>
                <c:pt idx="273">
                  <c:v>0.61996600000000002</c:v>
                </c:pt>
                <c:pt idx="274">
                  <c:v>0.61996600000000002</c:v>
                </c:pt>
                <c:pt idx="275">
                  <c:v>0.62004400000000004</c:v>
                </c:pt>
                <c:pt idx="276">
                  <c:v>0.62004400000000004</c:v>
                </c:pt>
                <c:pt idx="277">
                  <c:v>0.62004400000000004</c:v>
                </c:pt>
                <c:pt idx="278">
                  <c:v>0.62004400000000004</c:v>
                </c:pt>
                <c:pt idx="279">
                  <c:v>0.62004400000000004</c:v>
                </c:pt>
                <c:pt idx="280">
                  <c:v>0.618483</c:v>
                </c:pt>
                <c:pt idx="281">
                  <c:v>0.618483</c:v>
                </c:pt>
                <c:pt idx="282">
                  <c:v>0.61795299999999997</c:v>
                </c:pt>
                <c:pt idx="283">
                  <c:v>0.61795299999999997</c:v>
                </c:pt>
                <c:pt idx="284">
                  <c:v>0.61782300000000001</c:v>
                </c:pt>
                <c:pt idx="285">
                  <c:v>0.61782300000000001</c:v>
                </c:pt>
                <c:pt idx="286">
                  <c:v>0.61782300000000001</c:v>
                </c:pt>
                <c:pt idx="287">
                  <c:v>0.61782300000000001</c:v>
                </c:pt>
                <c:pt idx="288">
                  <c:v>0.61807599999999996</c:v>
                </c:pt>
                <c:pt idx="289">
                  <c:v>0.61807599999999996</c:v>
                </c:pt>
                <c:pt idx="290">
                  <c:v>0.61807599999999996</c:v>
                </c:pt>
                <c:pt idx="291">
                  <c:v>0.61807599999999996</c:v>
                </c:pt>
                <c:pt idx="292">
                  <c:v>0.61807599999999996</c:v>
                </c:pt>
                <c:pt idx="293">
                  <c:v>0.61807599999999996</c:v>
                </c:pt>
                <c:pt idx="294">
                  <c:v>0.61858999999999997</c:v>
                </c:pt>
                <c:pt idx="295">
                  <c:v>0.61858999999999997</c:v>
                </c:pt>
                <c:pt idx="296">
                  <c:v>0.61858999999999997</c:v>
                </c:pt>
                <c:pt idx="297">
                  <c:v>0.61858999999999997</c:v>
                </c:pt>
                <c:pt idx="298">
                  <c:v>0.61858999999999997</c:v>
                </c:pt>
                <c:pt idx="299">
                  <c:v>0.61834500000000003</c:v>
                </c:pt>
                <c:pt idx="300">
                  <c:v>0.61834500000000003</c:v>
                </c:pt>
                <c:pt idx="301">
                  <c:v>0.61834500000000003</c:v>
                </c:pt>
                <c:pt idx="302">
                  <c:v>0.61834500000000003</c:v>
                </c:pt>
                <c:pt idx="303">
                  <c:v>0.61783999999999994</c:v>
                </c:pt>
                <c:pt idx="304">
                  <c:v>0.61783999999999994</c:v>
                </c:pt>
                <c:pt idx="305">
                  <c:v>0.61783999999999994</c:v>
                </c:pt>
                <c:pt idx="306">
                  <c:v>0.61783999999999994</c:v>
                </c:pt>
                <c:pt idx="307">
                  <c:v>0.61685299999999998</c:v>
                </c:pt>
                <c:pt idx="308">
                  <c:v>0.61685299999999998</c:v>
                </c:pt>
                <c:pt idx="309">
                  <c:v>0.61685299999999998</c:v>
                </c:pt>
                <c:pt idx="310">
                  <c:v>0.61516199999999999</c:v>
                </c:pt>
                <c:pt idx="311">
                  <c:v>0.61516199999999999</c:v>
                </c:pt>
                <c:pt idx="312">
                  <c:v>0.61476299999999995</c:v>
                </c:pt>
                <c:pt idx="313">
                  <c:v>0.61476299999999995</c:v>
                </c:pt>
                <c:pt idx="314">
                  <c:v>0.61476299999999995</c:v>
                </c:pt>
                <c:pt idx="315">
                  <c:v>0.61377000000000004</c:v>
                </c:pt>
                <c:pt idx="316">
                  <c:v>0.61377000000000004</c:v>
                </c:pt>
                <c:pt idx="317">
                  <c:v>0.61355400000000004</c:v>
                </c:pt>
                <c:pt idx="318">
                  <c:v>0.61355400000000004</c:v>
                </c:pt>
                <c:pt idx="319">
                  <c:v>0.61355400000000004</c:v>
                </c:pt>
                <c:pt idx="320">
                  <c:v>0.61355400000000004</c:v>
                </c:pt>
                <c:pt idx="321">
                  <c:v>0.613452</c:v>
                </c:pt>
                <c:pt idx="322">
                  <c:v>0.613452</c:v>
                </c:pt>
                <c:pt idx="323">
                  <c:v>0.613452</c:v>
                </c:pt>
                <c:pt idx="324">
                  <c:v>0.613452</c:v>
                </c:pt>
                <c:pt idx="325">
                  <c:v>0.61278600000000005</c:v>
                </c:pt>
                <c:pt idx="326">
                  <c:v>0.61278600000000005</c:v>
                </c:pt>
                <c:pt idx="327">
                  <c:v>0.61305699999999996</c:v>
                </c:pt>
                <c:pt idx="328">
                  <c:v>0.61305699999999996</c:v>
                </c:pt>
                <c:pt idx="329">
                  <c:v>0.61305699999999996</c:v>
                </c:pt>
                <c:pt idx="330">
                  <c:v>0.61305699999999996</c:v>
                </c:pt>
                <c:pt idx="331">
                  <c:v>0.61367000000000005</c:v>
                </c:pt>
                <c:pt idx="332">
                  <c:v>0.61367000000000005</c:v>
                </c:pt>
                <c:pt idx="333">
                  <c:v>0.61407100000000003</c:v>
                </c:pt>
                <c:pt idx="334">
                  <c:v>0.61428499999999997</c:v>
                </c:pt>
                <c:pt idx="335">
                  <c:v>0.61428499999999997</c:v>
                </c:pt>
                <c:pt idx="336">
                  <c:v>0.61413700000000004</c:v>
                </c:pt>
                <c:pt idx="337">
                  <c:v>0.61413700000000004</c:v>
                </c:pt>
                <c:pt idx="338">
                  <c:v>0.61413700000000004</c:v>
                </c:pt>
                <c:pt idx="339">
                  <c:v>0.61333099999999996</c:v>
                </c:pt>
                <c:pt idx="340">
                  <c:v>0.61269099999999999</c:v>
                </c:pt>
                <c:pt idx="341">
                  <c:v>0.61269099999999999</c:v>
                </c:pt>
                <c:pt idx="342">
                  <c:v>0.61269099999999999</c:v>
                </c:pt>
                <c:pt idx="343">
                  <c:v>0.61269099999999999</c:v>
                </c:pt>
                <c:pt idx="344">
                  <c:v>0.61269099999999999</c:v>
                </c:pt>
                <c:pt idx="345">
                  <c:v>0.609761</c:v>
                </c:pt>
                <c:pt idx="346">
                  <c:v>0.609761</c:v>
                </c:pt>
                <c:pt idx="347">
                  <c:v>0.609761</c:v>
                </c:pt>
                <c:pt idx="348">
                  <c:v>0.60927299999999995</c:v>
                </c:pt>
                <c:pt idx="349">
                  <c:v>0.60927299999999995</c:v>
                </c:pt>
                <c:pt idx="350">
                  <c:v>0.60927799999999999</c:v>
                </c:pt>
                <c:pt idx="351">
                  <c:v>0.60927799999999999</c:v>
                </c:pt>
                <c:pt idx="352">
                  <c:v>0.60949900000000001</c:v>
                </c:pt>
                <c:pt idx="353">
                  <c:v>0.60971500000000001</c:v>
                </c:pt>
                <c:pt idx="354">
                  <c:v>0.60971500000000001</c:v>
                </c:pt>
                <c:pt idx="355">
                  <c:v>0.60971500000000001</c:v>
                </c:pt>
                <c:pt idx="356">
                  <c:v>0.60965499999999995</c:v>
                </c:pt>
                <c:pt idx="357">
                  <c:v>0.60965499999999995</c:v>
                </c:pt>
                <c:pt idx="358">
                  <c:v>0.60965499999999995</c:v>
                </c:pt>
                <c:pt idx="359">
                  <c:v>0.60965499999999995</c:v>
                </c:pt>
                <c:pt idx="360">
                  <c:v>0.60953999999999997</c:v>
                </c:pt>
                <c:pt idx="361">
                  <c:v>0.60986300000000004</c:v>
                </c:pt>
                <c:pt idx="362">
                  <c:v>0.60986300000000004</c:v>
                </c:pt>
                <c:pt idx="363">
                  <c:v>0.60986300000000004</c:v>
                </c:pt>
                <c:pt idx="364">
                  <c:v>0.60981799999999997</c:v>
                </c:pt>
                <c:pt idx="365">
                  <c:v>0.60972700000000002</c:v>
                </c:pt>
                <c:pt idx="366">
                  <c:v>0.60972700000000002</c:v>
                </c:pt>
                <c:pt idx="367">
                  <c:v>0.60972700000000002</c:v>
                </c:pt>
                <c:pt idx="368">
                  <c:v>0.60868999999999995</c:v>
                </c:pt>
                <c:pt idx="369">
                  <c:v>0.60868999999999995</c:v>
                </c:pt>
                <c:pt idx="370">
                  <c:v>0.60868999999999995</c:v>
                </c:pt>
                <c:pt idx="371">
                  <c:v>0.60868999999999995</c:v>
                </c:pt>
                <c:pt idx="372">
                  <c:v>0.60868999999999995</c:v>
                </c:pt>
                <c:pt idx="373">
                  <c:v>0.60685100000000003</c:v>
                </c:pt>
                <c:pt idx="374">
                  <c:v>0.60685100000000003</c:v>
                </c:pt>
                <c:pt idx="375">
                  <c:v>0.60685100000000003</c:v>
                </c:pt>
                <c:pt idx="376">
                  <c:v>0.60685100000000003</c:v>
                </c:pt>
                <c:pt idx="377">
                  <c:v>0.60685100000000003</c:v>
                </c:pt>
                <c:pt idx="378">
                  <c:v>0.60609400000000002</c:v>
                </c:pt>
                <c:pt idx="379">
                  <c:v>0.60609400000000002</c:v>
                </c:pt>
                <c:pt idx="380">
                  <c:v>0.60609400000000002</c:v>
                </c:pt>
                <c:pt idx="381">
                  <c:v>0.60629699999999997</c:v>
                </c:pt>
                <c:pt idx="382">
                  <c:v>0.60629699999999997</c:v>
                </c:pt>
                <c:pt idx="383">
                  <c:v>0.60667499999999996</c:v>
                </c:pt>
                <c:pt idx="384">
                  <c:v>0.60667499999999996</c:v>
                </c:pt>
                <c:pt idx="385">
                  <c:v>0.60750499999999996</c:v>
                </c:pt>
                <c:pt idx="386">
                  <c:v>0.60750499999999996</c:v>
                </c:pt>
                <c:pt idx="387">
                  <c:v>0.60750499999999996</c:v>
                </c:pt>
                <c:pt idx="388">
                  <c:v>0.60750499999999996</c:v>
                </c:pt>
                <c:pt idx="389">
                  <c:v>0.60750499999999996</c:v>
                </c:pt>
                <c:pt idx="390">
                  <c:v>0.61043099999999995</c:v>
                </c:pt>
                <c:pt idx="391">
                  <c:v>0.61043099999999995</c:v>
                </c:pt>
                <c:pt idx="392">
                  <c:v>0.61138099999999995</c:v>
                </c:pt>
                <c:pt idx="393">
                  <c:v>0.61138099999999995</c:v>
                </c:pt>
                <c:pt idx="394">
                  <c:v>0.61194899999999997</c:v>
                </c:pt>
                <c:pt idx="395">
                  <c:v>0.61194899999999997</c:v>
                </c:pt>
                <c:pt idx="396">
                  <c:v>0.61194899999999997</c:v>
                </c:pt>
                <c:pt idx="397">
                  <c:v>0.61272300000000002</c:v>
                </c:pt>
                <c:pt idx="398">
                  <c:v>0.61272300000000002</c:v>
                </c:pt>
                <c:pt idx="399">
                  <c:v>0.61272300000000002</c:v>
                </c:pt>
                <c:pt idx="400">
                  <c:v>0.61272300000000002</c:v>
                </c:pt>
                <c:pt idx="401">
                  <c:v>0.61295500000000003</c:v>
                </c:pt>
                <c:pt idx="402">
                  <c:v>0.61295500000000003</c:v>
                </c:pt>
                <c:pt idx="403">
                  <c:v>0.61294099999999996</c:v>
                </c:pt>
                <c:pt idx="404">
                  <c:v>0.61294099999999996</c:v>
                </c:pt>
                <c:pt idx="405">
                  <c:v>0.61332600000000004</c:v>
                </c:pt>
                <c:pt idx="406">
                  <c:v>0.61332600000000004</c:v>
                </c:pt>
                <c:pt idx="407">
                  <c:v>0.61332600000000004</c:v>
                </c:pt>
                <c:pt idx="408">
                  <c:v>0.61332600000000004</c:v>
                </c:pt>
                <c:pt idx="409">
                  <c:v>0.61332600000000004</c:v>
                </c:pt>
                <c:pt idx="410">
                  <c:v>0.61332600000000004</c:v>
                </c:pt>
                <c:pt idx="411">
                  <c:v>0.61332600000000004</c:v>
                </c:pt>
                <c:pt idx="412">
                  <c:v>0.61697400000000002</c:v>
                </c:pt>
                <c:pt idx="413">
                  <c:v>0.61697400000000002</c:v>
                </c:pt>
                <c:pt idx="414">
                  <c:v>0.61697400000000002</c:v>
                </c:pt>
                <c:pt idx="415">
                  <c:v>0.61697400000000002</c:v>
                </c:pt>
                <c:pt idx="416">
                  <c:v>0.61697400000000002</c:v>
                </c:pt>
                <c:pt idx="417">
                  <c:v>0.61697400000000002</c:v>
                </c:pt>
                <c:pt idx="418">
                  <c:v>0.61697400000000002</c:v>
                </c:pt>
                <c:pt idx="419">
                  <c:v>0.61697400000000002</c:v>
                </c:pt>
                <c:pt idx="420">
                  <c:v>0.61903900000000001</c:v>
                </c:pt>
                <c:pt idx="421">
                  <c:v>0.61903900000000001</c:v>
                </c:pt>
                <c:pt idx="422">
                  <c:v>0.61903900000000001</c:v>
                </c:pt>
                <c:pt idx="423">
                  <c:v>0.62002800000000002</c:v>
                </c:pt>
                <c:pt idx="424">
                  <c:v>0.62002800000000002</c:v>
                </c:pt>
                <c:pt idx="425">
                  <c:v>0.62002800000000002</c:v>
                </c:pt>
                <c:pt idx="426">
                  <c:v>0.62073500000000004</c:v>
                </c:pt>
                <c:pt idx="427">
                  <c:v>0.62073500000000004</c:v>
                </c:pt>
                <c:pt idx="428">
                  <c:v>0.62073500000000004</c:v>
                </c:pt>
                <c:pt idx="429">
                  <c:v>0.62073500000000004</c:v>
                </c:pt>
                <c:pt idx="430">
                  <c:v>0.62073500000000004</c:v>
                </c:pt>
                <c:pt idx="431">
                  <c:v>0.621583</c:v>
                </c:pt>
                <c:pt idx="432">
                  <c:v>0.621583</c:v>
                </c:pt>
                <c:pt idx="433">
                  <c:v>0.62249399999999999</c:v>
                </c:pt>
                <c:pt idx="434">
                  <c:v>0.62249399999999999</c:v>
                </c:pt>
                <c:pt idx="435">
                  <c:v>0.62249399999999999</c:v>
                </c:pt>
                <c:pt idx="436">
                  <c:v>0.62249399999999999</c:v>
                </c:pt>
                <c:pt idx="437">
                  <c:v>0.625444</c:v>
                </c:pt>
                <c:pt idx="438">
                  <c:v>0.62612199999999996</c:v>
                </c:pt>
                <c:pt idx="439">
                  <c:v>0.62612199999999996</c:v>
                </c:pt>
                <c:pt idx="440">
                  <c:v>0.62612199999999996</c:v>
                </c:pt>
                <c:pt idx="441">
                  <c:v>0.62612199999999996</c:v>
                </c:pt>
                <c:pt idx="442">
                  <c:v>0.62735799999999997</c:v>
                </c:pt>
                <c:pt idx="443">
                  <c:v>0.62735799999999997</c:v>
                </c:pt>
                <c:pt idx="444">
                  <c:v>0.62735799999999997</c:v>
                </c:pt>
                <c:pt idx="445">
                  <c:v>0.62781500000000001</c:v>
                </c:pt>
                <c:pt idx="446">
                  <c:v>0.62781500000000001</c:v>
                </c:pt>
                <c:pt idx="447">
                  <c:v>0.62781500000000001</c:v>
                </c:pt>
                <c:pt idx="448">
                  <c:v>0.62781500000000001</c:v>
                </c:pt>
                <c:pt idx="449">
                  <c:v>0.62781500000000001</c:v>
                </c:pt>
                <c:pt idx="450">
                  <c:v>0.62781500000000001</c:v>
                </c:pt>
                <c:pt idx="451">
                  <c:v>0.62781500000000001</c:v>
                </c:pt>
                <c:pt idx="452">
                  <c:v>0.62781500000000001</c:v>
                </c:pt>
                <c:pt idx="453">
                  <c:v>0.62873699999999999</c:v>
                </c:pt>
                <c:pt idx="454">
                  <c:v>0.62873699999999999</c:v>
                </c:pt>
                <c:pt idx="455">
                  <c:v>0.62873699999999999</c:v>
                </c:pt>
                <c:pt idx="456">
                  <c:v>0.62873699999999999</c:v>
                </c:pt>
                <c:pt idx="457">
                  <c:v>0.62873699999999999</c:v>
                </c:pt>
                <c:pt idx="458">
                  <c:v>0.62873699999999999</c:v>
                </c:pt>
                <c:pt idx="459">
                  <c:v>0.62873699999999999</c:v>
                </c:pt>
                <c:pt idx="460">
                  <c:v>0.62856900000000004</c:v>
                </c:pt>
                <c:pt idx="461">
                  <c:v>0.62856900000000004</c:v>
                </c:pt>
                <c:pt idx="462">
                  <c:v>0.62842100000000001</c:v>
                </c:pt>
                <c:pt idx="463">
                  <c:v>0.62842100000000001</c:v>
                </c:pt>
                <c:pt idx="464">
                  <c:v>0.62842100000000001</c:v>
                </c:pt>
                <c:pt idx="465">
                  <c:v>0.62842100000000001</c:v>
                </c:pt>
                <c:pt idx="466">
                  <c:v>0.62842100000000001</c:v>
                </c:pt>
                <c:pt idx="467">
                  <c:v>0.62743899999999997</c:v>
                </c:pt>
                <c:pt idx="468">
                  <c:v>0.62743899999999997</c:v>
                </c:pt>
                <c:pt idx="469">
                  <c:v>0.62695199999999995</c:v>
                </c:pt>
                <c:pt idx="470">
                  <c:v>0.62695199999999995</c:v>
                </c:pt>
                <c:pt idx="471">
                  <c:v>0.62695199999999995</c:v>
                </c:pt>
                <c:pt idx="472">
                  <c:v>0.62695199999999995</c:v>
                </c:pt>
                <c:pt idx="473">
                  <c:v>0.62695199999999995</c:v>
                </c:pt>
                <c:pt idx="474">
                  <c:v>0.62695199999999995</c:v>
                </c:pt>
                <c:pt idx="475">
                  <c:v>0.62695199999999995</c:v>
                </c:pt>
                <c:pt idx="476">
                  <c:v>0.62695199999999995</c:v>
                </c:pt>
                <c:pt idx="477">
                  <c:v>0.62695199999999995</c:v>
                </c:pt>
                <c:pt idx="478">
                  <c:v>0.62590699999999999</c:v>
                </c:pt>
                <c:pt idx="479">
                  <c:v>0.62590699999999999</c:v>
                </c:pt>
                <c:pt idx="480">
                  <c:v>0.62590699999999999</c:v>
                </c:pt>
                <c:pt idx="481">
                  <c:v>0.62605900000000003</c:v>
                </c:pt>
                <c:pt idx="482">
                  <c:v>0.62605900000000003</c:v>
                </c:pt>
                <c:pt idx="483">
                  <c:v>0.62605900000000003</c:v>
                </c:pt>
                <c:pt idx="484">
                  <c:v>0.62664299999999995</c:v>
                </c:pt>
                <c:pt idx="485">
                  <c:v>0.62664299999999995</c:v>
                </c:pt>
                <c:pt idx="486">
                  <c:v>0.62664299999999995</c:v>
                </c:pt>
                <c:pt idx="487">
                  <c:v>0.62664299999999995</c:v>
                </c:pt>
                <c:pt idx="488">
                  <c:v>0.62719999999999998</c:v>
                </c:pt>
                <c:pt idx="489">
                  <c:v>0.62719999999999998</c:v>
                </c:pt>
                <c:pt idx="490">
                  <c:v>0.627386</c:v>
                </c:pt>
                <c:pt idx="491">
                  <c:v>0.627386</c:v>
                </c:pt>
                <c:pt idx="492">
                  <c:v>0.627386</c:v>
                </c:pt>
                <c:pt idx="493">
                  <c:v>0.62702000000000002</c:v>
                </c:pt>
                <c:pt idx="494">
                  <c:v>0.62702000000000002</c:v>
                </c:pt>
                <c:pt idx="495">
                  <c:v>0.62702000000000002</c:v>
                </c:pt>
                <c:pt idx="496">
                  <c:v>0.62656999999999996</c:v>
                </c:pt>
                <c:pt idx="497">
                  <c:v>0.62656999999999996</c:v>
                </c:pt>
                <c:pt idx="498">
                  <c:v>0.62586900000000001</c:v>
                </c:pt>
                <c:pt idx="499">
                  <c:v>0.62586900000000001</c:v>
                </c:pt>
                <c:pt idx="500">
                  <c:v>0.62586900000000001</c:v>
                </c:pt>
                <c:pt idx="501">
                  <c:v>0.62586900000000001</c:v>
                </c:pt>
                <c:pt idx="502">
                  <c:v>0.624444</c:v>
                </c:pt>
                <c:pt idx="503">
                  <c:v>0.624444</c:v>
                </c:pt>
                <c:pt idx="504">
                  <c:v>0.62401099999999998</c:v>
                </c:pt>
                <c:pt idx="505">
                  <c:v>0.62367099999999998</c:v>
                </c:pt>
                <c:pt idx="506">
                  <c:v>0.62367099999999998</c:v>
                </c:pt>
                <c:pt idx="507">
                  <c:v>0.62354100000000001</c:v>
                </c:pt>
                <c:pt idx="508">
                  <c:v>0.62354100000000001</c:v>
                </c:pt>
                <c:pt idx="509">
                  <c:v>0.62329500000000004</c:v>
                </c:pt>
                <c:pt idx="510">
                  <c:v>0.62329500000000004</c:v>
                </c:pt>
                <c:pt idx="511">
                  <c:v>0.62329500000000004</c:v>
                </c:pt>
                <c:pt idx="512">
                  <c:v>0.62329500000000004</c:v>
                </c:pt>
                <c:pt idx="513">
                  <c:v>0.62329500000000004</c:v>
                </c:pt>
                <c:pt idx="514">
                  <c:v>0.62329500000000004</c:v>
                </c:pt>
                <c:pt idx="515">
                  <c:v>0.62329500000000004</c:v>
                </c:pt>
                <c:pt idx="516">
                  <c:v>0.62329500000000004</c:v>
                </c:pt>
                <c:pt idx="517">
                  <c:v>0.62329500000000004</c:v>
                </c:pt>
                <c:pt idx="518">
                  <c:v>0.62329500000000004</c:v>
                </c:pt>
                <c:pt idx="519">
                  <c:v>0.62286799999999998</c:v>
                </c:pt>
                <c:pt idx="520">
                  <c:v>0.62286799999999998</c:v>
                </c:pt>
                <c:pt idx="521">
                  <c:v>0.62286799999999998</c:v>
                </c:pt>
                <c:pt idx="522">
                  <c:v>0.62286799999999998</c:v>
                </c:pt>
                <c:pt idx="523">
                  <c:v>0.62286799999999998</c:v>
                </c:pt>
                <c:pt idx="524">
                  <c:v>0.62286799999999998</c:v>
                </c:pt>
                <c:pt idx="525">
                  <c:v>0.62280899999999995</c:v>
                </c:pt>
                <c:pt idx="526">
                  <c:v>0.62280899999999995</c:v>
                </c:pt>
                <c:pt idx="527">
                  <c:v>0.62280899999999995</c:v>
                </c:pt>
                <c:pt idx="528">
                  <c:v>0.62229500000000004</c:v>
                </c:pt>
                <c:pt idx="529">
                  <c:v>0.62229500000000004</c:v>
                </c:pt>
                <c:pt idx="530">
                  <c:v>0.622224</c:v>
                </c:pt>
                <c:pt idx="531">
                  <c:v>0.622224</c:v>
                </c:pt>
                <c:pt idx="532">
                  <c:v>0.622224</c:v>
                </c:pt>
                <c:pt idx="533">
                  <c:v>0.62248499999999996</c:v>
                </c:pt>
                <c:pt idx="534">
                  <c:v>0.62248499999999996</c:v>
                </c:pt>
                <c:pt idx="535">
                  <c:v>0.62248499999999996</c:v>
                </c:pt>
                <c:pt idx="536">
                  <c:v>0.62310699999999997</c:v>
                </c:pt>
                <c:pt idx="537">
                  <c:v>0.62310699999999997</c:v>
                </c:pt>
                <c:pt idx="538">
                  <c:v>0.62310699999999997</c:v>
                </c:pt>
                <c:pt idx="539">
                  <c:v>0.62461699999999998</c:v>
                </c:pt>
                <c:pt idx="540">
                  <c:v>0.625197</c:v>
                </c:pt>
                <c:pt idx="541">
                  <c:v>0.625197</c:v>
                </c:pt>
                <c:pt idx="542">
                  <c:v>0.62583999999999995</c:v>
                </c:pt>
                <c:pt idx="543">
                  <c:v>0.62583999999999995</c:v>
                </c:pt>
                <c:pt idx="544">
                  <c:v>0.62583999999999995</c:v>
                </c:pt>
                <c:pt idx="545">
                  <c:v>0.62583999999999995</c:v>
                </c:pt>
                <c:pt idx="546">
                  <c:v>0.62582499999999996</c:v>
                </c:pt>
                <c:pt idx="547">
                  <c:v>0.62582499999999996</c:v>
                </c:pt>
                <c:pt idx="548">
                  <c:v>0.62582499999999996</c:v>
                </c:pt>
                <c:pt idx="549">
                  <c:v>0.62582499999999996</c:v>
                </c:pt>
                <c:pt idx="550">
                  <c:v>0.62582499999999996</c:v>
                </c:pt>
                <c:pt idx="551">
                  <c:v>0.62582499999999996</c:v>
                </c:pt>
                <c:pt idx="552">
                  <c:v>0.62464799999999998</c:v>
                </c:pt>
                <c:pt idx="553">
                  <c:v>0.62464799999999998</c:v>
                </c:pt>
                <c:pt idx="554">
                  <c:v>0.62464799999999998</c:v>
                </c:pt>
                <c:pt idx="555">
                  <c:v>0.62412800000000002</c:v>
                </c:pt>
                <c:pt idx="556">
                  <c:v>0.62412800000000002</c:v>
                </c:pt>
                <c:pt idx="557">
                  <c:v>0.62412800000000002</c:v>
                </c:pt>
                <c:pt idx="558">
                  <c:v>0.62316499999999997</c:v>
                </c:pt>
                <c:pt idx="559">
                  <c:v>0.62316499999999997</c:v>
                </c:pt>
                <c:pt idx="560">
                  <c:v>0.62214700000000001</c:v>
                </c:pt>
                <c:pt idx="561">
                  <c:v>0.62214700000000001</c:v>
                </c:pt>
                <c:pt idx="562">
                  <c:v>0.62214700000000001</c:v>
                </c:pt>
                <c:pt idx="563">
                  <c:v>0.62123700000000004</c:v>
                </c:pt>
                <c:pt idx="564">
                  <c:v>0.62123700000000004</c:v>
                </c:pt>
                <c:pt idx="565">
                  <c:v>0.62123700000000004</c:v>
                </c:pt>
                <c:pt idx="566">
                  <c:v>0.62123700000000004</c:v>
                </c:pt>
                <c:pt idx="567">
                  <c:v>0.61966500000000002</c:v>
                </c:pt>
                <c:pt idx="568">
                  <c:v>0.61966500000000002</c:v>
                </c:pt>
                <c:pt idx="569">
                  <c:v>0.61966500000000002</c:v>
                </c:pt>
                <c:pt idx="570">
                  <c:v>0.61966500000000002</c:v>
                </c:pt>
                <c:pt idx="571">
                  <c:v>0.61847799999999997</c:v>
                </c:pt>
                <c:pt idx="572">
                  <c:v>0.61847799999999997</c:v>
                </c:pt>
                <c:pt idx="573">
                  <c:v>0.61847799999999997</c:v>
                </c:pt>
                <c:pt idx="574">
                  <c:v>0.61847799999999997</c:v>
                </c:pt>
                <c:pt idx="575">
                  <c:v>0.61847799999999997</c:v>
                </c:pt>
                <c:pt idx="576">
                  <c:v>0.61773900000000004</c:v>
                </c:pt>
                <c:pt idx="577">
                  <c:v>0.61773900000000004</c:v>
                </c:pt>
                <c:pt idx="578">
                  <c:v>0.61773900000000004</c:v>
                </c:pt>
                <c:pt idx="579">
                  <c:v>0.61773900000000004</c:v>
                </c:pt>
                <c:pt idx="580">
                  <c:v>0.61776200000000003</c:v>
                </c:pt>
                <c:pt idx="581">
                  <c:v>0.61776200000000003</c:v>
                </c:pt>
                <c:pt idx="582">
                  <c:v>0.61803900000000001</c:v>
                </c:pt>
                <c:pt idx="583">
                  <c:v>0.61803900000000001</c:v>
                </c:pt>
                <c:pt idx="584">
                  <c:v>0.61803900000000001</c:v>
                </c:pt>
                <c:pt idx="585">
                  <c:v>0.61803900000000001</c:v>
                </c:pt>
                <c:pt idx="586">
                  <c:v>0.61803900000000001</c:v>
                </c:pt>
                <c:pt idx="587">
                  <c:v>0.61907900000000005</c:v>
                </c:pt>
                <c:pt idx="588">
                  <c:v>0.61907900000000005</c:v>
                </c:pt>
                <c:pt idx="589">
                  <c:v>0.61907900000000005</c:v>
                </c:pt>
                <c:pt idx="590">
                  <c:v>0.61907900000000005</c:v>
                </c:pt>
                <c:pt idx="591">
                  <c:v>0.62033000000000005</c:v>
                </c:pt>
                <c:pt idx="592">
                  <c:v>0.62033000000000005</c:v>
                </c:pt>
                <c:pt idx="593">
                  <c:v>0.62033000000000005</c:v>
                </c:pt>
                <c:pt idx="594">
                  <c:v>0.62112599999999996</c:v>
                </c:pt>
                <c:pt idx="595">
                  <c:v>0.62112599999999996</c:v>
                </c:pt>
                <c:pt idx="596">
                  <c:v>0.62112599999999996</c:v>
                </c:pt>
                <c:pt idx="597">
                  <c:v>0.62112599999999996</c:v>
                </c:pt>
                <c:pt idx="598">
                  <c:v>0.62171500000000002</c:v>
                </c:pt>
                <c:pt idx="599">
                  <c:v>0.62171500000000002</c:v>
                </c:pt>
                <c:pt idx="600">
                  <c:v>0.62171500000000002</c:v>
                </c:pt>
                <c:pt idx="601">
                  <c:v>0.62159200000000003</c:v>
                </c:pt>
                <c:pt idx="602">
                  <c:v>0.62159200000000003</c:v>
                </c:pt>
                <c:pt idx="603">
                  <c:v>0.62159200000000003</c:v>
                </c:pt>
                <c:pt idx="604">
                  <c:v>0.62121700000000002</c:v>
                </c:pt>
                <c:pt idx="605">
                  <c:v>0.62121700000000002</c:v>
                </c:pt>
                <c:pt idx="606">
                  <c:v>0.62121700000000002</c:v>
                </c:pt>
                <c:pt idx="607">
                  <c:v>0.62121700000000002</c:v>
                </c:pt>
                <c:pt idx="608">
                  <c:v>0.62121700000000002</c:v>
                </c:pt>
                <c:pt idx="609">
                  <c:v>0.62121700000000002</c:v>
                </c:pt>
                <c:pt idx="610">
                  <c:v>0.62121700000000002</c:v>
                </c:pt>
                <c:pt idx="611">
                  <c:v>0.62121700000000002</c:v>
                </c:pt>
                <c:pt idx="612">
                  <c:v>0.61787899999999996</c:v>
                </c:pt>
                <c:pt idx="613">
                  <c:v>0.61787899999999996</c:v>
                </c:pt>
                <c:pt idx="614">
                  <c:v>0.61787899999999996</c:v>
                </c:pt>
                <c:pt idx="615">
                  <c:v>0.61754299999999995</c:v>
                </c:pt>
                <c:pt idx="616">
                  <c:v>0.61754299999999995</c:v>
                </c:pt>
                <c:pt idx="617">
                  <c:v>0.61754299999999995</c:v>
                </c:pt>
                <c:pt idx="618">
                  <c:v>0.61754299999999995</c:v>
                </c:pt>
                <c:pt idx="619">
                  <c:v>0.61754299999999995</c:v>
                </c:pt>
                <c:pt idx="620">
                  <c:v>0.61767899999999998</c:v>
                </c:pt>
                <c:pt idx="621">
                  <c:v>0.61767899999999998</c:v>
                </c:pt>
                <c:pt idx="622">
                  <c:v>0.61767899999999998</c:v>
                </c:pt>
                <c:pt idx="623">
                  <c:v>0.61767899999999998</c:v>
                </c:pt>
                <c:pt idx="624">
                  <c:v>0.61767899999999998</c:v>
                </c:pt>
                <c:pt idx="625">
                  <c:v>0.61798699999999995</c:v>
                </c:pt>
                <c:pt idx="626">
                  <c:v>0.61798699999999995</c:v>
                </c:pt>
                <c:pt idx="627">
                  <c:v>0.61798699999999995</c:v>
                </c:pt>
                <c:pt idx="628">
                  <c:v>0.617143</c:v>
                </c:pt>
                <c:pt idx="629">
                  <c:v>0.61681299999999994</c:v>
                </c:pt>
                <c:pt idx="630">
                  <c:v>0.61681299999999994</c:v>
                </c:pt>
                <c:pt idx="631">
                  <c:v>0.61536199999999996</c:v>
                </c:pt>
                <c:pt idx="632">
                  <c:v>0.61536199999999996</c:v>
                </c:pt>
                <c:pt idx="633">
                  <c:v>0.61536199999999996</c:v>
                </c:pt>
                <c:pt idx="634">
                  <c:v>0.614255</c:v>
                </c:pt>
                <c:pt idx="635">
                  <c:v>0.614255</c:v>
                </c:pt>
                <c:pt idx="636">
                  <c:v>0.614255</c:v>
                </c:pt>
                <c:pt idx="637">
                  <c:v>0.61330899999999999</c:v>
                </c:pt>
                <c:pt idx="638">
                  <c:v>0.61330899999999999</c:v>
                </c:pt>
                <c:pt idx="639">
                  <c:v>0.61330899999999999</c:v>
                </c:pt>
                <c:pt idx="640">
                  <c:v>0.61277800000000004</c:v>
                </c:pt>
                <c:pt idx="641">
                  <c:v>0.61277800000000004</c:v>
                </c:pt>
                <c:pt idx="642">
                  <c:v>0.61277800000000004</c:v>
                </c:pt>
                <c:pt idx="643">
                  <c:v>0.61277800000000004</c:v>
                </c:pt>
                <c:pt idx="644">
                  <c:v>0.61277800000000004</c:v>
                </c:pt>
                <c:pt idx="645">
                  <c:v>0.61277800000000004</c:v>
                </c:pt>
                <c:pt idx="646">
                  <c:v>0.61277800000000004</c:v>
                </c:pt>
                <c:pt idx="647">
                  <c:v>0.61190900000000004</c:v>
                </c:pt>
                <c:pt idx="648">
                  <c:v>0.61190900000000004</c:v>
                </c:pt>
                <c:pt idx="649">
                  <c:v>0.61190900000000004</c:v>
                </c:pt>
                <c:pt idx="650">
                  <c:v>0.61190900000000004</c:v>
                </c:pt>
                <c:pt idx="651">
                  <c:v>0.61190900000000004</c:v>
                </c:pt>
                <c:pt idx="652">
                  <c:v>0.61190900000000004</c:v>
                </c:pt>
                <c:pt idx="653">
                  <c:v>0.61190900000000004</c:v>
                </c:pt>
                <c:pt idx="654">
                  <c:v>0.61180900000000005</c:v>
                </c:pt>
                <c:pt idx="655">
                  <c:v>0.61180900000000005</c:v>
                </c:pt>
                <c:pt idx="656">
                  <c:v>0.61180900000000005</c:v>
                </c:pt>
                <c:pt idx="657">
                  <c:v>0.61172099999999996</c:v>
                </c:pt>
                <c:pt idx="658">
                  <c:v>0.61172099999999996</c:v>
                </c:pt>
                <c:pt idx="659">
                  <c:v>0.61172099999999996</c:v>
                </c:pt>
                <c:pt idx="660">
                  <c:v>0.61172099999999996</c:v>
                </c:pt>
                <c:pt idx="661">
                  <c:v>0.61152499999999999</c:v>
                </c:pt>
                <c:pt idx="662">
                  <c:v>0.61152499999999999</c:v>
                </c:pt>
                <c:pt idx="663">
                  <c:v>0.61152499999999999</c:v>
                </c:pt>
                <c:pt idx="664">
                  <c:v>0.61152499999999999</c:v>
                </c:pt>
                <c:pt idx="665">
                  <c:v>0.61152499999999999</c:v>
                </c:pt>
                <c:pt idx="666">
                  <c:v>0.61152499999999999</c:v>
                </c:pt>
                <c:pt idx="667">
                  <c:v>0.61152499999999999</c:v>
                </c:pt>
                <c:pt idx="668">
                  <c:v>0.61152499999999999</c:v>
                </c:pt>
                <c:pt idx="669">
                  <c:v>0.61152499999999999</c:v>
                </c:pt>
                <c:pt idx="670">
                  <c:v>0.61183100000000001</c:v>
                </c:pt>
                <c:pt idx="671">
                  <c:v>0.61168599999999995</c:v>
                </c:pt>
                <c:pt idx="672">
                  <c:v>0.61168599999999995</c:v>
                </c:pt>
                <c:pt idx="673">
                  <c:v>0.61168599999999995</c:v>
                </c:pt>
                <c:pt idx="674">
                  <c:v>0.61168599999999995</c:v>
                </c:pt>
                <c:pt idx="675">
                  <c:v>0.61024299999999998</c:v>
                </c:pt>
                <c:pt idx="676">
                  <c:v>0.61024299999999998</c:v>
                </c:pt>
                <c:pt idx="677">
                  <c:v>0.60966699999999996</c:v>
                </c:pt>
                <c:pt idx="678">
                  <c:v>0.60966699999999996</c:v>
                </c:pt>
                <c:pt idx="679">
                  <c:v>0.60966699999999996</c:v>
                </c:pt>
                <c:pt idx="680">
                  <c:v>0.60962099999999997</c:v>
                </c:pt>
                <c:pt idx="681">
                  <c:v>0.60962099999999997</c:v>
                </c:pt>
                <c:pt idx="682">
                  <c:v>0.60962099999999997</c:v>
                </c:pt>
                <c:pt idx="683">
                  <c:v>0.60975100000000004</c:v>
                </c:pt>
                <c:pt idx="684">
                  <c:v>0.60975100000000004</c:v>
                </c:pt>
                <c:pt idx="685">
                  <c:v>0.60975100000000004</c:v>
                </c:pt>
                <c:pt idx="686">
                  <c:v>0.60951900000000003</c:v>
                </c:pt>
                <c:pt idx="687">
                  <c:v>0.60951900000000003</c:v>
                </c:pt>
                <c:pt idx="688">
                  <c:v>0.60906499999999997</c:v>
                </c:pt>
                <c:pt idx="689">
                  <c:v>0.60906499999999997</c:v>
                </c:pt>
                <c:pt idx="690">
                  <c:v>0.60906499999999997</c:v>
                </c:pt>
                <c:pt idx="691">
                  <c:v>0.60906099999999996</c:v>
                </c:pt>
                <c:pt idx="692">
                  <c:v>0.60906099999999996</c:v>
                </c:pt>
                <c:pt idx="693">
                  <c:v>0.60906099999999996</c:v>
                </c:pt>
                <c:pt idx="694">
                  <c:v>0.60906099999999996</c:v>
                </c:pt>
                <c:pt idx="695">
                  <c:v>0.60906099999999996</c:v>
                </c:pt>
                <c:pt idx="696">
                  <c:v>0.60906099999999996</c:v>
                </c:pt>
                <c:pt idx="697">
                  <c:v>0.60906099999999996</c:v>
                </c:pt>
                <c:pt idx="698">
                  <c:v>0.60968900000000004</c:v>
                </c:pt>
                <c:pt idx="699">
                  <c:v>0.60968900000000004</c:v>
                </c:pt>
                <c:pt idx="700">
                  <c:v>0.61050000000000004</c:v>
                </c:pt>
                <c:pt idx="701">
                  <c:v>0.61069799999999996</c:v>
                </c:pt>
                <c:pt idx="702">
                  <c:v>0.61068800000000001</c:v>
                </c:pt>
                <c:pt idx="703">
                  <c:v>0.61068800000000001</c:v>
                </c:pt>
                <c:pt idx="704">
                  <c:v>0.61041599999999996</c:v>
                </c:pt>
                <c:pt idx="705">
                  <c:v>0.61041599999999996</c:v>
                </c:pt>
                <c:pt idx="706">
                  <c:v>0.61041599999999996</c:v>
                </c:pt>
                <c:pt idx="707">
                  <c:v>0.61041599999999996</c:v>
                </c:pt>
                <c:pt idx="708">
                  <c:v>0.61041599999999996</c:v>
                </c:pt>
                <c:pt idx="709">
                  <c:v>0.60929900000000004</c:v>
                </c:pt>
                <c:pt idx="710">
                  <c:v>0.60929699999999998</c:v>
                </c:pt>
                <c:pt idx="711">
                  <c:v>0.60929699999999998</c:v>
                </c:pt>
                <c:pt idx="712">
                  <c:v>0.60929699999999998</c:v>
                </c:pt>
                <c:pt idx="713">
                  <c:v>0.60929699999999998</c:v>
                </c:pt>
                <c:pt idx="714">
                  <c:v>0.60929699999999998</c:v>
                </c:pt>
                <c:pt idx="715">
                  <c:v>0.61011800000000005</c:v>
                </c:pt>
                <c:pt idx="716">
                  <c:v>0.61010399999999998</c:v>
                </c:pt>
                <c:pt idx="717">
                  <c:v>0.61010399999999998</c:v>
                </c:pt>
                <c:pt idx="718">
                  <c:v>0.60947700000000005</c:v>
                </c:pt>
                <c:pt idx="719">
                  <c:v>0.60947700000000005</c:v>
                </c:pt>
                <c:pt idx="720">
                  <c:v>0.60984499999999997</c:v>
                </c:pt>
                <c:pt idx="721">
                  <c:v>0.60984499999999997</c:v>
                </c:pt>
                <c:pt idx="722">
                  <c:v>0.60984499999999997</c:v>
                </c:pt>
                <c:pt idx="723">
                  <c:v>0.611151</c:v>
                </c:pt>
                <c:pt idx="724">
                  <c:v>0.61150700000000002</c:v>
                </c:pt>
                <c:pt idx="725">
                  <c:v>0.61150700000000002</c:v>
                </c:pt>
                <c:pt idx="726">
                  <c:v>0.61191099999999998</c:v>
                </c:pt>
                <c:pt idx="727">
                  <c:v>0.61191099999999998</c:v>
                </c:pt>
                <c:pt idx="728">
                  <c:v>0.61191099999999998</c:v>
                </c:pt>
                <c:pt idx="729">
                  <c:v>0.61175599999999997</c:v>
                </c:pt>
                <c:pt idx="730">
                  <c:v>0.611564</c:v>
                </c:pt>
                <c:pt idx="731">
                  <c:v>0.61071600000000004</c:v>
                </c:pt>
                <c:pt idx="732">
                  <c:v>0.60938499999999995</c:v>
                </c:pt>
                <c:pt idx="733">
                  <c:v>0.60938499999999995</c:v>
                </c:pt>
                <c:pt idx="734">
                  <c:v>0.60872400000000004</c:v>
                </c:pt>
                <c:pt idx="735">
                  <c:v>0.60872400000000004</c:v>
                </c:pt>
                <c:pt idx="736">
                  <c:v>0.60872400000000004</c:v>
                </c:pt>
                <c:pt idx="737">
                  <c:v>0.60837600000000003</c:v>
                </c:pt>
                <c:pt idx="738">
                  <c:v>0.60837600000000003</c:v>
                </c:pt>
                <c:pt idx="739">
                  <c:v>0.60831500000000005</c:v>
                </c:pt>
                <c:pt idx="740">
                  <c:v>0.60831500000000005</c:v>
                </c:pt>
                <c:pt idx="741">
                  <c:v>0.608352</c:v>
                </c:pt>
                <c:pt idx="742">
                  <c:v>0.608352</c:v>
                </c:pt>
                <c:pt idx="743">
                  <c:v>0.60811899999999997</c:v>
                </c:pt>
                <c:pt idx="744">
                  <c:v>0.60811899999999997</c:v>
                </c:pt>
                <c:pt idx="745">
                  <c:v>0.60811899999999997</c:v>
                </c:pt>
                <c:pt idx="746">
                  <c:v>0.60766900000000001</c:v>
                </c:pt>
                <c:pt idx="747">
                  <c:v>0.60764300000000004</c:v>
                </c:pt>
                <c:pt idx="748">
                  <c:v>0.60764300000000004</c:v>
                </c:pt>
                <c:pt idx="749">
                  <c:v>0.60803799999999997</c:v>
                </c:pt>
                <c:pt idx="750">
                  <c:v>0.60803799999999997</c:v>
                </c:pt>
                <c:pt idx="751">
                  <c:v>0.60853000000000002</c:v>
                </c:pt>
                <c:pt idx="752">
                  <c:v>0.60891200000000001</c:v>
                </c:pt>
                <c:pt idx="753">
                  <c:v>0.60891200000000001</c:v>
                </c:pt>
                <c:pt idx="754">
                  <c:v>0.60891200000000001</c:v>
                </c:pt>
                <c:pt idx="755">
                  <c:v>0.60891200000000001</c:v>
                </c:pt>
                <c:pt idx="756">
                  <c:v>0.60917399999999999</c:v>
                </c:pt>
                <c:pt idx="757">
                  <c:v>0.60917399999999999</c:v>
                </c:pt>
                <c:pt idx="758">
                  <c:v>0.60917399999999999</c:v>
                </c:pt>
                <c:pt idx="759">
                  <c:v>0.60917399999999999</c:v>
                </c:pt>
                <c:pt idx="760">
                  <c:v>0.60965000000000003</c:v>
                </c:pt>
                <c:pt idx="761">
                  <c:v>0.60978100000000002</c:v>
                </c:pt>
                <c:pt idx="762">
                  <c:v>0.609684</c:v>
                </c:pt>
                <c:pt idx="763">
                  <c:v>0.609684</c:v>
                </c:pt>
                <c:pt idx="764">
                  <c:v>0.609684</c:v>
                </c:pt>
                <c:pt idx="765">
                  <c:v>0.60900200000000004</c:v>
                </c:pt>
                <c:pt idx="766">
                  <c:v>0.60900200000000004</c:v>
                </c:pt>
                <c:pt idx="767">
                  <c:v>0.60900200000000004</c:v>
                </c:pt>
                <c:pt idx="768">
                  <c:v>0.60900200000000004</c:v>
                </c:pt>
                <c:pt idx="769">
                  <c:v>0.60900200000000004</c:v>
                </c:pt>
                <c:pt idx="770">
                  <c:v>0.60900200000000004</c:v>
                </c:pt>
                <c:pt idx="771">
                  <c:v>0.60900200000000004</c:v>
                </c:pt>
                <c:pt idx="772">
                  <c:v>0.608684</c:v>
                </c:pt>
                <c:pt idx="773">
                  <c:v>0.608684</c:v>
                </c:pt>
                <c:pt idx="774">
                  <c:v>0.608684</c:v>
                </c:pt>
                <c:pt idx="775">
                  <c:v>0.608684</c:v>
                </c:pt>
                <c:pt idx="776">
                  <c:v>0.608684</c:v>
                </c:pt>
                <c:pt idx="777">
                  <c:v>0.60830300000000004</c:v>
                </c:pt>
                <c:pt idx="778">
                  <c:v>0.60830300000000004</c:v>
                </c:pt>
                <c:pt idx="779">
                  <c:v>0.60830300000000004</c:v>
                </c:pt>
                <c:pt idx="780">
                  <c:v>0.60830300000000004</c:v>
                </c:pt>
                <c:pt idx="781">
                  <c:v>0.60830300000000004</c:v>
                </c:pt>
                <c:pt idx="782">
                  <c:v>0.60830300000000004</c:v>
                </c:pt>
                <c:pt idx="783">
                  <c:v>0.60830300000000004</c:v>
                </c:pt>
                <c:pt idx="784">
                  <c:v>0.60830300000000004</c:v>
                </c:pt>
                <c:pt idx="785">
                  <c:v>0.60830300000000004</c:v>
                </c:pt>
                <c:pt idx="786">
                  <c:v>0.60830300000000004</c:v>
                </c:pt>
                <c:pt idx="787">
                  <c:v>0.60830300000000004</c:v>
                </c:pt>
                <c:pt idx="788">
                  <c:v>0.60830300000000004</c:v>
                </c:pt>
                <c:pt idx="789">
                  <c:v>0.60830300000000004</c:v>
                </c:pt>
                <c:pt idx="790">
                  <c:v>0.60830300000000004</c:v>
                </c:pt>
                <c:pt idx="791">
                  <c:v>0.60865000000000002</c:v>
                </c:pt>
                <c:pt idx="792">
                  <c:v>0.60865000000000002</c:v>
                </c:pt>
                <c:pt idx="793">
                  <c:v>0.60865000000000002</c:v>
                </c:pt>
                <c:pt idx="794">
                  <c:v>0.609097</c:v>
                </c:pt>
                <c:pt idx="795">
                  <c:v>0.609097</c:v>
                </c:pt>
                <c:pt idx="796">
                  <c:v>0.60925300000000004</c:v>
                </c:pt>
                <c:pt idx="797">
                  <c:v>0.60925300000000004</c:v>
                </c:pt>
                <c:pt idx="798">
                  <c:v>0.60891099999999998</c:v>
                </c:pt>
                <c:pt idx="799">
                  <c:v>0.60844600000000004</c:v>
                </c:pt>
                <c:pt idx="800">
                  <c:v>0.60844600000000004</c:v>
                </c:pt>
                <c:pt idx="801">
                  <c:v>0.60844600000000004</c:v>
                </c:pt>
                <c:pt idx="802">
                  <c:v>0.608456</c:v>
                </c:pt>
                <c:pt idx="803">
                  <c:v>0.608456</c:v>
                </c:pt>
                <c:pt idx="804">
                  <c:v>0.608456</c:v>
                </c:pt>
                <c:pt idx="805">
                  <c:v>0.608456</c:v>
                </c:pt>
                <c:pt idx="806">
                  <c:v>0.608456</c:v>
                </c:pt>
                <c:pt idx="807">
                  <c:v>0.608456</c:v>
                </c:pt>
                <c:pt idx="808">
                  <c:v>0.608456</c:v>
                </c:pt>
                <c:pt idx="809">
                  <c:v>0.60879799999999995</c:v>
                </c:pt>
                <c:pt idx="810">
                  <c:v>0.60879799999999995</c:v>
                </c:pt>
                <c:pt idx="811">
                  <c:v>0.60948100000000005</c:v>
                </c:pt>
                <c:pt idx="812">
                  <c:v>0.60948100000000005</c:v>
                </c:pt>
                <c:pt idx="813">
                  <c:v>0.60948100000000005</c:v>
                </c:pt>
                <c:pt idx="814">
                  <c:v>0.60970500000000005</c:v>
                </c:pt>
                <c:pt idx="815">
                  <c:v>0.60970500000000005</c:v>
                </c:pt>
                <c:pt idx="816">
                  <c:v>0.60970500000000005</c:v>
                </c:pt>
                <c:pt idx="817">
                  <c:v>0.60967400000000005</c:v>
                </c:pt>
                <c:pt idx="818">
                  <c:v>0.60967400000000005</c:v>
                </c:pt>
                <c:pt idx="819">
                  <c:v>0.60929299999999997</c:v>
                </c:pt>
                <c:pt idx="820">
                  <c:v>0.60929299999999997</c:v>
                </c:pt>
                <c:pt idx="821">
                  <c:v>0.60864399999999996</c:v>
                </c:pt>
                <c:pt idx="822">
                  <c:v>0.60864399999999996</c:v>
                </c:pt>
                <c:pt idx="823">
                  <c:v>0.60864399999999996</c:v>
                </c:pt>
                <c:pt idx="824">
                  <c:v>0.60864399999999996</c:v>
                </c:pt>
                <c:pt idx="825">
                  <c:v>0.60864600000000002</c:v>
                </c:pt>
                <c:pt idx="826">
                  <c:v>0.60864600000000002</c:v>
                </c:pt>
                <c:pt idx="827">
                  <c:v>0.60864600000000002</c:v>
                </c:pt>
                <c:pt idx="828">
                  <c:v>0.60883699999999996</c:v>
                </c:pt>
                <c:pt idx="829">
                  <c:v>0.60883699999999996</c:v>
                </c:pt>
                <c:pt idx="830">
                  <c:v>0.60883699999999996</c:v>
                </c:pt>
                <c:pt idx="831">
                  <c:v>0.60883699999999996</c:v>
                </c:pt>
                <c:pt idx="832">
                  <c:v>0.60880100000000004</c:v>
                </c:pt>
                <c:pt idx="833">
                  <c:v>0.60880100000000004</c:v>
                </c:pt>
                <c:pt idx="834">
                  <c:v>0.60880100000000004</c:v>
                </c:pt>
                <c:pt idx="835">
                  <c:v>0.60880100000000004</c:v>
                </c:pt>
                <c:pt idx="836">
                  <c:v>0.60880100000000004</c:v>
                </c:pt>
                <c:pt idx="837">
                  <c:v>0.60880100000000004</c:v>
                </c:pt>
                <c:pt idx="838">
                  <c:v>0.60880100000000004</c:v>
                </c:pt>
                <c:pt idx="839">
                  <c:v>0.60880100000000004</c:v>
                </c:pt>
                <c:pt idx="840">
                  <c:v>0.60880100000000004</c:v>
                </c:pt>
                <c:pt idx="841">
                  <c:v>0.60880100000000004</c:v>
                </c:pt>
                <c:pt idx="842">
                  <c:v>0.60880100000000004</c:v>
                </c:pt>
                <c:pt idx="843">
                  <c:v>0.60872400000000004</c:v>
                </c:pt>
                <c:pt idx="844">
                  <c:v>0.60872400000000004</c:v>
                </c:pt>
                <c:pt idx="845">
                  <c:v>0.60891600000000001</c:v>
                </c:pt>
                <c:pt idx="846">
                  <c:v>0.60891600000000001</c:v>
                </c:pt>
                <c:pt idx="847">
                  <c:v>0.61022600000000005</c:v>
                </c:pt>
                <c:pt idx="848">
                  <c:v>0.61022600000000005</c:v>
                </c:pt>
                <c:pt idx="849">
                  <c:v>0.61022600000000005</c:v>
                </c:pt>
                <c:pt idx="850">
                  <c:v>0.61022600000000005</c:v>
                </c:pt>
                <c:pt idx="851">
                  <c:v>0.61022600000000005</c:v>
                </c:pt>
                <c:pt idx="852">
                  <c:v>0.61057399999999995</c:v>
                </c:pt>
                <c:pt idx="853">
                  <c:v>0.61057399999999995</c:v>
                </c:pt>
                <c:pt idx="854">
                  <c:v>0.61057399999999995</c:v>
                </c:pt>
                <c:pt idx="855">
                  <c:v>0.61057399999999995</c:v>
                </c:pt>
                <c:pt idx="856">
                  <c:v>0.61057399999999995</c:v>
                </c:pt>
                <c:pt idx="857">
                  <c:v>0.61057399999999995</c:v>
                </c:pt>
                <c:pt idx="858">
                  <c:v>0.61065999999999998</c:v>
                </c:pt>
                <c:pt idx="859">
                  <c:v>0.61065999999999998</c:v>
                </c:pt>
                <c:pt idx="860">
                  <c:v>0.61016800000000004</c:v>
                </c:pt>
                <c:pt idx="861">
                  <c:v>0.61016800000000004</c:v>
                </c:pt>
                <c:pt idx="862">
                  <c:v>0.61016800000000004</c:v>
                </c:pt>
                <c:pt idx="863">
                  <c:v>0.61016800000000004</c:v>
                </c:pt>
                <c:pt idx="864">
                  <c:v>0.60888799999999998</c:v>
                </c:pt>
                <c:pt idx="865">
                  <c:v>0.60888799999999998</c:v>
                </c:pt>
                <c:pt idx="866">
                  <c:v>0.60888799999999998</c:v>
                </c:pt>
                <c:pt idx="867">
                  <c:v>0.60888799999999998</c:v>
                </c:pt>
                <c:pt idx="868">
                  <c:v>0.60936699999999999</c:v>
                </c:pt>
                <c:pt idx="869">
                  <c:v>0.60936699999999999</c:v>
                </c:pt>
                <c:pt idx="870">
                  <c:v>0.60936699999999999</c:v>
                </c:pt>
                <c:pt idx="871">
                  <c:v>0.60936699999999999</c:v>
                </c:pt>
                <c:pt idx="872">
                  <c:v>0.60936699999999999</c:v>
                </c:pt>
                <c:pt idx="873">
                  <c:v>0.60953400000000002</c:v>
                </c:pt>
                <c:pt idx="874">
                  <c:v>0.60953400000000002</c:v>
                </c:pt>
                <c:pt idx="875">
                  <c:v>0.60995699999999997</c:v>
                </c:pt>
                <c:pt idx="876">
                  <c:v>0.60995699999999997</c:v>
                </c:pt>
                <c:pt idx="877">
                  <c:v>0.60998799999999997</c:v>
                </c:pt>
                <c:pt idx="878">
                  <c:v>0.60998799999999997</c:v>
                </c:pt>
                <c:pt idx="879">
                  <c:v>0.60998799999999997</c:v>
                </c:pt>
                <c:pt idx="880">
                  <c:v>0.60998799999999997</c:v>
                </c:pt>
                <c:pt idx="881">
                  <c:v>0.60998799999999997</c:v>
                </c:pt>
                <c:pt idx="882">
                  <c:v>0.60947499999999999</c:v>
                </c:pt>
                <c:pt idx="883">
                  <c:v>0.60947499999999999</c:v>
                </c:pt>
                <c:pt idx="884">
                  <c:v>0.60947499999999999</c:v>
                </c:pt>
                <c:pt idx="885">
                  <c:v>0.60947499999999999</c:v>
                </c:pt>
                <c:pt idx="886">
                  <c:v>0.60947499999999999</c:v>
                </c:pt>
                <c:pt idx="887">
                  <c:v>0.60814000000000001</c:v>
                </c:pt>
                <c:pt idx="888">
                  <c:v>0.60814000000000001</c:v>
                </c:pt>
                <c:pt idx="889">
                  <c:v>0.60799000000000003</c:v>
                </c:pt>
                <c:pt idx="890">
                  <c:v>0.60799000000000003</c:v>
                </c:pt>
                <c:pt idx="891">
                  <c:v>0.60818300000000003</c:v>
                </c:pt>
                <c:pt idx="892">
                  <c:v>0.60818300000000003</c:v>
                </c:pt>
                <c:pt idx="893">
                  <c:v>0.60818300000000003</c:v>
                </c:pt>
                <c:pt idx="894">
                  <c:v>0.60818300000000003</c:v>
                </c:pt>
                <c:pt idx="895">
                  <c:v>0.60818300000000003</c:v>
                </c:pt>
                <c:pt idx="896">
                  <c:v>0.60920799999999997</c:v>
                </c:pt>
                <c:pt idx="897">
                  <c:v>0.60920799999999997</c:v>
                </c:pt>
                <c:pt idx="898">
                  <c:v>0.60920799999999997</c:v>
                </c:pt>
                <c:pt idx="899">
                  <c:v>0.60921800000000004</c:v>
                </c:pt>
                <c:pt idx="900">
                  <c:v>0.60921800000000004</c:v>
                </c:pt>
                <c:pt idx="901">
                  <c:v>0.60921800000000004</c:v>
                </c:pt>
                <c:pt idx="902">
                  <c:v>0.60921800000000004</c:v>
                </c:pt>
                <c:pt idx="903">
                  <c:v>0.60880900000000004</c:v>
                </c:pt>
                <c:pt idx="904">
                  <c:v>0.60880900000000004</c:v>
                </c:pt>
                <c:pt idx="905">
                  <c:v>0.60880900000000004</c:v>
                </c:pt>
                <c:pt idx="906">
                  <c:v>0.60880900000000004</c:v>
                </c:pt>
                <c:pt idx="907">
                  <c:v>0.60880900000000004</c:v>
                </c:pt>
                <c:pt idx="908">
                  <c:v>0.60880900000000004</c:v>
                </c:pt>
                <c:pt idx="909">
                  <c:v>0.60880900000000004</c:v>
                </c:pt>
                <c:pt idx="910">
                  <c:v>0.60880900000000004</c:v>
                </c:pt>
                <c:pt idx="911">
                  <c:v>0.60880900000000004</c:v>
                </c:pt>
                <c:pt idx="912">
                  <c:v>0.60766900000000001</c:v>
                </c:pt>
                <c:pt idx="913">
                  <c:v>0.60766900000000001</c:v>
                </c:pt>
                <c:pt idx="914">
                  <c:v>0.60777899999999996</c:v>
                </c:pt>
                <c:pt idx="915">
                  <c:v>0.60777899999999996</c:v>
                </c:pt>
                <c:pt idx="916">
                  <c:v>0.60777899999999996</c:v>
                </c:pt>
                <c:pt idx="917">
                  <c:v>0.60771699999999995</c:v>
                </c:pt>
                <c:pt idx="918">
                  <c:v>0.60771699999999995</c:v>
                </c:pt>
                <c:pt idx="919">
                  <c:v>0.60771699999999995</c:v>
                </c:pt>
                <c:pt idx="920">
                  <c:v>0.60771699999999995</c:v>
                </c:pt>
                <c:pt idx="921">
                  <c:v>0.60713600000000001</c:v>
                </c:pt>
                <c:pt idx="922">
                  <c:v>0.60713600000000001</c:v>
                </c:pt>
                <c:pt idx="923">
                  <c:v>0.60652300000000003</c:v>
                </c:pt>
                <c:pt idx="924">
                  <c:v>0.60652300000000003</c:v>
                </c:pt>
                <c:pt idx="925">
                  <c:v>0.60652300000000003</c:v>
                </c:pt>
                <c:pt idx="926">
                  <c:v>0.60652300000000003</c:v>
                </c:pt>
                <c:pt idx="927">
                  <c:v>0.60499999999999998</c:v>
                </c:pt>
                <c:pt idx="928">
                  <c:v>0.604904</c:v>
                </c:pt>
                <c:pt idx="929">
                  <c:v>0.604904</c:v>
                </c:pt>
                <c:pt idx="930">
                  <c:v>0.604904</c:v>
                </c:pt>
                <c:pt idx="931">
                  <c:v>0.60529900000000003</c:v>
                </c:pt>
                <c:pt idx="932">
                  <c:v>0.60529900000000003</c:v>
                </c:pt>
                <c:pt idx="933">
                  <c:v>0.60553100000000004</c:v>
                </c:pt>
                <c:pt idx="934">
                  <c:v>0.60570199999999996</c:v>
                </c:pt>
                <c:pt idx="935">
                  <c:v>0.60570199999999996</c:v>
                </c:pt>
                <c:pt idx="936">
                  <c:v>0.60559499999999999</c:v>
                </c:pt>
                <c:pt idx="937">
                  <c:v>0.60559499999999999</c:v>
                </c:pt>
                <c:pt idx="938">
                  <c:v>0.60559499999999999</c:v>
                </c:pt>
                <c:pt idx="939">
                  <c:v>0.60559499999999999</c:v>
                </c:pt>
                <c:pt idx="940">
                  <c:v>0.60559499999999999</c:v>
                </c:pt>
                <c:pt idx="941">
                  <c:v>0.60484300000000002</c:v>
                </c:pt>
                <c:pt idx="942">
                  <c:v>0.60484300000000002</c:v>
                </c:pt>
                <c:pt idx="943">
                  <c:v>0.60487400000000002</c:v>
                </c:pt>
                <c:pt idx="944">
                  <c:v>0.60487400000000002</c:v>
                </c:pt>
                <c:pt idx="945">
                  <c:v>0.60487400000000002</c:v>
                </c:pt>
                <c:pt idx="946">
                  <c:v>0.60487400000000002</c:v>
                </c:pt>
                <c:pt idx="947">
                  <c:v>0.60487400000000002</c:v>
                </c:pt>
                <c:pt idx="948">
                  <c:v>0.60487400000000002</c:v>
                </c:pt>
                <c:pt idx="949">
                  <c:v>0.60587999999999997</c:v>
                </c:pt>
                <c:pt idx="950">
                  <c:v>0.60587999999999997</c:v>
                </c:pt>
                <c:pt idx="951">
                  <c:v>0.60587999999999997</c:v>
                </c:pt>
                <c:pt idx="952">
                  <c:v>0.60616199999999998</c:v>
                </c:pt>
                <c:pt idx="953">
                  <c:v>0.60616199999999998</c:v>
                </c:pt>
                <c:pt idx="954">
                  <c:v>0.60616199999999998</c:v>
                </c:pt>
                <c:pt idx="955">
                  <c:v>0.60616199999999998</c:v>
                </c:pt>
                <c:pt idx="956">
                  <c:v>0.60616199999999998</c:v>
                </c:pt>
                <c:pt idx="957">
                  <c:v>0.60616199999999998</c:v>
                </c:pt>
                <c:pt idx="958">
                  <c:v>0.60616199999999998</c:v>
                </c:pt>
                <c:pt idx="959">
                  <c:v>0.60616199999999998</c:v>
                </c:pt>
                <c:pt idx="960">
                  <c:v>0.60672000000000004</c:v>
                </c:pt>
                <c:pt idx="961">
                  <c:v>0.60672000000000004</c:v>
                </c:pt>
                <c:pt idx="962">
                  <c:v>0.60672000000000004</c:v>
                </c:pt>
                <c:pt idx="963">
                  <c:v>0.60672000000000004</c:v>
                </c:pt>
                <c:pt idx="964">
                  <c:v>0.60672000000000004</c:v>
                </c:pt>
                <c:pt idx="965">
                  <c:v>0.60672000000000004</c:v>
                </c:pt>
                <c:pt idx="966">
                  <c:v>0.60672000000000004</c:v>
                </c:pt>
                <c:pt idx="967">
                  <c:v>0.608792</c:v>
                </c:pt>
                <c:pt idx="968">
                  <c:v>0.60905799999999999</c:v>
                </c:pt>
                <c:pt idx="969">
                  <c:v>0.60905799999999999</c:v>
                </c:pt>
                <c:pt idx="970">
                  <c:v>0.60905799999999999</c:v>
                </c:pt>
                <c:pt idx="971">
                  <c:v>0.60954900000000001</c:v>
                </c:pt>
                <c:pt idx="972">
                  <c:v>0.60954900000000001</c:v>
                </c:pt>
                <c:pt idx="973">
                  <c:v>0.60954900000000001</c:v>
                </c:pt>
                <c:pt idx="974">
                  <c:v>0.609572</c:v>
                </c:pt>
                <c:pt idx="975">
                  <c:v>0.609572</c:v>
                </c:pt>
                <c:pt idx="976">
                  <c:v>0.60962099999999997</c:v>
                </c:pt>
                <c:pt idx="977">
                  <c:v>0.60962099999999997</c:v>
                </c:pt>
                <c:pt idx="978">
                  <c:v>0.60962099999999997</c:v>
                </c:pt>
                <c:pt idx="979">
                  <c:v>0.60962099999999997</c:v>
                </c:pt>
                <c:pt idx="980">
                  <c:v>0.60962099999999997</c:v>
                </c:pt>
                <c:pt idx="981">
                  <c:v>0.61045199999999999</c:v>
                </c:pt>
                <c:pt idx="982">
                  <c:v>0.61045199999999999</c:v>
                </c:pt>
                <c:pt idx="983">
                  <c:v>0.61045199999999999</c:v>
                </c:pt>
                <c:pt idx="984">
                  <c:v>0.61045199999999999</c:v>
                </c:pt>
                <c:pt idx="985">
                  <c:v>0.61066100000000001</c:v>
                </c:pt>
                <c:pt idx="986">
                  <c:v>0.61066100000000001</c:v>
                </c:pt>
                <c:pt idx="987">
                  <c:v>0.61066100000000001</c:v>
                </c:pt>
                <c:pt idx="988">
                  <c:v>0.61066100000000001</c:v>
                </c:pt>
                <c:pt idx="989">
                  <c:v>0.61151200000000006</c:v>
                </c:pt>
                <c:pt idx="990">
                  <c:v>0.61151200000000006</c:v>
                </c:pt>
                <c:pt idx="991">
                  <c:v>0.61151200000000006</c:v>
                </c:pt>
                <c:pt idx="992">
                  <c:v>0.61151200000000006</c:v>
                </c:pt>
                <c:pt idx="993">
                  <c:v>0.611676</c:v>
                </c:pt>
                <c:pt idx="994">
                  <c:v>0.611676</c:v>
                </c:pt>
                <c:pt idx="995">
                  <c:v>0.61172400000000005</c:v>
                </c:pt>
                <c:pt idx="996">
                  <c:v>0.61172400000000005</c:v>
                </c:pt>
                <c:pt idx="997">
                  <c:v>0.61172400000000005</c:v>
                </c:pt>
                <c:pt idx="998">
                  <c:v>0.61172400000000005</c:v>
                </c:pt>
                <c:pt idx="999">
                  <c:v>0.61172400000000005</c:v>
                </c:pt>
                <c:pt idx="1000">
                  <c:v>0.61279799999999995</c:v>
                </c:pt>
                <c:pt idx="1001">
                  <c:v>0.61279799999999995</c:v>
                </c:pt>
                <c:pt idx="1002">
                  <c:v>0.61312199999999994</c:v>
                </c:pt>
                <c:pt idx="1003">
                  <c:v>0.61312199999999994</c:v>
                </c:pt>
                <c:pt idx="1004">
                  <c:v>0.61312199999999994</c:v>
                </c:pt>
                <c:pt idx="1005">
                  <c:v>0.61312199999999994</c:v>
                </c:pt>
                <c:pt idx="1006">
                  <c:v>0.61444399999999999</c:v>
                </c:pt>
                <c:pt idx="1007">
                  <c:v>0.61444399999999999</c:v>
                </c:pt>
                <c:pt idx="1008">
                  <c:v>0.61444399999999999</c:v>
                </c:pt>
                <c:pt idx="1009">
                  <c:v>0.61559600000000003</c:v>
                </c:pt>
                <c:pt idx="1010">
                  <c:v>0.61559600000000003</c:v>
                </c:pt>
                <c:pt idx="1011">
                  <c:v>0.615892</c:v>
                </c:pt>
                <c:pt idx="1012">
                  <c:v>0.615892</c:v>
                </c:pt>
                <c:pt idx="1013">
                  <c:v>0.615892</c:v>
                </c:pt>
                <c:pt idx="1014">
                  <c:v>0.615892</c:v>
                </c:pt>
                <c:pt idx="1015">
                  <c:v>0.615892</c:v>
                </c:pt>
                <c:pt idx="1016">
                  <c:v>0.61640099999999998</c:v>
                </c:pt>
                <c:pt idx="1017">
                  <c:v>0.61640099999999998</c:v>
                </c:pt>
                <c:pt idx="1018">
                  <c:v>0.61679399999999995</c:v>
                </c:pt>
                <c:pt idx="1019">
                  <c:v>0.61679399999999995</c:v>
                </c:pt>
                <c:pt idx="1020">
                  <c:v>0.61698500000000001</c:v>
                </c:pt>
                <c:pt idx="1021">
                  <c:v>0.61698500000000001</c:v>
                </c:pt>
                <c:pt idx="1022">
                  <c:v>0.61698500000000001</c:v>
                </c:pt>
                <c:pt idx="1023">
                  <c:v>0.61698500000000001</c:v>
                </c:pt>
                <c:pt idx="1024">
                  <c:v>0.61698500000000001</c:v>
                </c:pt>
                <c:pt idx="1025">
                  <c:v>0.61698900000000001</c:v>
                </c:pt>
                <c:pt idx="1026">
                  <c:v>0.61698900000000001</c:v>
                </c:pt>
                <c:pt idx="1027">
                  <c:v>0.61698900000000001</c:v>
                </c:pt>
                <c:pt idx="1028">
                  <c:v>0.61768100000000004</c:v>
                </c:pt>
                <c:pt idx="1029">
                  <c:v>0.61784600000000001</c:v>
                </c:pt>
                <c:pt idx="1030">
                  <c:v>0.61784600000000001</c:v>
                </c:pt>
                <c:pt idx="1031">
                  <c:v>0.61776699999999996</c:v>
                </c:pt>
                <c:pt idx="1032">
                  <c:v>0.61776699999999996</c:v>
                </c:pt>
                <c:pt idx="1033">
                  <c:v>0.61789300000000003</c:v>
                </c:pt>
                <c:pt idx="1034">
                  <c:v>0.61789300000000003</c:v>
                </c:pt>
                <c:pt idx="1035">
                  <c:v>0.61789300000000003</c:v>
                </c:pt>
                <c:pt idx="1036">
                  <c:v>0.61868100000000004</c:v>
                </c:pt>
                <c:pt idx="1037">
                  <c:v>0.61868100000000004</c:v>
                </c:pt>
                <c:pt idx="1038">
                  <c:v>0.61868100000000004</c:v>
                </c:pt>
                <c:pt idx="1039">
                  <c:v>0.61874099999999999</c:v>
                </c:pt>
                <c:pt idx="1040">
                  <c:v>0.61873900000000004</c:v>
                </c:pt>
                <c:pt idx="1041">
                  <c:v>0.61873900000000004</c:v>
                </c:pt>
                <c:pt idx="1042">
                  <c:v>0.61919400000000002</c:v>
                </c:pt>
                <c:pt idx="1043">
                  <c:v>0.61919400000000002</c:v>
                </c:pt>
                <c:pt idx="1044">
                  <c:v>0.61958899999999995</c:v>
                </c:pt>
                <c:pt idx="1045">
                  <c:v>0.61974300000000004</c:v>
                </c:pt>
                <c:pt idx="1046">
                  <c:v>0.61975199999999997</c:v>
                </c:pt>
                <c:pt idx="1047">
                  <c:v>0.61975199999999997</c:v>
                </c:pt>
                <c:pt idx="1048">
                  <c:v>0.61975199999999997</c:v>
                </c:pt>
                <c:pt idx="1049">
                  <c:v>0.61975199999999997</c:v>
                </c:pt>
                <c:pt idx="1050">
                  <c:v>0.61975199999999997</c:v>
                </c:pt>
                <c:pt idx="1051">
                  <c:v>0.61975599999999997</c:v>
                </c:pt>
                <c:pt idx="1052">
                  <c:v>0.61975599999999997</c:v>
                </c:pt>
                <c:pt idx="1053">
                  <c:v>0.62023099999999998</c:v>
                </c:pt>
                <c:pt idx="1054">
                  <c:v>0.62023099999999998</c:v>
                </c:pt>
                <c:pt idx="1055">
                  <c:v>0.62072000000000005</c:v>
                </c:pt>
                <c:pt idx="1056">
                  <c:v>0.62072000000000005</c:v>
                </c:pt>
                <c:pt idx="1057">
                  <c:v>0.62107100000000004</c:v>
                </c:pt>
                <c:pt idx="1058">
                  <c:v>0.621807</c:v>
                </c:pt>
                <c:pt idx="1059">
                  <c:v>0.62198200000000003</c:v>
                </c:pt>
                <c:pt idx="1060">
                  <c:v>0.62198200000000003</c:v>
                </c:pt>
                <c:pt idx="1061">
                  <c:v>0.62212000000000001</c:v>
                </c:pt>
                <c:pt idx="1062">
                  <c:v>0.62212000000000001</c:v>
                </c:pt>
                <c:pt idx="1063">
                  <c:v>0.62212000000000001</c:v>
                </c:pt>
                <c:pt idx="1064">
                  <c:v>0.62212000000000001</c:v>
                </c:pt>
                <c:pt idx="1065">
                  <c:v>0.62212000000000001</c:v>
                </c:pt>
                <c:pt idx="1066">
                  <c:v>0.62223300000000004</c:v>
                </c:pt>
                <c:pt idx="1067">
                  <c:v>0.62223300000000004</c:v>
                </c:pt>
                <c:pt idx="1068">
                  <c:v>0.62180100000000005</c:v>
                </c:pt>
                <c:pt idx="1069">
                  <c:v>0.621286</c:v>
                </c:pt>
                <c:pt idx="1070">
                  <c:v>0.621286</c:v>
                </c:pt>
                <c:pt idx="1071">
                  <c:v>0.621286</c:v>
                </c:pt>
                <c:pt idx="1072">
                  <c:v>0.62135799999999997</c:v>
                </c:pt>
                <c:pt idx="1073">
                  <c:v>0.62146100000000004</c:v>
                </c:pt>
                <c:pt idx="1074">
                  <c:v>0.62146100000000004</c:v>
                </c:pt>
                <c:pt idx="1075">
                  <c:v>0.62128099999999997</c:v>
                </c:pt>
                <c:pt idx="1076">
                  <c:v>0.62128099999999997</c:v>
                </c:pt>
                <c:pt idx="1077">
                  <c:v>0.62041100000000005</c:v>
                </c:pt>
                <c:pt idx="1078">
                  <c:v>0.62041100000000005</c:v>
                </c:pt>
                <c:pt idx="1079">
                  <c:v>0.62027100000000002</c:v>
                </c:pt>
                <c:pt idx="1080">
                  <c:v>0.62027100000000002</c:v>
                </c:pt>
                <c:pt idx="1081">
                  <c:v>0.619533</c:v>
                </c:pt>
                <c:pt idx="1082">
                  <c:v>0.61874499999999999</c:v>
                </c:pt>
                <c:pt idx="1083">
                  <c:v>0.61841900000000005</c:v>
                </c:pt>
                <c:pt idx="1084">
                  <c:v>0.61841900000000005</c:v>
                </c:pt>
                <c:pt idx="1085">
                  <c:v>0.61678699999999997</c:v>
                </c:pt>
                <c:pt idx="1086">
                  <c:v>0.61678699999999997</c:v>
                </c:pt>
                <c:pt idx="1087">
                  <c:v>0.61678699999999997</c:v>
                </c:pt>
                <c:pt idx="1088">
                  <c:v>0.61678699999999997</c:v>
                </c:pt>
                <c:pt idx="1089">
                  <c:v>0.61678699999999997</c:v>
                </c:pt>
                <c:pt idx="1090">
                  <c:v>0.615811</c:v>
                </c:pt>
                <c:pt idx="1091">
                  <c:v>0.615811</c:v>
                </c:pt>
                <c:pt idx="1092">
                  <c:v>0.615811</c:v>
                </c:pt>
                <c:pt idx="1093">
                  <c:v>0.615811</c:v>
                </c:pt>
                <c:pt idx="1094">
                  <c:v>0.61552799999999996</c:v>
                </c:pt>
                <c:pt idx="1095">
                  <c:v>0.61552799999999996</c:v>
                </c:pt>
                <c:pt idx="1096">
                  <c:v>0.61552799999999996</c:v>
                </c:pt>
                <c:pt idx="1097">
                  <c:v>0.61552799999999996</c:v>
                </c:pt>
                <c:pt idx="1098">
                  <c:v>0.61529900000000004</c:v>
                </c:pt>
                <c:pt idx="1099">
                  <c:v>0.61529900000000004</c:v>
                </c:pt>
                <c:pt idx="1100">
                  <c:v>0.61529900000000004</c:v>
                </c:pt>
                <c:pt idx="1101">
                  <c:v>0.61529900000000004</c:v>
                </c:pt>
                <c:pt idx="1102">
                  <c:v>0.61529900000000004</c:v>
                </c:pt>
                <c:pt idx="1103">
                  <c:v>0.61571299999999995</c:v>
                </c:pt>
                <c:pt idx="1104">
                  <c:v>0.61541599999999996</c:v>
                </c:pt>
                <c:pt idx="1105">
                  <c:v>0.61473199999999995</c:v>
                </c:pt>
                <c:pt idx="1106">
                  <c:v>0.61370999999999998</c:v>
                </c:pt>
                <c:pt idx="1107">
                  <c:v>0.61370999999999998</c:v>
                </c:pt>
                <c:pt idx="1108">
                  <c:v>0.61263599999999996</c:v>
                </c:pt>
                <c:pt idx="1109">
                  <c:v>0.61263599999999996</c:v>
                </c:pt>
                <c:pt idx="1110">
                  <c:v>0.61246299999999998</c:v>
                </c:pt>
                <c:pt idx="1111">
                  <c:v>0.61246299999999998</c:v>
                </c:pt>
                <c:pt idx="1112">
                  <c:v>0.61246299999999998</c:v>
                </c:pt>
                <c:pt idx="1113">
                  <c:v>0.61232799999999998</c:v>
                </c:pt>
                <c:pt idx="1114">
                  <c:v>0.61212500000000003</c:v>
                </c:pt>
                <c:pt idx="1115">
                  <c:v>0.61212500000000003</c:v>
                </c:pt>
                <c:pt idx="1116">
                  <c:v>0.61212500000000003</c:v>
                </c:pt>
                <c:pt idx="1117">
                  <c:v>0.61050099999999996</c:v>
                </c:pt>
                <c:pt idx="1118">
                  <c:v>0.61050099999999996</c:v>
                </c:pt>
                <c:pt idx="1119">
                  <c:v>0.61050099999999996</c:v>
                </c:pt>
                <c:pt idx="1120">
                  <c:v>0.61050099999999996</c:v>
                </c:pt>
                <c:pt idx="1121">
                  <c:v>0.61050099999999996</c:v>
                </c:pt>
                <c:pt idx="1122">
                  <c:v>0.61050099999999996</c:v>
                </c:pt>
                <c:pt idx="1123">
                  <c:v>0.60789599999999999</c:v>
                </c:pt>
                <c:pt idx="1124">
                  <c:v>0.60789599999999999</c:v>
                </c:pt>
                <c:pt idx="1125">
                  <c:v>0.60789599999999999</c:v>
                </c:pt>
                <c:pt idx="1126">
                  <c:v>0.60727100000000001</c:v>
                </c:pt>
                <c:pt idx="1127">
                  <c:v>0.60727100000000001</c:v>
                </c:pt>
                <c:pt idx="1128">
                  <c:v>0.60727100000000001</c:v>
                </c:pt>
                <c:pt idx="1129">
                  <c:v>0.60697800000000002</c:v>
                </c:pt>
                <c:pt idx="1130">
                  <c:v>0.60697800000000002</c:v>
                </c:pt>
                <c:pt idx="1131">
                  <c:v>0.60697800000000002</c:v>
                </c:pt>
                <c:pt idx="1132">
                  <c:v>0.60696000000000006</c:v>
                </c:pt>
                <c:pt idx="1133">
                  <c:v>0.60696000000000006</c:v>
                </c:pt>
                <c:pt idx="1134">
                  <c:v>0.60696000000000006</c:v>
                </c:pt>
                <c:pt idx="1135">
                  <c:v>0.60696000000000006</c:v>
                </c:pt>
                <c:pt idx="1136">
                  <c:v>0.60696000000000006</c:v>
                </c:pt>
                <c:pt idx="1137">
                  <c:v>0.60696000000000006</c:v>
                </c:pt>
                <c:pt idx="1138">
                  <c:v>0.607213</c:v>
                </c:pt>
                <c:pt idx="1139">
                  <c:v>0.607213</c:v>
                </c:pt>
                <c:pt idx="1140">
                  <c:v>0.607213</c:v>
                </c:pt>
                <c:pt idx="1141">
                  <c:v>0.60715300000000005</c:v>
                </c:pt>
                <c:pt idx="1142">
                  <c:v>0.60715300000000005</c:v>
                </c:pt>
                <c:pt idx="1143">
                  <c:v>0.60601499999999997</c:v>
                </c:pt>
                <c:pt idx="1144">
                  <c:v>0.60601499999999997</c:v>
                </c:pt>
                <c:pt idx="1145">
                  <c:v>0.60601499999999997</c:v>
                </c:pt>
                <c:pt idx="1146">
                  <c:v>0.60482599999999997</c:v>
                </c:pt>
                <c:pt idx="1147">
                  <c:v>0.60482599999999997</c:v>
                </c:pt>
                <c:pt idx="1148">
                  <c:v>0.60482599999999997</c:v>
                </c:pt>
                <c:pt idx="1149">
                  <c:v>0.60483299999999995</c:v>
                </c:pt>
                <c:pt idx="1150">
                  <c:v>0.60483299999999995</c:v>
                </c:pt>
                <c:pt idx="1151">
                  <c:v>0.60483100000000001</c:v>
                </c:pt>
                <c:pt idx="1152">
                  <c:v>0.60483100000000001</c:v>
                </c:pt>
                <c:pt idx="1153">
                  <c:v>0.60463699999999998</c:v>
                </c:pt>
                <c:pt idx="1154">
                  <c:v>0.60463699999999998</c:v>
                </c:pt>
                <c:pt idx="1155">
                  <c:v>0.60463699999999998</c:v>
                </c:pt>
                <c:pt idx="1156">
                  <c:v>0.60463699999999998</c:v>
                </c:pt>
                <c:pt idx="1157">
                  <c:v>0.603634</c:v>
                </c:pt>
                <c:pt idx="1158">
                  <c:v>0.603634</c:v>
                </c:pt>
                <c:pt idx="1159">
                  <c:v>0.603634</c:v>
                </c:pt>
                <c:pt idx="1160">
                  <c:v>0.603634</c:v>
                </c:pt>
                <c:pt idx="1161">
                  <c:v>0.603634</c:v>
                </c:pt>
                <c:pt idx="1162">
                  <c:v>0.603634</c:v>
                </c:pt>
                <c:pt idx="1163">
                  <c:v>0.603634</c:v>
                </c:pt>
                <c:pt idx="1164">
                  <c:v>0.603634</c:v>
                </c:pt>
                <c:pt idx="1165">
                  <c:v>0.603634</c:v>
                </c:pt>
                <c:pt idx="1166">
                  <c:v>0.603634</c:v>
                </c:pt>
                <c:pt idx="1167">
                  <c:v>0.603634</c:v>
                </c:pt>
                <c:pt idx="1168">
                  <c:v>0.60377899999999995</c:v>
                </c:pt>
                <c:pt idx="1169">
                  <c:v>0.60377899999999995</c:v>
                </c:pt>
                <c:pt idx="1170">
                  <c:v>0.60377899999999995</c:v>
                </c:pt>
                <c:pt idx="1171">
                  <c:v>0.60377899999999995</c:v>
                </c:pt>
                <c:pt idx="1172">
                  <c:v>0.60377899999999995</c:v>
                </c:pt>
                <c:pt idx="1173">
                  <c:v>0.60377899999999995</c:v>
                </c:pt>
                <c:pt idx="1174">
                  <c:v>0.60377899999999995</c:v>
                </c:pt>
                <c:pt idx="1175">
                  <c:v>0.60377899999999995</c:v>
                </c:pt>
                <c:pt idx="1176">
                  <c:v>0.60377899999999995</c:v>
                </c:pt>
                <c:pt idx="1177">
                  <c:v>0.60377899999999995</c:v>
                </c:pt>
                <c:pt idx="1178">
                  <c:v>0.60377899999999995</c:v>
                </c:pt>
                <c:pt idx="1179">
                  <c:v>0.60391300000000003</c:v>
                </c:pt>
                <c:pt idx="1180">
                  <c:v>0.60391300000000003</c:v>
                </c:pt>
                <c:pt idx="1181">
                  <c:v>0.60431999999999997</c:v>
                </c:pt>
                <c:pt idx="1182">
                  <c:v>0.60471200000000003</c:v>
                </c:pt>
                <c:pt idx="1183">
                  <c:v>0.60532699999999995</c:v>
                </c:pt>
                <c:pt idx="1184">
                  <c:v>0.60569799999999996</c:v>
                </c:pt>
                <c:pt idx="1185">
                  <c:v>0.60569799999999996</c:v>
                </c:pt>
                <c:pt idx="1186">
                  <c:v>0.60569799999999996</c:v>
                </c:pt>
                <c:pt idx="1187">
                  <c:v>0.60569799999999996</c:v>
                </c:pt>
                <c:pt idx="1188">
                  <c:v>0.60535899999999998</c:v>
                </c:pt>
                <c:pt idx="1189">
                  <c:v>0.60535899999999998</c:v>
                </c:pt>
                <c:pt idx="1190">
                  <c:v>0.604966</c:v>
                </c:pt>
                <c:pt idx="1191">
                  <c:v>0.604966</c:v>
                </c:pt>
                <c:pt idx="1192">
                  <c:v>0.604966</c:v>
                </c:pt>
                <c:pt idx="1193">
                  <c:v>0.604966</c:v>
                </c:pt>
                <c:pt idx="1194">
                  <c:v>0.60495699999999997</c:v>
                </c:pt>
                <c:pt idx="1195">
                  <c:v>0.60495699999999997</c:v>
                </c:pt>
                <c:pt idx="1196">
                  <c:v>0.60504000000000002</c:v>
                </c:pt>
                <c:pt idx="1197">
                  <c:v>0.60504000000000002</c:v>
                </c:pt>
                <c:pt idx="1198">
                  <c:v>0.60504000000000002</c:v>
                </c:pt>
                <c:pt idx="1199">
                  <c:v>0.60504000000000002</c:v>
                </c:pt>
                <c:pt idx="1200">
                  <c:v>0.60504000000000002</c:v>
                </c:pt>
                <c:pt idx="1201">
                  <c:v>0.60504000000000002</c:v>
                </c:pt>
                <c:pt idx="1202">
                  <c:v>0.60504000000000002</c:v>
                </c:pt>
                <c:pt idx="1203">
                  <c:v>0.60504000000000002</c:v>
                </c:pt>
                <c:pt idx="1204">
                  <c:v>0.60504000000000002</c:v>
                </c:pt>
                <c:pt idx="1205">
                  <c:v>0.60496899999999998</c:v>
                </c:pt>
                <c:pt idx="1206">
                  <c:v>0.60496899999999998</c:v>
                </c:pt>
                <c:pt idx="1207">
                  <c:v>0.60496899999999998</c:v>
                </c:pt>
                <c:pt idx="1208">
                  <c:v>0.60496899999999998</c:v>
                </c:pt>
                <c:pt idx="1209">
                  <c:v>0.60496899999999998</c:v>
                </c:pt>
                <c:pt idx="1210">
                  <c:v>0.60496899999999998</c:v>
                </c:pt>
                <c:pt idx="1211">
                  <c:v>0.60496899999999998</c:v>
                </c:pt>
                <c:pt idx="1212">
                  <c:v>0.60510600000000003</c:v>
                </c:pt>
                <c:pt idx="1213">
                  <c:v>0.60542300000000004</c:v>
                </c:pt>
                <c:pt idx="1214">
                  <c:v>0.60542300000000004</c:v>
                </c:pt>
                <c:pt idx="1215">
                  <c:v>0.60634999999999994</c:v>
                </c:pt>
                <c:pt idx="1216">
                  <c:v>0.60634999999999994</c:v>
                </c:pt>
                <c:pt idx="1217">
                  <c:v>0.60634999999999994</c:v>
                </c:pt>
                <c:pt idx="1218">
                  <c:v>0.60634999999999994</c:v>
                </c:pt>
                <c:pt idx="1219">
                  <c:v>0.60634999999999994</c:v>
                </c:pt>
                <c:pt idx="1220">
                  <c:v>0.60634999999999994</c:v>
                </c:pt>
                <c:pt idx="1221">
                  <c:v>0.60634999999999994</c:v>
                </c:pt>
                <c:pt idx="1222">
                  <c:v>0.60656600000000005</c:v>
                </c:pt>
                <c:pt idx="1223">
                  <c:v>0.60656600000000005</c:v>
                </c:pt>
                <c:pt idx="1224">
                  <c:v>0.60686200000000001</c:v>
                </c:pt>
                <c:pt idx="1225">
                  <c:v>0.60697999999999996</c:v>
                </c:pt>
                <c:pt idx="1226">
                  <c:v>0.60695299999999996</c:v>
                </c:pt>
                <c:pt idx="1227">
                  <c:v>0.60695299999999996</c:v>
                </c:pt>
                <c:pt idx="1228">
                  <c:v>0.60695299999999996</c:v>
                </c:pt>
                <c:pt idx="1229">
                  <c:v>0.60695299999999996</c:v>
                </c:pt>
                <c:pt idx="1230">
                  <c:v>0.60701499999999997</c:v>
                </c:pt>
                <c:pt idx="1231">
                  <c:v>0.60701499999999997</c:v>
                </c:pt>
                <c:pt idx="1232">
                  <c:v>0.60650300000000001</c:v>
                </c:pt>
                <c:pt idx="1233">
                  <c:v>0.60650300000000001</c:v>
                </c:pt>
                <c:pt idx="1234">
                  <c:v>0.60604499999999994</c:v>
                </c:pt>
                <c:pt idx="1235">
                  <c:v>0.60604499999999994</c:v>
                </c:pt>
                <c:pt idx="1236">
                  <c:v>0.60609900000000005</c:v>
                </c:pt>
                <c:pt idx="1237">
                  <c:v>0.60609900000000005</c:v>
                </c:pt>
                <c:pt idx="1238">
                  <c:v>0.60609900000000005</c:v>
                </c:pt>
                <c:pt idx="1239">
                  <c:v>0.60623199999999999</c:v>
                </c:pt>
                <c:pt idx="1240">
                  <c:v>0.60623199999999999</c:v>
                </c:pt>
                <c:pt idx="1241">
                  <c:v>0.60623199999999999</c:v>
                </c:pt>
                <c:pt idx="1242">
                  <c:v>0.60623199999999999</c:v>
                </c:pt>
                <c:pt idx="1243">
                  <c:v>0.60625300000000004</c:v>
                </c:pt>
                <c:pt idx="1244">
                  <c:v>0.60625300000000004</c:v>
                </c:pt>
                <c:pt idx="1245">
                  <c:v>0.60625300000000004</c:v>
                </c:pt>
                <c:pt idx="1246">
                  <c:v>0.60625300000000004</c:v>
                </c:pt>
                <c:pt idx="1247">
                  <c:v>0.60625300000000004</c:v>
                </c:pt>
                <c:pt idx="1248">
                  <c:v>0.60616499999999995</c:v>
                </c:pt>
                <c:pt idx="1249">
                  <c:v>0.60616499999999995</c:v>
                </c:pt>
                <c:pt idx="1250">
                  <c:v>0.60550099999999996</c:v>
                </c:pt>
                <c:pt idx="1251">
                  <c:v>0.60550099999999996</c:v>
                </c:pt>
                <c:pt idx="1252">
                  <c:v>0.60394499999999995</c:v>
                </c:pt>
                <c:pt idx="1253">
                  <c:v>0.60394499999999995</c:v>
                </c:pt>
                <c:pt idx="1254">
                  <c:v>0.60380699999999998</c:v>
                </c:pt>
                <c:pt idx="1255">
                  <c:v>0.60380699999999998</c:v>
                </c:pt>
                <c:pt idx="1256">
                  <c:v>0.60406000000000004</c:v>
                </c:pt>
                <c:pt idx="1257">
                  <c:v>0.60406000000000004</c:v>
                </c:pt>
                <c:pt idx="1258">
                  <c:v>0.60406000000000004</c:v>
                </c:pt>
                <c:pt idx="1259">
                  <c:v>0.60406000000000004</c:v>
                </c:pt>
                <c:pt idx="1260">
                  <c:v>0.60406000000000004</c:v>
                </c:pt>
                <c:pt idx="1261">
                  <c:v>0.60406000000000004</c:v>
                </c:pt>
                <c:pt idx="1262">
                  <c:v>0.60406000000000004</c:v>
                </c:pt>
                <c:pt idx="1263">
                  <c:v>0.60406000000000004</c:v>
                </c:pt>
                <c:pt idx="1264">
                  <c:v>0.60406000000000004</c:v>
                </c:pt>
                <c:pt idx="1265">
                  <c:v>0.60406000000000004</c:v>
                </c:pt>
                <c:pt idx="1266">
                  <c:v>0.60445800000000005</c:v>
                </c:pt>
                <c:pt idx="1267">
                  <c:v>0.60465800000000003</c:v>
                </c:pt>
                <c:pt idx="1268">
                  <c:v>0.60465800000000003</c:v>
                </c:pt>
                <c:pt idx="1269">
                  <c:v>0.60465800000000003</c:v>
                </c:pt>
                <c:pt idx="1270">
                  <c:v>0.60465800000000003</c:v>
                </c:pt>
                <c:pt idx="1271">
                  <c:v>0.60473500000000002</c:v>
                </c:pt>
                <c:pt idx="1272">
                  <c:v>0.60473500000000002</c:v>
                </c:pt>
                <c:pt idx="1273">
                  <c:v>0.60473500000000002</c:v>
                </c:pt>
                <c:pt idx="1274">
                  <c:v>0.60473500000000002</c:v>
                </c:pt>
                <c:pt idx="1275">
                  <c:v>0.60479000000000005</c:v>
                </c:pt>
                <c:pt idx="1276">
                  <c:v>0.60479000000000005</c:v>
                </c:pt>
                <c:pt idx="1277">
                  <c:v>0.60479000000000005</c:v>
                </c:pt>
                <c:pt idx="1278">
                  <c:v>0.60479000000000005</c:v>
                </c:pt>
                <c:pt idx="1279">
                  <c:v>0.60479000000000005</c:v>
                </c:pt>
                <c:pt idx="1280">
                  <c:v>0.60494199999999998</c:v>
                </c:pt>
                <c:pt idx="1281">
                  <c:v>0.60494199999999998</c:v>
                </c:pt>
                <c:pt idx="1282">
                  <c:v>0.60515699999999994</c:v>
                </c:pt>
                <c:pt idx="1283">
                  <c:v>0.60506599999999999</c:v>
                </c:pt>
                <c:pt idx="1284">
                  <c:v>0.60444699999999996</c:v>
                </c:pt>
                <c:pt idx="1285">
                  <c:v>0.60402599999999995</c:v>
                </c:pt>
                <c:pt idx="1286">
                  <c:v>0.60402599999999995</c:v>
                </c:pt>
                <c:pt idx="1287">
                  <c:v>0.60402599999999995</c:v>
                </c:pt>
                <c:pt idx="1288">
                  <c:v>0.60402599999999995</c:v>
                </c:pt>
                <c:pt idx="1289">
                  <c:v>0.60402599999999995</c:v>
                </c:pt>
                <c:pt idx="1290">
                  <c:v>0.60407100000000002</c:v>
                </c:pt>
                <c:pt idx="1291">
                  <c:v>0.60407100000000002</c:v>
                </c:pt>
                <c:pt idx="1292">
                  <c:v>0.60407100000000002</c:v>
                </c:pt>
                <c:pt idx="1293">
                  <c:v>0.60407100000000002</c:v>
                </c:pt>
                <c:pt idx="1294">
                  <c:v>0.60417900000000002</c:v>
                </c:pt>
                <c:pt idx="1295">
                  <c:v>0.60417900000000002</c:v>
                </c:pt>
                <c:pt idx="1296">
                  <c:v>0.60389199999999998</c:v>
                </c:pt>
                <c:pt idx="1297">
                  <c:v>0.60389199999999998</c:v>
                </c:pt>
                <c:pt idx="1298">
                  <c:v>0.60405900000000001</c:v>
                </c:pt>
                <c:pt idx="1299">
                  <c:v>0.60405900000000001</c:v>
                </c:pt>
                <c:pt idx="1300">
                  <c:v>0.60405900000000001</c:v>
                </c:pt>
                <c:pt idx="1301">
                  <c:v>0.60428400000000004</c:v>
                </c:pt>
                <c:pt idx="1302">
                  <c:v>0.60428400000000004</c:v>
                </c:pt>
                <c:pt idx="1303">
                  <c:v>0.60428400000000004</c:v>
                </c:pt>
                <c:pt idx="1304">
                  <c:v>0.60428400000000004</c:v>
                </c:pt>
                <c:pt idx="1305">
                  <c:v>0.60443999999999998</c:v>
                </c:pt>
                <c:pt idx="1306">
                  <c:v>0.60443999999999998</c:v>
                </c:pt>
                <c:pt idx="1307">
                  <c:v>0.60443999999999998</c:v>
                </c:pt>
                <c:pt idx="1308">
                  <c:v>0.60483399999999998</c:v>
                </c:pt>
                <c:pt idx="1309">
                  <c:v>0.60483399999999998</c:v>
                </c:pt>
                <c:pt idx="1310">
                  <c:v>0.60509900000000005</c:v>
                </c:pt>
                <c:pt idx="1311">
                  <c:v>0.60509900000000005</c:v>
                </c:pt>
                <c:pt idx="1312">
                  <c:v>0.60509900000000005</c:v>
                </c:pt>
                <c:pt idx="1313">
                  <c:v>0.60503700000000005</c:v>
                </c:pt>
                <c:pt idx="1314">
                  <c:v>0.60503700000000005</c:v>
                </c:pt>
                <c:pt idx="1315">
                  <c:v>0.60503700000000005</c:v>
                </c:pt>
                <c:pt idx="1316">
                  <c:v>0.60503700000000005</c:v>
                </c:pt>
                <c:pt idx="1317">
                  <c:v>0.60503700000000005</c:v>
                </c:pt>
                <c:pt idx="1318">
                  <c:v>0.60503700000000005</c:v>
                </c:pt>
                <c:pt idx="1319">
                  <c:v>0.60503700000000005</c:v>
                </c:pt>
                <c:pt idx="1320">
                  <c:v>0.60503700000000005</c:v>
                </c:pt>
                <c:pt idx="1321">
                  <c:v>0.60503700000000005</c:v>
                </c:pt>
                <c:pt idx="1322">
                  <c:v>0.60503700000000005</c:v>
                </c:pt>
                <c:pt idx="1323">
                  <c:v>0.60503700000000005</c:v>
                </c:pt>
                <c:pt idx="1324">
                  <c:v>0.60503700000000005</c:v>
                </c:pt>
                <c:pt idx="1325">
                  <c:v>0.60501000000000005</c:v>
                </c:pt>
                <c:pt idx="1326">
                  <c:v>0.60501000000000005</c:v>
                </c:pt>
              </c:numCache>
            </c:numRef>
          </c:yVal>
          <c:smooth val="1"/>
          <c:extLst>
            <c:ext xmlns:c16="http://schemas.microsoft.com/office/drawing/2014/chart" uri="{C3380CC4-5D6E-409C-BE32-E72D297353CC}">
              <c16:uniqueId val="{00000003-4E5E-4067-9A1D-0963DB6A0FF0}"/>
            </c:ext>
          </c:extLst>
        </c:ser>
        <c:ser>
          <c:idx val="4"/>
          <c:order val="4"/>
          <c:tx>
            <c:strRef>
              <c:f>'911'!$F$1</c:f>
              <c:strCache>
                <c:ptCount val="1"/>
                <c:pt idx="0">
                  <c:v>v(out7)</c:v>
                </c:pt>
              </c:strCache>
            </c:strRef>
          </c:tx>
          <c:spPr>
            <a:ln w="19050" cap="rnd">
              <a:solidFill>
                <a:srgbClr val="0070C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'911'!$F$2:$F$1328</c:f>
              <c:numCache>
                <c:formatCode>General</c:formatCode>
                <c:ptCount val="1327"/>
                <c:pt idx="0">
                  <c:v>0.62197800000000003</c:v>
                </c:pt>
                <c:pt idx="1">
                  <c:v>0.62194300000000002</c:v>
                </c:pt>
                <c:pt idx="2">
                  <c:v>0.62194300000000002</c:v>
                </c:pt>
                <c:pt idx="3">
                  <c:v>0.62194300000000002</c:v>
                </c:pt>
                <c:pt idx="4">
                  <c:v>0.62194300000000002</c:v>
                </c:pt>
                <c:pt idx="5">
                  <c:v>0.62194300000000002</c:v>
                </c:pt>
                <c:pt idx="6">
                  <c:v>0.62194300000000002</c:v>
                </c:pt>
                <c:pt idx="7">
                  <c:v>0.62173100000000003</c:v>
                </c:pt>
                <c:pt idx="8">
                  <c:v>0.62173100000000003</c:v>
                </c:pt>
                <c:pt idx="9">
                  <c:v>0.62234599999999995</c:v>
                </c:pt>
                <c:pt idx="10">
                  <c:v>0.62256400000000001</c:v>
                </c:pt>
                <c:pt idx="11">
                  <c:v>0.62256400000000001</c:v>
                </c:pt>
                <c:pt idx="12">
                  <c:v>0.62331599999999998</c:v>
                </c:pt>
                <c:pt idx="13">
                  <c:v>0.62392000000000003</c:v>
                </c:pt>
                <c:pt idx="14">
                  <c:v>0.62392000000000003</c:v>
                </c:pt>
                <c:pt idx="15">
                  <c:v>0.62449299999999996</c:v>
                </c:pt>
                <c:pt idx="16">
                  <c:v>0.62432100000000001</c:v>
                </c:pt>
                <c:pt idx="17">
                  <c:v>0.62438199999999999</c:v>
                </c:pt>
                <c:pt idx="18">
                  <c:v>0.62438199999999999</c:v>
                </c:pt>
                <c:pt idx="19">
                  <c:v>0.62386399999999997</c:v>
                </c:pt>
                <c:pt idx="20">
                  <c:v>0.62386399999999997</c:v>
                </c:pt>
                <c:pt idx="21">
                  <c:v>0.62369300000000005</c:v>
                </c:pt>
                <c:pt idx="22">
                  <c:v>0.62369300000000005</c:v>
                </c:pt>
                <c:pt idx="23">
                  <c:v>0.62385699999999999</c:v>
                </c:pt>
                <c:pt idx="24">
                  <c:v>0.62385699999999999</c:v>
                </c:pt>
                <c:pt idx="25">
                  <c:v>0.62385699999999999</c:v>
                </c:pt>
                <c:pt idx="26">
                  <c:v>0.62487599999999999</c:v>
                </c:pt>
                <c:pt idx="27">
                  <c:v>0.62495800000000001</c:v>
                </c:pt>
                <c:pt idx="28">
                  <c:v>0.62495800000000001</c:v>
                </c:pt>
                <c:pt idx="29">
                  <c:v>0.62495800000000001</c:v>
                </c:pt>
                <c:pt idx="30">
                  <c:v>0.62495800000000001</c:v>
                </c:pt>
                <c:pt idx="31">
                  <c:v>0.62495800000000001</c:v>
                </c:pt>
                <c:pt idx="32">
                  <c:v>0.62495800000000001</c:v>
                </c:pt>
                <c:pt idx="33">
                  <c:v>0.62505200000000005</c:v>
                </c:pt>
                <c:pt idx="34">
                  <c:v>0.62505200000000005</c:v>
                </c:pt>
                <c:pt idx="35">
                  <c:v>0.62505200000000005</c:v>
                </c:pt>
                <c:pt idx="36">
                  <c:v>0.62505200000000005</c:v>
                </c:pt>
                <c:pt idx="37">
                  <c:v>0.62524299999999999</c:v>
                </c:pt>
                <c:pt idx="38">
                  <c:v>0.62524299999999999</c:v>
                </c:pt>
                <c:pt idx="39">
                  <c:v>0.62524299999999999</c:v>
                </c:pt>
                <c:pt idx="40">
                  <c:v>0.62546299999999999</c:v>
                </c:pt>
                <c:pt idx="41">
                  <c:v>0.625282</c:v>
                </c:pt>
                <c:pt idx="42">
                  <c:v>0.625282</c:v>
                </c:pt>
                <c:pt idx="43">
                  <c:v>0.625282</c:v>
                </c:pt>
                <c:pt idx="44">
                  <c:v>0.62373999999999996</c:v>
                </c:pt>
                <c:pt idx="45">
                  <c:v>0.62373999999999996</c:v>
                </c:pt>
                <c:pt idx="46">
                  <c:v>0.62292199999999998</c:v>
                </c:pt>
                <c:pt idx="47">
                  <c:v>0.62292199999999998</c:v>
                </c:pt>
                <c:pt idx="48">
                  <c:v>0.62292199999999998</c:v>
                </c:pt>
                <c:pt idx="49">
                  <c:v>0.621417</c:v>
                </c:pt>
                <c:pt idx="50">
                  <c:v>0.621417</c:v>
                </c:pt>
                <c:pt idx="51">
                  <c:v>0.621417</c:v>
                </c:pt>
                <c:pt idx="52">
                  <c:v>0.61873699999999998</c:v>
                </c:pt>
                <c:pt idx="53">
                  <c:v>0.61727100000000001</c:v>
                </c:pt>
                <c:pt idx="54">
                  <c:v>0.61727100000000001</c:v>
                </c:pt>
                <c:pt idx="55">
                  <c:v>0.61622500000000002</c:v>
                </c:pt>
                <c:pt idx="56">
                  <c:v>0.61622500000000002</c:v>
                </c:pt>
                <c:pt idx="57">
                  <c:v>0.61622500000000002</c:v>
                </c:pt>
                <c:pt idx="58">
                  <c:v>0.61622500000000002</c:v>
                </c:pt>
                <c:pt idx="59">
                  <c:v>0.61622500000000002</c:v>
                </c:pt>
                <c:pt idx="60">
                  <c:v>0.61622500000000002</c:v>
                </c:pt>
                <c:pt idx="61">
                  <c:v>0.61453599999999997</c:v>
                </c:pt>
                <c:pt idx="62">
                  <c:v>0.61453599999999997</c:v>
                </c:pt>
                <c:pt idx="63">
                  <c:v>0.61453599999999997</c:v>
                </c:pt>
                <c:pt idx="64">
                  <c:v>0.61453599999999997</c:v>
                </c:pt>
                <c:pt idx="65">
                  <c:v>0.61453599999999997</c:v>
                </c:pt>
                <c:pt idx="66">
                  <c:v>0.61383500000000002</c:v>
                </c:pt>
                <c:pt idx="67">
                  <c:v>0.61383500000000002</c:v>
                </c:pt>
                <c:pt idx="68">
                  <c:v>0.61383500000000002</c:v>
                </c:pt>
                <c:pt idx="69">
                  <c:v>0.61383500000000002</c:v>
                </c:pt>
                <c:pt idx="70">
                  <c:v>0.61383500000000002</c:v>
                </c:pt>
                <c:pt idx="71">
                  <c:v>0.61383500000000002</c:v>
                </c:pt>
                <c:pt idx="72">
                  <c:v>0.61352799999999996</c:v>
                </c:pt>
                <c:pt idx="73">
                  <c:v>0.61352799999999996</c:v>
                </c:pt>
                <c:pt idx="74">
                  <c:v>0.61352799999999996</c:v>
                </c:pt>
                <c:pt idx="75">
                  <c:v>0.61299999999999999</c:v>
                </c:pt>
                <c:pt idx="76">
                  <c:v>0.61305399999999999</c:v>
                </c:pt>
                <c:pt idx="77">
                  <c:v>0.61305399999999999</c:v>
                </c:pt>
                <c:pt idx="78">
                  <c:v>0.613537</c:v>
                </c:pt>
                <c:pt idx="79">
                  <c:v>0.61387100000000006</c:v>
                </c:pt>
                <c:pt idx="80">
                  <c:v>0.61387100000000006</c:v>
                </c:pt>
                <c:pt idx="81">
                  <c:v>0.61387100000000006</c:v>
                </c:pt>
                <c:pt idx="82">
                  <c:v>0.61451599999999995</c:v>
                </c:pt>
                <c:pt idx="83">
                  <c:v>0.61451599999999995</c:v>
                </c:pt>
                <c:pt idx="84">
                  <c:v>0.61451599999999995</c:v>
                </c:pt>
                <c:pt idx="85">
                  <c:v>0.61451599999999995</c:v>
                </c:pt>
                <c:pt idx="86">
                  <c:v>0.61713600000000002</c:v>
                </c:pt>
                <c:pt idx="87">
                  <c:v>0.61713600000000002</c:v>
                </c:pt>
                <c:pt idx="88">
                  <c:v>0.61737600000000004</c:v>
                </c:pt>
                <c:pt idx="89">
                  <c:v>0.61764300000000005</c:v>
                </c:pt>
                <c:pt idx="90">
                  <c:v>0.61764300000000005</c:v>
                </c:pt>
                <c:pt idx="91">
                  <c:v>0.61764300000000005</c:v>
                </c:pt>
                <c:pt idx="92">
                  <c:v>0.61764300000000005</c:v>
                </c:pt>
                <c:pt idx="93">
                  <c:v>0.61748000000000003</c:v>
                </c:pt>
                <c:pt idx="94">
                  <c:v>0.61748000000000003</c:v>
                </c:pt>
                <c:pt idx="95">
                  <c:v>0.61748000000000003</c:v>
                </c:pt>
                <c:pt idx="96">
                  <c:v>0.61664099999999999</c:v>
                </c:pt>
                <c:pt idx="97">
                  <c:v>0.61664099999999999</c:v>
                </c:pt>
                <c:pt idx="98">
                  <c:v>0.61664099999999999</c:v>
                </c:pt>
                <c:pt idx="99">
                  <c:v>0.61664099999999999</c:v>
                </c:pt>
                <c:pt idx="100">
                  <c:v>0.61538599999999999</c:v>
                </c:pt>
                <c:pt idx="101">
                  <c:v>0.61538599999999999</c:v>
                </c:pt>
                <c:pt idx="102">
                  <c:v>0.61506400000000006</c:v>
                </c:pt>
                <c:pt idx="103">
                  <c:v>0.61506400000000006</c:v>
                </c:pt>
                <c:pt idx="104">
                  <c:v>0.61502199999999996</c:v>
                </c:pt>
                <c:pt idx="105">
                  <c:v>0.61502199999999996</c:v>
                </c:pt>
                <c:pt idx="106">
                  <c:v>0.61502199999999996</c:v>
                </c:pt>
                <c:pt idx="107">
                  <c:v>0.61543199999999998</c:v>
                </c:pt>
                <c:pt idx="108">
                  <c:v>0.61543199999999998</c:v>
                </c:pt>
                <c:pt idx="109">
                  <c:v>0.61567700000000003</c:v>
                </c:pt>
                <c:pt idx="110">
                  <c:v>0.61567700000000003</c:v>
                </c:pt>
                <c:pt idx="111">
                  <c:v>0.61685100000000004</c:v>
                </c:pt>
                <c:pt idx="112">
                  <c:v>0.61685100000000004</c:v>
                </c:pt>
                <c:pt idx="113">
                  <c:v>0.61685100000000004</c:v>
                </c:pt>
                <c:pt idx="114">
                  <c:v>0.61685100000000004</c:v>
                </c:pt>
                <c:pt idx="115">
                  <c:v>0.61685100000000004</c:v>
                </c:pt>
                <c:pt idx="116">
                  <c:v>0.61948700000000001</c:v>
                </c:pt>
                <c:pt idx="117">
                  <c:v>0.62077599999999999</c:v>
                </c:pt>
                <c:pt idx="118">
                  <c:v>0.62077599999999999</c:v>
                </c:pt>
                <c:pt idx="119">
                  <c:v>0.62150399999999995</c:v>
                </c:pt>
                <c:pt idx="120">
                  <c:v>0.62150399999999995</c:v>
                </c:pt>
                <c:pt idx="121">
                  <c:v>0.62199000000000004</c:v>
                </c:pt>
                <c:pt idx="122">
                  <c:v>0.62199000000000004</c:v>
                </c:pt>
                <c:pt idx="123">
                  <c:v>0.62199000000000004</c:v>
                </c:pt>
                <c:pt idx="124">
                  <c:v>0.62199000000000004</c:v>
                </c:pt>
                <c:pt idx="125">
                  <c:v>0.62199000000000004</c:v>
                </c:pt>
                <c:pt idx="126">
                  <c:v>0.62199000000000004</c:v>
                </c:pt>
                <c:pt idx="127">
                  <c:v>0.62199000000000004</c:v>
                </c:pt>
                <c:pt idx="128">
                  <c:v>0.62231300000000001</c:v>
                </c:pt>
                <c:pt idx="129">
                  <c:v>0.62231300000000001</c:v>
                </c:pt>
                <c:pt idx="130">
                  <c:v>0.62231300000000001</c:v>
                </c:pt>
                <c:pt idx="131">
                  <c:v>0.62231300000000001</c:v>
                </c:pt>
                <c:pt idx="132">
                  <c:v>0.62231300000000001</c:v>
                </c:pt>
                <c:pt idx="133">
                  <c:v>0.62231300000000001</c:v>
                </c:pt>
                <c:pt idx="134">
                  <c:v>0.62231300000000001</c:v>
                </c:pt>
                <c:pt idx="135">
                  <c:v>0.62231300000000001</c:v>
                </c:pt>
                <c:pt idx="136">
                  <c:v>0.62283100000000002</c:v>
                </c:pt>
                <c:pt idx="137">
                  <c:v>0.62319500000000005</c:v>
                </c:pt>
                <c:pt idx="138">
                  <c:v>0.62319500000000005</c:v>
                </c:pt>
                <c:pt idx="139">
                  <c:v>0.62400800000000001</c:v>
                </c:pt>
                <c:pt idx="140">
                  <c:v>0.62400800000000001</c:v>
                </c:pt>
                <c:pt idx="141">
                  <c:v>0.62516099999999997</c:v>
                </c:pt>
                <c:pt idx="142">
                  <c:v>0.62727500000000003</c:v>
                </c:pt>
                <c:pt idx="143">
                  <c:v>0.63000699999999998</c:v>
                </c:pt>
                <c:pt idx="144">
                  <c:v>0.631498</c:v>
                </c:pt>
                <c:pt idx="145">
                  <c:v>0.633266</c:v>
                </c:pt>
                <c:pt idx="146">
                  <c:v>0.63532500000000003</c:v>
                </c:pt>
                <c:pt idx="147">
                  <c:v>0.63532500000000003</c:v>
                </c:pt>
                <c:pt idx="148">
                  <c:v>0.64120500000000002</c:v>
                </c:pt>
                <c:pt idx="149">
                  <c:v>0.64474299999999996</c:v>
                </c:pt>
                <c:pt idx="150">
                  <c:v>0.648061</c:v>
                </c:pt>
                <c:pt idx="151">
                  <c:v>0.65161500000000006</c:v>
                </c:pt>
                <c:pt idx="152">
                  <c:v>0.65734000000000004</c:v>
                </c:pt>
                <c:pt idx="153">
                  <c:v>0.66261700000000001</c:v>
                </c:pt>
                <c:pt idx="154">
                  <c:v>0.66658099999999998</c:v>
                </c:pt>
                <c:pt idx="155">
                  <c:v>0.66964800000000002</c:v>
                </c:pt>
                <c:pt idx="156">
                  <c:v>0.67135100000000003</c:v>
                </c:pt>
                <c:pt idx="157">
                  <c:v>0.67242999999999997</c:v>
                </c:pt>
                <c:pt idx="158">
                  <c:v>0.67268600000000001</c:v>
                </c:pt>
                <c:pt idx="159">
                  <c:v>0.67268600000000001</c:v>
                </c:pt>
                <c:pt idx="160">
                  <c:v>0.67119799999999996</c:v>
                </c:pt>
                <c:pt idx="161">
                  <c:v>0.67021299999999995</c:v>
                </c:pt>
                <c:pt idx="162">
                  <c:v>0.669817</c:v>
                </c:pt>
                <c:pt idx="163">
                  <c:v>0.670404</c:v>
                </c:pt>
                <c:pt idx="164">
                  <c:v>0.67061700000000002</c:v>
                </c:pt>
                <c:pt idx="165">
                  <c:v>0.67061700000000002</c:v>
                </c:pt>
                <c:pt idx="166">
                  <c:v>0.67052199999999995</c:v>
                </c:pt>
                <c:pt idx="167">
                  <c:v>0.66977399999999998</c:v>
                </c:pt>
                <c:pt idx="168">
                  <c:v>0.66977399999999998</c:v>
                </c:pt>
                <c:pt idx="169">
                  <c:v>0.66977399999999998</c:v>
                </c:pt>
                <c:pt idx="170">
                  <c:v>0.66977399999999998</c:v>
                </c:pt>
                <c:pt idx="171">
                  <c:v>0.66977399999999998</c:v>
                </c:pt>
                <c:pt idx="172">
                  <c:v>0.66552800000000001</c:v>
                </c:pt>
                <c:pt idx="173">
                  <c:v>0.66552800000000001</c:v>
                </c:pt>
                <c:pt idx="174">
                  <c:v>0.66552800000000001</c:v>
                </c:pt>
                <c:pt idx="175">
                  <c:v>0.663053</c:v>
                </c:pt>
                <c:pt idx="176">
                  <c:v>0.663053</c:v>
                </c:pt>
                <c:pt idx="177">
                  <c:v>0.663053</c:v>
                </c:pt>
                <c:pt idx="178">
                  <c:v>0.663053</c:v>
                </c:pt>
                <c:pt idx="179">
                  <c:v>0.663053</c:v>
                </c:pt>
                <c:pt idx="180">
                  <c:v>0.66037299999999999</c:v>
                </c:pt>
                <c:pt idx="181">
                  <c:v>0.66037299999999999</c:v>
                </c:pt>
                <c:pt idx="182">
                  <c:v>0.66037299999999999</c:v>
                </c:pt>
                <c:pt idx="183">
                  <c:v>0.66037299999999999</c:v>
                </c:pt>
                <c:pt idx="184">
                  <c:v>0.65779100000000001</c:v>
                </c:pt>
                <c:pt idx="185">
                  <c:v>0.65779100000000001</c:v>
                </c:pt>
                <c:pt idx="186">
                  <c:v>0.65524800000000005</c:v>
                </c:pt>
                <c:pt idx="187">
                  <c:v>0.654559</c:v>
                </c:pt>
                <c:pt idx="188">
                  <c:v>0.654559</c:v>
                </c:pt>
                <c:pt idx="189">
                  <c:v>0.654559</c:v>
                </c:pt>
                <c:pt idx="190">
                  <c:v>0.65137400000000001</c:v>
                </c:pt>
                <c:pt idx="191">
                  <c:v>0.65046999999999999</c:v>
                </c:pt>
                <c:pt idx="192">
                  <c:v>0.65046999999999999</c:v>
                </c:pt>
                <c:pt idx="193">
                  <c:v>0.65046999999999999</c:v>
                </c:pt>
                <c:pt idx="194">
                  <c:v>0.64642100000000002</c:v>
                </c:pt>
                <c:pt idx="195">
                  <c:v>0.64526700000000003</c:v>
                </c:pt>
                <c:pt idx="196">
                  <c:v>0.64526700000000003</c:v>
                </c:pt>
                <c:pt idx="197">
                  <c:v>0.64526700000000003</c:v>
                </c:pt>
                <c:pt idx="198">
                  <c:v>0.64064500000000002</c:v>
                </c:pt>
                <c:pt idx="199">
                  <c:v>0.63935200000000003</c:v>
                </c:pt>
                <c:pt idx="200">
                  <c:v>0.63935200000000003</c:v>
                </c:pt>
                <c:pt idx="201">
                  <c:v>0.63652299999999995</c:v>
                </c:pt>
                <c:pt idx="202">
                  <c:v>0.63541999999999998</c:v>
                </c:pt>
                <c:pt idx="203">
                  <c:v>0.63541999999999998</c:v>
                </c:pt>
                <c:pt idx="204">
                  <c:v>0.63541999999999998</c:v>
                </c:pt>
                <c:pt idx="205">
                  <c:v>0.63541999999999998</c:v>
                </c:pt>
                <c:pt idx="206">
                  <c:v>0.63196200000000002</c:v>
                </c:pt>
                <c:pt idx="207">
                  <c:v>0.63196200000000002</c:v>
                </c:pt>
                <c:pt idx="208">
                  <c:v>0.63059799999999999</c:v>
                </c:pt>
                <c:pt idx="209">
                  <c:v>0.62987700000000002</c:v>
                </c:pt>
                <c:pt idx="210">
                  <c:v>0.62937299999999996</c:v>
                </c:pt>
                <c:pt idx="211">
                  <c:v>0.62904700000000002</c:v>
                </c:pt>
                <c:pt idx="212">
                  <c:v>0.62904700000000002</c:v>
                </c:pt>
                <c:pt idx="213">
                  <c:v>0.62814999999999999</c:v>
                </c:pt>
                <c:pt idx="214">
                  <c:v>0.62799300000000002</c:v>
                </c:pt>
                <c:pt idx="215">
                  <c:v>0.62799300000000002</c:v>
                </c:pt>
                <c:pt idx="216">
                  <c:v>0.62799300000000002</c:v>
                </c:pt>
                <c:pt idx="217">
                  <c:v>0.62824599999999997</c:v>
                </c:pt>
                <c:pt idx="218">
                  <c:v>0.62824599999999997</c:v>
                </c:pt>
                <c:pt idx="219">
                  <c:v>0.62824599999999997</c:v>
                </c:pt>
                <c:pt idx="220">
                  <c:v>0.62926700000000002</c:v>
                </c:pt>
                <c:pt idx="221">
                  <c:v>0.62926700000000002</c:v>
                </c:pt>
                <c:pt idx="222">
                  <c:v>0.62976299999999996</c:v>
                </c:pt>
                <c:pt idx="223">
                  <c:v>0.62976299999999996</c:v>
                </c:pt>
                <c:pt idx="224">
                  <c:v>0.62976299999999996</c:v>
                </c:pt>
                <c:pt idx="225">
                  <c:v>0.62899799999999995</c:v>
                </c:pt>
                <c:pt idx="226">
                  <c:v>0.62895999999999996</c:v>
                </c:pt>
                <c:pt idx="227">
                  <c:v>0.62895999999999996</c:v>
                </c:pt>
                <c:pt idx="228">
                  <c:v>0.62756999999999996</c:v>
                </c:pt>
                <c:pt idx="229">
                  <c:v>0.62756999999999996</c:v>
                </c:pt>
                <c:pt idx="230">
                  <c:v>0.62688100000000002</c:v>
                </c:pt>
                <c:pt idx="231">
                  <c:v>0.62653000000000003</c:v>
                </c:pt>
                <c:pt idx="232">
                  <c:v>0.62653000000000003</c:v>
                </c:pt>
                <c:pt idx="233">
                  <c:v>0.62653000000000003</c:v>
                </c:pt>
                <c:pt idx="234">
                  <c:v>0.62653000000000003</c:v>
                </c:pt>
                <c:pt idx="235">
                  <c:v>0.62653000000000003</c:v>
                </c:pt>
                <c:pt idx="236">
                  <c:v>0.62653000000000003</c:v>
                </c:pt>
                <c:pt idx="237">
                  <c:v>0.62653000000000003</c:v>
                </c:pt>
                <c:pt idx="238">
                  <c:v>0.62653000000000003</c:v>
                </c:pt>
                <c:pt idx="239">
                  <c:v>0.62554200000000004</c:v>
                </c:pt>
                <c:pt idx="240">
                  <c:v>0.62554200000000004</c:v>
                </c:pt>
                <c:pt idx="241">
                  <c:v>0.62554200000000004</c:v>
                </c:pt>
                <c:pt idx="242">
                  <c:v>0.62550399999999995</c:v>
                </c:pt>
                <c:pt idx="243">
                  <c:v>0.62521599999999999</c:v>
                </c:pt>
                <c:pt idx="244">
                  <c:v>0.62521599999999999</c:v>
                </c:pt>
                <c:pt idx="245">
                  <c:v>0.62521599999999999</c:v>
                </c:pt>
                <c:pt idx="246">
                  <c:v>0.625421</c:v>
                </c:pt>
                <c:pt idx="247">
                  <c:v>0.625421</c:v>
                </c:pt>
                <c:pt idx="248">
                  <c:v>0.62627100000000002</c:v>
                </c:pt>
                <c:pt idx="249">
                  <c:v>0.62627100000000002</c:v>
                </c:pt>
                <c:pt idx="250">
                  <c:v>0.62627100000000002</c:v>
                </c:pt>
                <c:pt idx="251">
                  <c:v>0.626274</c:v>
                </c:pt>
                <c:pt idx="252">
                  <c:v>0.62595100000000004</c:v>
                </c:pt>
                <c:pt idx="253">
                  <c:v>0.62595100000000004</c:v>
                </c:pt>
                <c:pt idx="254">
                  <c:v>0.62595100000000004</c:v>
                </c:pt>
                <c:pt idx="255">
                  <c:v>0.62595100000000004</c:v>
                </c:pt>
                <c:pt idx="256">
                  <c:v>0.62595100000000004</c:v>
                </c:pt>
                <c:pt idx="257">
                  <c:v>0.62613600000000003</c:v>
                </c:pt>
                <c:pt idx="258">
                  <c:v>0.62613600000000003</c:v>
                </c:pt>
                <c:pt idx="259">
                  <c:v>0.62682099999999996</c:v>
                </c:pt>
                <c:pt idx="260">
                  <c:v>0.62731400000000004</c:v>
                </c:pt>
                <c:pt idx="261">
                  <c:v>0.62731400000000004</c:v>
                </c:pt>
                <c:pt idx="262">
                  <c:v>0.62931499999999996</c:v>
                </c:pt>
                <c:pt idx="263">
                  <c:v>0.62931499999999996</c:v>
                </c:pt>
                <c:pt idx="264">
                  <c:v>0.62931499999999996</c:v>
                </c:pt>
                <c:pt idx="265">
                  <c:v>0.63096099999999999</c:v>
                </c:pt>
                <c:pt idx="266">
                  <c:v>0.63096099999999999</c:v>
                </c:pt>
                <c:pt idx="267">
                  <c:v>0.63096099999999999</c:v>
                </c:pt>
                <c:pt idx="268">
                  <c:v>0.63096099999999999</c:v>
                </c:pt>
                <c:pt idx="269">
                  <c:v>0.63358999999999999</c:v>
                </c:pt>
                <c:pt idx="270">
                  <c:v>0.63358999999999999</c:v>
                </c:pt>
                <c:pt idx="271">
                  <c:v>0.63358999999999999</c:v>
                </c:pt>
                <c:pt idx="272">
                  <c:v>0.63440799999999997</c:v>
                </c:pt>
                <c:pt idx="273">
                  <c:v>0.63440799999999997</c:v>
                </c:pt>
                <c:pt idx="274">
                  <c:v>0.63440799999999997</c:v>
                </c:pt>
                <c:pt idx="275">
                  <c:v>0.63492599999999999</c:v>
                </c:pt>
                <c:pt idx="276">
                  <c:v>0.63492599999999999</c:v>
                </c:pt>
                <c:pt idx="277">
                  <c:v>0.63492599999999999</c:v>
                </c:pt>
                <c:pt idx="278">
                  <c:v>0.63487700000000002</c:v>
                </c:pt>
                <c:pt idx="279">
                  <c:v>0.63487700000000002</c:v>
                </c:pt>
                <c:pt idx="280">
                  <c:v>0.63487700000000002</c:v>
                </c:pt>
                <c:pt idx="281">
                  <c:v>0.63529400000000003</c:v>
                </c:pt>
                <c:pt idx="282">
                  <c:v>0.63529400000000003</c:v>
                </c:pt>
                <c:pt idx="283">
                  <c:v>0.63567899999999999</c:v>
                </c:pt>
                <c:pt idx="284">
                  <c:v>0.63567899999999999</c:v>
                </c:pt>
                <c:pt idx="285">
                  <c:v>0.63567899999999999</c:v>
                </c:pt>
                <c:pt idx="286">
                  <c:v>0.63567899999999999</c:v>
                </c:pt>
                <c:pt idx="287">
                  <c:v>0.63567899999999999</c:v>
                </c:pt>
                <c:pt idx="288">
                  <c:v>0.63567899999999999</c:v>
                </c:pt>
                <c:pt idx="289">
                  <c:v>0.63885000000000003</c:v>
                </c:pt>
                <c:pt idx="290">
                  <c:v>0.63885000000000003</c:v>
                </c:pt>
                <c:pt idx="291">
                  <c:v>0.63885000000000003</c:v>
                </c:pt>
                <c:pt idx="292">
                  <c:v>0.63885000000000003</c:v>
                </c:pt>
                <c:pt idx="293">
                  <c:v>0.63961599999999996</c:v>
                </c:pt>
                <c:pt idx="294">
                  <c:v>0.63982300000000003</c:v>
                </c:pt>
                <c:pt idx="295">
                  <c:v>0.63982300000000003</c:v>
                </c:pt>
                <c:pt idx="296">
                  <c:v>0.63982300000000003</c:v>
                </c:pt>
                <c:pt idx="297">
                  <c:v>0.63982300000000003</c:v>
                </c:pt>
                <c:pt idx="298">
                  <c:v>0.63982300000000003</c:v>
                </c:pt>
                <c:pt idx="299">
                  <c:v>0.639602</c:v>
                </c:pt>
                <c:pt idx="300">
                  <c:v>0.639602</c:v>
                </c:pt>
                <c:pt idx="301">
                  <c:v>0.639602</c:v>
                </c:pt>
                <c:pt idx="302">
                  <c:v>0.639602</c:v>
                </c:pt>
                <c:pt idx="303">
                  <c:v>0.63913600000000004</c:v>
                </c:pt>
                <c:pt idx="304">
                  <c:v>0.63913600000000004</c:v>
                </c:pt>
                <c:pt idx="305">
                  <c:v>0.63913600000000004</c:v>
                </c:pt>
                <c:pt idx="306">
                  <c:v>0.63913600000000004</c:v>
                </c:pt>
                <c:pt idx="307">
                  <c:v>0.63800900000000005</c:v>
                </c:pt>
                <c:pt idx="308">
                  <c:v>0.63800900000000005</c:v>
                </c:pt>
                <c:pt idx="309">
                  <c:v>0.63800900000000005</c:v>
                </c:pt>
                <c:pt idx="310">
                  <c:v>0.63582700000000003</c:v>
                </c:pt>
                <c:pt idx="311">
                  <c:v>0.63582700000000003</c:v>
                </c:pt>
                <c:pt idx="312">
                  <c:v>0.63582700000000003</c:v>
                </c:pt>
                <c:pt idx="313">
                  <c:v>0.63481799999999999</c:v>
                </c:pt>
                <c:pt idx="314">
                  <c:v>0.63481799999999999</c:v>
                </c:pt>
                <c:pt idx="315">
                  <c:v>0.63407999999999998</c:v>
                </c:pt>
                <c:pt idx="316">
                  <c:v>0.63407999999999998</c:v>
                </c:pt>
                <c:pt idx="317">
                  <c:v>0.63348899999999997</c:v>
                </c:pt>
                <c:pt idx="318">
                  <c:v>0.63348899999999997</c:v>
                </c:pt>
                <c:pt idx="319">
                  <c:v>0.63348899999999997</c:v>
                </c:pt>
                <c:pt idx="320">
                  <c:v>0.63348899999999997</c:v>
                </c:pt>
                <c:pt idx="321">
                  <c:v>0.63231800000000005</c:v>
                </c:pt>
                <c:pt idx="322">
                  <c:v>0.63231800000000005</c:v>
                </c:pt>
                <c:pt idx="323">
                  <c:v>0.63113699999999995</c:v>
                </c:pt>
                <c:pt idx="324">
                  <c:v>0.63113699999999995</c:v>
                </c:pt>
                <c:pt idx="325">
                  <c:v>0.62986799999999998</c:v>
                </c:pt>
                <c:pt idx="326">
                  <c:v>0.62986799999999998</c:v>
                </c:pt>
                <c:pt idx="327">
                  <c:v>0.62986799999999998</c:v>
                </c:pt>
                <c:pt idx="328">
                  <c:v>0.62903200000000004</c:v>
                </c:pt>
                <c:pt idx="329">
                  <c:v>0.62903200000000004</c:v>
                </c:pt>
                <c:pt idx="330">
                  <c:v>0.62903200000000004</c:v>
                </c:pt>
                <c:pt idx="331">
                  <c:v>0.62903200000000004</c:v>
                </c:pt>
                <c:pt idx="332">
                  <c:v>0.62903200000000004</c:v>
                </c:pt>
                <c:pt idx="333">
                  <c:v>0.62768500000000005</c:v>
                </c:pt>
                <c:pt idx="334">
                  <c:v>0.62762099999999998</c:v>
                </c:pt>
                <c:pt idx="335">
                  <c:v>0.62762099999999998</c:v>
                </c:pt>
                <c:pt idx="336">
                  <c:v>0.62762099999999998</c:v>
                </c:pt>
                <c:pt idx="337">
                  <c:v>0.62590299999999999</c:v>
                </c:pt>
                <c:pt idx="338">
                  <c:v>0.62590299999999999</c:v>
                </c:pt>
                <c:pt idx="339">
                  <c:v>0.62590299999999999</c:v>
                </c:pt>
                <c:pt idx="340">
                  <c:v>0.62400900000000004</c:v>
                </c:pt>
                <c:pt idx="341">
                  <c:v>0.62400900000000004</c:v>
                </c:pt>
                <c:pt idx="342">
                  <c:v>0.62400900000000004</c:v>
                </c:pt>
                <c:pt idx="343">
                  <c:v>0.62400900000000004</c:v>
                </c:pt>
                <c:pt idx="344">
                  <c:v>0.62079499999999999</c:v>
                </c:pt>
                <c:pt idx="345">
                  <c:v>0.62079499999999999</c:v>
                </c:pt>
                <c:pt idx="346">
                  <c:v>0.62079499999999999</c:v>
                </c:pt>
                <c:pt idx="347">
                  <c:v>0.61952600000000002</c:v>
                </c:pt>
                <c:pt idx="348">
                  <c:v>0.61952600000000002</c:v>
                </c:pt>
                <c:pt idx="349">
                  <c:v>0.61952600000000002</c:v>
                </c:pt>
                <c:pt idx="350">
                  <c:v>0.61952600000000002</c:v>
                </c:pt>
                <c:pt idx="351">
                  <c:v>0.61759299999999995</c:v>
                </c:pt>
                <c:pt idx="352">
                  <c:v>0.61759299999999995</c:v>
                </c:pt>
                <c:pt idx="353">
                  <c:v>0.61759299999999995</c:v>
                </c:pt>
                <c:pt idx="354">
                  <c:v>0.61694000000000004</c:v>
                </c:pt>
                <c:pt idx="355">
                  <c:v>0.61694000000000004</c:v>
                </c:pt>
                <c:pt idx="356">
                  <c:v>0.61694000000000004</c:v>
                </c:pt>
                <c:pt idx="357">
                  <c:v>0.61694000000000004</c:v>
                </c:pt>
                <c:pt idx="358">
                  <c:v>0.61694000000000004</c:v>
                </c:pt>
                <c:pt idx="359">
                  <c:v>0.61694000000000004</c:v>
                </c:pt>
                <c:pt idx="360">
                  <c:v>0.61573900000000004</c:v>
                </c:pt>
                <c:pt idx="361">
                  <c:v>0.61573900000000004</c:v>
                </c:pt>
                <c:pt idx="362">
                  <c:v>0.61583200000000005</c:v>
                </c:pt>
                <c:pt idx="363">
                  <c:v>0.61583200000000005</c:v>
                </c:pt>
                <c:pt idx="364">
                  <c:v>0.61583200000000005</c:v>
                </c:pt>
                <c:pt idx="365">
                  <c:v>0.61600900000000003</c:v>
                </c:pt>
                <c:pt idx="366">
                  <c:v>0.61600900000000003</c:v>
                </c:pt>
                <c:pt idx="367">
                  <c:v>0.61600900000000003</c:v>
                </c:pt>
                <c:pt idx="368">
                  <c:v>0.61600900000000003</c:v>
                </c:pt>
                <c:pt idx="369">
                  <c:v>0.61596200000000001</c:v>
                </c:pt>
                <c:pt idx="370">
                  <c:v>0.61596200000000001</c:v>
                </c:pt>
                <c:pt idx="371">
                  <c:v>0.61596200000000001</c:v>
                </c:pt>
                <c:pt idx="372">
                  <c:v>0.61528099999999997</c:v>
                </c:pt>
                <c:pt idx="373">
                  <c:v>0.61528099999999997</c:v>
                </c:pt>
                <c:pt idx="374">
                  <c:v>0.61528099999999997</c:v>
                </c:pt>
                <c:pt idx="375">
                  <c:v>0.61455400000000004</c:v>
                </c:pt>
                <c:pt idx="376">
                  <c:v>0.61455400000000004</c:v>
                </c:pt>
                <c:pt idx="377">
                  <c:v>0.61455400000000004</c:v>
                </c:pt>
                <c:pt idx="378">
                  <c:v>0.61460800000000004</c:v>
                </c:pt>
                <c:pt idx="379">
                  <c:v>0.61460800000000004</c:v>
                </c:pt>
                <c:pt idx="380">
                  <c:v>0.61460800000000004</c:v>
                </c:pt>
                <c:pt idx="381">
                  <c:v>0.61460800000000004</c:v>
                </c:pt>
                <c:pt idx="382">
                  <c:v>0.61460800000000004</c:v>
                </c:pt>
                <c:pt idx="383">
                  <c:v>0.61460800000000004</c:v>
                </c:pt>
                <c:pt idx="384">
                  <c:v>0.61556200000000005</c:v>
                </c:pt>
                <c:pt idx="385">
                  <c:v>0.61556200000000005</c:v>
                </c:pt>
                <c:pt idx="386">
                  <c:v>0.61556200000000005</c:v>
                </c:pt>
                <c:pt idx="387">
                  <c:v>0.61569099999999999</c:v>
                </c:pt>
                <c:pt idx="388">
                  <c:v>0.61569099999999999</c:v>
                </c:pt>
                <c:pt idx="389">
                  <c:v>0.61569099999999999</c:v>
                </c:pt>
                <c:pt idx="390">
                  <c:v>0.61638800000000005</c:v>
                </c:pt>
                <c:pt idx="391">
                  <c:v>0.61638800000000005</c:v>
                </c:pt>
                <c:pt idx="392">
                  <c:v>0.61638800000000005</c:v>
                </c:pt>
                <c:pt idx="393">
                  <c:v>0.61638800000000005</c:v>
                </c:pt>
                <c:pt idx="394">
                  <c:v>0.61741500000000005</c:v>
                </c:pt>
                <c:pt idx="395">
                  <c:v>0.61741500000000005</c:v>
                </c:pt>
                <c:pt idx="396">
                  <c:v>0.61741500000000005</c:v>
                </c:pt>
                <c:pt idx="397">
                  <c:v>0.61790100000000003</c:v>
                </c:pt>
                <c:pt idx="398">
                  <c:v>0.61790100000000003</c:v>
                </c:pt>
                <c:pt idx="399">
                  <c:v>0.617807</c:v>
                </c:pt>
                <c:pt idx="400">
                  <c:v>0.617807</c:v>
                </c:pt>
                <c:pt idx="401">
                  <c:v>0.617807</c:v>
                </c:pt>
                <c:pt idx="402">
                  <c:v>0.617807</c:v>
                </c:pt>
                <c:pt idx="403">
                  <c:v>0.617807</c:v>
                </c:pt>
                <c:pt idx="404">
                  <c:v>0.617807</c:v>
                </c:pt>
                <c:pt idx="405">
                  <c:v>0.617807</c:v>
                </c:pt>
                <c:pt idx="406">
                  <c:v>0.617807</c:v>
                </c:pt>
                <c:pt idx="407">
                  <c:v>0.61659900000000001</c:v>
                </c:pt>
                <c:pt idx="408">
                  <c:v>0.61659900000000001</c:v>
                </c:pt>
                <c:pt idx="409">
                  <c:v>0.61659900000000001</c:v>
                </c:pt>
                <c:pt idx="410">
                  <c:v>0.61659900000000001</c:v>
                </c:pt>
                <c:pt idx="411">
                  <c:v>0.61676799999999998</c:v>
                </c:pt>
                <c:pt idx="412">
                  <c:v>0.61676799999999998</c:v>
                </c:pt>
                <c:pt idx="413">
                  <c:v>0.61676799999999998</c:v>
                </c:pt>
                <c:pt idx="414">
                  <c:v>0.61676799999999998</c:v>
                </c:pt>
                <c:pt idx="415">
                  <c:v>0.61676799999999998</c:v>
                </c:pt>
                <c:pt idx="416">
                  <c:v>0.61676799999999998</c:v>
                </c:pt>
                <c:pt idx="417">
                  <c:v>0.61676799999999998</c:v>
                </c:pt>
                <c:pt idx="418">
                  <c:v>0.61730799999999997</c:v>
                </c:pt>
                <c:pt idx="419">
                  <c:v>0.61730799999999997</c:v>
                </c:pt>
                <c:pt idx="420">
                  <c:v>0.61792599999999998</c:v>
                </c:pt>
                <c:pt idx="421">
                  <c:v>0.61792599999999998</c:v>
                </c:pt>
                <c:pt idx="422">
                  <c:v>0.61792599999999998</c:v>
                </c:pt>
                <c:pt idx="423">
                  <c:v>0.61792599999999998</c:v>
                </c:pt>
                <c:pt idx="424">
                  <c:v>0.61985599999999996</c:v>
                </c:pt>
                <c:pt idx="425">
                  <c:v>0.61985599999999996</c:v>
                </c:pt>
                <c:pt idx="426">
                  <c:v>0.61985599999999996</c:v>
                </c:pt>
                <c:pt idx="427">
                  <c:v>0.61985599999999996</c:v>
                </c:pt>
                <c:pt idx="428">
                  <c:v>0.62208300000000005</c:v>
                </c:pt>
                <c:pt idx="429">
                  <c:v>0.62208300000000005</c:v>
                </c:pt>
                <c:pt idx="430">
                  <c:v>0.62208300000000005</c:v>
                </c:pt>
                <c:pt idx="431">
                  <c:v>0.62314800000000004</c:v>
                </c:pt>
                <c:pt idx="432">
                  <c:v>0.62314800000000004</c:v>
                </c:pt>
                <c:pt idx="433">
                  <c:v>0.62314800000000004</c:v>
                </c:pt>
                <c:pt idx="434">
                  <c:v>0.62314800000000004</c:v>
                </c:pt>
                <c:pt idx="435">
                  <c:v>0.62314800000000004</c:v>
                </c:pt>
                <c:pt idx="436">
                  <c:v>0.62314800000000004</c:v>
                </c:pt>
                <c:pt idx="437">
                  <c:v>0.62596499999999999</c:v>
                </c:pt>
                <c:pt idx="438">
                  <c:v>0.62596499999999999</c:v>
                </c:pt>
                <c:pt idx="439">
                  <c:v>0.62670099999999995</c:v>
                </c:pt>
                <c:pt idx="440">
                  <c:v>0.62670099999999995</c:v>
                </c:pt>
                <c:pt idx="441">
                  <c:v>0.62712100000000004</c:v>
                </c:pt>
                <c:pt idx="442">
                  <c:v>0.62712100000000004</c:v>
                </c:pt>
                <c:pt idx="443">
                  <c:v>0.62712100000000004</c:v>
                </c:pt>
                <c:pt idx="444">
                  <c:v>0.62712100000000004</c:v>
                </c:pt>
                <c:pt idx="445">
                  <c:v>0.62712100000000004</c:v>
                </c:pt>
                <c:pt idx="446">
                  <c:v>0.62743800000000005</c:v>
                </c:pt>
                <c:pt idx="447">
                  <c:v>0.62743800000000005</c:v>
                </c:pt>
                <c:pt idx="448">
                  <c:v>0.62743800000000005</c:v>
                </c:pt>
                <c:pt idx="449">
                  <c:v>0.62756800000000001</c:v>
                </c:pt>
                <c:pt idx="450">
                  <c:v>0.62756800000000001</c:v>
                </c:pt>
                <c:pt idx="451">
                  <c:v>0.62756800000000001</c:v>
                </c:pt>
                <c:pt idx="452">
                  <c:v>0.62756800000000001</c:v>
                </c:pt>
                <c:pt idx="453">
                  <c:v>0.62839199999999995</c:v>
                </c:pt>
                <c:pt idx="454">
                  <c:v>0.62839199999999995</c:v>
                </c:pt>
                <c:pt idx="455">
                  <c:v>0.62839199999999995</c:v>
                </c:pt>
                <c:pt idx="456">
                  <c:v>0.62839199999999995</c:v>
                </c:pt>
                <c:pt idx="457">
                  <c:v>0.62839199999999995</c:v>
                </c:pt>
                <c:pt idx="458">
                  <c:v>0.62886699999999995</c:v>
                </c:pt>
                <c:pt idx="459">
                  <c:v>0.62886699999999995</c:v>
                </c:pt>
                <c:pt idx="460">
                  <c:v>0.62886699999999995</c:v>
                </c:pt>
                <c:pt idx="461">
                  <c:v>0.62933700000000004</c:v>
                </c:pt>
                <c:pt idx="462">
                  <c:v>0.62933700000000004</c:v>
                </c:pt>
                <c:pt idx="463">
                  <c:v>0.62933700000000004</c:v>
                </c:pt>
                <c:pt idx="464">
                  <c:v>0.62933700000000004</c:v>
                </c:pt>
                <c:pt idx="465">
                  <c:v>0.62960499999999997</c:v>
                </c:pt>
                <c:pt idx="466">
                  <c:v>0.62960499999999997</c:v>
                </c:pt>
                <c:pt idx="467">
                  <c:v>0.62960499999999997</c:v>
                </c:pt>
                <c:pt idx="468">
                  <c:v>0.62960499999999997</c:v>
                </c:pt>
                <c:pt idx="469">
                  <c:v>0.62960499999999997</c:v>
                </c:pt>
                <c:pt idx="470">
                  <c:v>0.62920500000000001</c:v>
                </c:pt>
                <c:pt idx="471">
                  <c:v>0.62920500000000001</c:v>
                </c:pt>
                <c:pt idx="472">
                  <c:v>0.62920500000000001</c:v>
                </c:pt>
                <c:pt idx="473">
                  <c:v>0.62920500000000001</c:v>
                </c:pt>
                <c:pt idx="474">
                  <c:v>0.62940300000000005</c:v>
                </c:pt>
                <c:pt idx="475">
                  <c:v>0.62982800000000005</c:v>
                </c:pt>
                <c:pt idx="476">
                  <c:v>0.62982800000000005</c:v>
                </c:pt>
                <c:pt idx="477">
                  <c:v>0.62982800000000005</c:v>
                </c:pt>
                <c:pt idx="478">
                  <c:v>0.62982800000000005</c:v>
                </c:pt>
                <c:pt idx="479">
                  <c:v>0.62982800000000005</c:v>
                </c:pt>
                <c:pt idx="480">
                  <c:v>0.62982800000000005</c:v>
                </c:pt>
                <c:pt idx="481">
                  <c:v>0.62982800000000005</c:v>
                </c:pt>
                <c:pt idx="482">
                  <c:v>0.63130299999999995</c:v>
                </c:pt>
                <c:pt idx="483">
                  <c:v>0.63130299999999995</c:v>
                </c:pt>
                <c:pt idx="484">
                  <c:v>0.63130299999999995</c:v>
                </c:pt>
                <c:pt idx="485">
                  <c:v>0.63130299999999995</c:v>
                </c:pt>
                <c:pt idx="486">
                  <c:v>0.63130299999999995</c:v>
                </c:pt>
                <c:pt idx="487">
                  <c:v>0.63276699999999997</c:v>
                </c:pt>
                <c:pt idx="488">
                  <c:v>0.63276699999999997</c:v>
                </c:pt>
                <c:pt idx="489">
                  <c:v>0.63276699999999997</c:v>
                </c:pt>
                <c:pt idx="490">
                  <c:v>0.63276699999999997</c:v>
                </c:pt>
                <c:pt idx="491">
                  <c:v>0.63320399999999999</c:v>
                </c:pt>
                <c:pt idx="492">
                  <c:v>0.63320399999999999</c:v>
                </c:pt>
                <c:pt idx="493">
                  <c:v>0.63320399999999999</c:v>
                </c:pt>
                <c:pt idx="494">
                  <c:v>0.63322299999999998</c:v>
                </c:pt>
                <c:pt idx="495">
                  <c:v>0.63322299999999998</c:v>
                </c:pt>
                <c:pt idx="496">
                  <c:v>0.63322299999999998</c:v>
                </c:pt>
                <c:pt idx="497">
                  <c:v>0.63322299999999998</c:v>
                </c:pt>
                <c:pt idx="498">
                  <c:v>0.63322299999999998</c:v>
                </c:pt>
                <c:pt idx="499">
                  <c:v>0.63322299999999998</c:v>
                </c:pt>
                <c:pt idx="500">
                  <c:v>0.63273199999999996</c:v>
                </c:pt>
                <c:pt idx="501">
                  <c:v>0.63273199999999996</c:v>
                </c:pt>
                <c:pt idx="502">
                  <c:v>0.63273199999999996</c:v>
                </c:pt>
                <c:pt idx="503">
                  <c:v>0.63273199999999996</c:v>
                </c:pt>
                <c:pt idx="504">
                  <c:v>0.63273199999999996</c:v>
                </c:pt>
                <c:pt idx="505">
                  <c:v>0.63273199999999996</c:v>
                </c:pt>
                <c:pt idx="506">
                  <c:v>0.63273199999999996</c:v>
                </c:pt>
                <c:pt idx="507">
                  <c:v>0.63273199999999996</c:v>
                </c:pt>
                <c:pt idx="508">
                  <c:v>0.63273199999999996</c:v>
                </c:pt>
                <c:pt idx="509">
                  <c:v>0.63273199999999996</c:v>
                </c:pt>
                <c:pt idx="510">
                  <c:v>0.63123499999999999</c:v>
                </c:pt>
                <c:pt idx="511">
                  <c:v>0.63123499999999999</c:v>
                </c:pt>
                <c:pt idx="512">
                  <c:v>0.63123300000000004</c:v>
                </c:pt>
                <c:pt idx="513">
                  <c:v>0.63123300000000004</c:v>
                </c:pt>
                <c:pt idx="514">
                  <c:v>0.63136499999999995</c:v>
                </c:pt>
                <c:pt idx="515">
                  <c:v>0.63136499999999995</c:v>
                </c:pt>
                <c:pt idx="516">
                  <c:v>0.63189399999999996</c:v>
                </c:pt>
                <c:pt idx="517">
                  <c:v>0.63189399999999996</c:v>
                </c:pt>
                <c:pt idx="518">
                  <c:v>0.63189399999999996</c:v>
                </c:pt>
                <c:pt idx="519">
                  <c:v>0.63189399999999996</c:v>
                </c:pt>
                <c:pt idx="520">
                  <c:v>0.63336700000000001</c:v>
                </c:pt>
                <c:pt idx="521">
                  <c:v>0.63336700000000001</c:v>
                </c:pt>
                <c:pt idx="522">
                  <c:v>0.63336700000000001</c:v>
                </c:pt>
                <c:pt idx="523">
                  <c:v>0.63427900000000004</c:v>
                </c:pt>
                <c:pt idx="524">
                  <c:v>0.63427900000000004</c:v>
                </c:pt>
                <c:pt idx="525">
                  <c:v>0.63427900000000004</c:v>
                </c:pt>
                <c:pt idx="526">
                  <c:v>0.63427900000000004</c:v>
                </c:pt>
                <c:pt idx="527">
                  <c:v>0.63427900000000004</c:v>
                </c:pt>
                <c:pt idx="528">
                  <c:v>0.63427900000000004</c:v>
                </c:pt>
                <c:pt idx="529">
                  <c:v>0.63427900000000004</c:v>
                </c:pt>
                <c:pt idx="530">
                  <c:v>0.63427900000000004</c:v>
                </c:pt>
                <c:pt idx="531">
                  <c:v>0.63427900000000004</c:v>
                </c:pt>
                <c:pt idx="532">
                  <c:v>0.63427900000000004</c:v>
                </c:pt>
                <c:pt idx="533">
                  <c:v>0.63427900000000004</c:v>
                </c:pt>
                <c:pt idx="534">
                  <c:v>0.63427900000000004</c:v>
                </c:pt>
                <c:pt idx="535">
                  <c:v>0.63427900000000004</c:v>
                </c:pt>
                <c:pt idx="536">
                  <c:v>0.63761999999999996</c:v>
                </c:pt>
                <c:pt idx="537">
                  <c:v>0.63761999999999996</c:v>
                </c:pt>
                <c:pt idx="538">
                  <c:v>0.63761999999999996</c:v>
                </c:pt>
                <c:pt idx="539">
                  <c:v>0.63761999999999996</c:v>
                </c:pt>
                <c:pt idx="540">
                  <c:v>0.63926899999999998</c:v>
                </c:pt>
                <c:pt idx="541">
                  <c:v>0.63926899999999998</c:v>
                </c:pt>
                <c:pt idx="542">
                  <c:v>0.63970300000000002</c:v>
                </c:pt>
                <c:pt idx="543">
                  <c:v>0.63970300000000002</c:v>
                </c:pt>
                <c:pt idx="544">
                  <c:v>0.63970300000000002</c:v>
                </c:pt>
                <c:pt idx="545">
                  <c:v>0.63970300000000002</c:v>
                </c:pt>
                <c:pt idx="546">
                  <c:v>0.63962300000000005</c:v>
                </c:pt>
                <c:pt idx="547">
                  <c:v>0.63962300000000005</c:v>
                </c:pt>
                <c:pt idx="548">
                  <c:v>0.63962300000000005</c:v>
                </c:pt>
                <c:pt idx="549">
                  <c:v>0.63962300000000005</c:v>
                </c:pt>
                <c:pt idx="550">
                  <c:v>0.63962300000000005</c:v>
                </c:pt>
                <c:pt idx="551">
                  <c:v>0.63864399999999999</c:v>
                </c:pt>
                <c:pt idx="552">
                  <c:v>0.63864399999999999</c:v>
                </c:pt>
                <c:pt idx="553">
                  <c:v>0.63839999999999997</c:v>
                </c:pt>
                <c:pt idx="554">
                  <c:v>0.63839999999999997</c:v>
                </c:pt>
                <c:pt idx="555">
                  <c:v>0.63814499999999996</c:v>
                </c:pt>
                <c:pt idx="556">
                  <c:v>0.63793100000000003</c:v>
                </c:pt>
                <c:pt idx="557">
                  <c:v>0.63793100000000003</c:v>
                </c:pt>
                <c:pt idx="558">
                  <c:v>0.63719899999999996</c:v>
                </c:pt>
                <c:pt idx="559">
                  <c:v>0.63719899999999996</c:v>
                </c:pt>
                <c:pt idx="560">
                  <c:v>0.63600400000000001</c:v>
                </c:pt>
                <c:pt idx="561">
                  <c:v>0.63600400000000001</c:v>
                </c:pt>
                <c:pt idx="562">
                  <c:v>0.63600400000000001</c:v>
                </c:pt>
                <c:pt idx="563">
                  <c:v>0.63600400000000001</c:v>
                </c:pt>
                <c:pt idx="564">
                  <c:v>0.63600400000000001</c:v>
                </c:pt>
                <c:pt idx="565">
                  <c:v>0.63600400000000001</c:v>
                </c:pt>
                <c:pt idx="566">
                  <c:v>0.63600400000000001</c:v>
                </c:pt>
                <c:pt idx="567">
                  <c:v>0.63381600000000005</c:v>
                </c:pt>
                <c:pt idx="568">
                  <c:v>0.63381600000000005</c:v>
                </c:pt>
                <c:pt idx="569">
                  <c:v>0.63381600000000005</c:v>
                </c:pt>
                <c:pt idx="570">
                  <c:v>0.63381600000000005</c:v>
                </c:pt>
                <c:pt idx="571">
                  <c:v>0.63334900000000005</c:v>
                </c:pt>
                <c:pt idx="572">
                  <c:v>0.63334900000000005</c:v>
                </c:pt>
                <c:pt idx="573">
                  <c:v>0.63334900000000005</c:v>
                </c:pt>
                <c:pt idx="574">
                  <c:v>0.63329199999999997</c:v>
                </c:pt>
                <c:pt idx="575">
                  <c:v>0.63329199999999997</c:v>
                </c:pt>
                <c:pt idx="576">
                  <c:v>0.63329199999999997</c:v>
                </c:pt>
                <c:pt idx="577">
                  <c:v>0.63329199999999997</c:v>
                </c:pt>
                <c:pt idx="578">
                  <c:v>0.63329199999999997</c:v>
                </c:pt>
                <c:pt idx="579">
                  <c:v>0.63329199999999997</c:v>
                </c:pt>
                <c:pt idx="580">
                  <c:v>0.63162700000000005</c:v>
                </c:pt>
                <c:pt idx="581">
                  <c:v>0.63162700000000005</c:v>
                </c:pt>
                <c:pt idx="582">
                  <c:v>0.63111700000000004</c:v>
                </c:pt>
                <c:pt idx="583">
                  <c:v>0.63111700000000004</c:v>
                </c:pt>
                <c:pt idx="584">
                  <c:v>0.63111700000000004</c:v>
                </c:pt>
                <c:pt idx="585">
                  <c:v>0.63111700000000004</c:v>
                </c:pt>
                <c:pt idx="586">
                  <c:v>0.63077700000000003</c:v>
                </c:pt>
                <c:pt idx="587">
                  <c:v>0.63077700000000003</c:v>
                </c:pt>
                <c:pt idx="588">
                  <c:v>0.63077700000000003</c:v>
                </c:pt>
                <c:pt idx="589">
                  <c:v>0.63077700000000003</c:v>
                </c:pt>
                <c:pt idx="590">
                  <c:v>0.63077700000000003</c:v>
                </c:pt>
                <c:pt idx="591">
                  <c:v>0.63077700000000003</c:v>
                </c:pt>
                <c:pt idx="592">
                  <c:v>0.63077700000000003</c:v>
                </c:pt>
                <c:pt idx="593">
                  <c:v>0.63077700000000003</c:v>
                </c:pt>
                <c:pt idx="594">
                  <c:v>0.63077700000000003</c:v>
                </c:pt>
                <c:pt idx="595">
                  <c:v>0.63077700000000003</c:v>
                </c:pt>
                <c:pt idx="596">
                  <c:v>0.63077700000000003</c:v>
                </c:pt>
                <c:pt idx="597">
                  <c:v>0.63077700000000003</c:v>
                </c:pt>
                <c:pt idx="598">
                  <c:v>0.63077700000000003</c:v>
                </c:pt>
                <c:pt idx="599">
                  <c:v>0.63077700000000003</c:v>
                </c:pt>
                <c:pt idx="600">
                  <c:v>0.63077700000000003</c:v>
                </c:pt>
                <c:pt idx="601">
                  <c:v>0.63077700000000003</c:v>
                </c:pt>
                <c:pt idx="602">
                  <c:v>0.63077700000000003</c:v>
                </c:pt>
                <c:pt idx="603">
                  <c:v>0.63077700000000003</c:v>
                </c:pt>
                <c:pt idx="604">
                  <c:v>0.63001200000000002</c:v>
                </c:pt>
                <c:pt idx="605">
                  <c:v>0.63001200000000002</c:v>
                </c:pt>
                <c:pt idx="606">
                  <c:v>0.63001200000000002</c:v>
                </c:pt>
                <c:pt idx="607">
                  <c:v>0.62921400000000005</c:v>
                </c:pt>
                <c:pt idx="608">
                  <c:v>0.62888599999999995</c:v>
                </c:pt>
                <c:pt idx="609">
                  <c:v>0.62888599999999995</c:v>
                </c:pt>
                <c:pt idx="610">
                  <c:v>0.62858999999999998</c:v>
                </c:pt>
                <c:pt idx="611">
                  <c:v>0.62858999999999998</c:v>
                </c:pt>
                <c:pt idx="612">
                  <c:v>0.62858999999999998</c:v>
                </c:pt>
                <c:pt idx="613">
                  <c:v>0.62858999999999998</c:v>
                </c:pt>
                <c:pt idx="614">
                  <c:v>0.62858999999999998</c:v>
                </c:pt>
                <c:pt idx="615">
                  <c:v>0.62858999999999998</c:v>
                </c:pt>
                <c:pt idx="616">
                  <c:v>0.62865199999999999</c:v>
                </c:pt>
                <c:pt idx="617">
                  <c:v>0.62865199999999999</c:v>
                </c:pt>
                <c:pt idx="618">
                  <c:v>0.62865199999999999</c:v>
                </c:pt>
                <c:pt idx="619">
                  <c:v>0.62865199999999999</c:v>
                </c:pt>
                <c:pt idx="620">
                  <c:v>0.62865199999999999</c:v>
                </c:pt>
                <c:pt idx="621">
                  <c:v>0.62865199999999999</c:v>
                </c:pt>
                <c:pt idx="622">
                  <c:v>0.62980199999999997</c:v>
                </c:pt>
                <c:pt idx="623">
                  <c:v>0.62980199999999997</c:v>
                </c:pt>
                <c:pt idx="624">
                  <c:v>0.62980199999999997</c:v>
                </c:pt>
                <c:pt idx="625">
                  <c:v>0.62980199999999997</c:v>
                </c:pt>
                <c:pt idx="626">
                  <c:v>0.63058000000000003</c:v>
                </c:pt>
                <c:pt idx="627">
                  <c:v>0.63058000000000003</c:v>
                </c:pt>
                <c:pt idx="628">
                  <c:v>0.63058000000000003</c:v>
                </c:pt>
                <c:pt idx="629">
                  <c:v>0.63058000000000003</c:v>
                </c:pt>
                <c:pt idx="630">
                  <c:v>0.63070499999999996</c:v>
                </c:pt>
                <c:pt idx="631">
                  <c:v>0.63070499999999996</c:v>
                </c:pt>
                <c:pt idx="632">
                  <c:v>0.63070499999999996</c:v>
                </c:pt>
                <c:pt idx="633">
                  <c:v>0.63057200000000002</c:v>
                </c:pt>
                <c:pt idx="634">
                  <c:v>0.63057200000000002</c:v>
                </c:pt>
                <c:pt idx="635">
                  <c:v>0.63057200000000002</c:v>
                </c:pt>
                <c:pt idx="636">
                  <c:v>0.63057200000000002</c:v>
                </c:pt>
                <c:pt idx="637">
                  <c:v>0.63030200000000003</c:v>
                </c:pt>
                <c:pt idx="638">
                  <c:v>0.63030200000000003</c:v>
                </c:pt>
                <c:pt idx="639">
                  <c:v>0.63030200000000003</c:v>
                </c:pt>
                <c:pt idx="640">
                  <c:v>0.63033799999999995</c:v>
                </c:pt>
                <c:pt idx="641">
                  <c:v>0.63033799999999995</c:v>
                </c:pt>
                <c:pt idx="642">
                  <c:v>0.63033799999999995</c:v>
                </c:pt>
                <c:pt idx="643">
                  <c:v>0.63087400000000005</c:v>
                </c:pt>
                <c:pt idx="644">
                  <c:v>0.63087400000000005</c:v>
                </c:pt>
                <c:pt idx="645">
                  <c:v>0.63087400000000005</c:v>
                </c:pt>
                <c:pt idx="646">
                  <c:v>0.63158999999999998</c:v>
                </c:pt>
                <c:pt idx="647">
                  <c:v>0.63158999999999998</c:v>
                </c:pt>
                <c:pt idx="648">
                  <c:v>0.63158999999999998</c:v>
                </c:pt>
                <c:pt idx="649">
                  <c:v>0.63282000000000005</c:v>
                </c:pt>
                <c:pt idx="650">
                  <c:v>0.63282000000000005</c:v>
                </c:pt>
                <c:pt idx="651">
                  <c:v>0.63282000000000005</c:v>
                </c:pt>
                <c:pt idx="652">
                  <c:v>0.63325600000000004</c:v>
                </c:pt>
                <c:pt idx="653">
                  <c:v>0.63325600000000004</c:v>
                </c:pt>
                <c:pt idx="654">
                  <c:v>0.63325600000000004</c:v>
                </c:pt>
                <c:pt idx="655">
                  <c:v>0.63325600000000004</c:v>
                </c:pt>
                <c:pt idx="656">
                  <c:v>0.63325600000000004</c:v>
                </c:pt>
                <c:pt idx="657">
                  <c:v>0.63325600000000004</c:v>
                </c:pt>
                <c:pt idx="658">
                  <c:v>0.63342900000000002</c:v>
                </c:pt>
                <c:pt idx="659">
                  <c:v>0.63342900000000002</c:v>
                </c:pt>
                <c:pt idx="660">
                  <c:v>0.63342900000000002</c:v>
                </c:pt>
                <c:pt idx="661">
                  <c:v>0.63357799999999997</c:v>
                </c:pt>
                <c:pt idx="662">
                  <c:v>0.63357799999999997</c:v>
                </c:pt>
                <c:pt idx="663">
                  <c:v>0.63357799999999997</c:v>
                </c:pt>
                <c:pt idx="664">
                  <c:v>0.63385499999999995</c:v>
                </c:pt>
                <c:pt idx="665">
                  <c:v>0.63385499999999995</c:v>
                </c:pt>
                <c:pt idx="666">
                  <c:v>0.63385499999999995</c:v>
                </c:pt>
                <c:pt idx="667">
                  <c:v>0.633857</c:v>
                </c:pt>
                <c:pt idx="668">
                  <c:v>0.633857</c:v>
                </c:pt>
                <c:pt idx="669">
                  <c:v>0.63354200000000005</c:v>
                </c:pt>
                <c:pt idx="670">
                  <c:v>0.63354200000000005</c:v>
                </c:pt>
                <c:pt idx="671">
                  <c:v>0.63354200000000005</c:v>
                </c:pt>
                <c:pt idx="672">
                  <c:v>0.63276699999999997</c:v>
                </c:pt>
                <c:pt idx="673">
                  <c:v>0.63276699999999997</c:v>
                </c:pt>
                <c:pt idx="674">
                  <c:v>0.63276699999999997</c:v>
                </c:pt>
                <c:pt idx="675">
                  <c:v>0.63243000000000005</c:v>
                </c:pt>
                <c:pt idx="676">
                  <c:v>0.63243000000000005</c:v>
                </c:pt>
                <c:pt idx="677">
                  <c:v>0.63243000000000005</c:v>
                </c:pt>
                <c:pt idx="678">
                  <c:v>0.63243000000000005</c:v>
                </c:pt>
                <c:pt idx="679">
                  <c:v>0.63254500000000002</c:v>
                </c:pt>
                <c:pt idx="680">
                  <c:v>0.63254500000000002</c:v>
                </c:pt>
                <c:pt idx="681">
                  <c:v>0.63254500000000002</c:v>
                </c:pt>
                <c:pt idx="682">
                  <c:v>0.63254500000000002</c:v>
                </c:pt>
                <c:pt idx="683">
                  <c:v>0.63254500000000002</c:v>
                </c:pt>
                <c:pt idx="684">
                  <c:v>0.63276100000000002</c:v>
                </c:pt>
                <c:pt idx="685">
                  <c:v>0.63276100000000002</c:v>
                </c:pt>
                <c:pt idx="686">
                  <c:v>0.63276100000000002</c:v>
                </c:pt>
                <c:pt idx="687">
                  <c:v>0.63276100000000002</c:v>
                </c:pt>
                <c:pt idx="688">
                  <c:v>0.63276100000000002</c:v>
                </c:pt>
                <c:pt idx="689">
                  <c:v>0.63276100000000002</c:v>
                </c:pt>
                <c:pt idx="690">
                  <c:v>0.63276100000000002</c:v>
                </c:pt>
                <c:pt idx="691">
                  <c:v>0.63276100000000002</c:v>
                </c:pt>
                <c:pt idx="692">
                  <c:v>0.63276100000000002</c:v>
                </c:pt>
                <c:pt idx="693">
                  <c:v>0.63276100000000002</c:v>
                </c:pt>
                <c:pt idx="694">
                  <c:v>0.63276100000000002</c:v>
                </c:pt>
                <c:pt idx="695">
                  <c:v>0.63276100000000002</c:v>
                </c:pt>
                <c:pt idx="696">
                  <c:v>0.63276100000000002</c:v>
                </c:pt>
                <c:pt idx="697">
                  <c:v>0.63311499999999998</c:v>
                </c:pt>
                <c:pt idx="698">
                  <c:v>0.63311499999999998</c:v>
                </c:pt>
                <c:pt idx="699">
                  <c:v>0.63352799999999998</c:v>
                </c:pt>
                <c:pt idx="700">
                  <c:v>0.63397099999999995</c:v>
                </c:pt>
                <c:pt idx="701">
                  <c:v>0.634127</c:v>
                </c:pt>
                <c:pt idx="702">
                  <c:v>0.634127</c:v>
                </c:pt>
                <c:pt idx="703">
                  <c:v>0.634127</c:v>
                </c:pt>
                <c:pt idx="704">
                  <c:v>0.634127</c:v>
                </c:pt>
                <c:pt idx="705">
                  <c:v>0.634127</c:v>
                </c:pt>
                <c:pt idx="706">
                  <c:v>0.634127</c:v>
                </c:pt>
                <c:pt idx="707">
                  <c:v>0.634127</c:v>
                </c:pt>
                <c:pt idx="708">
                  <c:v>0.634127</c:v>
                </c:pt>
                <c:pt idx="709">
                  <c:v>0.634127</c:v>
                </c:pt>
                <c:pt idx="710">
                  <c:v>0.634127</c:v>
                </c:pt>
                <c:pt idx="711">
                  <c:v>0.634127</c:v>
                </c:pt>
                <c:pt idx="712">
                  <c:v>0.634127</c:v>
                </c:pt>
                <c:pt idx="713">
                  <c:v>0.63329800000000003</c:v>
                </c:pt>
                <c:pt idx="714">
                  <c:v>0.63329800000000003</c:v>
                </c:pt>
                <c:pt idx="715">
                  <c:v>0.63329800000000003</c:v>
                </c:pt>
                <c:pt idx="716">
                  <c:v>0.63341999999999998</c:v>
                </c:pt>
                <c:pt idx="717">
                  <c:v>0.63303500000000001</c:v>
                </c:pt>
                <c:pt idx="718">
                  <c:v>0.63303500000000001</c:v>
                </c:pt>
                <c:pt idx="719">
                  <c:v>0.63303500000000001</c:v>
                </c:pt>
                <c:pt idx="720">
                  <c:v>0.63303500000000001</c:v>
                </c:pt>
                <c:pt idx="721">
                  <c:v>0.63316899999999998</c:v>
                </c:pt>
                <c:pt idx="722">
                  <c:v>0.63316899999999998</c:v>
                </c:pt>
                <c:pt idx="723">
                  <c:v>0.63316899999999998</c:v>
                </c:pt>
                <c:pt idx="724">
                  <c:v>0.63316899999999998</c:v>
                </c:pt>
                <c:pt idx="725">
                  <c:v>0.63357600000000003</c:v>
                </c:pt>
                <c:pt idx="726">
                  <c:v>0.63357600000000003</c:v>
                </c:pt>
                <c:pt idx="727">
                  <c:v>0.63357600000000003</c:v>
                </c:pt>
                <c:pt idx="728">
                  <c:v>0.63357600000000003</c:v>
                </c:pt>
                <c:pt idx="729">
                  <c:v>0.63382400000000005</c:v>
                </c:pt>
                <c:pt idx="730">
                  <c:v>0.63382400000000005</c:v>
                </c:pt>
                <c:pt idx="731">
                  <c:v>0.63380099999999995</c:v>
                </c:pt>
                <c:pt idx="732">
                  <c:v>0.63380099999999995</c:v>
                </c:pt>
                <c:pt idx="733">
                  <c:v>0.63305500000000003</c:v>
                </c:pt>
                <c:pt idx="734">
                  <c:v>0.63305500000000003</c:v>
                </c:pt>
                <c:pt idx="735">
                  <c:v>0.63305500000000003</c:v>
                </c:pt>
                <c:pt idx="736">
                  <c:v>0.63303699999999996</c:v>
                </c:pt>
                <c:pt idx="737">
                  <c:v>0.63303699999999996</c:v>
                </c:pt>
                <c:pt idx="738">
                  <c:v>0.63303699999999996</c:v>
                </c:pt>
                <c:pt idx="739">
                  <c:v>0.63303699999999996</c:v>
                </c:pt>
                <c:pt idx="740">
                  <c:v>0.63350899999999999</c:v>
                </c:pt>
                <c:pt idx="741">
                  <c:v>0.63350899999999999</c:v>
                </c:pt>
                <c:pt idx="742">
                  <c:v>0.63380800000000004</c:v>
                </c:pt>
                <c:pt idx="743">
                  <c:v>0.63380800000000004</c:v>
                </c:pt>
                <c:pt idx="744">
                  <c:v>0.63380800000000004</c:v>
                </c:pt>
                <c:pt idx="745">
                  <c:v>0.63380800000000004</c:v>
                </c:pt>
                <c:pt idx="746">
                  <c:v>0.63380800000000004</c:v>
                </c:pt>
                <c:pt idx="747">
                  <c:v>0.63380800000000004</c:v>
                </c:pt>
                <c:pt idx="748">
                  <c:v>0.63394899999999998</c:v>
                </c:pt>
                <c:pt idx="749">
                  <c:v>0.63394899999999998</c:v>
                </c:pt>
                <c:pt idx="750">
                  <c:v>0.63394899999999998</c:v>
                </c:pt>
                <c:pt idx="751">
                  <c:v>0.63463899999999995</c:v>
                </c:pt>
                <c:pt idx="752">
                  <c:v>0.63500000000000001</c:v>
                </c:pt>
                <c:pt idx="753">
                  <c:v>0.63500000000000001</c:v>
                </c:pt>
                <c:pt idx="754">
                  <c:v>0.63500000000000001</c:v>
                </c:pt>
                <c:pt idx="755">
                  <c:v>0.63500000000000001</c:v>
                </c:pt>
                <c:pt idx="756">
                  <c:v>0.63500000000000001</c:v>
                </c:pt>
                <c:pt idx="757">
                  <c:v>0.63516700000000004</c:v>
                </c:pt>
                <c:pt idx="758">
                  <c:v>0.63516700000000004</c:v>
                </c:pt>
                <c:pt idx="759">
                  <c:v>0.63516700000000004</c:v>
                </c:pt>
                <c:pt idx="760">
                  <c:v>0.63561000000000001</c:v>
                </c:pt>
                <c:pt idx="761">
                  <c:v>0.63561000000000001</c:v>
                </c:pt>
                <c:pt idx="762">
                  <c:v>0.63561000000000001</c:v>
                </c:pt>
                <c:pt idx="763">
                  <c:v>0.63561000000000001</c:v>
                </c:pt>
                <c:pt idx="764">
                  <c:v>0.63597099999999995</c:v>
                </c:pt>
                <c:pt idx="765">
                  <c:v>0.63597099999999995</c:v>
                </c:pt>
                <c:pt idx="766">
                  <c:v>0.63597099999999995</c:v>
                </c:pt>
                <c:pt idx="767">
                  <c:v>0.63597099999999995</c:v>
                </c:pt>
                <c:pt idx="768">
                  <c:v>0.63597099999999995</c:v>
                </c:pt>
                <c:pt idx="769">
                  <c:v>0.63596799999999998</c:v>
                </c:pt>
                <c:pt idx="770">
                  <c:v>0.63596799999999998</c:v>
                </c:pt>
                <c:pt idx="771">
                  <c:v>0.63577099999999998</c:v>
                </c:pt>
                <c:pt idx="772">
                  <c:v>0.63577099999999998</c:v>
                </c:pt>
                <c:pt idx="773">
                  <c:v>0.63577099999999998</c:v>
                </c:pt>
                <c:pt idx="774">
                  <c:v>0.63539599999999996</c:v>
                </c:pt>
                <c:pt idx="775">
                  <c:v>0.63539599999999996</c:v>
                </c:pt>
                <c:pt idx="776">
                  <c:v>0.63539599999999996</c:v>
                </c:pt>
                <c:pt idx="777">
                  <c:v>0.63539599999999996</c:v>
                </c:pt>
                <c:pt idx="778">
                  <c:v>0.63518300000000005</c:v>
                </c:pt>
                <c:pt idx="779">
                  <c:v>0.63518300000000005</c:v>
                </c:pt>
                <c:pt idx="780">
                  <c:v>0.63518300000000005</c:v>
                </c:pt>
                <c:pt idx="781">
                  <c:v>0.63501600000000002</c:v>
                </c:pt>
                <c:pt idx="782">
                  <c:v>0.63501600000000002</c:v>
                </c:pt>
                <c:pt idx="783">
                  <c:v>0.63501600000000002</c:v>
                </c:pt>
                <c:pt idx="784">
                  <c:v>0.634876</c:v>
                </c:pt>
                <c:pt idx="785">
                  <c:v>0.634876</c:v>
                </c:pt>
                <c:pt idx="786">
                  <c:v>0.634876</c:v>
                </c:pt>
                <c:pt idx="787">
                  <c:v>0.634876</c:v>
                </c:pt>
                <c:pt idx="788">
                  <c:v>0.634876</c:v>
                </c:pt>
                <c:pt idx="789">
                  <c:v>0.634876</c:v>
                </c:pt>
                <c:pt idx="790">
                  <c:v>0.634876</c:v>
                </c:pt>
                <c:pt idx="791">
                  <c:v>0.634876</c:v>
                </c:pt>
                <c:pt idx="792">
                  <c:v>0.634876</c:v>
                </c:pt>
                <c:pt idx="793">
                  <c:v>0.63544299999999998</c:v>
                </c:pt>
                <c:pt idx="794">
                  <c:v>0.63544299999999998</c:v>
                </c:pt>
                <c:pt idx="795">
                  <c:v>0.63544299999999998</c:v>
                </c:pt>
                <c:pt idx="796">
                  <c:v>0.63578500000000004</c:v>
                </c:pt>
                <c:pt idx="797">
                  <c:v>0.63572399999999996</c:v>
                </c:pt>
                <c:pt idx="798">
                  <c:v>0.63572399999999996</c:v>
                </c:pt>
                <c:pt idx="799">
                  <c:v>0.63572399999999996</c:v>
                </c:pt>
                <c:pt idx="800">
                  <c:v>0.63499000000000005</c:v>
                </c:pt>
                <c:pt idx="801">
                  <c:v>0.63499000000000005</c:v>
                </c:pt>
                <c:pt idx="802">
                  <c:v>0.63499000000000005</c:v>
                </c:pt>
                <c:pt idx="803">
                  <c:v>0.63499000000000005</c:v>
                </c:pt>
                <c:pt idx="804">
                  <c:v>0.63499000000000005</c:v>
                </c:pt>
                <c:pt idx="805">
                  <c:v>0.63499000000000005</c:v>
                </c:pt>
                <c:pt idx="806">
                  <c:v>0.63499000000000005</c:v>
                </c:pt>
                <c:pt idx="807">
                  <c:v>0.63499000000000005</c:v>
                </c:pt>
                <c:pt idx="808">
                  <c:v>0.63499000000000005</c:v>
                </c:pt>
                <c:pt idx="809">
                  <c:v>0.63499000000000005</c:v>
                </c:pt>
                <c:pt idx="810">
                  <c:v>0.63499000000000005</c:v>
                </c:pt>
                <c:pt idx="811">
                  <c:v>0.63499000000000005</c:v>
                </c:pt>
                <c:pt idx="812">
                  <c:v>0.63481299999999996</c:v>
                </c:pt>
                <c:pt idx="813">
                  <c:v>0.63481299999999996</c:v>
                </c:pt>
                <c:pt idx="814">
                  <c:v>0.63481299999999996</c:v>
                </c:pt>
                <c:pt idx="815">
                  <c:v>0.63481299999999996</c:v>
                </c:pt>
                <c:pt idx="816">
                  <c:v>0.63481299999999996</c:v>
                </c:pt>
                <c:pt idx="817">
                  <c:v>0.63481299999999996</c:v>
                </c:pt>
                <c:pt idx="818">
                  <c:v>0.63442200000000004</c:v>
                </c:pt>
                <c:pt idx="819">
                  <c:v>0.63442200000000004</c:v>
                </c:pt>
                <c:pt idx="820">
                  <c:v>0.63442200000000004</c:v>
                </c:pt>
                <c:pt idx="821">
                  <c:v>0.63442200000000004</c:v>
                </c:pt>
                <c:pt idx="822">
                  <c:v>0.63442200000000004</c:v>
                </c:pt>
                <c:pt idx="823">
                  <c:v>0.63336599999999998</c:v>
                </c:pt>
                <c:pt idx="824">
                  <c:v>0.63336599999999998</c:v>
                </c:pt>
                <c:pt idx="825">
                  <c:v>0.63336599999999998</c:v>
                </c:pt>
                <c:pt idx="826">
                  <c:v>0.63336599999999998</c:v>
                </c:pt>
                <c:pt idx="827">
                  <c:v>0.63336599999999998</c:v>
                </c:pt>
                <c:pt idx="828">
                  <c:v>0.63336199999999998</c:v>
                </c:pt>
                <c:pt idx="829">
                  <c:v>0.63336199999999998</c:v>
                </c:pt>
                <c:pt idx="830">
                  <c:v>0.63336199999999998</c:v>
                </c:pt>
                <c:pt idx="831">
                  <c:v>0.63336199999999998</c:v>
                </c:pt>
                <c:pt idx="832">
                  <c:v>0.63299099999999997</c:v>
                </c:pt>
                <c:pt idx="833">
                  <c:v>0.63299099999999997</c:v>
                </c:pt>
                <c:pt idx="834">
                  <c:v>0.63299099999999997</c:v>
                </c:pt>
                <c:pt idx="835">
                  <c:v>0.63299099999999997</c:v>
                </c:pt>
                <c:pt idx="836">
                  <c:v>0.63299099999999997</c:v>
                </c:pt>
                <c:pt idx="837">
                  <c:v>0.63299099999999997</c:v>
                </c:pt>
                <c:pt idx="838">
                  <c:v>0.63299099999999997</c:v>
                </c:pt>
                <c:pt idx="839">
                  <c:v>0.63299099999999997</c:v>
                </c:pt>
                <c:pt idx="840">
                  <c:v>0.63299099999999997</c:v>
                </c:pt>
                <c:pt idx="841">
                  <c:v>0.63299099999999997</c:v>
                </c:pt>
                <c:pt idx="842">
                  <c:v>0.63244800000000001</c:v>
                </c:pt>
                <c:pt idx="843">
                  <c:v>0.63244800000000001</c:v>
                </c:pt>
                <c:pt idx="844">
                  <c:v>0.63244800000000001</c:v>
                </c:pt>
                <c:pt idx="845">
                  <c:v>0.63244800000000001</c:v>
                </c:pt>
                <c:pt idx="846">
                  <c:v>0.63244800000000001</c:v>
                </c:pt>
                <c:pt idx="847">
                  <c:v>0.63244800000000001</c:v>
                </c:pt>
                <c:pt idx="848">
                  <c:v>0.63241800000000004</c:v>
                </c:pt>
                <c:pt idx="849">
                  <c:v>0.63241800000000004</c:v>
                </c:pt>
                <c:pt idx="850">
                  <c:v>0.63205100000000003</c:v>
                </c:pt>
                <c:pt idx="851">
                  <c:v>0.63205100000000003</c:v>
                </c:pt>
                <c:pt idx="852">
                  <c:v>0.63205100000000003</c:v>
                </c:pt>
                <c:pt idx="853">
                  <c:v>0.63205100000000003</c:v>
                </c:pt>
                <c:pt idx="854">
                  <c:v>0.63172499999999998</c:v>
                </c:pt>
                <c:pt idx="855">
                  <c:v>0.63172499999999998</c:v>
                </c:pt>
                <c:pt idx="856">
                  <c:v>0.63101700000000005</c:v>
                </c:pt>
                <c:pt idx="857">
                  <c:v>0.63101700000000005</c:v>
                </c:pt>
                <c:pt idx="858">
                  <c:v>0.63101700000000005</c:v>
                </c:pt>
                <c:pt idx="859">
                  <c:v>0.63101700000000005</c:v>
                </c:pt>
                <c:pt idx="860">
                  <c:v>0.63017500000000004</c:v>
                </c:pt>
                <c:pt idx="861">
                  <c:v>0.63017500000000004</c:v>
                </c:pt>
                <c:pt idx="862">
                  <c:v>0.63017500000000004</c:v>
                </c:pt>
                <c:pt idx="863">
                  <c:v>0.628826</c:v>
                </c:pt>
                <c:pt idx="864">
                  <c:v>0.628722</c:v>
                </c:pt>
                <c:pt idx="865">
                  <c:v>0.628722</c:v>
                </c:pt>
                <c:pt idx="866">
                  <c:v>0.628722</c:v>
                </c:pt>
                <c:pt idx="867">
                  <c:v>0.628722</c:v>
                </c:pt>
                <c:pt idx="868">
                  <c:v>0.62909700000000002</c:v>
                </c:pt>
                <c:pt idx="869">
                  <c:v>0.62909700000000002</c:v>
                </c:pt>
                <c:pt idx="870">
                  <c:v>0.62909700000000002</c:v>
                </c:pt>
                <c:pt idx="871">
                  <c:v>0.62926599999999999</c:v>
                </c:pt>
                <c:pt idx="872">
                  <c:v>0.62926599999999999</c:v>
                </c:pt>
                <c:pt idx="873">
                  <c:v>0.62972799999999995</c:v>
                </c:pt>
                <c:pt idx="874">
                  <c:v>0.62972799999999995</c:v>
                </c:pt>
                <c:pt idx="875">
                  <c:v>0.62994700000000003</c:v>
                </c:pt>
                <c:pt idx="876">
                  <c:v>0.62994700000000003</c:v>
                </c:pt>
                <c:pt idx="877">
                  <c:v>0.62994700000000003</c:v>
                </c:pt>
                <c:pt idx="878">
                  <c:v>0.62994700000000003</c:v>
                </c:pt>
                <c:pt idx="879">
                  <c:v>0.62994700000000003</c:v>
                </c:pt>
                <c:pt idx="880">
                  <c:v>0.62994700000000003</c:v>
                </c:pt>
                <c:pt idx="881">
                  <c:v>0.62994700000000003</c:v>
                </c:pt>
                <c:pt idx="882">
                  <c:v>0.62994700000000003</c:v>
                </c:pt>
                <c:pt idx="883">
                  <c:v>0.62994700000000003</c:v>
                </c:pt>
                <c:pt idx="884">
                  <c:v>0.62994700000000003</c:v>
                </c:pt>
                <c:pt idx="885">
                  <c:v>0.62994700000000003</c:v>
                </c:pt>
                <c:pt idx="886">
                  <c:v>0.62994700000000003</c:v>
                </c:pt>
                <c:pt idx="887">
                  <c:v>0.62994700000000003</c:v>
                </c:pt>
                <c:pt idx="888">
                  <c:v>0.62994700000000003</c:v>
                </c:pt>
                <c:pt idx="889">
                  <c:v>0.62994700000000003</c:v>
                </c:pt>
                <c:pt idx="890">
                  <c:v>0.62994700000000003</c:v>
                </c:pt>
                <c:pt idx="891">
                  <c:v>0.62886500000000001</c:v>
                </c:pt>
                <c:pt idx="892">
                  <c:v>0.62886500000000001</c:v>
                </c:pt>
                <c:pt idx="893">
                  <c:v>0.62906099999999998</c:v>
                </c:pt>
                <c:pt idx="894">
                  <c:v>0.62906099999999998</c:v>
                </c:pt>
                <c:pt idx="895">
                  <c:v>0.62906099999999998</c:v>
                </c:pt>
                <c:pt idx="896">
                  <c:v>0.63024100000000005</c:v>
                </c:pt>
                <c:pt idx="897">
                  <c:v>0.63024100000000005</c:v>
                </c:pt>
                <c:pt idx="898">
                  <c:v>0.630606</c:v>
                </c:pt>
                <c:pt idx="899">
                  <c:v>0.630606</c:v>
                </c:pt>
                <c:pt idx="900">
                  <c:v>0.630606</c:v>
                </c:pt>
                <c:pt idx="901">
                  <c:v>0.630606</c:v>
                </c:pt>
                <c:pt idx="902">
                  <c:v>0.63053800000000004</c:v>
                </c:pt>
                <c:pt idx="903">
                  <c:v>0.63053800000000004</c:v>
                </c:pt>
                <c:pt idx="904">
                  <c:v>0.63053800000000004</c:v>
                </c:pt>
                <c:pt idx="905">
                  <c:v>0.63053800000000004</c:v>
                </c:pt>
                <c:pt idx="906">
                  <c:v>0.63034500000000004</c:v>
                </c:pt>
                <c:pt idx="907">
                  <c:v>0.63034500000000004</c:v>
                </c:pt>
                <c:pt idx="908">
                  <c:v>0.63034500000000004</c:v>
                </c:pt>
                <c:pt idx="909">
                  <c:v>0.63034500000000004</c:v>
                </c:pt>
                <c:pt idx="910">
                  <c:v>0.63034500000000004</c:v>
                </c:pt>
                <c:pt idx="911">
                  <c:v>0.63034500000000004</c:v>
                </c:pt>
                <c:pt idx="912">
                  <c:v>0.63034500000000004</c:v>
                </c:pt>
                <c:pt idx="913">
                  <c:v>0.63034500000000004</c:v>
                </c:pt>
                <c:pt idx="914">
                  <c:v>0.63034500000000004</c:v>
                </c:pt>
                <c:pt idx="915">
                  <c:v>0.63034500000000004</c:v>
                </c:pt>
                <c:pt idx="916">
                  <c:v>0.63127699999999998</c:v>
                </c:pt>
                <c:pt idx="917">
                  <c:v>0.63127699999999998</c:v>
                </c:pt>
                <c:pt idx="918">
                  <c:v>0.63127699999999998</c:v>
                </c:pt>
                <c:pt idx="919">
                  <c:v>0.63104700000000002</c:v>
                </c:pt>
                <c:pt idx="920">
                  <c:v>0.63104700000000002</c:v>
                </c:pt>
                <c:pt idx="921">
                  <c:v>0.63092599999999999</c:v>
                </c:pt>
                <c:pt idx="922">
                  <c:v>0.63092599999999999</c:v>
                </c:pt>
                <c:pt idx="923">
                  <c:v>0.63092599999999999</c:v>
                </c:pt>
                <c:pt idx="924">
                  <c:v>0.63131999999999999</c:v>
                </c:pt>
                <c:pt idx="925">
                  <c:v>0.63131999999999999</c:v>
                </c:pt>
                <c:pt idx="926">
                  <c:v>0.63131999999999999</c:v>
                </c:pt>
                <c:pt idx="927">
                  <c:v>0.63049299999999997</c:v>
                </c:pt>
                <c:pt idx="928">
                  <c:v>0.63040700000000005</c:v>
                </c:pt>
                <c:pt idx="929">
                  <c:v>0.63040700000000005</c:v>
                </c:pt>
                <c:pt idx="930">
                  <c:v>0.63040700000000005</c:v>
                </c:pt>
                <c:pt idx="931">
                  <c:v>0.630857</c:v>
                </c:pt>
                <c:pt idx="932">
                  <c:v>0.630857</c:v>
                </c:pt>
                <c:pt idx="933">
                  <c:v>0.630857</c:v>
                </c:pt>
                <c:pt idx="934">
                  <c:v>0.630857</c:v>
                </c:pt>
                <c:pt idx="935">
                  <c:v>0.630857</c:v>
                </c:pt>
                <c:pt idx="936">
                  <c:v>0.632104</c:v>
                </c:pt>
                <c:pt idx="937">
                  <c:v>0.632104</c:v>
                </c:pt>
                <c:pt idx="938">
                  <c:v>0.632104</c:v>
                </c:pt>
                <c:pt idx="939">
                  <c:v>0.632104</c:v>
                </c:pt>
                <c:pt idx="940">
                  <c:v>0.632104</c:v>
                </c:pt>
                <c:pt idx="941">
                  <c:v>0.632413</c:v>
                </c:pt>
                <c:pt idx="942">
                  <c:v>0.632413</c:v>
                </c:pt>
                <c:pt idx="943">
                  <c:v>0.632413</c:v>
                </c:pt>
                <c:pt idx="944">
                  <c:v>0.63226800000000005</c:v>
                </c:pt>
                <c:pt idx="945">
                  <c:v>0.63226800000000005</c:v>
                </c:pt>
                <c:pt idx="946">
                  <c:v>0.63226800000000005</c:v>
                </c:pt>
                <c:pt idx="947">
                  <c:v>0.63236199999999998</c:v>
                </c:pt>
                <c:pt idx="948">
                  <c:v>0.63236199999999998</c:v>
                </c:pt>
                <c:pt idx="949">
                  <c:v>0.63236199999999998</c:v>
                </c:pt>
                <c:pt idx="950">
                  <c:v>0.63236199999999998</c:v>
                </c:pt>
                <c:pt idx="951">
                  <c:v>0.63236199999999998</c:v>
                </c:pt>
                <c:pt idx="952">
                  <c:v>0.63236199999999998</c:v>
                </c:pt>
                <c:pt idx="953">
                  <c:v>0.63340799999999997</c:v>
                </c:pt>
                <c:pt idx="954">
                  <c:v>0.63340799999999997</c:v>
                </c:pt>
                <c:pt idx="955">
                  <c:v>0.63340799999999997</c:v>
                </c:pt>
                <c:pt idx="956">
                  <c:v>0.63385999999999998</c:v>
                </c:pt>
                <c:pt idx="957">
                  <c:v>0.63385999999999998</c:v>
                </c:pt>
                <c:pt idx="958">
                  <c:v>0.63385999999999998</c:v>
                </c:pt>
                <c:pt idx="959">
                  <c:v>0.63385999999999998</c:v>
                </c:pt>
                <c:pt idx="960">
                  <c:v>0.63480499999999995</c:v>
                </c:pt>
                <c:pt idx="961">
                  <c:v>0.63480499999999995</c:v>
                </c:pt>
                <c:pt idx="962">
                  <c:v>0.63503399999999999</c:v>
                </c:pt>
                <c:pt idx="963">
                  <c:v>0.63503399999999999</c:v>
                </c:pt>
                <c:pt idx="964">
                  <c:v>0.63503399999999999</c:v>
                </c:pt>
                <c:pt idx="965">
                  <c:v>0.63503399999999999</c:v>
                </c:pt>
                <c:pt idx="966">
                  <c:v>0.63503399999999999</c:v>
                </c:pt>
                <c:pt idx="967">
                  <c:v>0.63506700000000005</c:v>
                </c:pt>
                <c:pt idx="968">
                  <c:v>0.63506700000000005</c:v>
                </c:pt>
                <c:pt idx="969">
                  <c:v>0.63506700000000005</c:v>
                </c:pt>
                <c:pt idx="970">
                  <c:v>0.63506700000000005</c:v>
                </c:pt>
                <c:pt idx="971">
                  <c:v>0.63588299999999998</c:v>
                </c:pt>
                <c:pt idx="972">
                  <c:v>0.63588299999999998</c:v>
                </c:pt>
                <c:pt idx="973">
                  <c:v>0.63588299999999998</c:v>
                </c:pt>
                <c:pt idx="974">
                  <c:v>0.63588299999999998</c:v>
                </c:pt>
                <c:pt idx="975">
                  <c:v>0.63588299999999998</c:v>
                </c:pt>
                <c:pt idx="976">
                  <c:v>0.63591900000000001</c:v>
                </c:pt>
                <c:pt idx="977">
                  <c:v>0.63591900000000001</c:v>
                </c:pt>
                <c:pt idx="978">
                  <c:v>0.63591900000000001</c:v>
                </c:pt>
                <c:pt idx="979">
                  <c:v>0.63591900000000001</c:v>
                </c:pt>
                <c:pt idx="980">
                  <c:v>0.63591900000000001</c:v>
                </c:pt>
                <c:pt idx="981">
                  <c:v>0.63591900000000001</c:v>
                </c:pt>
                <c:pt idx="982">
                  <c:v>0.63591900000000001</c:v>
                </c:pt>
                <c:pt idx="983">
                  <c:v>0.63591900000000001</c:v>
                </c:pt>
                <c:pt idx="984">
                  <c:v>0.63591900000000001</c:v>
                </c:pt>
                <c:pt idx="985">
                  <c:v>0.63591900000000001</c:v>
                </c:pt>
                <c:pt idx="986">
                  <c:v>0.63591900000000001</c:v>
                </c:pt>
                <c:pt idx="987">
                  <c:v>0.63591900000000001</c:v>
                </c:pt>
                <c:pt idx="988">
                  <c:v>0.63591900000000001</c:v>
                </c:pt>
                <c:pt idx="989">
                  <c:v>0.63591900000000001</c:v>
                </c:pt>
                <c:pt idx="990">
                  <c:v>0.63591900000000001</c:v>
                </c:pt>
                <c:pt idx="991">
                  <c:v>0.63591900000000001</c:v>
                </c:pt>
                <c:pt idx="992">
                  <c:v>0.63591900000000001</c:v>
                </c:pt>
                <c:pt idx="993">
                  <c:v>0.63591900000000001</c:v>
                </c:pt>
                <c:pt idx="994">
                  <c:v>0.63591900000000001</c:v>
                </c:pt>
                <c:pt idx="995">
                  <c:v>0.63468199999999997</c:v>
                </c:pt>
                <c:pt idx="996">
                  <c:v>0.63468199999999997</c:v>
                </c:pt>
                <c:pt idx="997">
                  <c:v>0.63468199999999997</c:v>
                </c:pt>
                <c:pt idx="998">
                  <c:v>0.63468199999999997</c:v>
                </c:pt>
                <c:pt idx="999">
                  <c:v>0.63468199999999997</c:v>
                </c:pt>
                <c:pt idx="1000">
                  <c:v>0.63555899999999999</c:v>
                </c:pt>
                <c:pt idx="1001">
                  <c:v>0.63555899999999999</c:v>
                </c:pt>
                <c:pt idx="1002">
                  <c:v>0.63555899999999999</c:v>
                </c:pt>
                <c:pt idx="1003">
                  <c:v>0.63555899999999999</c:v>
                </c:pt>
                <c:pt idx="1004">
                  <c:v>0.63555899999999999</c:v>
                </c:pt>
                <c:pt idx="1005">
                  <c:v>0.63555899999999999</c:v>
                </c:pt>
                <c:pt idx="1006">
                  <c:v>0.63555899999999999</c:v>
                </c:pt>
                <c:pt idx="1007">
                  <c:v>0.63555899999999999</c:v>
                </c:pt>
                <c:pt idx="1008">
                  <c:v>0.63572799999999996</c:v>
                </c:pt>
                <c:pt idx="1009">
                  <c:v>0.63572799999999996</c:v>
                </c:pt>
                <c:pt idx="1010">
                  <c:v>0.63572799999999996</c:v>
                </c:pt>
                <c:pt idx="1011">
                  <c:v>0.63623799999999997</c:v>
                </c:pt>
                <c:pt idx="1012">
                  <c:v>0.63623799999999997</c:v>
                </c:pt>
                <c:pt idx="1013">
                  <c:v>0.63641400000000004</c:v>
                </c:pt>
                <c:pt idx="1014">
                  <c:v>0.63641400000000004</c:v>
                </c:pt>
                <c:pt idx="1015">
                  <c:v>0.63641899999999996</c:v>
                </c:pt>
                <c:pt idx="1016">
                  <c:v>0.63641899999999996</c:v>
                </c:pt>
                <c:pt idx="1017">
                  <c:v>0.63641899999999996</c:v>
                </c:pt>
                <c:pt idx="1018">
                  <c:v>0.63641899999999996</c:v>
                </c:pt>
                <c:pt idx="1019">
                  <c:v>0.63698299999999997</c:v>
                </c:pt>
                <c:pt idx="1020">
                  <c:v>0.63698299999999997</c:v>
                </c:pt>
                <c:pt idx="1021">
                  <c:v>0.63698299999999997</c:v>
                </c:pt>
                <c:pt idx="1022">
                  <c:v>0.63669100000000001</c:v>
                </c:pt>
                <c:pt idx="1023">
                  <c:v>0.63669100000000001</c:v>
                </c:pt>
                <c:pt idx="1024">
                  <c:v>0.63636499999999996</c:v>
                </c:pt>
                <c:pt idx="1025">
                  <c:v>0.63636499999999996</c:v>
                </c:pt>
                <c:pt idx="1026">
                  <c:v>0.63664900000000002</c:v>
                </c:pt>
                <c:pt idx="1027">
                  <c:v>0.63686600000000004</c:v>
                </c:pt>
                <c:pt idx="1028">
                  <c:v>0.63686600000000004</c:v>
                </c:pt>
                <c:pt idx="1029">
                  <c:v>0.63696200000000003</c:v>
                </c:pt>
                <c:pt idx="1030">
                  <c:v>0.63670599999999999</c:v>
                </c:pt>
                <c:pt idx="1031">
                  <c:v>0.63670599999999999</c:v>
                </c:pt>
                <c:pt idx="1032">
                  <c:v>0.63670599999999999</c:v>
                </c:pt>
                <c:pt idx="1033">
                  <c:v>0.63670599999999999</c:v>
                </c:pt>
                <c:pt idx="1034">
                  <c:v>0.63670599999999999</c:v>
                </c:pt>
                <c:pt idx="1035">
                  <c:v>0.63670599999999999</c:v>
                </c:pt>
                <c:pt idx="1036">
                  <c:v>0.63670599999999999</c:v>
                </c:pt>
                <c:pt idx="1037">
                  <c:v>0.63670599999999999</c:v>
                </c:pt>
                <c:pt idx="1038">
                  <c:v>0.63670599999999999</c:v>
                </c:pt>
                <c:pt idx="1039">
                  <c:v>0.63553899999999997</c:v>
                </c:pt>
                <c:pt idx="1040">
                  <c:v>0.63553899999999997</c:v>
                </c:pt>
                <c:pt idx="1041">
                  <c:v>0.63553899999999997</c:v>
                </c:pt>
                <c:pt idx="1042">
                  <c:v>0.63553899999999997</c:v>
                </c:pt>
                <c:pt idx="1043">
                  <c:v>0.63553899999999997</c:v>
                </c:pt>
                <c:pt idx="1044">
                  <c:v>0.63553899999999997</c:v>
                </c:pt>
                <c:pt idx="1045">
                  <c:v>0.63553899999999997</c:v>
                </c:pt>
                <c:pt idx="1046">
                  <c:v>0.63553899999999997</c:v>
                </c:pt>
                <c:pt idx="1047">
                  <c:v>0.63553899999999997</c:v>
                </c:pt>
                <c:pt idx="1048">
                  <c:v>0.63463599999999998</c:v>
                </c:pt>
                <c:pt idx="1049">
                  <c:v>0.63463599999999998</c:v>
                </c:pt>
                <c:pt idx="1050">
                  <c:v>0.63463599999999998</c:v>
                </c:pt>
                <c:pt idx="1051">
                  <c:v>0.63463599999999998</c:v>
                </c:pt>
                <c:pt idx="1052">
                  <c:v>0.63463599999999998</c:v>
                </c:pt>
                <c:pt idx="1053">
                  <c:v>0.63463599999999998</c:v>
                </c:pt>
                <c:pt idx="1054">
                  <c:v>0.63463599999999998</c:v>
                </c:pt>
                <c:pt idx="1055">
                  <c:v>0.63465499999999997</c:v>
                </c:pt>
                <c:pt idx="1056">
                  <c:v>0.63465499999999997</c:v>
                </c:pt>
                <c:pt idx="1057">
                  <c:v>0.63465499999999997</c:v>
                </c:pt>
                <c:pt idx="1058">
                  <c:v>0.63465499999999997</c:v>
                </c:pt>
                <c:pt idx="1059">
                  <c:v>0.63465499999999997</c:v>
                </c:pt>
                <c:pt idx="1060">
                  <c:v>0.63465499999999997</c:v>
                </c:pt>
                <c:pt idx="1061">
                  <c:v>0.63465499999999997</c:v>
                </c:pt>
                <c:pt idx="1062">
                  <c:v>0.63465499999999997</c:v>
                </c:pt>
                <c:pt idx="1063">
                  <c:v>0.63474600000000003</c:v>
                </c:pt>
                <c:pt idx="1064">
                  <c:v>0.63474600000000003</c:v>
                </c:pt>
                <c:pt idx="1065">
                  <c:v>0.63474600000000003</c:v>
                </c:pt>
                <c:pt idx="1066">
                  <c:v>0.634687</c:v>
                </c:pt>
                <c:pt idx="1067">
                  <c:v>0.634687</c:v>
                </c:pt>
                <c:pt idx="1068">
                  <c:v>0.63424599999999998</c:v>
                </c:pt>
                <c:pt idx="1069">
                  <c:v>0.63373400000000002</c:v>
                </c:pt>
                <c:pt idx="1070">
                  <c:v>0.63373400000000002</c:v>
                </c:pt>
                <c:pt idx="1071">
                  <c:v>0.63373400000000002</c:v>
                </c:pt>
                <c:pt idx="1072">
                  <c:v>0.63378400000000001</c:v>
                </c:pt>
                <c:pt idx="1073">
                  <c:v>0.63378400000000001</c:v>
                </c:pt>
                <c:pt idx="1074">
                  <c:v>0.63378400000000001</c:v>
                </c:pt>
                <c:pt idx="1075">
                  <c:v>0.63378400000000001</c:v>
                </c:pt>
                <c:pt idx="1076">
                  <c:v>0.63378400000000001</c:v>
                </c:pt>
                <c:pt idx="1077">
                  <c:v>0.63378400000000001</c:v>
                </c:pt>
                <c:pt idx="1078">
                  <c:v>0.63378400000000001</c:v>
                </c:pt>
                <c:pt idx="1079">
                  <c:v>0.63422999999999996</c:v>
                </c:pt>
                <c:pt idx="1080">
                  <c:v>0.63422999999999996</c:v>
                </c:pt>
                <c:pt idx="1081">
                  <c:v>0.634579</c:v>
                </c:pt>
                <c:pt idx="1082">
                  <c:v>0.63434999999999997</c:v>
                </c:pt>
                <c:pt idx="1083">
                  <c:v>0.63434999999999997</c:v>
                </c:pt>
                <c:pt idx="1084">
                  <c:v>0.63389399999999996</c:v>
                </c:pt>
                <c:pt idx="1085">
                  <c:v>0.63389399999999996</c:v>
                </c:pt>
                <c:pt idx="1086">
                  <c:v>0.63389399999999996</c:v>
                </c:pt>
                <c:pt idx="1087">
                  <c:v>0.63311700000000004</c:v>
                </c:pt>
                <c:pt idx="1088">
                  <c:v>0.63311700000000004</c:v>
                </c:pt>
                <c:pt idx="1089">
                  <c:v>0.63304800000000006</c:v>
                </c:pt>
                <c:pt idx="1090">
                  <c:v>0.63304800000000006</c:v>
                </c:pt>
                <c:pt idx="1091">
                  <c:v>0.63304800000000006</c:v>
                </c:pt>
                <c:pt idx="1092">
                  <c:v>0.63328499999999999</c:v>
                </c:pt>
                <c:pt idx="1093">
                  <c:v>0.63328499999999999</c:v>
                </c:pt>
                <c:pt idx="1094">
                  <c:v>0.63328499999999999</c:v>
                </c:pt>
                <c:pt idx="1095">
                  <c:v>0.63328499999999999</c:v>
                </c:pt>
                <c:pt idx="1096">
                  <c:v>0.63328499999999999</c:v>
                </c:pt>
                <c:pt idx="1097">
                  <c:v>0.63328499999999999</c:v>
                </c:pt>
                <c:pt idx="1098">
                  <c:v>0.63328499999999999</c:v>
                </c:pt>
                <c:pt idx="1099">
                  <c:v>0.63328499999999999</c:v>
                </c:pt>
                <c:pt idx="1100">
                  <c:v>0.63328499999999999</c:v>
                </c:pt>
                <c:pt idx="1101">
                  <c:v>0.63328499999999999</c:v>
                </c:pt>
                <c:pt idx="1102">
                  <c:v>0.63519999999999999</c:v>
                </c:pt>
                <c:pt idx="1103">
                  <c:v>0.63550499999999999</c:v>
                </c:pt>
                <c:pt idx="1104">
                  <c:v>0.63538099999999997</c:v>
                </c:pt>
                <c:pt idx="1105">
                  <c:v>0.63488699999999998</c:v>
                </c:pt>
                <c:pt idx="1106">
                  <c:v>0.63402800000000004</c:v>
                </c:pt>
                <c:pt idx="1107">
                  <c:v>0.63402800000000004</c:v>
                </c:pt>
                <c:pt idx="1108">
                  <c:v>0.63320600000000005</c:v>
                </c:pt>
                <c:pt idx="1109">
                  <c:v>0.63320600000000005</c:v>
                </c:pt>
                <c:pt idx="1110">
                  <c:v>0.63317599999999996</c:v>
                </c:pt>
                <c:pt idx="1111">
                  <c:v>0.63317599999999996</c:v>
                </c:pt>
                <c:pt idx="1112">
                  <c:v>0.63317599999999996</c:v>
                </c:pt>
                <c:pt idx="1113">
                  <c:v>0.63317599999999996</c:v>
                </c:pt>
                <c:pt idx="1114">
                  <c:v>0.63342500000000002</c:v>
                </c:pt>
                <c:pt idx="1115">
                  <c:v>0.63342500000000002</c:v>
                </c:pt>
                <c:pt idx="1116">
                  <c:v>0.63291500000000001</c:v>
                </c:pt>
                <c:pt idx="1117">
                  <c:v>0.63268199999999997</c:v>
                </c:pt>
                <c:pt idx="1118">
                  <c:v>0.63268199999999997</c:v>
                </c:pt>
                <c:pt idx="1119">
                  <c:v>0.63268199999999997</c:v>
                </c:pt>
                <c:pt idx="1120">
                  <c:v>0.63268199999999997</c:v>
                </c:pt>
                <c:pt idx="1121">
                  <c:v>0.63268199999999997</c:v>
                </c:pt>
                <c:pt idx="1122">
                  <c:v>0.63268199999999997</c:v>
                </c:pt>
                <c:pt idx="1123">
                  <c:v>0.63061199999999995</c:v>
                </c:pt>
                <c:pt idx="1124">
                  <c:v>0.63061199999999995</c:v>
                </c:pt>
                <c:pt idx="1125">
                  <c:v>0.63061199999999995</c:v>
                </c:pt>
                <c:pt idx="1126">
                  <c:v>0.630436</c:v>
                </c:pt>
                <c:pt idx="1127">
                  <c:v>0.630436</c:v>
                </c:pt>
                <c:pt idx="1128">
                  <c:v>0.630436</c:v>
                </c:pt>
                <c:pt idx="1129">
                  <c:v>0.63055600000000001</c:v>
                </c:pt>
                <c:pt idx="1130">
                  <c:v>0.63055600000000001</c:v>
                </c:pt>
                <c:pt idx="1131">
                  <c:v>0.63055600000000001</c:v>
                </c:pt>
                <c:pt idx="1132">
                  <c:v>0.63055600000000001</c:v>
                </c:pt>
                <c:pt idx="1133">
                  <c:v>0.63055600000000001</c:v>
                </c:pt>
                <c:pt idx="1134">
                  <c:v>0.63055600000000001</c:v>
                </c:pt>
                <c:pt idx="1135">
                  <c:v>0.63055600000000001</c:v>
                </c:pt>
                <c:pt idx="1136">
                  <c:v>0.63055600000000001</c:v>
                </c:pt>
                <c:pt idx="1137">
                  <c:v>0.63055600000000001</c:v>
                </c:pt>
                <c:pt idx="1138">
                  <c:v>0.63177899999999998</c:v>
                </c:pt>
                <c:pt idx="1139">
                  <c:v>0.63177899999999998</c:v>
                </c:pt>
                <c:pt idx="1140">
                  <c:v>0.63228799999999996</c:v>
                </c:pt>
                <c:pt idx="1141">
                  <c:v>0.63228799999999996</c:v>
                </c:pt>
                <c:pt idx="1142">
                  <c:v>0.63244699999999998</c:v>
                </c:pt>
                <c:pt idx="1143">
                  <c:v>0.63244699999999998</c:v>
                </c:pt>
                <c:pt idx="1144">
                  <c:v>0.63244699999999998</c:v>
                </c:pt>
                <c:pt idx="1145">
                  <c:v>0.63244699999999998</c:v>
                </c:pt>
                <c:pt idx="1146">
                  <c:v>0.63244699999999998</c:v>
                </c:pt>
                <c:pt idx="1147">
                  <c:v>0.63244699999999998</c:v>
                </c:pt>
                <c:pt idx="1148">
                  <c:v>0.63244699999999998</c:v>
                </c:pt>
                <c:pt idx="1149">
                  <c:v>0.63251599999999997</c:v>
                </c:pt>
                <c:pt idx="1150">
                  <c:v>0.63251599999999997</c:v>
                </c:pt>
                <c:pt idx="1151">
                  <c:v>0.63251599999999997</c:v>
                </c:pt>
                <c:pt idx="1152">
                  <c:v>0.63284300000000004</c:v>
                </c:pt>
                <c:pt idx="1153">
                  <c:v>0.63284300000000004</c:v>
                </c:pt>
                <c:pt idx="1154">
                  <c:v>0.63284300000000004</c:v>
                </c:pt>
                <c:pt idx="1155">
                  <c:v>0.63320600000000005</c:v>
                </c:pt>
                <c:pt idx="1156">
                  <c:v>0.63320600000000005</c:v>
                </c:pt>
                <c:pt idx="1157">
                  <c:v>0.63320600000000005</c:v>
                </c:pt>
                <c:pt idx="1158">
                  <c:v>0.63320600000000005</c:v>
                </c:pt>
                <c:pt idx="1159">
                  <c:v>0.63309800000000005</c:v>
                </c:pt>
                <c:pt idx="1160">
                  <c:v>0.63309800000000005</c:v>
                </c:pt>
                <c:pt idx="1161">
                  <c:v>0.63318300000000005</c:v>
                </c:pt>
                <c:pt idx="1162">
                  <c:v>0.63318300000000005</c:v>
                </c:pt>
                <c:pt idx="1163">
                  <c:v>0.63335900000000001</c:v>
                </c:pt>
                <c:pt idx="1164">
                  <c:v>0.63335900000000001</c:v>
                </c:pt>
                <c:pt idx="1165">
                  <c:v>0.63387099999999996</c:v>
                </c:pt>
                <c:pt idx="1166">
                  <c:v>0.634301</c:v>
                </c:pt>
                <c:pt idx="1167">
                  <c:v>0.63445799999999997</c:v>
                </c:pt>
                <c:pt idx="1168">
                  <c:v>0.63445799999999997</c:v>
                </c:pt>
                <c:pt idx="1169">
                  <c:v>0.63455300000000003</c:v>
                </c:pt>
                <c:pt idx="1170">
                  <c:v>0.63458199999999998</c:v>
                </c:pt>
                <c:pt idx="1171">
                  <c:v>0.63436800000000004</c:v>
                </c:pt>
                <c:pt idx="1172">
                  <c:v>0.63346100000000005</c:v>
                </c:pt>
                <c:pt idx="1173">
                  <c:v>0.63273000000000001</c:v>
                </c:pt>
                <c:pt idx="1174">
                  <c:v>0.63273000000000001</c:v>
                </c:pt>
                <c:pt idx="1175">
                  <c:v>0.63159699999999996</c:v>
                </c:pt>
                <c:pt idx="1176">
                  <c:v>0.631521</c:v>
                </c:pt>
                <c:pt idx="1177">
                  <c:v>0.631521</c:v>
                </c:pt>
                <c:pt idx="1178">
                  <c:v>0.631521</c:v>
                </c:pt>
                <c:pt idx="1179">
                  <c:v>0.631521</c:v>
                </c:pt>
                <c:pt idx="1180">
                  <c:v>0.631521</c:v>
                </c:pt>
                <c:pt idx="1181">
                  <c:v>0.631521</c:v>
                </c:pt>
                <c:pt idx="1182">
                  <c:v>0.631521</c:v>
                </c:pt>
                <c:pt idx="1183">
                  <c:v>0.631521</c:v>
                </c:pt>
                <c:pt idx="1184">
                  <c:v>0.631521</c:v>
                </c:pt>
                <c:pt idx="1185">
                  <c:v>0.63187099999999996</c:v>
                </c:pt>
                <c:pt idx="1186">
                  <c:v>0.63187099999999996</c:v>
                </c:pt>
                <c:pt idx="1187">
                  <c:v>0.63187099999999996</c:v>
                </c:pt>
                <c:pt idx="1188">
                  <c:v>0.63187099999999996</c:v>
                </c:pt>
                <c:pt idx="1189">
                  <c:v>0.63187099999999996</c:v>
                </c:pt>
                <c:pt idx="1190">
                  <c:v>0.63187099999999996</c:v>
                </c:pt>
                <c:pt idx="1191">
                  <c:v>0.63187099999999996</c:v>
                </c:pt>
                <c:pt idx="1192">
                  <c:v>0.63187099999999996</c:v>
                </c:pt>
                <c:pt idx="1193">
                  <c:v>0.63187099999999996</c:v>
                </c:pt>
                <c:pt idx="1194">
                  <c:v>0.63187099999999996</c:v>
                </c:pt>
                <c:pt idx="1195">
                  <c:v>0.63179399999999997</c:v>
                </c:pt>
                <c:pt idx="1196">
                  <c:v>0.63179399999999997</c:v>
                </c:pt>
                <c:pt idx="1197">
                  <c:v>0.63179399999999997</c:v>
                </c:pt>
                <c:pt idx="1198">
                  <c:v>0.63142600000000004</c:v>
                </c:pt>
                <c:pt idx="1199">
                  <c:v>0.63142600000000004</c:v>
                </c:pt>
                <c:pt idx="1200">
                  <c:v>0.63142600000000004</c:v>
                </c:pt>
                <c:pt idx="1201">
                  <c:v>0.63099499999999997</c:v>
                </c:pt>
                <c:pt idx="1202">
                  <c:v>0.63099499999999997</c:v>
                </c:pt>
                <c:pt idx="1203">
                  <c:v>0.63099499999999997</c:v>
                </c:pt>
                <c:pt idx="1204">
                  <c:v>0.63099499999999997</c:v>
                </c:pt>
                <c:pt idx="1205">
                  <c:v>0.63099499999999997</c:v>
                </c:pt>
                <c:pt idx="1206">
                  <c:v>0.63099499999999997</c:v>
                </c:pt>
                <c:pt idx="1207">
                  <c:v>0.63099499999999997</c:v>
                </c:pt>
                <c:pt idx="1208">
                  <c:v>0.63099499999999997</c:v>
                </c:pt>
                <c:pt idx="1209">
                  <c:v>0.63099499999999997</c:v>
                </c:pt>
                <c:pt idx="1210">
                  <c:v>0.63102400000000003</c:v>
                </c:pt>
                <c:pt idx="1211">
                  <c:v>0.63102400000000003</c:v>
                </c:pt>
                <c:pt idx="1212">
                  <c:v>0.631189</c:v>
                </c:pt>
                <c:pt idx="1213">
                  <c:v>0.631189</c:v>
                </c:pt>
                <c:pt idx="1214">
                  <c:v>0.631189</c:v>
                </c:pt>
                <c:pt idx="1215">
                  <c:v>0.631189</c:v>
                </c:pt>
                <c:pt idx="1216">
                  <c:v>0.631189</c:v>
                </c:pt>
                <c:pt idx="1217">
                  <c:v>0.63181399999999999</c:v>
                </c:pt>
                <c:pt idx="1218">
                  <c:v>0.63181399999999999</c:v>
                </c:pt>
                <c:pt idx="1219">
                  <c:v>0.63181399999999999</c:v>
                </c:pt>
                <c:pt idx="1220">
                  <c:v>0.63108399999999998</c:v>
                </c:pt>
                <c:pt idx="1221">
                  <c:v>0.63108399999999998</c:v>
                </c:pt>
                <c:pt idx="1222">
                  <c:v>0.63108399999999998</c:v>
                </c:pt>
                <c:pt idx="1223">
                  <c:v>0.63122299999999998</c:v>
                </c:pt>
                <c:pt idx="1224">
                  <c:v>0.63122299999999998</c:v>
                </c:pt>
                <c:pt idx="1225">
                  <c:v>0.63122299999999998</c:v>
                </c:pt>
                <c:pt idx="1226">
                  <c:v>0.63122299999999998</c:v>
                </c:pt>
                <c:pt idx="1227">
                  <c:v>0.63136199999999998</c:v>
                </c:pt>
                <c:pt idx="1228">
                  <c:v>0.63070999999999999</c:v>
                </c:pt>
                <c:pt idx="1229">
                  <c:v>0.63070999999999999</c:v>
                </c:pt>
                <c:pt idx="1230">
                  <c:v>0.63037799999999999</c:v>
                </c:pt>
                <c:pt idx="1231">
                  <c:v>0.63037799999999999</c:v>
                </c:pt>
                <c:pt idx="1232">
                  <c:v>0.63037799999999999</c:v>
                </c:pt>
                <c:pt idx="1233">
                  <c:v>0.63037799999999999</c:v>
                </c:pt>
                <c:pt idx="1234">
                  <c:v>0.63037799999999999</c:v>
                </c:pt>
                <c:pt idx="1235">
                  <c:v>0.63037799999999999</c:v>
                </c:pt>
                <c:pt idx="1236">
                  <c:v>0.63042900000000002</c:v>
                </c:pt>
                <c:pt idx="1237">
                  <c:v>0.63042900000000002</c:v>
                </c:pt>
                <c:pt idx="1238">
                  <c:v>0.63042900000000002</c:v>
                </c:pt>
                <c:pt idx="1239">
                  <c:v>0.63092000000000004</c:v>
                </c:pt>
                <c:pt idx="1240">
                  <c:v>0.63092000000000004</c:v>
                </c:pt>
                <c:pt idx="1241">
                  <c:v>0.63092000000000004</c:v>
                </c:pt>
                <c:pt idx="1242">
                  <c:v>0.63095699999999999</c:v>
                </c:pt>
                <c:pt idx="1243">
                  <c:v>0.63095699999999999</c:v>
                </c:pt>
                <c:pt idx="1244">
                  <c:v>0.63095699999999999</c:v>
                </c:pt>
                <c:pt idx="1245">
                  <c:v>0.63095699999999999</c:v>
                </c:pt>
                <c:pt idx="1246">
                  <c:v>0.63091200000000003</c:v>
                </c:pt>
                <c:pt idx="1247">
                  <c:v>0.63091200000000003</c:v>
                </c:pt>
                <c:pt idx="1248">
                  <c:v>0.63091200000000003</c:v>
                </c:pt>
                <c:pt idx="1249">
                  <c:v>0.63069900000000001</c:v>
                </c:pt>
                <c:pt idx="1250">
                  <c:v>0.63065300000000002</c:v>
                </c:pt>
                <c:pt idx="1251">
                  <c:v>0.63065300000000002</c:v>
                </c:pt>
                <c:pt idx="1252">
                  <c:v>0.63065300000000002</c:v>
                </c:pt>
                <c:pt idx="1253">
                  <c:v>0.62984300000000004</c:v>
                </c:pt>
                <c:pt idx="1254">
                  <c:v>0.62984300000000004</c:v>
                </c:pt>
                <c:pt idx="1255">
                  <c:v>0.63</c:v>
                </c:pt>
                <c:pt idx="1256">
                  <c:v>0.63</c:v>
                </c:pt>
                <c:pt idx="1257">
                  <c:v>0.63041400000000003</c:v>
                </c:pt>
                <c:pt idx="1258">
                  <c:v>0.63041400000000003</c:v>
                </c:pt>
                <c:pt idx="1259">
                  <c:v>0.63041400000000003</c:v>
                </c:pt>
                <c:pt idx="1260">
                  <c:v>0.63041400000000003</c:v>
                </c:pt>
                <c:pt idx="1261">
                  <c:v>0.63041400000000003</c:v>
                </c:pt>
                <c:pt idx="1262">
                  <c:v>0.63041400000000003</c:v>
                </c:pt>
                <c:pt idx="1263">
                  <c:v>0.63041400000000003</c:v>
                </c:pt>
                <c:pt idx="1264">
                  <c:v>0.63041400000000003</c:v>
                </c:pt>
                <c:pt idx="1265">
                  <c:v>0.63041400000000003</c:v>
                </c:pt>
                <c:pt idx="1266">
                  <c:v>0.63088999999999995</c:v>
                </c:pt>
                <c:pt idx="1267">
                  <c:v>0.63109599999999999</c:v>
                </c:pt>
                <c:pt idx="1268">
                  <c:v>0.63109599999999999</c:v>
                </c:pt>
                <c:pt idx="1269">
                  <c:v>0.63109599999999999</c:v>
                </c:pt>
                <c:pt idx="1270">
                  <c:v>0.63109599999999999</c:v>
                </c:pt>
                <c:pt idx="1271">
                  <c:v>0.63127800000000001</c:v>
                </c:pt>
                <c:pt idx="1272">
                  <c:v>0.63127800000000001</c:v>
                </c:pt>
                <c:pt idx="1273">
                  <c:v>0.63127800000000001</c:v>
                </c:pt>
                <c:pt idx="1274">
                  <c:v>0.63127800000000001</c:v>
                </c:pt>
                <c:pt idx="1275">
                  <c:v>0.63127800000000001</c:v>
                </c:pt>
                <c:pt idx="1276">
                  <c:v>0.63127800000000001</c:v>
                </c:pt>
                <c:pt idx="1277">
                  <c:v>0.63145600000000002</c:v>
                </c:pt>
                <c:pt idx="1278">
                  <c:v>0.63145600000000002</c:v>
                </c:pt>
                <c:pt idx="1279">
                  <c:v>0.63145600000000002</c:v>
                </c:pt>
                <c:pt idx="1280">
                  <c:v>0.63145600000000002</c:v>
                </c:pt>
                <c:pt idx="1281">
                  <c:v>0.63145600000000002</c:v>
                </c:pt>
                <c:pt idx="1282">
                  <c:v>0.63178000000000001</c:v>
                </c:pt>
                <c:pt idx="1283">
                  <c:v>0.63170300000000001</c:v>
                </c:pt>
                <c:pt idx="1284">
                  <c:v>0.631131</c:v>
                </c:pt>
                <c:pt idx="1285">
                  <c:v>0.63078599999999996</c:v>
                </c:pt>
                <c:pt idx="1286">
                  <c:v>0.63078599999999996</c:v>
                </c:pt>
                <c:pt idx="1287">
                  <c:v>0.63064299999999995</c:v>
                </c:pt>
                <c:pt idx="1288">
                  <c:v>0.63064299999999995</c:v>
                </c:pt>
                <c:pt idx="1289">
                  <c:v>0.63064299999999995</c:v>
                </c:pt>
                <c:pt idx="1290">
                  <c:v>0.63003100000000001</c:v>
                </c:pt>
                <c:pt idx="1291">
                  <c:v>0.63003100000000001</c:v>
                </c:pt>
                <c:pt idx="1292">
                  <c:v>0.63003100000000001</c:v>
                </c:pt>
                <c:pt idx="1293">
                  <c:v>0.63003100000000001</c:v>
                </c:pt>
                <c:pt idx="1294">
                  <c:v>0.63003100000000001</c:v>
                </c:pt>
                <c:pt idx="1295">
                  <c:v>0.63021000000000005</c:v>
                </c:pt>
                <c:pt idx="1296">
                  <c:v>0.63021000000000005</c:v>
                </c:pt>
                <c:pt idx="1297">
                  <c:v>0.63021000000000005</c:v>
                </c:pt>
                <c:pt idx="1298">
                  <c:v>0.63021000000000005</c:v>
                </c:pt>
                <c:pt idx="1299">
                  <c:v>0.63021000000000005</c:v>
                </c:pt>
                <c:pt idx="1300">
                  <c:v>0.63021199999999999</c:v>
                </c:pt>
                <c:pt idx="1301">
                  <c:v>0.63021199999999999</c:v>
                </c:pt>
                <c:pt idx="1302">
                  <c:v>0.62964200000000003</c:v>
                </c:pt>
                <c:pt idx="1303">
                  <c:v>0.62964200000000003</c:v>
                </c:pt>
                <c:pt idx="1304">
                  <c:v>0.62966800000000001</c:v>
                </c:pt>
                <c:pt idx="1305">
                  <c:v>0.62966800000000001</c:v>
                </c:pt>
                <c:pt idx="1306">
                  <c:v>0.62978599999999996</c:v>
                </c:pt>
                <c:pt idx="1307">
                  <c:v>0.62978599999999996</c:v>
                </c:pt>
                <c:pt idx="1308">
                  <c:v>0.62985100000000005</c:v>
                </c:pt>
                <c:pt idx="1309">
                  <c:v>0.62985100000000005</c:v>
                </c:pt>
                <c:pt idx="1310">
                  <c:v>0.62985100000000005</c:v>
                </c:pt>
                <c:pt idx="1311">
                  <c:v>0.62983100000000003</c:v>
                </c:pt>
                <c:pt idx="1312">
                  <c:v>0.62983100000000003</c:v>
                </c:pt>
                <c:pt idx="1313">
                  <c:v>0.62983100000000003</c:v>
                </c:pt>
                <c:pt idx="1314">
                  <c:v>0.62983100000000003</c:v>
                </c:pt>
                <c:pt idx="1315">
                  <c:v>0.62983100000000003</c:v>
                </c:pt>
                <c:pt idx="1316">
                  <c:v>0.62983100000000003</c:v>
                </c:pt>
                <c:pt idx="1317">
                  <c:v>0.62983100000000003</c:v>
                </c:pt>
                <c:pt idx="1318">
                  <c:v>0.62983100000000003</c:v>
                </c:pt>
                <c:pt idx="1319">
                  <c:v>0.62987300000000002</c:v>
                </c:pt>
                <c:pt idx="1320">
                  <c:v>0.62987300000000002</c:v>
                </c:pt>
                <c:pt idx="1321">
                  <c:v>0.62987300000000002</c:v>
                </c:pt>
                <c:pt idx="1322">
                  <c:v>0.629857</c:v>
                </c:pt>
                <c:pt idx="1323">
                  <c:v>0.629857</c:v>
                </c:pt>
                <c:pt idx="1324">
                  <c:v>0.629857</c:v>
                </c:pt>
                <c:pt idx="1325">
                  <c:v>0.629857</c:v>
                </c:pt>
                <c:pt idx="1326">
                  <c:v>0.62986699999999995</c:v>
                </c:pt>
              </c:numCache>
            </c:numRef>
          </c:yVal>
          <c:smooth val="1"/>
          <c:extLst>
            <c:ext xmlns:c16="http://schemas.microsoft.com/office/drawing/2014/chart" uri="{C3380CC4-5D6E-409C-BE32-E72D297353CC}">
              <c16:uniqueId val="{00000004-4E5E-4067-9A1D-0963DB6A0FF0}"/>
            </c:ext>
          </c:extLst>
        </c:ser>
        <c:ser>
          <c:idx val="5"/>
          <c:order val="5"/>
          <c:tx>
            <c:strRef>
              <c:f>'911'!$G$1</c:f>
              <c:strCache>
                <c:ptCount val="1"/>
                <c:pt idx="0">
                  <c:v>v(out2)</c:v>
                </c:pt>
              </c:strCache>
            </c:strRef>
          </c:tx>
          <c:spPr>
            <a:ln w="19050" cap="rnd">
              <a:solidFill>
                <a:srgbClr val="FFC00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'911'!$G$2:$G$1328</c:f>
              <c:numCache>
                <c:formatCode>General</c:formatCode>
                <c:ptCount val="1327"/>
                <c:pt idx="0">
                  <c:v>0.60058999999999996</c:v>
                </c:pt>
                <c:pt idx="1">
                  <c:v>0.60056399999999999</c:v>
                </c:pt>
                <c:pt idx="2">
                  <c:v>0.60056399999999999</c:v>
                </c:pt>
                <c:pt idx="3">
                  <c:v>0.60014500000000004</c:v>
                </c:pt>
                <c:pt idx="4">
                  <c:v>0.60014500000000004</c:v>
                </c:pt>
                <c:pt idx="5">
                  <c:v>0.60014500000000004</c:v>
                </c:pt>
                <c:pt idx="6">
                  <c:v>0.60014500000000004</c:v>
                </c:pt>
                <c:pt idx="7">
                  <c:v>0.59978100000000001</c:v>
                </c:pt>
                <c:pt idx="8">
                  <c:v>0.59978100000000001</c:v>
                </c:pt>
                <c:pt idx="9">
                  <c:v>0.59978100000000001</c:v>
                </c:pt>
                <c:pt idx="10">
                  <c:v>0.60057499999999997</c:v>
                </c:pt>
                <c:pt idx="11">
                  <c:v>0.60057499999999997</c:v>
                </c:pt>
                <c:pt idx="12">
                  <c:v>0.60057499999999997</c:v>
                </c:pt>
                <c:pt idx="13">
                  <c:v>0.60057499999999997</c:v>
                </c:pt>
                <c:pt idx="14">
                  <c:v>0.60157799999999995</c:v>
                </c:pt>
                <c:pt idx="15">
                  <c:v>0.60171300000000005</c:v>
                </c:pt>
                <c:pt idx="16">
                  <c:v>0.60171300000000005</c:v>
                </c:pt>
                <c:pt idx="17">
                  <c:v>0.60171300000000005</c:v>
                </c:pt>
                <c:pt idx="18">
                  <c:v>0.60133199999999998</c:v>
                </c:pt>
                <c:pt idx="19">
                  <c:v>0.60133199999999998</c:v>
                </c:pt>
                <c:pt idx="20">
                  <c:v>0.60048199999999996</c:v>
                </c:pt>
                <c:pt idx="21">
                  <c:v>0.60048199999999996</c:v>
                </c:pt>
                <c:pt idx="22">
                  <c:v>0.60048199999999996</c:v>
                </c:pt>
                <c:pt idx="23">
                  <c:v>0.60048199999999996</c:v>
                </c:pt>
                <c:pt idx="24">
                  <c:v>0.60053400000000001</c:v>
                </c:pt>
                <c:pt idx="25">
                  <c:v>0.60053400000000001</c:v>
                </c:pt>
                <c:pt idx="26">
                  <c:v>0.60053400000000001</c:v>
                </c:pt>
                <c:pt idx="27">
                  <c:v>0.60053400000000001</c:v>
                </c:pt>
                <c:pt idx="28">
                  <c:v>0.60059200000000001</c:v>
                </c:pt>
                <c:pt idx="29">
                  <c:v>0.60059200000000001</c:v>
                </c:pt>
                <c:pt idx="30">
                  <c:v>0.60059200000000001</c:v>
                </c:pt>
                <c:pt idx="31">
                  <c:v>0.60059200000000001</c:v>
                </c:pt>
                <c:pt idx="32">
                  <c:v>0.60059200000000001</c:v>
                </c:pt>
                <c:pt idx="33">
                  <c:v>0.60059200000000001</c:v>
                </c:pt>
                <c:pt idx="34">
                  <c:v>0.60059200000000001</c:v>
                </c:pt>
                <c:pt idx="35">
                  <c:v>0.60059200000000001</c:v>
                </c:pt>
                <c:pt idx="36">
                  <c:v>0.60065900000000005</c:v>
                </c:pt>
                <c:pt idx="37">
                  <c:v>0.60065900000000005</c:v>
                </c:pt>
                <c:pt idx="38">
                  <c:v>0.60087400000000002</c:v>
                </c:pt>
                <c:pt idx="39">
                  <c:v>0.60087400000000002</c:v>
                </c:pt>
                <c:pt idx="40">
                  <c:v>0.60087400000000002</c:v>
                </c:pt>
                <c:pt idx="41">
                  <c:v>0.60049600000000003</c:v>
                </c:pt>
                <c:pt idx="42">
                  <c:v>0.60049600000000003</c:v>
                </c:pt>
                <c:pt idx="43">
                  <c:v>0.59942799999999996</c:v>
                </c:pt>
                <c:pt idx="44">
                  <c:v>0.59942799999999996</c:v>
                </c:pt>
                <c:pt idx="45">
                  <c:v>0.59893399999999997</c:v>
                </c:pt>
                <c:pt idx="46">
                  <c:v>0.59893399999999997</c:v>
                </c:pt>
                <c:pt idx="47">
                  <c:v>0.59893399999999997</c:v>
                </c:pt>
                <c:pt idx="48">
                  <c:v>0.59893399999999997</c:v>
                </c:pt>
                <c:pt idx="49">
                  <c:v>0.59720700000000004</c:v>
                </c:pt>
                <c:pt idx="50">
                  <c:v>0.59720700000000004</c:v>
                </c:pt>
                <c:pt idx="51">
                  <c:v>0.59720700000000004</c:v>
                </c:pt>
                <c:pt idx="52">
                  <c:v>0.59555100000000005</c:v>
                </c:pt>
                <c:pt idx="53">
                  <c:v>0.59470699999999999</c:v>
                </c:pt>
                <c:pt idx="54">
                  <c:v>0.59452400000000005</c:v>
                </c:pt>
                <c:pt idx="55">
                  <c:v>0.59452400000000005</c:v>
                </c:pt>
                <c:pt idx="56">
                  <c:v>0.59440300000000001</c:v>
                </c:pt>
                <c:pt idx="57">
                  <c:v>0.59440300000000001</c:v>
                </c:pt>
                <c:pt idx="58">
                  <c:v>0.59440300000000001</c:v>
                </c:pt>
                <c:pt idx="59">
                  <c:v>0.59440300000000001</c:v>
                </c:pt>
                <c:pt idx="60">
                  <c:v>0.59486399999999995</c:v>
                </c:pt>
                <c:pt idx="61">
                  <c:v>0.59486399999999995</c:v>
                </c:pt>
                <c:pt idx="62">
                  <c:v>0.59486399999999995</c:v>
                </c:pt>
                <c:pt idx="63">
                  <c:v>0.59616800000000003</c:v>
                </c:pt>
                <c:pt idx="64">
                  <c:v>0.59616800000000003</c:v>
                </c:pt>
                <c:pt idx="65">
                  <c:v>0.596974</c:v>
                </c:pt>
                <c:pt idx="66">
                  <c:v>0.596974</c:v>
                </c:pt>
                <c:pt idx="67">
                  <c:v>0.59797400000000001</c:v>
                </c:pt>
                <c:pt idx="68">
                  <c:v>0.59797400000000001</c:v>
                </c:pt>
                <c:pt idx="69">
                  <c:v>0.59797400000000001</c:v>
                </c:pt>
                <c:pt idx="70">
                  <c:v>0.59943599999999997</c:v>
                </c:pt>
                <c:pt idx="71">
                  <c:v>0.59943599999999997</c:v>
                </c:pt>
                <c:pt idx="72">
                  <c:v>0.60050000000000003</c:v>
                </c:pt>
                <c:pt idx="73">
                  <c:v>0.60050000000000003</c:v>
                </c:pt>
                <c:pt idx="74">
                  <c:v>0.60050000000000003</c:v>
                </c:pt>
                <c:pt idx="75">
                  <c:v>0.60194700000000001</c:v>
                </c:pt>
                <c:pt idx="76">
                  <c:v>0.60194700000000001</c:v>
                </c:pt>
                <c:pt idx="77">
                  <c:v>0.60194700000000001</c:v>
                </c:pt>
                <c:pt idx="78">
                  <c:v>0.60397400000000001</c:v>
                </c:pt>
                <c:pt idx="79">
                  <c:v>0.60476399999999997</c:v>
                </c:pt>
                <c:pt idx="80">
                  <c:v>0.60476399999999997</c:v>
                </c:pt>
                <c:pt idx="81">
                  <c:v>0.60603499999999999</c:v>
                </c:pt>
                <c:pt idx="82">
                  <c:v>0.60680500000000004</c:v>
                </c:pt>
                <c:pt idx="83">
                  <c:v>0.60680500000000004</c:v>
                </c:pt>
                <c:pt idx="84">
                  <c:v>0.60680500000000004</c:v>
                </c:pt>
                <c:pt idx="85">
                  <c:v>0.61136699999999999</c:v>
                </c:pt>
                <c:pt idx="86">
                  <c:v>0.61259699999999995</c:v>
                </c:pt>
                <c:pt idx="87">
                  <c:v>0.61391799999999996</c:v>
                </c:pt>
                <c:pt idx="88">
                  <c:v>0.61391799999999996</c:v>
                </c:pt>
                <c:pt idx="89">
                  <c:v>0.61482899999999996</c:v>
                </c:pt>
                <c:pt idx="90">
                  <c:v>0.61482899999999996</c:v>
                </c:pt>
                <c:pt idx="91">
                  <c:v>0.61496899999999999</c:v>
                </c:pt>
                <c:pt idx="92">
                  <c:v>0.61496899999999999</c:v>
                </c:pt>
                <c:pt idx="93">
                  <c:v>0.61483399999999999</c:v>
                </c:pt>
                <c:pt idx="94">
                  <c:v>0.61483399999999999</c:v>
                </c:pt>
                <c:pt idx="95">
                  <c:v>0.61483399999999999</c:v>
                </c:pt>
                <c:pt idx="96">
                  <c:v>0.61483399999999999</c:v>
                </c:pt>
                <c:pt idx="97">
                  <c:v>0.61378699999999997</c:v>
                </c:pt>
                <c:pt idx="98">
                  <c:v>0.61373599999999995</c:v>
                </c:pt>
                <c:pt idx="99">
                  <c:v>0.61373599999999995</c:v>
                </c:pt>
                <c:pt idx="100">
                  <c:v>0.61410900000000002</c:v>
                </c:pt>
                <c:pt idx="101">
                  <c:v>0.61410900000000002</c:v>
                </c:pt>
                <c:pt idx="102">
                  <c:v>0.61496700000000004</c:v>
                </c:pt>
                <c:pt idx="103">
                  <c:v>0.61496700000000004</c:v>
                </c:pt>
                <c:pt idx="104">
                  <c:v>0.61595100000000003</c:v>
                </c:pt>
                <c:pt idx="105">
                  <c:v>0.61595100000000003</c:v>
                </c:pt>
                <c:pt idx="106">
                  <c:v>0.61595100000000003</c:v>
                </c:pt>
                <c:pt idx="107">
                  <c:v>0.61595100000000003</c:v>
                </c:pt>
                <c:pt idx="108">
                  <c:v>0.61595100000000003</c:v>
                </c:pt>
                <c:pt idx="109">
                  <c:v>0.61595100000000003</c:v>
                </c:pt>
                <c:pt idx="110">
                  <c:v>0.61595100000000003</c:v>
                </c:pt>
                <c:pt idx="111">
                  <c:v>0.61595100000000003</c:v>
                </c:pt>
                <c:pt idx="112">
                  <c:v>0.61595100000000003</c:v>
                </c:pt>
                <c:pt idx="113">
                  <c:v>0.61595100000000003</c:v>
                </c:pt>
                <c:pt idx="114">
                  <c:v>0.61595100000000003</c:v>
                </c:pt>
                <c:pt idx="115">
                  <c:v>0.61595100000000003</c:v>
                </c:pt>
                <c:pt idx="116">
                  <c:v>0.62150099999999997</c:v>
                </c:pt>
                <c:pt idx="117">
                  <c:v>0.62150099999999997</c:v>
                </c:pt>
                <c:pt idx="118">
                  <c:v>0.62150099999999997</c:v>
                </c:pt>
                <c:pt idx="119">
                  <c:v>0.62398100000000001</c:v>
                </c:pt>
                <c:pt idx="120">
                  <c:v>0.62398100000000001</c:v>
                </c:pt>
                <c:pt idx="121">
                  <c:v>0.62398100000000001</c:v>
                </c:pt>
                <c:pt idx="122">
                  <c:v>0.62549500000000002</c:v>
                </c:pt>
                <c:pt idx="123">
                  <c:v>0.62549500000000002</c:v>
                </c:pt>
                <c:pt idx="124">
                  <c:v>0.62549500000000002</c:v>
                </c:pt>
                <c:pt idx="125">
                  <c:v>0.62674700000000005</c:v>
                </c:pt>
                <c:pt idx="126">
                  <c:v>0.62674700000000005</c:v>
                </c:pt>
                <c:pt idx="127">
                  <c:v>0.62674700000000005</c:v>
                </c:pt>
                <c:pt idx="128">
                  <c:v>0.62674700000000005</c:v>
                </c:pt>
                <c:pt idx="129">
                  <c:v>0.62762499999999999</c:v>
                </c:pt>
                <c:pt idx="130">
                  <c:v>0.62762499999999999</c:v>
                </c:pt>
                <c:pt idx="131">
                  <c:v>0.62762499999999999</c:v>
                </c:pt>
                <c:pt idx="132">
                  <c:v>0.62762499999999999</c:v>
                </c:pt>
                <c:pt idx="133">
                  <c:v>0.62762499999999999</c:v>
                </c:pt>
                <c:pt idx="134">
                  <c:v>0.62762499999999999</c:v>
                </c:pt>
                <c:pt idx="135">
                  <c:v>0.62883500000000003</c:v>
                </c:pt>
                <c:pt idx="136">
                  <c:v>0.62883500000000003</c:v>
                </c:pt>
                <c:pt idx="137">
                  <c:v>0.62961199999999995</c:v>
                </c:pt>
                <c:pt idx="138">
                  <c:v>0.62961199999999995</c:v>
                </c:pt>
                <c:pt idx="139">
                  <c:v>0.63059500000000002</c:v>
                </c:pt>
                <c:pt idx="140">
                  <c:v>0.63059500000000002</c:v>
                </c:pt>
                <c:pt idx="141">
                  <c:v>0.631969</c:v>
                </c:pt>
                <c:pt idx="142">
                  <c:v>0.63422800000000001</c:v>
                </c:pt>
                <c:pt idx="143">
                  <c:v>0.63709099999999996</c:v>
                </c:pt>
                <c:pt idx="144">
                  <c:v>0.63861299999999999</c:v>
                </c:pt>
                <c:pt idx="145">
                  <c:v>0.64036499999999996</c:v>
                </c:pt>
                <c:pt idx="146">
                  <c:v>0.64238200000000001</c:v>
                </c:pt>
                <c:pt idx="147">
                  <c:v>0.64238200000000001</c:v>
                </c:pt>
                <c:pt idx="148">
                  <c:v>0.64813600000000005</c:v>
                </c:pt>
                <c:pt idx="149">
                  <c:v>0.65159999999999996</c:v>
                </c:pt>
                <c:pt idx="150">
                  <c:v>0.65485400000000005</c:v>
                </c:pt>
                <c:pt idx="151">
                  <c:v>0.65835299999999997</c:v>
                </c:pt>
                <c:pt idx="152">
                  <c:v>0.66394200000000003</c:v>
                </c:pt>
                <c:pt idx="153">
                  <c:v>0.66908900000000004</c:v>
                </c:pt>
                <c:pt idx="154">
                  <c:v>0.67294399999999999</c:v>
                </c:pt>
                <c:pt idx="155">
                  <c:v>0.67594100000000001</c:v>
                </c:pt>
                <c:pt idx="156">
                  <c:v>0.67757699999999998</c:v>
                </c:pt>
                <c:pt idx="157">
                  <c:v>0.67860399999999998</c:v>
                </c:pt>
                <c:pt idx="158">
                  <c:v>0.67880600000000002</c:v>
                </c:pt>
                <c:pt idx="159">
                  <c:v>0.67880600000000002</c:v>
                </c:pt>
                <c:pt idx="160">
                  <c:v>0.67880600000000002</c:v>
                </c:pt>
                <c:pt idx="161">
                  <c:v>0.67635999999999996</c:v>
                </c:pt>
                <c:pt idx="162">
                  <c:v>0.67601800000000001</c:v>
                </c:pt>
                <c:pt idx="163">
                  <c:v>0.67666199999999999</c:v>
                </c:pt>
                <c:pt idx="164">
                  <c:v>0.67691000000000001</c:v>
                </c:pt>
                <c:pt idx="165">
                  <c:v>0.67691000000000001</c:v>
                </c:pt>
                <c:pt idx="166">
                  <c:v>0.67681899999999995</c:v>
                </c:pt>
                <c:pt idx="167">
                  <c:v>0.67608000000000001</c:v>
                </c:pt>
                <c:pt idx="168">
                  <c:v>0.67608000000000001</c:v>
                </c:pt>
                <c:pt idx="169">
                  <c:v>0.67307499999999998</c:v>
                </c:pt>
                <c:pt idx="170">
                  <c:v>0.67307499999999998</c:v>
                </c:pt>
                <c:pt idx="171">
                  <c:v>0.67237800000000003</c:v>
                </c:pt>
                <c:pt idx="172">
                  <c:v>0.67237800000000003</c:v>
                </c:pt>
                <c:pt idx="173">
                  <c:v>0.67237800000000003</c:v>
                </c:pt>
                <c:pt idx="174">
                  <c:v>0.66983599999999999</c:v>
                </c:pt>
                <c:pt idx="175">
                  <c:v>0.66983599999999999</c:v>
                </c:pt>
                <c:pt idx="176">
                  <c:v>0.66983599999999999</c:v>
                </c:pt>
                <c:pt idx="177">
                  <c:v>0.66876500000000005</c:v>
                </c:pt>
                <c:pt idx="178">
                  <c:v>0.66876500000000005</c:v>
                </c:pt>
                <c:pt idx="179">
                  <c:v>0.66791599999999995</c:v>
                </c:pt>
                <c:pt idx="180">
                  <c:v>0.66737400000000002</c:v>
                </c:pt>
                <c:pt idx="181">
                  <c:v>0.66737400000000002</c:v>
                </c:pt>
                <c:pt idx="182">
                  <c:v>0.66737400000000002</c:v>
                </c:pt>
                <c:pt idx="183">
                  <c:v>0.66737400000000002</c:v>
                </c:pt>
                <c:pt idx="184">
                  <c:v>0.66508900000000004</c:v>
                </c:pt>
                <c:pt idx="185">
                  <c:v>0.66508900000000004</c:v>
                </c:pt>
                <c:pt idx="186">
                  <c:v>0.66255699999999995</c:v>
                </c:pt>
                <c:pt idx="187">
                  <c:v>0.66184799999999999</c:v>
                </c:pt>
                <c:pt idx="188">
                  <c:v>0.66184799999999999</c:v>
                </c:pt>
                <c:pt idx="189">
                  <c:v>0.66184799999999999</c:v>
                </c:pt>
                <c:pt idx="190">
                  <c:v>0.65904099999999999</c:v>
                </c:pt>
                <c:pt idx="191">
                  <c:v>0.65830599999999995</c:v>
                </c:pt>
                <c:pt idx="192">
                  <c:v>0.65830599999999995</c:v>
                </c:pt>
                <c:pt idx="193">
                  <c:v>0.65610500000000005</c:v>
                </c:pt>
                <c:pt idx="194">
                  <c:v>0.65610500000000005</c:v>
                </c:pt>
                <c:pt idx="195">
                  <c:v>0.65610500000000005</c:v>
                </c:pt>
                <c:pt idx="196">
                  <c:v>0.65319799999999995</c:v>
                </c:pt>
                <c:pt idx="197">
                  <c:v>0.652115</c:v>
                </c:pt>
                <c:pt idx="198">
                  <c:v>0.65120199999999995</c:v>
                </c:pt>
                <c:pt idx="199">
                  <c:v>0.65120199999999995</c:v>
                </c:pt>
                <c:pt idx="200">
                  <c:v>0.64973700000000001</c:v>
                </c:pt>
                <c:pt idx="201">
                  <c:v>0.64915699999999998</c:v>
                </c:pt>
                <c:pt idx="202">
                  <c:v>0.64885000000000004</c:v>
                </c:pt>
                <c:pt idx="203">
                  <c:v>0.64885000000000004</c:v>
                </c:pt>
                <c:pt idx="204">
                  <c:v>0.64853700000000003</c:v>
                </c:pt>
                <c:pt idx="205">
                  <c:v>0.64853700000000003</c:v>
                </c:pt>
                <c:pt idx="206">
                  <c:v>0.64825600000000005</c:v>
                </c:pt>
                <c:pt idx="207">
                  <c:v>0.64825500000000003</c:v>
                </c:pt>
                <c:pt idx="208">
                  <c:v>0.64825500000000003</c:v>
                </c:pt>
                <c:pt idx="209">
                  <c:v>0.64825500000000003</c:v>
                </c:pt>
                <c:pt idx="210">
                  <c:v>0.64825500000000003</c:v>
                </c:pt>
                <c:pt idx="211">
                  <c:v>0.64622500000000005</c:v>
                </c:pt>
                <c:pt idx="212">
                  <c:v>0.64622500000000005</c:v>
                </c:pt>
                <c:pt idx="213">
                  <c:v>0.64420599999999995</c:v>
                </c:pt>
                <c:pt idx="214">
                  <c:v>0.64335100000000001</c:v>
                </c:pt>
                <c:pt idx="215">
                  <c:v>0.64335100000000001</c:v>
                </c:pt>
                <c:pt idx="216">
                  <c:v>0.64185199999999998</c:v>
                </c:pt>
                <c:pt idx="217">
                  <c:v>0.64112599999999997</c:v>
                </c:pt>
                <c:pt idx="218">
                  <c:v>0.64112599999999997</c:v>
                </c:pt>
                <c:pt idx="219">
                  <c:v>0.64112599999999997</c:v>
                </c:pt>
                <c:pt idx="220">
                  <c:v>0.63965399999999994</c:v>
                </c:pt>
                <c:pt idx="221">
                  <c:v>0.63833899999999999</c:v>
                </c:pt>
                <c:pt idx="222">
                  <c:v>0.63780599999999998</c:v>
                </c:pt>
                <c:pt idx="223">
                  <c:v>0.63780599999999998</c:v>
                </c:pt>
                <c:pt idx="224">
                  <c:v>0.63609400000000005</c:v>
                </c:pt>
                <c:pt idx="225">
                  <c:v>0.63541099999999995</c:v>
                </c:pt>
                <c:pt idx="226">
                  <c:v>0.63491699999999995</c:v>
                </c:pt>
                <c:pt idx="227">
                  <c:v>0.63332900000000003</c:v>
                </c:pt>
                <c:pt idx="228">
                  <c:v>0.63332900000000003</c:v>
                </c:pt>
                <c:pt idx="229">
                  <c:v>0.63222400000000001</c:v>
                </c:pt>
                <c:pt idx="230">
                  <c:v>0.63222400000000001</c:v>
                </c:pt>
                <c:pt idx="231">
                  <c:v>0.63119999999999998</c:v>
                </c:pt>
                <c:pt idx="232">
                  <c:v>0.63097800000000004</c:v>
                </c:pt>
                <c:pt idx="233">
                  <c:v>0.63092999999999999</c:v>
                </c:pt>
                <c:pt idx="234">
                  <c:v>0.63092999999999999</c:v>
                </c:pt>
                <c:pt idx="235">
                  <c:v>0.63092999999999999</c:v>
                </c:pt>
                <c:pt idx="236">
                  <c:v>0.63092999999999999</c:v>
                </c:pt>
                <c:pt idx="237">
                  <c:v>0.63092999999999999</c:v>
                </c:pt>
                <c:pt idx="238">
                  <c:v>0.63092999999999999</c:v>
                </c:pt>
                <c:pt idx="239">
                  <c:v>0.63092999999999999</c:v>
                </c:pt>
                <c:pt idx="240">
                  <c:v>0.63092999999999999</c:v>
                </c:pt>
                <c:pt idx="241">
                  <c:v>0.62815200000000004</c:v>
                </c:pt>
                <c:pt idx="242">
                  <c:v>0.62815200000000004</c:v>
                </c:pt>
                <c:pt idx="243">
                  <c:v>0.62815200000000004</c:v>
                </c:pt>
                <c:pt idx="244">
                  <c:v>0.62815200000000004</c:v>
                </c:pt>
                <c:pt idx="245">
                  <c:v>0.62815200000000004</c:v>
                </c:pt>
                <c:pt idx="246">
                  <c:v>0.62815200000000004</c:v>
                </c:pt>
                <c:pt idx="247">
                  <c:v>0.62246699999999999</c:v>
                </c:pt>
                <c:pt idx="248">
                  <c:v>0.62195400000000001</c:v>
                </c:pt>
                <c:pt idx="249">
                  <c:v>0.62195400000000001</c:v>
                </c:pt>
                <c:pt idx="250">
                  <c:v>0.61918700000000004</c:v>
                </c:pt>
                <c:pt idx="251">
                  <c:v>0.61847200000000002</c:v>
                </c:pt>
                <c:pt idx="252">
                  <c:v>0.61674399999999996</c:v>
                </c:pt>
                <c:pt idx="253">
                  <c:v>0.61674399999999996</c:v>
                </c:pt>
                <c:pt idx="254">
                  <c:v>0.61674399999999996</c:v>
                </c:pt>
                <c:pt idx="255">
                  <c:v>0.61674399999999996</c:v>
                </c:pt>
                <c:pt idx="256">
                  <c:v>0.61674399999999996</c:v>
                </c:pt>
                <c:pt idx="257">
                  <c:v>0.61368999999999996</c:v>
                </c:pt>
                <c:pt idx="258">
                  <c:v>0.61368999999999996</c:v>
                </c:pt>
                <c:pt idx="259">
                  <c:v>0.61368999999999996</c:v>
                </c:pt>
                <c:pt idx="260">
                  <c:v>0.61278600000000005</c:v>
                </c:pt>
                <c:pt idx="261">
                  <c:v>0.61278600000000005</c:v>
                </c:pt>
                <c:pt idx="262">
                  <c:v>0.61258699999999999</c:v>
                </c:pt>
                <c:pt idx="263">
                  <c:v>0.61258699999999999</c:v>
                </c:pt>
                <c:pt idx="264">
                  <c:v>0.61212999999999995</c:v>
                </c:pt>
                <c:pt idx="265">
                  <c:v>0.61212999999999995</c:v>
                </c:pt>
                <c:pt idx="266">
                  <c:v>0.61212999999999995</c:v>
                </c:pt>
                <c:pt idx="267">
                  <c:v>0.61212999999999995</c:v>
                </c:pt>
                <c:pt idx="268">
                  <c:v>0.61212999999999995</c:v>
                </c:pt>
                <c:pt idx="269">
                  <c:v>0.61121800000000004</c:v>
                </c:pt>
                <c:pt idx="270">
                  <c:v>0.61121800000000004</c:v>
                </c:pt>
                <c:pt idx="271">
                  <c:v>0.61121800000000004</c:v>
                </c:pt>
                <c:pt idx="272">
                  <c:v>0.61121800000000004</c:v>
                </c:pt>
                <c:pt idx="273">
                  <c:v>0.60915900000000001</c:v>
                </c:pt>
                <c:pt idx="274">
                  <c:v>0.60849399999999998</c:v>
                </c:pt>
                <c:pt idx="275">
                  <c:v>0.60849399999999998</c:v>
                </c:pt>
                <c:pt idx="276">
                  <c:v>0.60849399999999998</c:v>
                </c:pt>
                <c:pt idx="277">
                  <c:v>0.60595900000000003</c:v>
                </c:pt>
                <c:pt idx="278">
                  <c:v>0.60595900000000003</c:v>
                </c:pt>
                <c:pt idx="279">
                  <c:v>0.60411400000000004</c:v>
                </c:pt>
                <c:pt idx="280">
                  <c:v>0.60411400000000004</c:v>
                </c:pt>
                <c:pt idx="281">
                  <c:v>0.60411400000000004</c:v>
                </c:pt>
                <c:pt idx="282">
                  <c:v>0.60411400000000004</c:v>
                </c:pt>
                <c:pt idx="283">
                  <c:v>0.60183299999999995</c:v>
                </c:pt>
                <c:pt idx="284">
                  <c:v>0.60183299999999995</c:v>
                </c:pt>
                <c:pt idx="285">
                  <c:v>0.60118700000000003</c:v>
                </c:pt>
                <c:pt idx="286">
                  <c:v>0.60118700000000003</c:v>
                </c:pt>
                <c:pt idx="287">
                  <c:v>0.60118700000000003</c:v>
                </c:pt>
                <c:pt idx="288">
                  <c:v>0.60072099999999995</c:v>
                </c:pt>
                <c:pt idx="289">
                  <c:v>0.60072099999999995</c:v>
                </c:pt>
                <c:pt idx="290">
                  <c:v>0.60072099999999995</c:v>
                </c:pt>
                <c:pt idx="291">
                  <c:v>0.60072099999999995</c:v>
                </c:pt>
                <c:pt idx="292">
                  <c:v>0.60072099999999995</c:v>
                </c:pt>
                <c:pt idx="293">
                  <c:v>0.60072099999999995</c:v>
                </c:pt>
                <c:pt idx="294">
                  <c:v>0.60072099999999995</c:v>
                </c:pt>
                <c:pt idx="295">
                  <c:v>0.60072099999999995</c:v>
                </c:pt>
                <c:pt idx="296">
                  <c:v>0.60072099999999995</c:v>
                </c:pt>
                <c:pt idx="297">
                  <c:v>0.60002100000000003</c:v>
                </c:pt>
                <c:pt idx="298">
                  <c:v>0.60002100000000003</c:v>
                </c:pt>
                <c:pt idx="299">
                  <c:v>0.60002100000000003</c:v>
                </c:pt>
                <c:pt idx="300">
                  <c:v>0.60002100000000003</c:v>
                </c:pt>
                <c:pt idx="301">
                  <c:v>0.60002100000000003</c:v>
                </c:pt>
                <c:pt idx="302">
                  <c:v>0.59920700000000005</c:v>
                </c:pt>
                <c:pt idx="303">
                  <c:v>0.59920700000000005</c:v>
                </c:pt>
                <c:pt idx="304">
                  <c:v>0.59920700000000005</c:v>
                </c:pt>
                <c:pt idx="305">
                  <c:v>0.59920700000000005</c:v>
                </c:pt>
                <c:pt idx="306">
                  <c:v>0.59920700000000005</c:v>
                </c:pt>
                <c:pt idx="307">
                  <c:v>0.59764200000000001</c:v>
                </c:pt>
                <c:pt idx="308">
                  <c:v>0.59764200000000001</c:v>
                </c:pt>
                <c:pt idx="309">
                  <c:v>0.59599199999999997</c:v>
                </c:pt>
                <c:pt idx="310">
                  <c:v>0.59599199999999997</c:v>
                </c:pt>
                <c:pt idx="311">
                  <c:v>0.59599199999999997</c:v>
                </c:pt>
                <c:pt idx="312">
                  <c:v>0.59599199999999997</c:v>
                </c:pt>
                <c:pt idx="313">
                  <c:v>0.59599199999999997</c:v>
                </c:pt>
                <c:pt idx="314">
                  <c:v>0.59447300000000003</c:v>
                </c:pt>
                <c:pt idx="315">
                  <c:v>0.59447300000000003</c:v>
                </c:pt>
                <c:pt idx="316">
                  <c:v>0.59374400000000005</c:v>
                </c:pt>
                <c:pt idx="317">
                  <c:v>0.59374400000000005</c:v>
                </c:pt>
                <c:pt idx="318">
                  <c:v>0.59333199999999997</c:v>
                </c:pt>
                <c:pt idx="319">
                  <c:v>0.59333199999999997</c:v>
                </c:pt>
                <c:pt idx="320">
                  <c:v>0.59333199999999997</c:v>
                </c:pt>
                <c:pt idx="321">
                  <c:v>0.59333199999999997</c:v>
                </c:pt>
                <c:pt idx="322">
                  <c:v>0.59291899999999997</c:v>
                </c:pt>
                <c:pt idx="323">
                  <c:v>0.59291899999999997</c:v>
                </c:pt>
                <c:pt idx="324">
                  <c:v>0.59242300000000003</c:v>
                </c:pt>
                <c:pt idx="325">
                  <c:v>0.59242300000000003</c:v>
                </c:pt>
                <c:pt idx="326">
                  <c:v>0.59243299999999999</c:v>
                </c:pt>
                <c:pt idx="327">
                  <c:v>0.59243299999999999</c:v>
                </c:pt>
                <c:pt idx="328">
                  <c:v>0.59243299999999999</c:v>
                </c:pt>
                <c:pt idx="329">
                  <c:v>0.59288300000000005</c:v>
                </c:pt>
                <c:pt idx="330">
                  <c:v>0.59288300000000005</c:v>
                </c:pt>
                <c:pt idx="331">
                  <c:v>0.59288300000000005</c:v>
                </c:pt>
                <c:pt idx="332">
                  <c:v>0.59288300000000005</c:v>
                </c:pt>
                <c:pt idx="333">
                  <c:v>0.593279</c:v>
                </c:pt>
                <c:pt idx="334">
                  <c:v>0.59344799999999998</c:v>
                </c:pt>
                <c:pt idx="335">
                  <c:v>0.59344799999999998</c:v>
                </c:pt>
                <c:pt idx="336">
                  <c:v>0.59313199999999999</c:v>
                </c:pt>
                <c:pt idx="337">
                  <c:v>0.59313199999999999</c:v>
                </c:pt>
                <c:pt idx="338">
                  <c:v>0.59313199999999999</c:v>
                </c:pt>
                <c:pt idx="339">
                  <c:v>0.59202200000000005</c:v>
                </c:pt>
                <c:pt idx="340">
                  <c:v>0.59202200000000005</c:v>
                </c:pt>
                <c:pt idx="341">
                  <c:v>0.59060000000000001</c:v>
                </c:pt>
                <c:pt idx="342">
                  <c:v>0.59060000000000001</c:v>
                </c:pt>
                <c:pt idx="343">
                  <c:v>0.58948800000000001</c:v>
                </c:pt>
                <c:pt idx="344">
                  <c:v>0.58948800000000001</c:v>
                </c:pt>
                <c:pt idx="345">
                  <c:v>0.58905799999999997</c:v>
                </c:pt>
                <c:pt idx="346">
                  <c:v>0.58905799999999997</c:v>
                </c:pt>
                <c:pt idx="347">
                  <c:v>0.58905799999999997</c:v>
                </c:pt>
                <c:pt idx="348">
                  <c:v>0.588866</c:v>
                </c:pt>
                <c:pt idx="349">
                  <c:v>0.588866</c:v>
                </c:pt>
                <c:pt idx="350">
                  <c:v>0.58911100000000005</c:v>
                </c:pt>
                <c:pt idx="351">
                  <c:v>0.58911100000000005</c:v>
                </c:pt>
                <c:pt idx="352">
                  <c:v>0.58983699999999994</c:v>
                </c:pt>
                <c:pt idx="353">
                  <c:v>0.58983699999999994</c:v>
                </c:pt>
                <c:pt idx="354">
                  <c:v>0.58983699999999994</c:v>
                </c:pt>
                <c:pt idx="355">
                  <c:v>0.59069099999999997</c:v>
                </c:pt>
                <c:pt idx="356">
                  <c:v>0.59069099999999997</c:v>
                </c:pt>
                <c:pt idx="357">
                  <c:v>0.59069099999999997</c:v>
                </c:pt>
                <c:pt idx="358">
                  <c:v>0.59137399999999996</c:v>
                </c:pt>
                <c:pt idx="359">
                  <c:v>0.59137399999999996</c:v>
                </c:pt>
                <c:pt idx="360">
                  <c:v>0.59137399999999996</c:v>
                </c:pt>
                <c:pt idx="361">
                  <c:v>0.59157800000000005</c:v>
                </c:pt>
                <c:pt idx="362">
                  <c:v>0.59157800000000005</c:v>
                </c:pt>
                <c:pt idx="363">
                  <c:v>0.59157800000000005</c:v>
                </c:pt>
                <c:pt idx="364">
                  <c:v>0.59151500000000001</c:v>
                </c:pt>
                <c:pt idx="365">
                  <c:v>0.59151500000000001</c:v>
                </c:pt>
                <c:pt idx="366">
                  <c:v>0.59184999999999999</c:v>
                </c:pt>
                <c:pt idx="367">
                  <c:v>0.59184999999999999</c:v>
                </c:pt>
                <c:pt idx="368">
                  <c:v>0.59184999999999999</c:v>
                </c:pt>
                <c:pt idx="369">
                  <c:v>0.59184999999999999</c:v>
                </c:pt>
                <c:pt idx="370">
                  <c:v>0.59184999999999999</c:v>
                </c:pt>
                <c:pt idx="371">
                  <c:v>0.59184999999999999</c:v>
                </c:pt>
                <c:pt idx="372">
                  <c:v>0.59273699999999996</c:v>
                </c:pt>
                <c:pt idx="373">
                  <c:v>0.59273699999999996</c:v>
                </c:pt>
                <c:pt idx="374">
                  <c:v>0.593503</c:v>
                </c:pt>
                <c:pt idx="375">
                  <c:v>0.593503</c:v>
                </c:pt>
                <c:pt idx="376">
                  <c:v>0.593503</c:v>
                </c:pt>
                <c:pt idx="377">
                  <c:v>0.59486099999999997</c:v>
                </c:pt>
                <c:pt idx="378">
                  <c:v>0.59486099999999997</c:v>
                </c:pt>
                <c:pt idx="379">
                  <c:v>0.59486099999999997</c:v>
                </c:pt>
                <c:pt idx="380">
                  <c:v>0.59486099999999997</c:v>
                </c:pt>
                <c:pt idx="381">
                  <c:v>0.5968</c:v>
                </c:pt>
                <c:pt idx="382">
                  <c:v>0.5968</c:v>
                </c:pt>
                <c:pt idx="383">
                  <c:v>0.5968</c:v>
                </c:pt>
                <c:pt idx="384">
                  <c:v>0.59802299999999997</c:v>
                </c:pt>
                <c:pt idx="385">
                  <c:v>0.59802299999999997</c:v>
                </c:pt>
                <c:pt idx="386">
                  <c:v>0.59911899999999996</c:v>
                </c:pt>
                <c:pt idx="387">
                  <c:v>0.59911899999999996</c:v>
                </c:pt>
                <c:pt idx="388">
                  <c:v>0.60040199999999999</c:v>
                </c:pt>
                <c:pt idx="389">
                  <c:v>0.60040199999999999</c:v>
                </c:pt>
                <c:pt idx="390">
                  <c:v>0.601854</c:v>
                </c:pt>
                <c:pt idx="391">
                  <c:v>0.601854</c:v>
                </c:pt>
                <c:pt idx="392">
                  <c:v>0.60331100000000004</c:v>
                </c:pt>
                <c:pt idx="393">
                  <c:v>0.60331100000000004</c:v>
                </c:pt>
                <c:pt idx="394">
                  <c:v>0.60394499999999995</c:v>
                </c:pt>
                <c:pt idx="395">
                  <c:v>0.60394499999999995</c:v>
                </c:pt>
                <c:pt idx="396">
                  <c:v>0.60394499999999995</c:v>
                </c:pt>
                <c:pt idx="397">
                  <c:v>0.60464499999999999</c:v>
                </c:pt>
                <c:pt idx="398">
                  <c:v>0.60472899999999996</c:v>
                </c:pt>
                <c:pt idx="399">
                  <c:v>0.60472899999999996</c:v>
                </c:pt>
                <c:pt idx="400">
                  <c:v>0.604518</c:v>
                </c:pt>
                <c:pt idx="401">
                  <c:v>0.604518</c:v>
                </c:pt>
                <c:pt idx="402">
                  <c:v>0.604518</c:v>
                </c:pt>
                <c:pt idx="403">
                  <c:v>0.60404999999999998</c:v>
                </c:pt>
                <c:pt idx="404">
                  <c:v>0.60404999999999998</c:v>
                </c:pt>
                <c:pt idx="405">
                  <c:v>0.60401899999999997</c:v>
                </c:pt>
                <c:pt idx="406">
                  <c:v>0.60401899999999997</c:v>
                </c:pt>
                <c:pt idx="407">
                  <c:v>0.60401899999999997</c:v>
                </c:pt>
                <c:pt idx="408">
                  <c:v>0.60459099999999999</c:v>
                </c:pt>
                <c:pt idx="409">
                  <c:v>0.60459099999999999</c:v>
                </c:pt>
                <c:pt idx="410">
                  <c:v>0.60472000000000004</c:v>
                </c:pt>
                <c:pt idx="411">
                  <c:v>0.60472000000000004</c:v>
                </c:pt>
                <c:pt idx="412">
                  <c:v>0.60449399999999998</c:v>
                </c:pt>
                <c:pt idx="413">
                  <c:v>0.60449399999999998</c:v>
                </c:pt>
                <c:pt idx="414">
                  <c:v>0.60449399999999998</c:v>
                </c:pt>
                <c:pt idx="415">
                  <c:v>0.60449399999999998</c:v>
                </c:pt>
                <c:pt idx="416">
                  <c:v>0.60389300000000001</c:v>
                </c:pt>
                <c:pt idx="417">
                  <c:v>0.60389300000000001</c:v>
                </c:pt>
                <c:pt idx="418">
                  <c:v>0.60370599999999996</c:v>
                </c:pt>
                <c:pt idx="419">
                  <c:v>0.60370599999999996</c:v>
                </c:pt>
                <c:pt idx="420">
                  <c:v>0.60383799999999999</c:v>
                </c:pt>
                <c:pt idx="421">
                  <c:v>0.60383799999999999</c:v>
                </c:pt>
                <c:pt idx="422">
                  <c:v>0.60383799999999999</c:v>
                </c:pt>
                <c:pt idx="423">
                  <c:v>0.60383799999999999</c:v>
                </c:pt>
                <c:pt idx="424">
                  <c:v>0.60458100000000004</c:v>
                </c:pt>
                <c:pt idx="425">
                  <c:v>0.60458100000000004</c:v>
                </c:pt>
                <c:pt idx="426">
                  <c:v>0.60458100000000004</c:v>
                </c:pt>
                <c:pt idx="427">
                  <c:v>0.60458100000000004</c:v>
                </c:pt>
                <c:pt idx="428">
                  <c:v>0.60566799999999998</c:v>
                </c:pt>
                <c:pt idx="429">
                  <c:v>0.60566799999999998</c:v>
                </c:pt>
                <c:pt idx="430">
                  <c:v>0.60566799999999998</c:v>
                </c:pt>
                <c:pt idx="431">
                  <c:v>0.60566799999999998</c:v>
                </c:pt>
                <c:pt idx="432">
                  <c:v>0.60566799999999998</c:v>
                </c:pt>
                <c:pt idx="433">
                  <c:v>0.60566799999999998</c:v>
                </c:pt>
                <c:pt idx="434">
                  <c:v>0.60566799999999998</c:v>
                </c:pt>
                <c:pt idx="435">
                  <c:v>0.60566799999999998</c:v>
                </c:pt>
                <c:pt idx="436">
                  <c:v>0.60796799999999995</c:v>
                </c:pt>
                <c:pt idx="437">
                  <c:v>0.60796799999999995</c:v>
                </c:pt>
                <c:pt idx="438">
                  <c:v>0.60907299999999998</c:v>
                </c:pt>
                <c:pt idx="439">
                  <c:v>0.60907299999999998</c:v>
                </c:pt>
                <c:pt idx="440">
                  <c:v>0.60907299999999998</c:v>
                </c:pt>
                <c:pt idx="441">
                  <c:v>0.60907299999999998</c:v>
                </c:pt>
                <c:pt idx="442">
                  <c:v>0.60907299999999998</c:v>
                </c:pt>
                <c:pt idx="443">
                  <c:v>0.60907299999999998</c:v>
                </c:pt>
                <c:pt idx="444">
                  <c:v>0.61060099999999995</c:v>
                </c:pt>
                <c:pt idx="445">
                  <c:v>0.61060099999999995</c:v>
                </c:pt>
                <c:pt idx="446">
                  <c:v>0.61086600000000002</c:v>
                </c:pt>
                <c:pt idx="447">
                  <c:v>0.61086600000000002</c:v>
                </c:pt>
                <c:pt idx="448">
                  <c:v>0.61086600000000002</c:v>
                </c:pt>
                <c:pt idx="449">
                  <c:v>0.61086600000000002</c:v>
                </c:pt>
                <c:pt idx="450">
                  <c:v>0.61086600000000002</c:v>
                </c:pt>
                <c:pt idx="451">
                  <c:v>0.61086600000000002</c:v>
                </c:pt>
                <c:pt idx="452">
                  <c:v>0.61086600000000002</c:v>
                </c:pt>
                <c:pt idx="453">
                  <c:v>0.61086600000000002</c:v>
                </c:pt>
                <c:pt idx="454">
                  <c:v>0.61086600000000002</c:v>
                </c:pt>
                <c:pt idx="455">
                  <c:v>0.61086600000000002</c:v>
                </c:pt>
                <c:pt idx="456">
                  <c:v>0.61086600000000002</c:v>
                </c:pt>
                <c:pt idx="457">
                  <c:v>0.61153900000000005</c:v>
                </c:pt>
                <c:pt idx="458">
                  <c:v>0.61153900000000005</c:v>
                </c:pt>
                <c:pt idx="459">
                  <c:v>0.61153900000000005</c:v>
                </c:pt>
                <c:pt idx="460">
                  <c:v>0.61153900000000005</c:v>
                </c:pt>
                <c:pt idx="461">
                  <c:v>0.61112500000000003</c:v>
                </c:pt>
                <c:pt idx="462">
                  <c:v>0.61112500000000003</c:v>
                </c:pt>
                <c:pt idx="463">
                  <c:v>0.61112500000000003</c:v>
                </c:pt>
                <c:pt idx="464">
                  <c:v>0.61112500000000003</c:v>
                </c:pt>
                <c:pt idx="465">
                  <c:v>0.61112500000000003</c:v>
                </c:pt>
                <c:pt idx="466">
                  <c:v>0.61112500000000003</c:v>
                </c:pt>
                <c:pt idx="467">
                  <c:v>0.61112500000000003</c:v>
                </c:pt>
                <c:pt idx="468">
                  <c:v>0.60924299999999998</c:v>
                </c:pt>
                <c:pt idx="469">
                  <c:v>0.60924299999999998</c:v>
                </c:pt>
                <c:pt idx="470">
                  <c:v>0.60924299999999998</c:v>
                </c:pt>
                <c:pt idx="471">
                  <c:v>0.60809000000000002</c:v>
                </c:pt>
                <c:pt idx="472">
                  <c:v>0.60809000000000002</c:v>
                </c:pt>
                <c:pt idx="473">
                  <c:v>0.60809000000000002</c:v>
                </c:pt>
                <c:pt idx="474">
                  <c:v>0.60736599999999996</c:v>
                </c:pt>
                <c:pt idx="475">
                  <c:v>0.60736599999999996</c:v>
                </c:pt>
                <c:pt idx="476">
                  <c:v>0.60736599999999996</c:v>
                </c:pt>
                <c:pt idx="477">
                  <c:v>0.60626599999999997</c:v>
                </c:pt>
                <c:pt idx="478">
                  <c:v>0.60626599999999997</c:v>
                </c:pt>
                <c:pt idx="479">
                  <c:v>0.60626599999999997</c:v>
                </c:pt>
                <c:pt idx="480">
                  <c:v>0.60605699999999996</c:v>
                </c:pt>
                <c:pt idx="481">
                  <c:v>0.60605699999999996</c:v>
                </c:pt>
                <c:pt idx="482">
                  <c:v>0.60605699999999996</c:v>
                </c:pt>
                <c:pt idx="483">
                  <c:v>0.60622799999999999</c:v>
                </c:pt>
                <c:pt idx="484">
                  <c:v>0.60641900000000004</c:v>
                </c:pt>
                <c:pt idx="485">
                  <c:v>0.60641900000000004</c:v>
                </c:pt>
                <c:pt idx="486">
                  <c:v>0.60641900000000004</c:v>
                </c:pt>
                <c:pt idx="487">
                  <c:v>0.60634500000000002</c:v>
                </c:pt>
                <c:pt idx="488">
                  <c:v>0.60634500000000002</c:v>
                </c:pt>
                <c:pt idx="489">
                  <c:v>0.60634500000000002</c:v>
                </c:pt>
                <c:pt idx="490">
                  <c:v>0.60621100000000006</c:v>
                </c:pt>
                <c:pt idx="491">
                  <c:v>0.60621100000000006</c:v>
                </c:pt>
                <c:pt idx="492">
                  <c:v>0.60621100000000006</c:v>
                </c:pt>
                <c:pt idx="493">
                  <c:v>0.60621100000000006</c:v>
                </c:pt>
                <c:pt idx="494">
                  <c:v>0.60621100000000006</c:v>
                </c:pt>
                <c:pt idx="495">
                  <c:v>0.60466399999999998</c:v>
                </c:pt>
                <c:pt idx="496">
                  <c:v>0.60466399999999998</c:v>
                </c:pt>
                <c:pt idx="497">
                  <c:v>0.603607</c:v>
                </c:pt>
                <c:pt idx="498">
                  <c:v>0.603607</c:v>
                </c:pt>
                <c:pt idx="499">
                  <c:v>0.603607</c:v>
                </c:pt>
                <c:pt idx="500">
                  <c:v>0.603607</c:v>
                </c:pt>
                <c:pt idx="501">
                  <c:v>0.60106000000000004</c:v>
                </c:pt>
                <c:pt idx="502">
                  <c:v>0.60106000000000004</c:v>
                </c:pt>
                <c:pt idx="503">
                  <c:v>0.60106000000000004</c:v>
                </c:pt>
                <c:pt idx="504">
                  <c:v>0.59945499999999996</c:v>
                </c:pt>
                <c:pt idx="505">
                  <c:v>0.59801899999999997</c:v>
                </c:pt>
                <c:pt idx="506">
                  <c:v>0.59801899999999997</c:v>
                </c:pt>
                <c:pt idx="507">
                  <c:v>0.59718300000000002</c:v>
                </c:pt>
                <c:pt idx="508">
                  <c:v>0.59718300000000002</c:v>
                </c:pt>
                <c:pt idx="509">
                  <c:v>0.59594000000000003</c:v>
                </c:pt>
                <c:pt idx="510">
                  <c:v>0.59594000000000003</c:v>
                </c:pt>
                <c:pt idx="511">
                  <c:v>0.59506000000000003</c:v>
                </c:pt>
                <c:pt idx="512">
                  <c:v>0.59506000000000003</c:v>
                </c:pt>
                <c:pt idx="513">
                  <c:v>0.59506000000000003</c:v>
                </c:pt>
                <c:pt idx="514">
                  <c:v>0.59506000000000003</c:v>
                </c:pt>
                <c:pt idx="515">
                  <c:v>0.59328800000000004</c:v>
                </c:pt>
                <c:pt idx="516">
                  <c:v>0.59328800000000004</c:v>
                </c:pt>
                <c:pt idx="517">
                  <c:v>0.59328800000000004</c:v>
                </c:pt>
                <c:pt idx="518">
                  <c:v>0.59328800000000004</c:v>
                </c:pt>
                <c:pt idx="519">
                  <c:v>0.59328800000000004</c:v>
                </c:pt>
                <c:pt idx="520">
                  <c:v>0.59328800000000004</c:v>
                </c:pt>
                <c:pt idx="521">
                  <c:v>0.59263299999999997</c:v>
                </c:pt>
                <c:pt idx="522">
                  <c:v>0.59263299999999997</c:v>
                </c:pt>
                <c:pt idx="523">
                  <c:v>0.59263299999999997</c:v>
                </c:pt>
                <c:pt idx="524">
                  <c:v>0.59263299999999997</c:v>
                </c:pt>
                <c:pt idx="525">
                  <c:v>0.59263299999999997</c:v>
                </c:pt>
                <c:pt idx="526">
                  <c:v>0.59263299999999997</c:v>
                </c:pt>
                <c:pt idx="527">
                  <c:v>0.59215200000000001</c:v>
                </c:pt>
                <c:pt idx="528">
                  <c:v>0.59215200000000001</c:v>
                </c:pt>
                <c:pt idx="529">
                  <c:v>0.59217399999999998</c:v>
                </c:pt>
                <c:pt idx="530">
                  <c:v>0.59217399999999998</c:v>
                </c:pt>
                <c:pt idx="531">
                  <c:v>0.59217399999999998</c:v>
                </c:pt>
                <c:pt idx="532">
                  <c:v>0.59217399999999998</c:v>
                </c:pt>
                <c:pt idx="533">
                  <c:v>0.59217399999999998</c:v>
                </c:pt>
                <c:pt idx="534">
                  <c:v>0.59245999999999999</c:v>
                </c:pt>
                <c:pt idx="535">
                  <c:v>0.59245999999999999</c:v>
                </c:pt>
                <c:pt idx="536">
                  <c:v>0.59245999999999999</c:v>
                </c:pt>
                <c:pt idx="537">
                  <c:v>0.59260599999999997</c:v>
                </c:pt>
                <c:pt idx="538">
                  <c:v>0.59260599999999997</c:v>
                </c:pt>
                <c:pt idx="539">
                  <c:v>0.59260599999999997</c:v>
                </c:pt>
                <c:pt idx="540">
                  <c:v>0.59260599999999997</c:v>
                </c:pt>
                <c:pt idx="541">
                  <c:v>0.59260599999999997</c:v>
                </c:pt>
                <c:pt idx="542">
                  <c:v>0.59363699999999997</c:v>
                </c:pt>
                <c:pt idx="543">
                  <c:v>0.59363699999999997</c:v>
                </c:pt>
                <c:pt idx="544">
                  <c:v>0.59363699999999997</c:v>
                </c:pt>
                <c:pt idx="545">
                  <c:v>0.59363699999999997</c:v>
                </c:pt>
                <c:pt idx="546">
                  <c:v>0.59363699999999997</c:v>
                </c:pt>
                <c:pt idx="547">
                  <c:v>0.59363699999999997</c:v>
                </c:pt>
                <c:pt idx="548">
                  <c:v>0.59374700000000002</c:v>
                </c:pt>
                <c:pt idx="549">
                  <c:v>0.59374700000000002</c:v>
                </c:pt>
                <c:pt idx="550">
                  <c:v>0.59374700000000002</c:v>
                </c:pt>
                <c:pt idx="551">
                  <c:v>0.59377100000000005</c:v>
                </c:pt>
                <c:pt idx="552">
                  <c:v>0.59377100000000005</c:v>
                </c:pt>
                <c:pt idx="553">
                  <c:v>0.59377100000000005</c:v>
                </c:pt>
                <c:pt idx="554">
                  <c:v>0.59386499999999998</c:v>
                </c:pt>
                <c:pt idx="555">
                  <c:v>0.59386499999999998</c:v>
                </c:pt>
                <c:pt idx="556">
                  <c:v>0.59319900000000003</c:v>
                </c:pt>
                <c:pt idx="557">
                  <c:v>0.59319900000000003</c:v>
                </c:pt>
                <c:pt idx="558">
                  <c:v>0.59319900000000003</c:v>
                </c:pt>
                <c:pt idx="559">
                  <c:v>0.59153299999999998</c:v>
                </c:pt>
                <c:pt idx="560">
                  <c:v>0.59153299999999998</c:v>
                </c:pt>
                <c:pt idx="561">
                  <c:v>0.59071200000000001</c:v>
                </c:pt>
                <c:pt idx="562">
                  <c:v>0.59071200000000001</c:v>
                </c:pt>
                <c:pt idx="563">
                  <c:v>0.59071200000000001</c:v>
                </c:pt>
                <c:pt idx="564">
                  <c:v>0.59035400000000005</c:v>
                </c:pt>
                <c:pt idx="565">
                  <c:v>0.59035599999999999</c:v>
                </c:pt>
                <c:pt idx="566">
                  <c:v>0.59035599999999999</c:v>
                </c:pt>
                <c:pt idx="567">
                  <c:v>0.59064099999999997</c:v>
                </c:pt>
                <c:pt idx="568">
                  <c:v>0.59064099999999997</c:v>
                </c:pt>
                <c:pt idx="569">
                  <c:v>0.59064099999999997</c:v>
                </c:pt>
                <c:pt idx="570">
                  <c:v>0.59064099999999997</c:v>
                </c:pt>
                <c:pt idx="571">
                  <c:v>0.59064099999999997</c:v>
                </c:pt>
                <c:pt idx="572">
                  <c:v>0.59272800000000003</c:v>
                </c:pt>
                <c:pt idx="573">
                  <c:v>0.59272800000000003</c:v>
                </c:pt>
                <c:pt idx="574">
                  <c:v>0.59350800000000004</c:v>
                </c:pt>
                <c:pt idx="575">
                  <c:v>0.59350800000000004</c:v>
                </c:pt>
                <c:pt idx="576">
                  <c:v>0.59350800000000004</c:v>
                </c:pt>
                <c:pt idx="577">
                  <c:v>0.59350800000000004</c:v>
                </c:pt>
                <c:pt idx="578">
                  <c:v>0.59350800000000004</c:v>
                </c:pt>
                <c:pt idx="579">
                  <c:v>0.59468399999999999</c:v>
                </c:pt>
                <c:pt idx="580">
                  <c:v>0.59468399999999999</c:v>
                </c:pt>
                <c:pt idx="581">
                  <c:v>0.59468399999999999</c:v>
                </c:pt>
                <c:pt idx="582">
                  <c:v>0.59468399999999999</c:v>
                </c:pt>
                <c:pt idx="583">
                  <c:v>0.59505200000000003</c:v>
                </c:pt>
                <c:pt idx="584">
                  <c:v>0.59505200000000003</c:v>
                </c:pt>
                <c:pt idx="585">
                  <c:v>0.59505200000000003</c:v>
                </c:pt>
                <c:pt idx="586">
                  <c:v>0.59505200000000003</c:v>
                </c:pt>
                <c:pt idx="587">
                  <c:v>0.59505200000000003</c:v>
                </c:pt>
                <c:pt idx="588">
                  <c:v>0.59505200000000003</c:v>
                </c:pt>
                <c:pt idx="589">
                  <c:v>0.59613799999999995</c:v>
                </c:pt>
                <c:pt idx="590">
                  <c:v>0.59613799999999995</c:v>
                </c:pt>
                <c:pt idx="591">
                  <c:v>0.59613799999999995</c:v>
                </c:pt>
                <c:pt idx="592">
                  <c:v>0.59601800000000005</c:v>
                </c:pt>
                <c:pt idx="593">
                  <c:v>0.59601800000000005</c:v>
                </c:pt>
                <c:pt idx="594">
                  <c:v>0.59601800000000005</c:v>
                </c:pt>
                <c:pt idx="595">
                  <c:v>0.59536999999999995</c:v>
                </c:pt>
                <c:pt idx="596">
                  <c:v>0.59536999999999995</c:v>
                </c:pt>
                <c:pt idx="597">
                  <c:v>0.59536999999999995</c:v>
                </c:pt>
                <c:pt idx="598">
                  <c:v>0.59536999999999995</c:v>
                </c:pt>
                <c:pt idx="599">
                  <c:v>0.59536999999999995</c:v>
                </c:pt>
                <c:pt idx="600">
                  <c:v>0.59536999999999995</c:v>
                </c:pt>
                <c:pt idx="601">
                  <c:v>0.59501400000000004</c:v>
                </c:pt>
                <c:pt idx="602">
                  <c:v>0.59501400000000004</c:v>
                </c:pt>
                <c:pt idx="603">
                  <c:v>0.59501400000000004</c:v>
                </c:pt>
                <c:pt idx="604">
                  <c:v>0.59440199999999999</c:v>
                </c:pt>
                <c:pt idx="605">
                  <c:v>0.59440199999999999</c:v>
                </c:pt>
                <c:pt idx="606">
                  <c:v>0.59440199999999999</c:v>
                </c:pt>
                <c:pt idx="607">
                  <c:v>0.59440199999999999</c:v>
                </c:pt>
                <c:pt idx="608">
                  <c:v>0.59440199999999999</c:v>
                </c:pt>
                <c:pt idx="609">
                  <c:v>0.59440199999999999</c:v>
                </c:pt>
                <c:pt idx="610">
                  <c:v>0.59093600000000002</c:v>
                </c:pt>
                <c:pt idx="611">
                  <c:v>0.59093600000000002</c:v>
                </c:pt>
                <c:pt idx="612">
                  <c:v>0.59093600000000002</c:v>
                </c:pt>
                <c:pt idx="613">
                  <c:v>0.59059300000000003</c:v>
                </c:pt>
                <c:pt idx="614">
                  <c:v>0.59059300000000003</c:v>
                </c:pt>
                <c:pt idx="615">
                  <c:v>0.59055999999999997</c:v>
                </c:pt>
                <c:pt idx="616">
                  <c:v>0.59055999999999997</c:v>
                </c:pt>
                <c:pt idx="617">
                  <c:v>0.59055999999999997</c:v>
                </c:pt>
                <c:pt idx="618">
                  <c:v>0.59082100000000004</c:v>
                </c:pt>
                <c:pt idx="619">
                  <c:v>0.59082100000000004</c:v>
                </c:pt>
                <c:pt idx="620">
                  <c:v>0.59082100000000004</c:v>
                </c:pt>
                <c:pt idx="621">
                  <c:v>0.59082100000000004</c:v>
                </c:pt>
                <c:pt idx="622">
                  <c:v>0.59082100000000004</c:v>
                </c:pt>
                <c:pt idx="623">
                  <c:v>0.59082100000000004</c:v>
                </c:pt>
                <c:pt idx="624">
                  <c:v>0.59203899999999998</c:v>
                </c:pt>
                <c:pt idx="625">
                  <c:v>0.59216199999999997</c:v>
                </c:pt>
                <c:pt idx="626">
                  <c:v>0.59216199999999997</c:v>
                </c:pt>
                <c:pt idx="627">
                  <c:v>0.59216199999999997</c:v>
                </c:pt>
                <c:pt idx="628">
                  <c:v>0.59216199999999997</c:v>
                </c:pt>
                <c:pt idx="629">
                  <c:v>0.59168799999999999</c:v>
                </c:pt>
                <c:pt idx="630">
                  <c:v>0.59168799999999999</c:v>
                </c:pt>
                <c:pt idx="631">
                  <c:v>0.59168799999999999</c:v>
                </c:pt>
                <c:pt idx="632">
                  <c:v>0.59168799999999999</c:v>
                </c:pt>
                <c:pt idx="633">
                  <c:v>0.59168799999999999</c:v>
                </c:pt>
                <c:pt idx="634">
                  <c:v>0.59006700000000001</c:v>
                </c:pt>
                <c:pt idx="635">
                  <c:v>0.59006700000000001</c:v>
                </c:pt>
                <c:pt idx="636">
                  <c:v>0.59006700000000001</c:v>
                </c:pt>
                <c:pt idx="637">
                  <c:v>0.59006700000000001</c:v>
                </c:pt>
                <c:pt idx="638">
                  <c:v>0.58882299999999999</c:v>
                </c:pt>
                <c:pt idx="639">
                  <c:v>0.58882299999999999</c:v>
                </c:pt>
                <c:pt idx="640">
                  <c:v>0.58882299999999999</c:v>
                </c:pt>
                <c:pt idx="641">
                  <c:v>0.58839600000000003</c:v>
                </c:pt>
                <c:pt idx="642">
                  <c:v>0.58839600000000003</c:v>
                </c:pt>
                <c:pt idx="643">
                  <c:v>0.58839600000000003</c:v>
                </c:pt>
                <c:pt idx="644">
                  <c:v>0.58819299999999997</c:v>
                </c:pt>
                <c:pt idx="645">
                  <c:v>0.58819299999999997</c:v>
                </c:pt>
                <c:pt idx="646">
                  <c:v>0.58819299999999997</c:v>
                </c:pt>
                <c:pt idx="647">
                  <c:v>0.58841200000000005</c:v>
                </c:pt>
                <c:pt idx="648">
                  <c:v>0.58841200000000005</c:v>
                </c:pt>
                <c:pt idx="649">
                  <c:v>0.58841200000000005</c:v>
                </c:pt>
                <c:pt idx="650">
                  <c:v>0.58841200000000005</c:v>
                </c:pt>
                <c:pt idx="651">
                  <c:v>0.58841200000000005</c:v>
                </c:pt>
                <c:pt idx="652">
                  <c:v>0.58931900000000004</c:v>
                </c:pt>
                <c:pt idx="653">
                  <c:v>0.58931900000000004</c:v>
                </c:pt>
                <c:pt idx="654">
                  <c:v>0.58931900000000004</c:v>
                </c:pt>
                <c:pt idx="655">
                  <c:v>0.58931900000000004</c:v>
                </c:pt>
                <c:pt idx="656">
                  <c:v>0.58974099999999996</c:v>
                </c:pt>
                <c:pt idx="657">
                  <c:v>0.58974099999999996</c:v>
                </c:pt>
                <c:pt idx="658">
                  <c:v>0.58974099999999996</c:v>
                </c:pt>
                <c:pt idx="659">
                  <c:v>0.58974099999999996</c:v>
                </c:pt>
                <c:pt idx="660">
                  <c:v>0.58974099999999996</c:v>
                </c:pt>
                <c:pt idx="661">
                  <c:v>0.58980200000000005</c:v>
                </c:pt>
                <c:pt idx="662">
                  <c:v>0.58980200000000005</c:v>
                </c:pt>
                <c:pt idx="663">
                  <c:v>0.58980200000000005</c:v>
                </c:pt>
                <c:pt idx="664">
                  <c:v>0.58980200000000005</c:v>
                </c:pt>
                <c:pt idx="665">
                  <c:v>0.58980200000000005</c:v>
                </c:pt>
                <c:pt idx="666">
                  <c:v>0.590418</c:v>
                </c:pt>
                <c:pt idx="667">
                  <c:v>0.590418</c:v>
                </c:pt>
                <c:pt idx="668">
                  <c:v>0.59041999999999994</c:v>
                </c:pt>
                <c:pt idx="669">
                  <c:v>0.59026400000000001</c:v>
                </c:pt>
                <c:pt idx="670">
                  <c:v>0.59026400000000001</c:v>
                </c:pt>
                <c:pt idx="671">
                  <c:v>0.59026400000000001</c:v>
                </c:pt>
                <c:pt idx="672">
                  <c:v>0.59026400000000001</c:v>
                </c:pt>
                <c:pt idx="673">
                  <c:v>0.58834799999999998</c:v>
                </c:pt>
                <c:pt idx="674">
                  <c:v>0.58834799999999998</c:v>
                </c:pt>
                <c:pt idx="675">
                  <c:v>0.58784700000000001</c:v>
                </c:pt>
                <c:pt idx="676">
                  <c:v>0.58784700000000001</c:v>
                </c:pt>
                <c:pt idx="677">
                  <c:v>0.58759300000000003</c:v>
                </c:pt>
                <c:pt idx="678">
                  <c:v>0.58759300000000003</c:v>
                </c:pt>
                <c:pt idx="679">
                  <c:v>0.58759300000000003</c:v>
                </c:pt>
                <c:pt idx="680">
                  <c:v>0.58759300000000003</c:v>
                </c:pt>
                <c:pt idx="681">
                  <c:v>0.587696</c:v>
                </c:pt>
                <c:pt idx="682">
                  <c:v>0.587696</c:v>
                </c:pt>
                <c:pt idx="683">
                  <c:v>0.587696</c:v>
                </c:pt>
                <c:pt idx="684">
                  <c:v>0.587696</c:v>
                </c:pt>
                <c:pt idx="685">
                  <c:v>0.587696</c:v>
                </c:pt>
                <c:pt idx="686">
                  <c:v>0.587696</c:v>
                </c:pt>
                <c:pt idx="687">
                  <c:v>0.58830700000000002</c:v>
                </c:pt>
                <c:pt idx="688">
                  <c:v>0.58830700000000002</c:v>
                </c:pt>
                <c:pt idx="689">
                  <c:v>0.58830700000000002</c:v>
                </c:pt>
                <c:pt idx="690">
                  <c:v>0.58830700000000002</c:v>
                </c:pt>
                <c:pt idx="691">
                  <c:v>0.58830700000000002</c:v>
                </c:pt>
                <c:pt idx="692">
                  <c:v>0.58988399999999996</c:v>
                </c:pt>
                <c:pt idx="693">
                  <c:v>0.58988399999999996</c:v>
                </c:pt>
                <c:pt idx="694">
                  <c:v>0.58988399999999996</c:v>
                </c:pt>
                <c:pt idx="695">
                  <c:v>0.59032099999999998</c:v>
                </c:pt>
                <c:pt idx="696">
                  <c:v>0.59032099999999998</c:v>
                </c:pt>
                <c:pt idx="697">
                  <c:v>0.59032099999999998</c:v>
                </c:pt>
                <c:pt idx="698">
                  <c:v>0.590727</c:v>
                </c:pt>
                <c:pt idx="699">
                  <c:v>0.590727</c:v>
                </c:pt>
                <c:pt idx="700">
                  <c:v>0.590727</c:v>
                </c:pt>
                <c:pt idx="701">
                  <c:v>0.59104900000000005</c:v>
                </c:pt>
                <c:pt idx="702">
                  <c:v>0.59104900000000005</c:v>
                </c:pt>
                <c:pt idx="703">
                  <c:v>0.59104900000000005</c:v>
                </c:pt>
                <c:pt idx="704">
                  <c:v>0.59104900000000005</c:v>
                </c:pt>
                <c:pt idx="705">
                  <c:v>0.59104900000000005</c:v>
                </c:pt>
                <c:pt idx="706">
                  <c:v>0.59104900000000005</c:v>
                </c:pt>
                <c:pt idx="707">
                  <c:v>0.59104900000000005</c:v>
                </c:pt>
                <c:pt idx="708">
                  <c:v>0.59104900000000005</c:v>
                </c:pt>
                <c:pt idx="709">
                  <c:v>0.59104900000000005</c:v>
                </c:pt>
                <c:pt idx="710">
                  <c:v>0.59082599999999996</c:v>
                </c:pt>
                <c:pt idx="711">
                  <c:v>0.59082599999999996</c:v>
                </c:pt>
                <c:pt idx="712">
                  <c:v>0.59146500000000002</c:v>
                </c:pt>
                <c:pt idx="713">
                  <c:v>0.59146500000000002</c:v>
                </c:pt>
                <c:pt idx="714">
                  <c:v>0.59200699999999995</c:v>
                </c:pt>
                <c:pt idx="715">
                  <c:v>0.59200699999999995</c:v>
                </c:pt>
                <c:pt idx="716">
                  <c:v>0.59200699999999995</c:v>
                </c:pt>
                <c:pt idx="717">
                  <c:v>0.59200699999999995</c:v>
                </c:pt>
                <c:pt idx="718">
                  <c:v>0.59265100000000004</c:v>
                </c:pt>
                <c:pt idx="719">
                  <c:v>0.59265100000000004</c:v>
                </c:pt>
                <c:pt idx="720">
                  <c:v>0.59265100000000004</c:v>
                </c:pt>
                <c:pt idx="721">
                  <c:v>0.59265100000000004</c:v>
                </c:pt>
                <c:pt idx="722">
                  <c:v>0.593615</c:v>
                </c:pt>
                <c:pt idx="723">
                  <c:v>0.593615</c:v>
                </c:pt>
                <c:pt idx="724">
                  <c:v>0.594387</c:v>
                </c:pt>
                <c:pt idx="725">
                  <c:v>0.59475599999999995</c:v>
                </c:pt>
                <c:pt idx="726">
                  <c:v>0.59495399999999998</c:v>
                </c:pt>
                <c:pt idx="727">
                  <c:v>0.59495399999999998</c:v>
                </c:pt>
                <c:pt idx="728">
                  <c:v>0.59497900000000004</c:v>
                </c:pt>
                <c:pt idx="729">
                  <c:v>0.59497900000000004</c:v>
                </c:pt>
                <c:pt idx="730">
                  <c:v>0.59463500000000002</c:v>
                </c:pt>
                <c:pt idx="731">
                  <c:v>0.59368799999999999</c:v>
                </c:pt>
                <c:pt idx="732">
                  <c:v>0.59368799999999999</c:v>
                </c:pt>
                <c:pt idx="733">
                  <c:v>0.59225399999999995</c:v>
                </c:pt>
                <c:pt idx="734">
                  <c:v>0.59225399999999995</c:v>
                </c:pt>
                <c:pt idx="735">
                  <c:v>0.59225399999999995</c:v>
                </c:pt>
                <c:pt idx="736">
                  <c:v>0.591974</c:v>
                </c:pt>
                <c:pt idx="737">
                  <c:v>0.591974</c:v>
                </c:pt>
                <c:pt idx="738">
                  <c:v>0.591974</c:v>
                </c:pt>
                <c:pt idx="739">
                  <c:v>0.59211800000000003</c:v>
                </c:pt>
                <c:pt idx="740">
                  <c:v>0.59211800000000003</c:v>
                </c:pt>
                <c:pt idx="741">
                  <c:v>0.59211800000000003</c:v>
                </c:pt>
                <c:pt idx="742">
                  <c:v>0.59225499999999998</c:v>
                </c:pt>
                <c:pt idx="743">
                  <c:v>0.59225499999999998</c:v>
                </c:pt>
                <c:pt idx="744">
                  <c:v>0.59225499999999998</c:v>
                </c:pt>
                <c:pt idx="745">
                  <c:v>0.59198300000000004</c:v>
                </c:pt>
                <c:pt idx="746">
                  <c:v>0.59198300000000004</c:v>
                </c:pt>
                <c:pt idx="747">
                  <c:v>0.59198300000000004</c:v>
                </c:pt>
                <c:pt idx="748">
                  <c:v>0.59191000000000005</c:v>
                </c:pt>
                <c:pt idx="749">
                  <c:v>0.59191000000000005</c:v>
                </c:pt>
                <c:pt idx="750">
                  <c:v>0.59191000000000005</c:v>
                </c:pt>
                <c:pt idx="751">
                  <c:v>0.59191000000000005</c:v>
                </c:pt>
                <c:pt idx="752">
                  <c:v>0.59191000000000005</c:v>
                </c:pt>
                <c:pt idx="753">
                  <c:v>0.59223599999999998</c:v>
                </c:pt>
                <c:pt idx="754">
                  <c:v>0.59223599999999998</c:v>
                </c:pt>
                <c:pt idx="755">
                  <c:v>0.59223599999999998</c:v>
                </c:pt>
                <c:pt idx="756">
                  <c:v>0.59223599999999998</c:v>
                </c:pt>
                <c:pt idx="757">
                  <c:v>0.59256900000000001</c:v>
                </c:pt>
                <c:pt idx="758">
                  <c:v>0.59256900000000001</c:v>
                </c:pt>
                <c:pt idx="759">
                  <c:v>0.59284999999999999</c:v>
                </c:pt>
                <c:pt idx="760">
                  <c:v>0.59304299999999999</c:v>
                </c:pt>
                <c:pt idx="761">
                  <c:v>0.59321699999999999</c:v>
                </c:pt>
                <c:pt idx="762">
                  <c:v>0.59313400000000005</c:v>
                </c:pt>
                <c:pt idx="763">
                  <c:v>0.59313400000000005</c:v>
                </c:pt>
                <c:pt idx="764">
                  <c:v>0.59313400000000005</c:v>
                </c:pt>
                <c:pt idx="765">
                  <c:v>0.59313400000000005</c:v>
                </c:pt>
                <c:pt idx="766">
                  <c:v>0.59242899999999998</c:v>
                </c:pt>
                <c:pt idx="767">
                  <c:v>0.59242899999999998</c:v>
                </c:pt>
                <c:pt idx="768">
                  <c:v>0.59229500000000002</c:v>
                </c:pt>
                <c:pt idx="769">
                  <c:v>0.59229500000000002</c:v>
                </c:pt>
                <c:pt idx="770">
                  <c:v>0.59176499999999999</c:v>
                </c:pt>
                <c:pt idx="771">
                  <c:v>0.59176499999999999</c:v>
                </c:pt>
                <c:pt idx="772">
                  <c:v>0.59176499999999999</c:v>
                </c:pt>
                <c:pt idx="773">
                  <c:v>0.59024600000000005</c:v>
                </c:pt>
                <c:pt idx="774">
                  <c:v>0.59024600000000005</c:v>
                </c:pt>
                <c:pt idx="775">
                  <c:v>0.59024600000000005</c:v>
                </c:pt>
                <c:pt idx="776">
                  <c:v>0.59024600000000005</c:v>
                </c:pt>
                <c:pt idx="777">
                  <c:v>0.58947799999999995</c:v>
                </c:pt>
                <c:pt idx="778">
                  <c:v>0.58947799999999995</c:v>
                </c:pt>
                <c:pt idx="779">
                  <c:v>0.58947799999999995</c:v>
                </c:pt>
                <c:pt idx="780">
                  <c:v>0.58947799999999995</c:v>
                </c:pt>
                <c:pt idx="781">
                  <c:v>0.58896000000000004</c:v>
                </c:pt>
                <c:pt idx="782">
                  <c:v>0.58896000000000004</c:v>
                </c:pt>
                <c:pt idx="783">
                  <c:v>0.58896000000000004</c:v>
                </c:pt>
                <c:pt idx="784">
                  <c:v>0.58896000000000004</c:v>
                </c:pt>
                <c:pt idx="785">
                  <c:v>0.58896000000000004</c:v>
                </c:pt>
                <c:pt idx="786">
                  <c:v>0.58896000000000004</c:v>
                </c:pt>
                <c:pt idx="787">
                  <c:v>0.587534</c:v>
                </c:pt>
                <c:pt idx="788">
                  <c:v>0.587534</c:v>
                </c:pt>
                <c:pt idx="789">
                  <c:v>0.587534</c:v>
                </c:pt>
                <c:pt idx="790">
                  <c:v>0.58742300000000003</c:v>
                </c:pt>
                <c:pt idx="791">
                  <c:v>0.58742300000000003</c:v>
                </c:pt>
                <c:pt idx="792">
                  <c:v>0.58742300000000003</c:v>
                </c:pt>
                <c:pt idx="793">
                  <c:v>0.58742300000000003</c:v>
                </c:pt>
                <c:pt idx="794">
                  <c:v>0.58742300000000003</c:v>
                </c:pt>
                <c:pt idx="795">
                  <c:v>0.58742300000000003</c:v>
                </c:pt>
                <c:pt idx="796">
                  <c:v>0.58737899999999998</c:v>
                </c:pt>
                <c:pt idx="797">
                  <c:v>0.58737899999999998</c:v>
                </c:pt>
                <c:pt idx="798">
                  <c:v>0.58684599999999998</c:v>
                </c:pt>
                <c:pt idx="799">
                  <c:v>0.58614500000000003</c:v>
                </c:pt>
                <c:pt idx="800">
                  <c:v>0.58614500000000003</c:v>
                </c:pt>
                <c:pt idx="801">
                  <c:v>0.58614500000000003</c:v>
                </c:pt>
                <c:pt idx="802">
                  <c:v>0.58600300000000005</c:v>
                </c:pt>
                <c:pt idx="803">
                  <c:v>0.58600300000000005</c:v>
                </c:pt>
                <c:pt idx="804">
                  <c:v>0.58583600000000002</c:v>
                </c:pt>
                <c:pt idx="805">
                  <c:v>0.58583600000000002</c:v>
                </c:pt>
                <c:pt idx="806">
                  <c:v>0.58583600000000002</c:v>
                </c:pt>
                <c:pt idx="807">
                  <c:v>0.58553100000000002</c:v>
                </c:pt>
                <c:pt idx="808">
                  <c:v>0.58553100000000002</c:v>
                </c:pt>
                <c:pt idx="809">
                  <c:v>0.58553100000000002</c:v>
                </c:pt>
                <c:pt idx="810">
                  <c:v>0.58553100000000002</c:v>
                </c:pt>
                <c:pt idx="811">
                  <c:v>0.58553100000000002</c:v>
                </c:pt>
                <c:pt idx="812">
                  <c:v>0.58553100000000002</c:v>
                </c:pt>
                <c:pt idx="813">
                  <c:v>0.58452999999999999</c:v>
                </c:pt>
                <c:pt idx="814">
                  <c:v>0.58452999999999999</c:v>
                </c:pt>
                <c:pt idx="815">
                  <c:v>0.58452999999999999</c:v>
                </c:pt>
                <c:pt idx="816">
                  <c:v>0.58452999999999999</c:v>
                </c:pt>
                <c:pt idx="817">
                  <c:v>0.58452999999999999</c:v>
                </c:pt>
                <c:pt idx="818">
                  <c:v>0.58419900000000002</c:v>
                </c:pt>
                <c:pt idx="819">
                  <c:v>0.58386800000000005</c:v>
                </c:pt>
                <c:pt idx="820">
                  <c:v>0.58386800000000005</c:v>
                </c:pt>
                <c:pt idx="821">
                  <c:v>0.58296300000000001</c:v>
                </c:pt>
                <c:pt idx="822">
                  <c:v>0.58296300000000001</c:v>
                </c:pt>
                <c:pt idx="823">
                  <c:v>0.58296300000000001</c:v>
                </c:pt>
                <c:pt idx="824">
                  <c:v>0.58277999999999996</c:v>
                </c:pt>
                <c:pt idx="825">
                  <c:v>0.58277999999999996</c:v>
                </c:pt>
                <c:pt idx="826">
                  <c:v>0.58277999999999996</c:v>
                </c:pt>
                <c:pt idx="827">
                  <c:v>0.58277999999999996</c:v>
                </c:pt>
                <c:pt idx="828">
                  <c:v>0.58277999999999996</c:v>
                </c:pt>
                <c:pt idx="829">
                  <c:v>0.58258699999999997</c:v>
                </c:pt>
                <c:pt idx="830">
                  <c:v>0.58258699999999997</c:v>
                </c:pt>
                <c:pt idx="831">
                  <c:v>0.58219900000000002</c:v>
                </c:pt>
                <c:pt idx="832">
                  <c:v>0.58208899999999997</c:v>
                </c:pt>
                <c:pt idx="833">
                  <c:v>0.58208899999999997</c:v>
                </c:pt>
                <c:pt idx="834">
                  <c:v>0.58071300000000003</c:v>
                </c:pt>
                <c:pt idx="835">
                  <c:v>0.58071300000000003</c:v>
                </c:pt>
                <c:pt idx="836">
                  <c:v>0.58008199999999999</c:v>
                </c:pt>
                <c:pt idx="837">
                  <c:v>0.58008199999999999</c:v>
                </c:pt>
                <c:pt idx="838">
                  <c:v>0.58008199999999999</c:v>
                </c:pt>
                <c:pt idx="839">
                  <c:v>0.58008199999999999</c:v>
                </c:pt>
                <c:pt idx="840">
                  <c:v>0.57952700000000001</c:v>
                </c:pt>
                <c:pt idx="841">
                  <c:v>0.57952700000000001</c:v>
                </c:pt>
                <c:pt idx="842">
                  <c:v>0.57952700000000001</c:v>
                </c:pt>
                <c:pt idx="843">
                  <c:v>0.57952700000000001</c:v>
                </c:pt>
                <c:pt idx="844">
                  <c:v>0.57949899999999999</c:v>
                </c:pt>
                <c:pt idx="845">
                  <c:v>0.57954899999999998</c:v>
                </c:pt>
                <c:pt idx="846">
                  <c:v>0.57954899999999998</c:v>
                </c:pt>
                <c:pt idx="847">
                  <c:v>0.58067800000000003</c:v>
                </c:pt>
                <c:pt idx="848">
                  <c:v>0.58067800000000003</c:v>
                </c:pt>
                <c:pt idx="849">
                  <c:v>0.58067800000000003</c:v>
                </c:pt>
                <c:pt idx="850">
                  <c:v>0.58067800000000003</c:v>
                </c:pt>
                <c:pt idx="851">
                  <c:v>0.58067800000000003</c:v>
                </c:pt>
                <c:pt idx="852">
                  <c:v>0.580511</c:v>
                </c:pt>
                <c:pt idx="853">
                  <c:v>0.580511</c:v>
                </c:pt>
                <c:pt idx="854">
                  <c:v>0.580511</c:v>
                </c:pt>
                <c:pt idx="855">
                  <c:v>0.58007699999999995</c:v>
                </c:pt>
                <c:pt idx="856">
                  <c:v>0.57967000000000002</c:v>
                </c:pt>
                <c:pt idx="857">
                  <c:v>0.57967000000000002</c:v>
                </c:pt>
                <c:pt idx="858">
                  <c:v>0.57967000000000002</c:v>
                </c:pt>
                <c:pt idx="859">
                  <c:v>0.57967000000000002</c:v>
                </c:pt>
                <c:pt idx="860">
                  <c:v>0.57950299999999999</c:v>
                </c:pt>
                <c:pt idx="861">
                  <c:v>0.57950299999999999</c:v>
                </c:pt>
                <c:pt idx="862">
                  <c:v>0.57882500000000003</c:v>
                </c:pt>
                <c:pt idx="863">
                  <c:v>0.57882500000000003</c:v>
                </c:pt>
                <c:pt idx="864">
                  <c:v>0.57868399999999998</c:v>
                </c:pt>
                <c:pt idx="865">
                  <c:v>0.57868399999999998</c:v>
                </c:pt>
                <c:pt idx="866">
                  <c:v>0.57868399999999998</c:v>
                </c:pt>
                <c:pt idx="867">
                  <c:v>0.57868399999999998</c:v>
                </c:pt>
                <c:pt idx="868">
                  <c:v>0.57888399999999995</c:v>
                </c:pt>
                <c:pt idx="869">
                  <c:v>0.57888399999999995</c:v>
                </c:pt>
                <c:pt idx="870">
                  <c:v>0.57910399999999995</c:v>
                </c:pt>
                <c:pt idx="871">
                  <c:v>0.57963699999999996</c:v>
                </c:pt>
                <c:pt idx="872">
                  <c:v>0.57963699999999996</c:v>
                </c:pt>
                <c:pt idx="873">
                  <c:v>0.57963699999999996</c:v>
                </c:pt>
                <c:pt idx="874">
                  <c:v>0.58181099999999997</c:v>
                </c:pt>
                <c:pt idx="875">
                  <c:v>0.58234200000000003</c:v>
                </c:pt>
                <c:pt idx="876">
                  <c:v>0.58234200000000003</c:v>
                </c:pt>
                <c:pt idx="877">
                  <c:v>0.58280799999999999</c:v>
                </c:pt>
                <c:pt idx="878">
                  <c:v>0.58280799999999999</c:v>
                </c:pt>
                <c:pt idx="879">
                  <c:v>0.58277599999999996</c:v>
                </c:pt>
                <c:pt idx="880">
                  <c:v>0.58277599999999996</c:v>
                </c:pt>
                <c:pt idx="881">
                  <c:v>0.58315300000000003</c:v>
                </c:pt>
                <c:pt idx="882">
                  <c:v>0.58315300000000003</c:v>
                </c:pt>
                <c:pt idx="883">
                  <c:v>0.58356200000000003</c:v>
                </c:pt>
                <c:pt idx="884">
                  <c:v>0.58356200000000003</c:v>
                </c:pt>
                <c:pt idx="885">
                  <c:v>0.58370200000000005</c:v>
                </c:pt>
                <c:pt idx="886">
                  <c:v>0.58370200000000005</c:v>
                </c:pt>
                <c:pt idx="887">
                  <c:v>0.58370200000000005</c:v>
                </c:pt>
                <c:pt idx="888">
                  <c:v>0.58370200000000005</c:v>
                </c:pt>
                <c:pt idx="889">
                  <c:v>0.58356600000000003</c:v>
                </c:pt>
                <c:pt idx="890">
                  <c:v>0.58356600000000003</c:v>
                </c:pt>
                <c:pt idx="891">
                  <c:v>0.58392200000000005</c:v>
                </c:pt>
                <c:pt idx="892">
                  <c:v>0.58392200000000005</c:v>
                </c:pt>
                <c:pt idx="893">
                  <c:v>0.58469099999999996</c:v>
                </c:pt>
                <c:pt idx="894">
                  <c:v>0.58469099999999996</c:v>
                </c:pt>
                <c:pt idx="895">
                  <c:v>0.58590200000000003</c:v>
                </c:pt>
                <c:pt idx="896">
                  <c:v>0.58638299999999999</c:v>
                </c:pt>
                <c:pt idx="897">
                  <c:v>0.58638299999999999</c:v>
                </c:pt>
                <c:pt idx="898">
                  <c:v>0.586897</c:v>
                </c:pt>
                <c:pt idx="899">
                  <c:v>0.586897</c:v>
                </c:pt>
                <c:pt idx="900">
                  <c:v>0.58728899999999995</c:v>
                </c:pt>
                <c:pt idx="901">
                  <c:v>0.58728899999999995</c:v>
                </c:pt>
                <c:pt idx="902">
                  <c:v>0.58778799999999998</c:v>
                </c:pt>
                <c:pt idx="903">
                  <c:v>0.58778799999999998</c:v>
                </c:pt>
                <c:pt idx="904">
                  <c:v>0.58778799999999998</c:v>
                </c:pt>
                <c:pt idx="905">
                  <c:v>0.58794900000000005</c:v>
                </c:pt>
                <c:pt idx="906">
                  <c:v>0.58794900000000005</c:v>
                </c:pt>
                <c:pt idx="907">
                  <c:v>0.588171</c:v>
                </c:pt>
                <c:pt idx="908">
                  <c:v>0.588171</c:v>
                </c:pt>
                <c:pt idx="909">
                  <c:v>0.58860999999999997</c:v>
                </c:pt>
                <c:pt idx="910">
                  <c:v>0.58860999999999997</c:v>
                </c:pt>
                <c:pt idx="911">
                  <c:v>0.58879199999999998</c:v>
                </c:pt>
                <c:pt idx="912">
                  <c:v>0.58879199999999998</c:v>
                </c:pt>
                <c:pt idx="913">
                  <c:v>0.58929699999999996</c:v>
                </c:pt>
                <c:pt idx="914">
                  <c:v>0.58929699999999996</c:v>
                </c:pt>
                <c:pt idx="915">
                  <c:v>0.58929699999999996</c:v>
                </c:pt>
                <c:pt idx="916">
                  <c:v>0.58929699999999996</c:v>
                </c:pt>
                <c:pt idx="917">
                  <c:v>0.58929699999999996</c:v>
                </c:pt>
                <c:pt idx="918">
                  <c:v>0.58950499999999995</c:v>
                </c:pt>
                <c:pt idx="919">
                  <c:v>0.58950499999999995</c:v>
                </c:pt>
                <c:pt idx="920">
                  <c:v>0.58950499999999995</c:v>
                </c:pt>
                <c:pt idx="921">
                  <c:v>0.589499</c:v>
                </c:pt>
                <c:pt idx="922">
                  <c:v>0.59017699999999995</c:v>
                </c:pt>
                <c:pt idx="923">
                  <c:v>0.59017699999999995</c:v>
                </c:pt>
                <c:pt idx="924">
                  <c:v>0.59017900000000001</c:v>
                </c:pt>
                <c:pt idx="925">
                  <c:v>0.59017900000000001</c:v>
                </c:pt>
                <c:pt idx="926">
                  <c:v>0.59017900000000001</c:v>
                </c:pt>
                <c:pt idx="927">
                  <c:v>0.59017900000000001</c:v>
                </c:pt>
                <c:pt idx="928">
                  <c:v>0.58945700000000001</c:v>
                </c:pt>
                <c:pt idx="929">
                  <c:v>0.58945700000000001</c:v>
                </c:pt>
                <c:pt idx="930">
                  <c:v>0.58945700000000001</c:v>
                </c:pt>
                <c:pt idx="931">
                  <c:v>0.59007600000000004</c:v>
                </c:pt>
                <c:pt idx="932">
                  <c:v>0.59007600000000004</c:v>
                </c:pt>
                <c:pt idx="933">
                  <c:v>0.59007600000000004</c:v>
                </c:pt>
                <c:pt idx="934">
                  <c:v>0.59121900000000005</c:v>
                </c:pt>
                <c:pt idx="935">
                  <c:v>0.59153699999999998</c:v>
                </c:pt>
                <c:pt idx="936">
                  <c:v>0.59153699999999998</c:v>
                </c:pt>
                <c:pt idx="937">
                  <c:v>0.59175599999999995</c:v>
                </c:pt>
                <c:pt idx="938">
                  <c:v>0.59175599999999995</c:v>
                </c:pt>
                <c:pt idx="939">
                  <c:v>0.59213800000000005</c:v>
                </c:pt>
                <c:pt idx="940">
                  <c:v>0.59213800000000005</c:v>
                </c:pt>
                <c:pt idx="941">
                  <c:v>0.59213800000000005</c:v>
                </c:pt>
                <c:pt idx="942">
                  <c:v>0.59213800000000005</c:v>
                </c:pt>
                <c:pt idx="943">
                  <c:v>0.59213800000000005</c:v>
                </c:pt>
                <c:pt idx="944">
                  <c:v>0.59203899999999998</c:v>
                </c:pt>
                <c:pt idx="945">
                  <c:v>0.59203899999999998</c:v>
                </c:pt>
                <c:pt idx="946">
                  <c:v>0.59203899999999998</c:v>
                </c:pt>
                <c:pt idx="947">
                  <c:v>0.59205300000000005</c:v>
                </c:pt>
                <c:pt idx="948">
                  <c:v>0.59205300000000005</c:v>
                </c:pt>
                <c:pt idx="949">
                  <c:v>0.59205300000000005</c:v>
                </c:pt>
                <c:pt idx="950">
                  <c:v>0.59205300000000005</c:v>
                </c:pt>
                <c:pt idx="951">
                  <c:v>0.59205300000000005</c:v>
                </c:pt>
                <c:pt idx="952">
                  <c:v>0.59205300000000005</c:v>
                </c:pt>
                <c:pt idx="953">
                  <c:v>0.59205300000000005</c:v>
                </c:pt>
                <c:pt idx="954">
                  <c:v>0.59205300000000005</c:v>
                </c:pt>
                <c:pt idx="955">
                  <c:v>0.59205300000000005</c:v>
                </c:pt>
                <c:pt idx="956">
                  <c:v>0.59205300000000005</c:v>
                </c:pt>
                <c:pt idx="957">
                  <c:v>0.593615</c:v>
                </c:pt>
                <c:pt idx="958">
                  <c:v>0.593615</c:v>
                </c:pt>
                <c:pt idx="959">
                  <c:v>0.593615</c:v>
                </c:pt>
                <c:pt idx="960">
                  <c:v>0.593615</c:v>
                </c:pt>
                <c:pt idx="961">
                  <c:v>0.59451200000000004</c:v>
                </c:pt>
                <c:pt idx="962">
                  <c:v>0.59451200000000004</c:v>
                </c:pt>
                <c:pt idx="963">
                  <c:v>0.59490100000000001</c:v>
                </c:pt>
                <c:pt idx="964">
                  <c:v>0.59490100000000001</c:v>
                </c:pt>
                <c:pt idx="965">
                  <c:v>0.59490100000000001</c:v>
                </c:pt>
                <c:pt idx="966">
                  <c:v>0.59490100000000001</c:v>
                </c:pt>
                <c:pt idx="967">
                  <c:v>0.59559499999999999</c:v>
                </c:pt>
                <c:pt idx="968">
                  <c:v>0.59559499999999999</c:v>
                </c:pt>
                <c:pt idx="969">
                  <c:v>0.59559499999999999</c:v>
                </c:pt>
                <c:pt idx="970">
                  <c:v>0.596553</c:v>
                </c:pt>
                <c:pt idx="971">
                  <c:v>0.59675500000000004</c:v>
                </c:pt>
                <c:pt idx="972">
                  <c:v>0.59675500000000004</c:v>
                </c:pt>
                <c:pt idx="973">
                  <c:v>0.59675500000000004</c:v>
                </c:pt>
                <c:pt idx="974">
                  <c:v>0.59692599999999996</c:v>
                </c:pt>
                <c:pt idx="975">
                  <c:v>0.59692599999999996</c:v>
                </c:pt>
                <c:pt idx="976">
                  <c:v>0.59692599999999996</c:v>
                </c:pt>
                <c:pt idx="977">
                  <c:v>0.59692599999999996</c:v>
                </c:pt>
                <c:pt idx="978">
                  <c:v>0.59692599999999996</c:v>
                </c:pt>
                <c:pt idx="979">
                  <c:v>0.59692599999999996</c:v>
                </c:pt>
                <c:pt idx="980">
                  <c:v>0.59692599999999996</c:v>
                </c:pt>
                <c:pt idx="981">
                  <c:v>0.59692599999999996</c:v>
                </c:pt>
                <c:pt idx="982">
                  <c:v>0.59692599999999996</c:v>
                </c:pt>
                <c:pt idx="983">
                  <c:v>0.59692599999999996</c:v>
                </c:pt>
                <c:pt idx="984">
                  <c:v>0.59692599999999996</c:v>
                </c:pt>
                <c:pt idx="985">
                  <c:v>0.59692599999999996</c:v>
                </c:pt>
                <c:pt idx="986">
                  <c:v>0.59692599999999996</c:v>
                </c:pt>
                <c:pt idx="987">
                  <c:v>0.59692599999999996</c:v>
                </c:pt>
                <c:pt idx="988">
                  <c:v>0.59692599999999996</c:v>
                </c:pt>
                <c:pt idx="989">
                  <c:v>0.59692599999999996</c:v>
                </c:pt>
                <c:pt idx="990">
                  <c:v>0.59692599999999996</c:v>
                </c:pt>
                <c:pt idx="991">
                  <c:v>0.59692599999999996</c:v>
                </c:pt>
                <c:pt idx="992">
                  <c:v>0.59692599999999996</c:v>
                </c:pt>
                <c:pt idx="993">
                  <c:v>0.59692599999999996</c:v>
                </c:pt>
                <c:pt idx="994">
                  <c:v>0.59585500000000002</c:v>
                </c:pt>
                <c:pt idx="995">
                  <c:v>0.59589000000000003</c:v>
                </c:pt>
                <c:pt idx="996">
                  <c:v>0.59589000000000003</c:v>
                </c:pt>
                <c:pt idx="997">
                  <c:v>0.59589000000000003</c:v>
                </c:pt>
                <c:pt idx="998">
                  <c:v>0.59589000000000003</c:v>
                </c:pt>
                <c:pt idx="999">
                  <c:v>0.59681499999999998</c:v>
                </c:pt>
                <c:pt idx="1000">
                  <c:v>0.59681499999999998</c:v>
                </c:pt>
                <c:pt idx="1001">
                  <c:v>0.59681499999999998</c:v>
                </c:pt>
                <c:pt idx="1002">
                  <c:v>0.59711599999999998</c:v>
                </c:pt>
                <c:pt idx="1003">
                  <c:v>0.59711599999999998</c:v>
                </c:pt>
                <c:pt idx="1004">
                  <c:v>0.59711599999999998</c:v>
                </c:pt>
                <c:pt idx="1005">
                  <c:v>0.59764099999999998</c:v>
                </c:pt>
                <c:pt idx="1006">
                  <c:v>0.59764099999999998</c:v>
                </c:pt>
                <c:pt idx="1007">
                  <c:v>0.59791700000000003</c:v>
                </c:pt>
                <c:pt idx="1008">
                  <c:v>0.59791700000000003</c:v>
                </c:pt>
                <c:pt idx="1009">
                  <c:v>0.59845700000000002</c:v>
                </c:pt>
                <c:pt idx="1010">
                  <c:v>0.59845700000000002</c:v>
                </c:pt>
                <c:pt idx="1011">
                  <c:v>0.59867099999999995</c:v>
                </c:pt>
                <c:pt idx="1012">
                  <c:v>0.59867099999999995</c:v>
                </c:pt>
                <c:pt idx="1013">
                  <c:v>0.59867099999999995</c:v>
                </c:pt>
                <c:pt idx="1014">
                  <c:v>0.59867099999999995</c:v>
                </c:pt>
                <c:pt idx="1015">
                  <c:v>0.59867099999999995</c:v>
                </c:pt>
                <c:pt idx="1016">
                  <c:v>0.59897999999999996</c:v>
                </c:pt>
                <c:pt idx="1017">
                  <c:v>0.59921599999999997</c:v>
                </c:pt>
                <c:pt idx="1018">
                  <c:v>0.59921599999999997</c:v>
                </c:pt>
                <c:pt idx="1019">
                  <c:v>0.59921599999999997</c:v>
                </c:pt>
                <c:pt idx="1020">
                  <c:v>0.59921599999999997</c:v>
                </c:pt>
                <c:pt idx="1021">
                  <c:v>0.59939200000000004</c:v>
                </c:pt>
                <c:pt idx="1022">
                  <c:v>0.59939200000000004</c:v>
                </c:pt>
                <c:pt idx="1023">
                  <c:v>0.59939200000000004</c:v>
                </c:pt>
                <c:pt idx="1024">
                  <c:v>0.59939200000000004</c:v>
                </c:pt>
                <c:pt idx="1025">
                  <c:v>0.59906700000000002</c:v>
                </c:pt>
                <c:pt idx="1026">
                  <c:v>0.59906700000000002</c:v>
                </c:pt>
                <c:pt idx="1027">
                  <c:v>0.59906700000000002</c:v>
                </c:pt>
                <c:pt idx="1028">
                  <c:v>0.59906700000000002</c:v>
                </c:pt>
                <c:pt idx="1029">
                  <c:v>0.59906700000000002</c:v>
                </c:pt>
                <c:pt idx="1030">
                  <c:v>0.59906700000000002</c:v>
                </c:pt>
                <c:pt idx="1031">
                  <c:v>0.59906700000000002</c:v>
                </c:pt>
                <c:pt idx="1032">
                  <c:v>0.59906700000000002</c:v>
                </c:pt>
                <c:pt idx="1033">
                  <c:v>0.59889000000000003</c:v>
                </c:pt>
                <c:pt idx="1034">
                  <c:v>0.59889000000000003</c:v>
                </c:pt>
                <c:pt idx="1035">
                  <c:v>0.59889000000000003</c:v>
                </c:pt>
                <c:pt idx="1036">
                  <c:v>0.59965400000000002</c:v>
                </c:pt>
                <c:pt idx="1037">
                  <c:v>0.59965400000000002</c:v>
                </c:pt>
                <c:pt idx="1038">
                  <c:v>0.59965400000000002</c:v>
                </c:pt>
                <c:pt idx="1039">
                  <c:v>0.59965400000000002</c:v>
                </c:pt>
                <c:pt idx="1040">
                  <c:v>0.59948299999999999</c:v>
                </c:pt>
                <c:pt idx="1041">
                  <c:v>0.59964799999999996</c:v>
                </c:pt>
                <c:pt idx="1042">
                  <c:v>0.59964799999999996</c:v>
                </c:pt>
                <c:pt idx="1043">
                  <c:v>0.59964799999999996</c:v>
                </c:pt>
                <c:pt idx="1044">
                  <c:v>0.60025700000000004</c:v>
                </c:pt>
                <c:pt idx="1045">
                  <c:v>0.60039299999999995</c:v>
                </c:pt>
                <c:pt idx="1046">
                  <c:v>0.60031599999999996</c:v>
                </c:pt>
                <c:pt idx="1047">
                  <c:v>0.60031599999999996</c:v>
                </c:pt>
                <c:pt idx="1048">
                  <c:v>0.60031599999999996</c:v>
                </c:pt>
                <c:pt idx="1049">
                  <c:v>0.60031599999999996</c:v>
                </c:pt>
                <c:pt idx="1050">
                  <c:v>0.60014400000000001</c:v>
                </c:pt>
                <c:pt idx="1051">
                  <c:v>0.60014400000000001</c:v>
                </c:pt>
                <c:pt idx="1052">
                  <c:v>0.60036199999999995</c:v>
                </c:pt>
                <c:pt idx="1053">
                  <c:v>0.60036199999999995</c:v>
                </c:pt>
                <c:pt idx="1054">
                  <c:v>0.60099999999999998</c:v>
                </c:pt>
                <c:pt idx="1055">
                  <c:v>0.60118899999999997</c:v>
                </c:pt>
                <c:pt idx="1056">
                  <c:v>0.60118899999999997</c:v>
                </c:pt>
                <c:pt idx="1057">
                  <c:v>0.60142399999999996</c:v>
                </c:pt>
                <c:pt idx="1058">
                  <c:v>0.60142399999999996</c:v>
                </c:pt>
                <c:pt idx="1059">
                  <c:v>0.60142399999999996</c:v>
                </c:pt>
                <c:pt idx="1060">
                  <c:v>0.60142399999999996</c:v>
                </c:pt>
                <c:pt idx="1061">
                  <c:v>0.60142399999999996</c:v>
                </c:pt>
                <c:pt idx="1062">
                  <c:v>0.60142399999999996</c:v>
                </c:pt>
                <c:pt idx="1063">
                  <c:v>0.60142399999999996</c:v>
                </c:pt>
                <c:pt idx="1064">
                  <c:v>0.60142399999999996</c:v>
                </c:pt>
                <c:pt idx="1065">
                  <c:v>0.60142399999999996</c:v>
                </c:pt>
                <c:pt idx="1066">
                  <c:v>0.60142399999999996</c:v>
                </c:pt>
                <c:pt idx="1067">
                  <c:v>0.60142399999999996</c:v>
                </c:pt>
                <c:pt idx="1068">
                  <c:v>0.60142399999999996</c:v>
                </c:pt>
                <c:pt idx="1069">
                  <c:v>0.60142399999999996</c:v>
                </c:pt>
                <c:pt idx="1070">
                  <c:v>0.60142399999999996</c:v>
                </c:pt>
                <c:pt idx="1071">
                  <c:v>0.60184400000000005</c:v>
                </c:pt>
                <c:pt idx="1072">
                  <c:v>0.60184400000000005</c:v>
                </c:pt>
                <c:pt idx="1073">
                  <c:v>0.60184400000000005</c:v>
                </c:pt>
                <c:pt idx="1074">
                  <c:v>0.60184400000000005</c:v>
                </c:pt>
                <c:pt idx="1075">
                  <c:v>0.60184400000000005</c:v>
                </c:pt>
                <c:pt idx="1076">
                  <c:v>0.602993</c:v>
                </c:pt>
                <c:pt idx="1077">
                  <c:v>0.602993</c:v>
                </c:pt>
                <c:pt idx="1078">
                  <c:v>0.602993</c:v>
                </c:pt>
                <c:pt idx="1079">
                  <c:v>0.602993</c:v>
                </c:pt>
                <c:pt idx="1080">
                  <c:v>0.60311800000000004</c:v>
                </c:pt>
                <c:pt idx="1081">
                  <c:v>0.60286600000000001</c:v>
                </c:pt>
                <c:pt idx="1082">
                  <c:v>0.60286600000000001</c:v>
                </c:pt>
                <c:pt idx="1083">
                  <c:v>0.60194999999999999</c:v>
                </c:pt>
                <c:pt idx="1084">
                  <c:v>0.60194999999999999</c:v>
                </c:pt>
                <c:pt idx="1085">
                  <c:v>0.60067700000000002</c:v>
                </c:pt>
                <c:pt idx="1086">
                  <c:v>0.60067700000000002</c:v>
                </c:pt>
                <c:pt idx="1087">
                  <c:v>0.60067700000000002</c:v>
                </c:pt>
                <c:pt idx="1088">
                  <c:v>0.60034100000000001</c:v>
                </c:pt>
                <c:pt idx="1089">
                  <c:v>0.60034100000000001</c:v>
                </c:pt>
                <c:pt idx="1090">
                  <c:v>0.60034100000000001</c:v>
                </c:pt>
                <c:pt idx="1091">
                  <c:v>0.60034100000000001</c:v>
                </c:pt>
                <c:pt idx="1092">
                  <c:v>0.60034100000000001</c:v>
                </c:pt>
                <c:pt idx="1093">
                  <c:v>0.60034100000000001</c:v>
                </c:pt>
                <c:pt idx="1094">
                  <c:v>0.60034100000000001</c:v>
                </c:pt>
                <c:pt idx="1095">
                  <c:v>0.60034100000000001</c:v>
                </c:pt>
                <c:pt idx="1096">
                  <c:v>0.60028400000000004</c:v>
                </c:pt>
                <c:pt idx="1097">
                  <c:v>0.60028400000000004</c:v>
                </c:pt>
                <c:pt idx="1098">
                  <c:v>0.60028400000000004</c:v>
                </c:pt>
                <c:pt idx="1099">
                  <c:v>0.60028400000000004</c:v>
                </c:pt>
                <c:pt idx="1100">
                  <c:v>0.60075299999999998</c:v>
                </c:pt>
                <c:pt idx="1101">
                  <c:v>0.60075299999999998</c:v>
                </c:pt>
                <c:pt idx="1102">
                  <c:v>0.60114500000000004</c:v>
                </c:pt>
                <c:pt idx="1103">
                  <c:v>0.601325</c:v>
                </c:pt>
                <c:pt idx="1104">
                  <c:v>0.60108099999999998</c:v>
                </c:pt>
                <c:pt idx="1105">
                  <c:v>0.60042300000000004</c:v>
                </c:pt>
                <c:pt idx="1106">
                  <c:v>0.59938599999999997</c:v>
                </c:pt>
                <c:pt idx="1107">
                  <c:v>0.59855400000000003</c:v>
                </c:pt>
                <c:pt idx="1108">
                  <c:v>0.59855400000000003</c:v>
                </c:pt>
                <c:pt idx="1109">
                  <c:v>0.59818099999999996</c:v>
                </c:pt>
                <c:pt idx="1110">
                  <c:v>0.59818099999999996</c:v>
                </c:pt>
                <c:pt idx="1111">
                  <c:v>0.59818099999999996</c:v>
                </c:pt>
                <c:pt idx="1112">
                  <c:v>0.59818099999999996</c:v>
                </c:pt>
                <c:pt idx="1113">
                  <c:v>0.59818099999999996</c:v>
                </c:pt>
                <c:pt idx="1114">
                  <c:v>0.59791799999999995</c:v>
                </c:pt>
                <c:pt idx="1115">
                  <c:v>0.59791799999999995</c:v>
                </c:pt>
                <c:pt idx="1116">
                  <c:v>0.597418</c:v>
                </c:pt>
                <c:pt idx="1117">
                  <c:v>0.597418</c:v>
                </c:pt>
                <c:pt idx="1118">
                  <c:v>0.597418</c:v>
                </c:pt>
                <c:pt idx="1119">
                  <c:v>0.59732099999999999</c:v>
                </c:pt>
                <c:pt idx="1120">
                  <c:v>0.59732099999999999</c:v>
                </c:pt>
                <c:pt idx="1121">
                  <c:v>0.59732099999999999</c:v>
                </c:pt>
                <c:pt idx="1122">
                  <c:v>0.59732099999999999</c:v>
                </c:pt>
                <c:pt idx="1123">
                  <c:v>0.59732099999999999</c:v>
                </c:pt>
                <c:pt idx="1124">
                  <c:v>0.59732099999999999</c:v>
                </c:pt>
                <c:pt idx="1125">
                  <c:v>0.59750300000000001</c:v>
                </c:pt>
                <c:pt idx="1126">
                  <c:v>0.59750300000000001</c:v>
                </c:pt>
                <c:pt idx="1127">
                  <c:v>0.59750300000000001</c:v>
                </c:pt>
                <c:pt idx="1128">
                  <c:v>0.59750300000000001</c:v>
                </c:pt>
                <c:pt idx="1129">
                  <c:v>0.597908</c:v>
                </c:pt>
                <c:pt idx="1130">
                  <c:v>0.597908</c:v>
                </c:pt>
                <c:pt idx="1131">
                  <c:v>0.597908</c:v>
                </c:pt>
                <c:pt idx="1132">
                  <c:v>0.597908</c:v>
                </c:pt>
                <c:pt idx="1133">
                  <c:v>0.597908</c:v>
                </c:pt>
                <c:pt idx="1134">
                  <c:v>0.597908</c:v>
                </c:pt>
                <c:pt idx="1135">
                  <c:v>0.59918700000000003</c:v>
                </c:pt>
                <c:pt idx="1136">
                  <c:v>0.59956799999999999</c:v>
                </c:pt>
                <c:pt idx="1137">
                  <c:v>0.59956799999999999</c:v>
                </c:pt>
                <c:pt idx="1138">
                  <c:v>0.60063699999999998</c:v>
                </c:pt>
                <c:pt idx="1139">
                  <c:v>0.60063699999999998</c:v>
                </c:pt>
                <c:pt idx="1140">
                  <c:v>0.60146299999999997</c:v>
                </c:pt>
                <c:pt idx="1141">
                  <c:v>0.60166900000000001</c:v>
                </c:pt>
                <c:pt idx="1142">
                  <c:v>0.60166900000000001</c:v>
                </c:pt>
                <c:pt idx="1143">
                  <c:v>0.60166900000000001</c:v>
                </c:pt>
                <c:pt idx="1144">
                  <c:v>0.60166900000000001</c:v>
                </c:pt>
                <c:pt idx="1145">
                  <c:v>0.60064099999999998</c:v>
                </c:pt>
                <c:pt idx="1146">
                  <c:v>0.60064099999999998</c:v>
                </c:pt>
                <c:pt idx="1147">
                  <c:v>0.60064099999999998</c:v>
                </c:pt>
                <c:pt idx="1148">
                  <c:v>0.60064099999999998</c:v>
                </c:pt>
                <c:pt idx="1149">
                  <c:v>0.60064099999999998</c:v>
                </c:pt>
                <c:pt idx="1150">
                  <c:v>0.60064099999999998</c:v>
                </c:pt>
                <c:pt idx="1151">
                  <c:v>0.60064099999999998</c:v>
                </c:pt>
                <c:pt idx="1152">
                  <c:v>0.60064099999999998</c:v>
                </c:pt>
                <c:pt idx="1153">
                  <c:v>0.60089400000000004</c:v>
                </c:pt>
                <c:pt idx="1154">
                  <c:v>0.60089400000000004</c:v>
                </c:pt>
                <c:pt idx="1155">
                  <c:v>0.60089400000000004</c:v>
                </c:pt>
                <c:pt idx="1156">
                  <c:v>0.60089400000000004</c:v>
                </c:pt>
                <c:pt idx="1157">
                  <c:v>0.60089400000000004</c:v>
                </c:pt>
                <c:pt idx="1158">
                  <c:v>0.60089400000000004</c:v>
                </c:pt>
                <c:pt idx="1159">
                  <c:v>0.599773</c:v>
                </c:pt>
                <c:pt idx="1160">
                  <c:v>0.599773</c:v>
                </c:pt>
                <c:pt idx="1161">
                  <c:v>0.599773</c:v>
                </c:pt>
                <c:pt idx="1162">
                  <c:v>0.59954600000000002</c:v>
                </c:pt>
                <c:pt idx="1163">
                  <c:v>0.59954600000000002</c:v>
                </c:pt>
                <c:pt idx="1164">
                  <c:v>0.59975800000000001</c:v>
                </c:pt>
                <c:pt idx="1165">
                  <c:v>0.59975800000000001</c:v>
                </c:pt>
                <c:pt idx="1166">
                  <c:v>0.60050199999999998</c:v>
                </c:pt>
                <c:pt idx="1167">
                  <c:v>0.600692</c:v>
                </c:pt>
                <c:pt idx="1168">
                  <c:v>0.600692</c:v>
                </c:pt>
                <c:pt idx="1169">
                  <c:v>0.600692</c:v>
                </c:pt>
                <c:pt idx="1170">
                  <c:v>0.60086099999999998</c:v>
                </c:pt>
                <c:pt idx="1171">
                  <c:v>0.60058</c:v>
                </c:pt>
                <c:pt idx="1172">
                  <c:v>0.59946900000000003</c:v>
                </c:pt>
                <c:pt idx="1173">
                  <c:v>0.59864399999999995</c:v>
                </c:pt>
                <c:pt idx="1174">
                  <c:v>0.59864399999999995</c:v>
                </c:pt>
                <c:pt idx="1175">
                  <c:v>0.59729299999999996</c:v>
                </c:pt>
                <c:pt idx="1176">
                  <c:v>0.59717100000000001</c:v>
                </c:pt>
                <c:pt idx="1177">
                  <c:v>0.59717100000000001</c:v>
                </c:pt>
                <c:pt idx="1178">
                  <c:v>0.59717100000000001</c:v>
                </c:pt>
                <c:pt idx="1179">
                  <c:v>0.59717100000000001</c:v>
                </c:pt>
                <c:pt idx="1180">
                  <c:v>0.59717100000000001</c:v>
                </c:pt>
                <c:pt idx="1181">
                  <c:v>0.59717100000000001</c:v>
                </c:pt>
                <c:pt idx="1182">
                  <c:v>0.59717100000000001</c:v>
                </c:pt>
                <c:pt idx="1183">
                  <c:v>0.59717100000000001</c:v>
                </c:pt>
                <c:pt idx="1184">
                  <c:v>0.59717100000000001</c:v>
                </c:pt>
                <c:pt idx="1185">
                  <c:v>0.59717100000000001</c:v>
                </c:pt>
                <c:pt idx="1186">
                  <c:v>0.59717100000000001</c:v>
                </c:pt>
                <c:pt idx="1187">
                  <c:v>0.59717100000000001</c:v>
                </c:pt>
                <c:pt idx="1188">
                  <c:v>0.59717100000000001</c:v>
                </c:pt>
                <c:pt idx="1189">
                  <c:v>0.59747499999999998</c:v>
                </c:pt>
                <c:pt idx="1190">
                  <c:v>0.59747499999999998</c:v>
                </c:pt>
                <c:pt idx="1191">
                  <c:v>0.59747499999999998</c:v>
                </c:pt>
                <c:pt idx="1192">
                  <c:v>0.59747499999999998</c:v>
                </c:pt>
                <c:pt idx="1193">
                  <c:v>0.59747499999999998</c:v>
                </c:pt>
                <c:pt idx="1194">
                  <c:v>0.59747499999999998</c:v>
                </c:pt>
                <c:pt idx="1195">
                  <c:v>0.59747499999999998</c:v>
                </c:pt>
                <c:pt idx="1196">
                  <c:v>0.59747499999999998</c:v>
                </c:pt>
                <c:pt idx="1197">
                  <c:v>0.59728199999999998</c:v>
                </c:pt>
                <c:pt idx="1198">
                  <c:v>0.59728199999999998</c:v>
                </c:pt>
                <c:pt idx="1199">
                  <c:v>0.59728199999999998</c:v>
                </c:pt>
                <c:pt idx="1200">
                  <c:v>0.59728199999999998</c:v>
                </c:pt>
                <c:pt idx="1201">
                  <c:v>0.59728199999999998</c:v>
                </c:pt>
                <c:pt idx="1202">
                  <c:v>0.59649200000000002</c:v>
                </c:pt>
                <c:pt idx="1203">
                  <c:v>0.59649200000000002</c:v>
                </c:pt>
                <c:pt idx="1204">
                  <c:v>0.59649200000000002</c:v>
                </c:pt>
                <c:pt idx="1205">
                  <c:v>0.59649200000000002</c:v>
                </c:pt>
                <c:pt idx="1206">
                  <c:v>0.59649200000000002</c:v>
                </c:pt>
                <c:pt idx="1207">
                  <c:v>0.59652000000000005</c:v>
                </c:pt>
                <c:pt idx="1208">
                  <c:v>0.59652000000000005</c:v>
                </c:pt>
                <c:pt idx="1209">
                  <c:v>0.59652000000000005</c:v>
                </c:pt>
                <c:pt idx="1210">
                  <c:v>0.59651299999999996</c:v>
                </c:pt>
                <c:pt idx="1211">
                  <c:v>0.59651299999999996</c:v>
                </c:pt>
                <c:pt idx="1212">
                  <c:v>0.59671799999999997</c:v>
                </c:pt>
                <c:pt idx="1213">
                  <c:v>0.59671799999999997</c:v>
                </c:pt>
                <c:pt idx="1214">
                  <c:v>0.59671799999999997</c:v>
                </c:pt>
                <c:pt idx="1215">
                  <c:v>0.59671799999999997</c:v>
                </c:pt>
                <c:pt idx="1216">
                  <c:v>0.59761299999999995</c:v>
                </c:pt>
                <c:pt idx="1217">
                  <c:v>0.59761299999999995</c:v>
                </c:pt>
                <c:pt idx="1218">
                  <c:v>0.59715300000000004</c:v>
                </c:pt>
                <c:pt idx="1219">
                  <c:v>0.59654300000000005</c:v>
                </c:pt>
                <c:pt idx="1220">
                  <c:v>0.59654300000000005</c:v>
                </c:pt>
                <c:pt idx="1221">
                  <c:v>0.59646999999999994</c:v>
                </c:pt>
                <c:pt idx="1222">
                  <c:v>0.59646999999999994</c:v>
                </c:pt>
                <c:pt idx="1223">
                  <c:v>0.59648800000000002</c:v>
                </c:pt>
                <c:pt idx="1224">
                  <c:v>0.59648800000000002</c:v>
                </c:pt>
                <c:pt idx="1225">
                  <c:v>0.59648800000000002</c:v>
                </c:pt>
                <c:pt idx="1226">
                  <c:v>0.59648800000000002</c:v>
                </c:pt>
                <c:pt idx="1227">
                  <c:v>0.59631400000000001</c:v>
                </c:pt>
                <c:pt idx="1228">
                  <c:v>0.59631400000000001</c:v>
                </c:pt>
                <c:pt idx="1229">
                  <c:v>0.59620600000000001</c:v>
                </c:pt>
                <c:pt idx="1230">
                  <c:v>0.59608499999999998</c:v>
                </c:pt>
                <c:pt idx="1231">
                  <c:v>0.59608499999999998</c:v>
                </c:pt>
                <c:pt idx="1232">
                  <c:v>0.59554600000000002</c:v>
                </c:pt>
                <c:pt idx="1233">
                  <c:v>0.59554600000000002</c:v>
                </c:pt>
                <c:pt idx="1234">
                  <c:v>0.59503899999999998</c:v>
                </c:pt>
                <c:pt idx="1235">
                  <c:v>0.59503899999999998</c:v>
                </c:pt>
                <c:pt idx="1236">
                  <c:v>0.59506099999999995</c:v>
                </c:pt>
                <c:pt idx="1237">
                  <c:v>0.59506099999999995</c:v>
                </c:pt>
                <c:pt idx="1238">
                  <c:v>0.59506099999999995</c:v>
                </c:pt>
                <c:pt idx="1239">
                  <c:v>0.59506099999999995</c:v>
                </c:pt>
                <c:pt idx="1240">
                  <c:v>0.59515600000000002</c:v>
                </c:pt>
                <c:pt idx="1241">
                  <c:v>0.59515600000000002</c:v>
                </c:pt>
                <c:pt idx="1242">
                  <c:v>0.59515600000000002</c:v>
                </c:pt>
                <c:pt idx="1243">
                  <c:v>0.59515600000000002</c:v>
                </c:pt>
                <c:pt idx="1244">
                  <c:v>0.59515600000000002</c:v>
                </c:pt>
                <c:pt idx="1245">
                  <c:v>0.59515600000000002</c:v>
                </c:pt>
                <c:pt idx="1246">
                  <c:v>0.59515600000000002</c:v>
                </c:pt>
                <c:pt idx="1247">
                  <c:v>0.59515600000000002</c:v>
                </c:pt>
                <c:pt idx="1248">
                  <c:v>0.59515600000000002</c:v>
                </c:pt>
                <c:pt idx="1249">
                  <c:v>0.59515600000000002</c:v>
                </c:pt>
                <c:pt idx="1250">
                  <c:v>0.59515600000000002</c:v>
                </c:pt>
                <c:pt idx="1251">
                  <c:v>0.59515600000000002</c:v>
                </c:pt>
                <c:pt idx="1252">
                  <c:v>0.59515600000000002</c:v>
                </c:pt>
                <c:pt idx="1253">
                  <c:v>0.59515600000000002</c:v>
                </c:pt>
                <c:pt idx="1254">
                  <c:v>0.59515600000000002</c:v>
                </c:pt>
                <c:pt idx="1255">
                  <c:v>0.595244</c:v>
                </c:pt>
                <c:pt idx="1256">
                  <c:v>0.59539500000000001</c:v>
                </c:pt>
                <c:pt idx="1257">
                  <c:v>0.595167</c:v>
                </c:pt>
                <c:pt idx="1258">
                  <c:v>0.595167</c:v>
                </c:pt>
                <c:pt idx="1259">
                  <c:v>0.59396400000000005</c:v>
                </c:pt>
                <c:pt idx="1260">
                  <c:v>0.59396400000000005</c:v>
                </c:pt>
                <c:pt idx="1261">
                  <c:v>0.59373699999999996</c:v>
                </c:pt>
                <c:pt idx="1262">
                  <c:v>0.59373699999999996</c:v>
                </c:pt>
                <c:pt idx="1263">
                  <c:v>0.59373699999999996</c:v>
                </c:pt>
                <c:pt idx="1264">
                  <c:v>0.59373699999999996</c:v>
                </c:pt>
                <c:pt idx="1265">
                  <c:v>0.59373699999999996</c:v>
                </c:pt>
                <c:pt idx="1266">
                  <c:v>0.59373699999999996</c:v>
                </c:pt>
                <c:pt idx="1267">
                  <c:v>0.59381099999999998</c:v>
                </c:pt>
                <c:pt idx="1268">
                  <c:v>0.59381099999999998</c:v>
                </c:pt>
                <c:pt idx="1269">
                  <c:v>0.59381099999999998</c:v>
                </c:pt>
                <c:pt idx="1270">
                  <c:v>0.59381099999999998</c:v>
                </c:pt>
                <c:pt idx="1271">
                  <c:v>0.59354200000000001</c:v>
                </c:pt>
                <c:pt idx="1272">
                  <c:v>0.59354200000000001</c:v>
                </c:pt>
                <c:pt idx="1273">
                  <c:v>0.593607</c:v>
                </c:pt>
                <c:pt idx="1274">
                  <c:v>0.59375100000000003</c:v>
                </c:pt>
                <c:pt idx="1275">
                  <c:v>0.59375100000000003</c:v>
                </c:pt>
                <c:pt idx="1276">
                  <c:v>0.59375100000000003</c:v>
                </c:pt>
                <c:pt idx="1277">
                  <c:v>0.59478900000000001</c:v>
                </c:pt>
                <c:pt idx="1278">
                  <c:v>0.59478900000000001</c:v>
                </c:pt>
                <c:pt idx="1279">
                  <c:v>0.59498499999999999</c:v>
                </c:pt>
                <c:pt idx="1280">
                  <c:v>0.59498499999999999</c:v>
                </c:pt>
                <c:pt idx="1281">
                  <c:v>0.59498499999999999</c:v>
                </c:pt>
                <c:pt idx="1282">
                  <c:v>0.59498499999999999</c:v>
                </c:pt>
                <c:pt idx="1283">
                  <c:v>0.59498499999999999</c:v>
                </c:pt>
                <c:pt idx="1284">
                  <c:v>0.59527399999999997</c:v>
                </c:pt>
                <c:pt idx="1285">
                  <c:v>0.59527399999999997</c:v>
                </c:pt>
                <c:pt idx="1286">
                  <c:v>0.59527699999999995</c:v>
                </c:pt>
                <c:pt idx="1287">
                  <c:v>0.59527699999999995</c:v>
                </c:pt>
                <c:pt idx="1288">
                  <c:v>0.59471499999999999</c:v>
                </c:pt>
                <c:pt idx="1289">
                  <c:v>0.59415899999999999</c:v>
                </c:pt>
                <c:pt idx="1290">
                  <c:v>0.59415899999999999</c:v>
                </c:pt>
                <c:pt idx="1291">
                  <c:v>0.59414599999999995</c:v>
                </c:pt>
                <c:pt idx="1292">
                  <c:v>0.59414599999999995</c:v>
                </c:pt>
                <c:pt idx="1293">
                  <c:v>0.59414599999999995</c:v>
                </c:pt>
                <c:pt idx="1294">
                  <c:v>0.59414599999999995</c:v>
                </c:pt>
                <c:pt idx="1295">
                  <c:v>0.59414599999999995</c:v>
                </c:pt>
                <c:pt idx="1296">
                  <c:v>0.59414599999999995</c:v>
                </c:pt>
                <c:pt idx="1297">
                  <c:v>0.59414599999999995</c:v>
                </c:pt>
                <c:pt idx="1298">
                  <c:v>0.59414599999999995</c:v>
                </c:pt>
                <c:pt idx="1299">
                  <c:v>0.594804</c:v>
                </c:pt>
                <c:pt idx="1300">
                  <c:v>0.59475500000000003</c:v>
                </c:pt>
                <c:pt idx="1301">
                  <c:v>0.59475500000000003</c:v>
                </c:pt>
                <c:pt idx="1302">
                  <c:v>0.59414400000000001</c:v>
                </c:pt>
                <c:pt idx="1303">
                  <c:v>0.59413800000000005</c:v>
                </c:pt>
                <c:pt idx="1304">
                  <c:v>0.59413800000000005</c:v>
                </c:pt>
                <c:pt idx="1305">
                  <c:v>0.59413800000000005</c:v>
                </c:pt>
                <c:pt idx="1306">
                  <c:v>0.59413800000000005</c:v>
                </c:pt>
                <c:pt idx="1307">
                  <c:v>0.59434200000000004</c:v>
                </c:pt>
                <c:pt idx="1308">
                  <c:v>0.59434200000000004</c:v>
                </c:pt>
                <c:pt idx="1309">
                  <c:v>0.59436900000000004</c:v>
                </c:pt>
                <c:pt idx="1310">
                  <c:v>0.59436900000000004</c:v>
                </c:pt>
                <c:pt idx="1311">
                  <c:v>0.59436900000000004</c:v>
                </c:pt>
                <c:pt idx="1312">
                  <c:v>0.59436900000000004</c:v>
                </c:pt>
                <c:pt idx="1313">
                  <c:v>0.59436900000000004</c:v>
                </c:pt>
                <c:pt idx="1314">
                  <c:v>0.59436900000000004</c:v>
                </c:pt>
                <c:pt idx="1315">
                  <c:v>0.59436900000000004</c:v>
                </c:pt>
                <c:pt idx="1316">
                  <c:v>0.59436900000000004</c:v>
                </c:pt>
                <c:pt idx="1317">
                  <c:v>0.59436900000000004</c:v>
                </c:pt>
                <c:pt idx="1318">
                  <c:v>0.59436900000000004</c:v>
                </c:pt>
                <c:pt idx="1319">
                  <c:v>0.59436900000000004</c:v>
                </c:pt>
                <c:pt idx="1320">
                  <c:v>0.59436900000000004</c:v>
                </c:pt>
                <c:pt idx="1321">
                  <c:v>0.59436900000000004</c:v>
                </c:pt>
                <c:pt idx="1322">
                  <c:v>0.59436900000000004</c:v>
                </c:pt>
                <c:pt idx="1323">
                  <c:v>0.59436900000000004</c:v>
                </c:pt>
                <c:pt idx="1324">
                  <c:v>0.59436900000000004</c:v>
                </c:pt>
                <c:pt idx="1325">
                  <c:v>0.59436900000000004</c:v>
                </c:pt>
                <c:pt idx="1326">
                  <c:v>0.59426400000000001</c:v>
                </c:pt>
              </c:numCache>
            </c:numRef>
          </c:yVal>
          <c:smooth val="1"/>
          <c:extLst>
            <c:ext xmlns:c16="http://schemas.microsoft.com/office/drawing/2014/chart" uri="{C3380CC4-5D6E-409C-BE32-E72D297353CC}">
              <c16:uniqueId val="{00000005-4E5E-4067-9A1D-0963DB6A0FF0}"/>
            </c:ext>
          </c:extLst>
        </c:ser>
        <c:ser>
          <c:idx val="6"/>
          <c:order val="6"/>
          <c:tx>
            <c:strRef>
              <c:f>'911'!$H$1</c:f>
              <c:strCache>
                <c:ptCount val="1"/>
                <c:pt idx="0">
                  <c:v>v(out6)</c:v>
                </c:pt>
              </c:strCache>
            </c:strRef>
          </c:tx>
          <c:spPr>
            <a:ln w="19050" cap="rnd">
              <a:solidFill>
                <a:srgbClr val="00B0F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'911'!$H$2:$H$1328</c:f>
              <c:numCache>
                <c:formatCode>General</c:formatCode>
                <c:ptCount val="1327"/>
                <c:pt idx="0">
                  <c:v>0.60876300000000005</c:v>
                </c:pt>
                <c:pt idx="1">
                  <c:v>0.60870199999999997</c:v>
                </c:pt>
                <c:pt idx="2">
                  <c:v>0.60870199999999997</c:v>
                </c:pt>
                <c:pt idx="3">
                  <c:v>0.60870199999999997</c:v>
                </c:pt>
                <c:pt idx="4">
                  <c:v>0.60870199999999997</c:v>
                </c:pt>
                <c:pt idx="5">
                  <c:v>0.60870199999999997</c:v>
                </c:pt>
                <c:pt idx="6">
                  <c:v>0.60870199999999997</c:v>
                </c:pt>
                <c:pt idx="7">
                  <c:v>0.60840799999999995</c:v>
                </c:pt>
                <c:pt idx="8">
                  <c:v>0.60840799999999995</c:v>
                </c:pt>
                <c:pt idx="9">
                  <c:v>0.60840799999999995</c:v>
                </c:pt>
                <c:pt idx="10">
                  <c:v>0.60871399999999998</c:v>
                </c:pt>
                <c:pt idx="11">
                  <c:v>0.60898200000000002</c:v>
                </c:pt>
                <c:pt idx="12">
                  <c:v>0.60898200000000002</c:v>
                </c:pt>
                <c:pt idx="13">
                  <c:v>0.61081700000000005</c:v>
                </c:pt>
                <c:pt idx="14">
                  <c:v>0.61081700000000005</c:v>
                </c:pt>
                <c:pt idx="15">
                  <c:v>0.61182300000000001</c:v>
                </c:pt>
                <c:pt idx="16">
                  <c:v>0.61168100000000003</c:v>
                </c:pt>
                <c:pt idx="17">
                  <c:v>0.61189800000000005</c:v>
                </c:pt>
                <c:pt idx="18">
                  <c:v>0.61189800000000005</c:v>
                </c:pt>
                <c:pt idx="19">
                  <c:v>0.61189800000000005</c:v>
                </c:pt>
                <c:pt idx="20">
                  <c:v>0.61189800000000005</c:v>
                </c:pt>
                <c:pt idx="21">
                  <c:v>0.61174799999999996</c:v>
                </c:pt>
                <c:pt idx="22">
                  <c:v>0.61179700000000004</c:v>
                </c:pt>
                <c:pt idx="23">
                  <c:v>0.61204899999999995</c:v>
                </c:pt>
                <c:pt idx="24">
                  <c:v>0.61204899999999995</c:v>
                </c:pt>
                <c:pt idx="25">
                  <c:v>0.61366500000000002</c:v>
                </c:pt>
                <c:pt idx="26">
                  <c:v>0.61404599999999998</c:v>
                </c:pt>
                <c:pt idx="27">
                  <c:v>0.61419999999999997</c:v>
                </c:pt>
                <c:pt idx="28">
                  <c:v>0.61419999999999997</c:v>
                </c:pt>
                <c:pt idx="29">
                  <c:v>0.61419999999999997</c:v>
                </c:pt>
                <c:pt idx="30">
                  <c:v>0.61418899999999998</c:v>
                </c:pt>
                <c:pt idx="31">
                  <c:v>0.61418899999999998</c:v>
                </c:pt>
                <c:pt idx="32">
                  <c:v>0.61418899999999998</c:v>
                </c:pt>
                <c:pt idx="33">
                  <c:v>0.61418899999999998</c:v>
                </c:pt>
                <c:pt idx="34">
                  <c:v>0.61418899999999998</c:v>
                </c:pt>
                <c:pt idx="35">
                  <c:v>0.61418899999999998</c:v>
                </c:pt>
                <c:pt idx="36">
                  <c:v>0.61422100000000002</c:v>
                </c:pt>
                <c:pt idx="37">
                  <c:v>0.61422100000000002</c:v>
                </c:pt>
                <c:pt idx="38">
                  <c:v>0.61422100000000002</c:v>
                </c:pt>
                <c:pt idx="39">
                  <c:v>0.61490999999999996</c:v>
                </c:pt>
                <c:pt idx="40">
                  <c:v>0.61491799999999996</c:v>
                </c:pt>
                <c:pt idx="41">
                  <c:v>0.61457300000000004</c:v>
                </c:pt>
                <c:pt idx="42">
                  <c:v>0.61457300000000004</c:v>
                </c:pt>
                <c:pt idx="43">
                  <c:v>0.61457300000000004</c:v>
                </c:pt>
                <c:pt idx="44">
                  <c:v>0.61251699999999998</c:v>
                </c:pt>
                <c:pt idx="45">
                  <c:v>0.61251699999999998</c:v>
                </c:pt>
                <c:pt idx="46">
                  <c:v>0.61125200000000002</c:v>
                </c:pt>
                <c:pt idx="47">
                  <c:v>0.61125200000000002</c:v>
                </c:pt>
                <c:pt idx="48">
                  <c:v>0.61125200000000002</c:v>
                </c:pt>
                <c:pt idx="49">
                  <c:v>0.61125200000000002</c:v>
                </c:pt>
                <c:pt idx="50">
                  <c:v>0.60828300000000002</c:v>
                </c:pt>
                <c:pt idx="51">
                  <c:v>0.60828300000000002</c:v>
                </c:pt>
                <c:pt idx="52">
                  <c:v>0.60742799999999997</c:v>
                </c:pt>
                <c:pt idx="53">
                  <c:v>0.60742799999999997</c:v>
                </c:pt>
                <c:pt idx="54">
                  <c:v>0.60592699999999999</c:v>
                </c:pt>
                <c:pt idx="55">
                  <c:v>0.60592699999999999</c:v>
                </c:pt>
                <c:pt idx="56">
                  <c:v>0.60592699999999999</c:v>
                </c:pt>
                <c:pt idx="57">
                  <c:v>0.60592699999999999</c:v>
                </c:pt>
                <c:pt idx="58">
                  <c:v>0.60438099999999995</c:v>
                </c:pt>
                <c:pt idx="59">
                  <c:v>0.60438099999999995</c:v>
                </c:pt>
                <c:pt idx="60">
                  <c:v>0.60411800000000004</c:v>
                </c:pt>
                <c:pt idx="61">
                  <c:v>0.60411800000000004</c:v>
                </c:pt>
                <c:pt idx="62">
                  <c:v>0.60442399999999996</c:v>
                </c:pt>
                <c:pt idx="63">
                  <c:v>0.60442399999999996</c:v>
                </c:pt>
                <c:pt idx="64">
                  <c:v>0.60442399999999996</c:v>
                </c:pt>
                <c:pt idx="65">
                  <c:v>0.60489300000000001</c:v>
                </c:pt>
                <c:pt idx="66">
                  <c:v>0.60489300000000001</c:v>
                </c:pt>
                <c:pt idx="67">
                  <c:v>0.60489300000000001</c:v>
                </c:pt>
                <c:pt idx="68">
                  <c:v>0.60489300000000001</c:v>
                </c:pt>
                <c:pt idx="69">
                  <c:v>0.60478399999999999</c:v>
                </c:pt>
                <c:pt idx="70">
                  <c:v>0.60478399999999999</c:v>
                </c:pt>
                <c:pt idx="71">
                  <c:v>0.60478399999999999</c:v>
                </c:pt>
                <c:pt idx="72">
                  <c:v>0.60478399999999999</c:v>
                </c:pt>
                <c:pt idx="73">
                  <c:v>0.60478399999999999</c:v>
                </c:pt>
                <c:pt idx="74">
                  <c:v>0.60478399999999999</c:v>
                </c:pt>
                <c:pt idx="75">
                  <c:v>0.60501000000000005</c:v>
                </c:pt>
                <c:pt idx="76">
                  <c:v>0.60501000000000005</c:v>
                </c:pt>
                <c:pt idx="77">
                  <c:v>0.60560599999999998</c:v>
                </c:pt>
                <c:pt idx="78">
                  <c:v>0.60560599999999998</c:v>
                </c:pt>
                <c:pt idx="79">
                  <c:v>0.60560599999999998</c:v>
                </c:pt>
                <c:pt idx="80">
                  <c:v>0.60560599999999998</c:v>
                </c:pt>
                <c:pt idx="81">
                  <c:v>0.60560599999999998</c:v>
                </c:pt>
                <c:pt idx="82">
                  <c:v>0.60769300000000004</c:v>
                </c:pt>
                <c:pt idx="83">
                  <c:v>0.60899099999999995</c:v>
                </c:pt>
                <c:pt idx="84">
                  <c:v>0.60899099999999995</c:v>
                </c:pt>
                <c:pt idx="85">
                  <c:v>0.61020700000000005</c:v>
                </c:pt>
                <c:pt idx="86">
                  <c:v>0.61079499999999998</c:v>
                </c:pt>
                <c:pt idx="87">
                  <c:v>0.61079499999999998</c:v>
                </c:pt>
                <c:pt idx="88">
                  <c:v>0.61079499999999998</c:v>
                </c:pt>
                <c:pt idx="89">
                  <c:v>0.61117500000000002</c:v>
                </c:pt>
                <c:pt idx="90">
                  <c:v>0.61117500000000002</c:v>
                </c:pt>
                <c:pt idx="91">
                  <c:v>0.61052200000000001</c:v>
                </c:pt>
                <c:pt idx="92">
                  <c:v>0.61052200000000001</c:v>
                </c:pt>
                <c:pt idx="93">
                  <c:v>0.61052200000000001</c:v>
                </c:pt>
                <c:pt idx="94">
                  <c:v>0.60911700000000002</c:v>
                </c:pt>
                <c:pt idx="95">
                  <c:v>0.60911700000000002</c:v>
                </c:pt>
                <c:pt idx="96">
                  <c:v>0.60822100000000001</c:v>
                </c:pt>
                <c:pt idx="97">
                  <c:v>0.60794899999999996</c:v>
                </c:pt>
                <c:pt idx="98">
                  <c:v>0.60794899999999996</c:v>
                </c:pt>
                <c:pt idx="99">
                  <c:v>0.60787100000000005</c:v>
                </c:pt>
                <c:pt idx="100">
                  <c:v>0.60787100000000005</c:v>
                </c:pt>
                <c:pt idx="101">
                  <c:v>0.60804000000000002</c:v>
                </c:pt>
                <c:pt idx="102">
                  <c:v>0.60804000000000002</c:v>
                </c:pt>
                <c:pt idx="103">
                  <c:v>0.60863199999999995</c:v>
                </c:pt>
                <c:pt idx="104">
                  <c:v>0.60863199999999995</c:v>
                </c:pt>
                <c:pt idx="105">
                  <c:v>0.60863199999999995</c:v>
                </c:pt>
                <c:pt idx="106">
                  <c:v>0.60863199999999995</c:v>
                </c:pt>
                <c:pt idx="107">
                  <c:v>0.60863199999999995</c:v>
                </c:pt>
                <c:pt idx="108">
                  <c:v>0.60863199999999995</c:v>
                </c:pt>
                <c:pt idx="109">
                  <c:v>0.61016700000000001</c:v>
                </c:pt>
                <c:pt idx="110">
                  <c:v>0.61016700000000001</c:v>
                </c:pt>
                <c:pt idx="111">
                  <c:v>0.61016700000000001</c:v>
                </c:pt>
                <c:pt idx="112">
                  <c:v>0.61140399999999995</c:v>
                </c:pt>
                <c:pt idx="113">
                  <c:v>0.61140399999999995</c:v>
                </c:pt>
                <c:pt idx="114">
                  <c:v>0.61140399999999995</c:v>
                </c:pt>
                <c:pt idx="115">
                  <c:v>0.61140399999999995</c:v>
                </c:pt>
                <c:pt idx="116">
                  <c:v>0.61140399999999995</c:v>
                </c:pt>
                <c:pt idx="117">
                  <c:v>0.61541299999999999</c:v>
                </c:pt>
                <c:pt idx="118">
                  <c:v>0.61541299999999999</c:v>
                </c:pt>
                <c:pt idx="119">
                  <c:v>0.61541299999999999</c:v>
                </c:pt>
                <c:pt idx="120">
                  <c:v>0.61541299999999999</c:v>
                </c:pt>
                <c:pt idx="121">
                  <c:v>0.61541299999999999</c:v>
                </c:pt>
                <c:pt idx="122">
                  <c:v>0.61852200000000002</c:v>
                </c:pt>
                <c:pt idx="123">
                  <c:v>0.61852200000000002</c:v>
                </c:pt>
                <c:pt idx="124">
                  <c:v>0.61998200000000003</c:v>
                </c:pt>
                <c:pt idx="125">
                  <c:v>0.61998200000000003</c:v>
                </c:pt>
                <c:pt idx="126">
                  <c:v>0.61998200000000003</c:v>
                </c:pt>
                <c:pt idx="127">
                  <c:v>0.61998200000000003</c:v>
                </c:pt>
                <c:pt idx="128">
                  <c:v>0.61998200000000003</c:v>
                </c:pt>
                <c:pt idx="129">
                  <c:v>0.61998200000000003</c:v>
                </c:pt>
                <c:pt idx="130">
                  <c:v>0.62228099999999997</c:v>
                </c:pt>
                <c:pt idx="131">
                  <c:v>0.62228099999999997</c:v>
                </c:pt>
                <c:pt idx="132">
                  <c:v>0.62228099999999997</c:v>
                </c:pt>
                <c:pt idx="133">
                  <c:v>0.62228099999999997</c:v>
                </c:pt>
                <c:pt idx="134">
                  <c:v>0.62376799999999999</c:v>
                </c:pt>
                <c:pt idx="135">
                  <c:v>0.62376799999999999</c:v>
                </c:pt>
                <c:pt idx="136">
                  <c:v>0.62376799999999999</c:v>
                </c:pt>
                <c:pt idx="137">
                  <c:v>0.62376799999999999</c:v>
                </c:pt>
                <c:pt idx="138">
                  <c:v>0.62578900000000004</c:v>
                </c:pt>
                <c:pt idx="139">
                  <c:v>0.62578900000000004</c:v>
                </c:pt>
                <c:pt idx="140">
                  <c:v>0.62709800000000004</c:v>
                </c:pt>
                <c:pt idx="141">
                  <c:v>0.62787599999999999</c:v>
                </c:pt>
                <c:pt idx="142">
                  <c:v>0.63020299999999996</c:v>
                </c:pt>
                <c:pt idx="143">
                  <c:v>0.63310299999999997</c:v>
                </c:pt>
                <c:pt idx="144">
                  <c:v>0.63464100000000001</c:v>
                </c:pt>
                <c:pt idx="145">
                  <c:v>0.63643799999999995</c:v>
                </c:pt>
                <c:pt idx="146">
                  <c:v>0.63849500000000003</c:v>
                </c:pt>
                <c:pt idx="147">
                  <c:v>0.63849500000000003</c:v>
                </c:pt>
                <c:pt idx="148">
                  <c:v>0.64432199999999995</c:v>
                </c:pt>
                <c:pt idx="149">
                  <c:v>0.64782600000000001</c:v>
                </c:pt>
                <c:pt idx="150">
                  <c:v>0.65110900000000005</c:v>
                </c:pt>
                <c:pt idx="151">
                  <c:v>0.65462399999999998</c:v>
                </c:pt>
                <c:pt idx="152">
                  <c:v>0.66026700000000005</c:v>
                </c:pt>
                <c:pt idx="153">
                  <c:v>0.66545399999999999</c:v>
                </c:pt>
                <c:pt idx="154">
                  <c:v>0.66935199999999995</c:v>
                </c:pt>
                <c:pt idx="155">
                  <c:v>0.67237599999999997</c:v>
                </c:pt>
                <c:pt idx="156">
                  <c:v>0.67403999999999997</c:v>
                </c:pt>
                <c:pt idx="157">
                  <c:v>0.67508800000000002</c:v>
                </c:pt>
                <c:pt idx="158">
                  <c:v>0.67530800000000002</c:v>
                </c:pt>
                <c:pt idx="159">
                  <c:v>0.67530800000000002</c:v>
                </c:pt>
                <c:pt idx="160">
                  <c:v>0.67530800000000002</c:v>
                </c:pt>
                <c:pt idx="161">
                  <c:v>0.67283599999999999</c:v>
                </c:pt>
                <c:pt idx="162">
                  <c:v>0.67247100000000004</c:v>
                </c:pt>
                <c:pt idx="163">
                  <c:v>0.673099</c:v>
                </c:pt>
                <c:pt idx="164">
                  <c:v>0.67333600000000005</c:v>
                </c:pt>
                <c:pt idx="165">
                  <c:v>0.67333600000000005</c:v>
                </c:pt>
                <c:pt idx="166">
                  <c:v>0.67324300000000004</c:v>
                </c:pt>
                <c:pt idx="167">
                  <c:v>0.67249800000000004</c:v>
                </c:pt>
                <c:pt idx="168">
                  <c:v>0.67249800000000004</c:v>
                </c:pt>
                <c:pt idx="169">
                  <c:v>0.67249800000000004</c:v>
                </c:pt>
                <c:pt idx="170">
                  <c:v>0.67249800000000004</c:v>
                </c:pt>
                <c:pt idx="171">
                  <c:v>0.67249800000000004</c:v>
                </c:pt>
                <c:pt idx="172">
                  <c:v>0.66828399999999999</c:v>
                </c:pt>
                <c:pt idx="173">
                  <c:v>0.66828399999999999</c:v>
                </c:pt>
                <c:pt idx="174">
                  <c:v>0.66828399999999999</c:v>
                </c:pt>
                <c:pt idx="175">
                  <c:v>0.66583899999999996</c:v>
                </c:pt>
                <c:pt idx="176">
                  <c:v>0.66583899999999996</c:v>
                </c:pt>
                <c:pt idx="177">
                  <c:v>0.66583899999999996</c:v>
                </c:pt>
                <c:pt idx="178">
                  <c:v>0.66583899999999996</c:v>
                </c:pt>
                <c:pt idx="179">
                  <c:v>0.66583899999999996</c:v>
                </c:pt>
                <c:pt idx="180">
                  <c:v>0.663165</c:v>
                </c:pt>
                <c:pt idx="181">
                  <c:v>0.663165</c:v>
                </c:pt>
                <c:pt idx="182">
                  <c:v>0.663165</c:v>
                </c:pt>
                <c:pt idx="183">
                  <c:v>0.663165</c:v>
                </c:pt>
                <c:pt idx="184">
                  <c:v>0.66051300000000002</c:v>
                </c:pt>
                <c:pt idx="185">
                  <c:v>0.66051300000000002</c:v>
                </c:pt>
                <c:pt idx="186">
                  <c:v>0.65791900000000003</c:v>
                </c:pt>
                <c:pt idx="187">
                  <c:v>0.65721399999999996</c:v>
                </c:pt>
                <c:pt idx="188">
                  <c:v>0.65721399999999996</c:v>
                </c:pt>
                <c:pt idx="189">
                  <c:v>0.65721399999999996</c:v>
                </c:pt>
                <c:pt idx="190">
                  <c:v>0.65373999999999999</c:v>
                </c:pt>
                <c:pt idx="191">
                  <c:v>0.65273099999999995</c:v>
                </c:pt>
                <c:pt idx="192">
                  <c:v>0.65273099999999995</c:v>
                </c:pt>
                <c:pt idx="193">
                  <c:v>0.65273099999999995</c:v>
                </c:pt>
                <c:pt idx="194">
                  <c:v>0.64823799999999998</c:v>
                </c:pt>
                <c:pt idx="195">
                  <c:v>0.64692700000000003</c:v>
                </c:pt>
                <c:pt idx="196">
                  <c:v>0.64692700000000003</c:v>
                </c:pt>
                <c:pt idx="197">
                  <c:v>0.64343399999999995</c:v>
                </c:pt>
                <c:pt idx="198">
                  <c:v>0.64343399999999995</c:v>
                </c:pt>
                <c:pt idx="199">
                  <c:v>0.64044500000000004</c:v>
                </c:pt>
                <c:pt idx="200">
                  <c:v>0.64044500000000004</c:v>
                </c:pt>
                <c:pt idx="201">
                  <c:v>0.63758499999999996</c:v>
                </c:pt>
                <c:pt idx="202">
                  <c:v>0.63650399999999996</c:v>
                </c:pt>
                <c:pt idx="203">
                  <c:v>0.63650399999999996</c:v>
                </c:pt>
                <c:pt idx="204">
                  <c:v>0.63650399999999996</c:v>
                </c:pt>
                <c:pt idx="205">
                  <c:v>0.63650399999999996</c:v>
                </c:pt>
                <c:pt idx="206">
                  <c:v>0.63300000000000001</c:v>
                </c:pt>
                <c:pt idx="207">
                  <c:v>0.63237900000000002</c:v>
                </c:pt>
                <c:pt idx="208">
                  <c:v>0.63237900000000002</c:v>
                </c:pt>
                <c:pt idx="209">
                  <c:v>0.63237900000000002</c:v>
                </c:pt>
                <c:pt idx="210">
                  <c:v>0.62982099999999996</c:v>
                </c:pt>
                <c:pt idx="211">
                  <c:v>0.62923300000000004</c:v>
                </c:pt>
                <c:pt idx="212">
                  <c:v>0.62923300000000004</c:v>
                </c:pt>
                <c:pt idx="213">
                  <c:v>0.62728200000000001</c:v>
                </c:pt>
                <c:pt idx="214">
                  <c:v>0.62652099999999999</c:v>
                </c:pt>
                <c:pt idx="215">
                  <c:v>0.62652099999999999</c:v>
                </c:pt>
                <c:pt idx="216">
                  <c:v>0.62526999999999999</c:v>
                </c:pt>
                <c:pt idx="217">
                  <c:v>0.62464799999999998</c:v>
                </c:pt>
                <c:pt idx="218">
                  <c:v>0.62464799999999998</c:v>
                </c:pt>
                <c:pt idx="219">
                  <c:v>0.62464799999999998</c:v>
                </c:pt>
                <c:pt idx="220">
                  <c:v>0.62341000000000002</c:v>
                </c:pt>
                <c:pt idx="221">
                  <c:v>0.62229999999999996</c:v>
                </c:pt>
                <c:pt idx="222">
                  <c:v>0.62191600000000002</c:v>
                </c:pt>
                <c:pt idx="223">
                  <c:v>0.62191600000000002</c:v>
                </c:pt>
                <c:pt idx="224">
                  <c:v>0.62191600000000002</c:v>
                </c:pt>
                <c:pt idx="225">
                  <c:v>0.61976399999999998</c:v>
                </c:pt>
                <c:pt idx="226">
                  <c:v>0.61932200000000004</c:v>
                </c:pt>
                <c:pt idx="227">
                  <c:v>0.61765099999999995</c:v>
                </c:pt>
                <c:pt idx="228">
                  <c:v>0.61765099999999995</c:v>
                </c:pt>
                <c:pt idx="229">
                  <c:v>0.61765099999999995</c:v>
                </c:pt>
                <c:pt idx="230">
                  <c:v>0.61575199999999997</c:v>
                </c:pt>
                <c:pt idx="231">
                  <c:v>0.61512699999999998</c:v>
                </c:pt>
                <c:pt idx="232">
                  <c:v>0.61512699999999998</c:v>
                </c:pt>
                <c:pt idx="233">
                  <c:v>0.61512699999999998</c:v>
                </c:pt>
                <c:pt idx="234">
                  <c:v>0.613873</c:v>
                </c:pt>
                <c:pt idx="235">
                  <c:v>0.613873</c:v>
                </c:pt>
                <c:pt idx="236">
                  <c:v>0.613873</c:v>
                </c:pt>
                <c:pt idx="237">
                  <c:v>0.613873</c:v>
                </c:pt>
                <c:pt idx="238">
                  <c:v>0.613873</c:v>
                </c:pt>
                <c:pt idx="239">
                  <c:v>0.613873</c:v>
                </c:pt>
                <c:pt idx="240">
                  <c:v>0.60993900000000001</c:v>
                </c:pt>
                <c:pt idx="241">
                  <c:v>0.609514</c:v>
                </c:pt>
                <c:pt idx="242">
                  <c:v>0.609514</c:v>
                </c:pt>
                <c:pt idx="243">
                  <c:v>0.60685500000000003</c:v>
                </c:pt>
                <c:pt idx="244">
                  <c:v>0.60685500000000003</c:v>
                </c:pt>
                <c:pt idx="245">
                  <c:v>0.60685500000000003</c:v>
                </c:pt>
                <c:pt idx="246">
                  <c:v>0.604966</c:v>
                </c:pt>
                <c:pt idx="247">
                  <c:v>0.60467000000000004</c:v>
                </c:pt>
                <c:pt idx="248">
                  <c:v>0.60456100000000002</c:v>
                </c:pt>
                <c:pt idx="249">
                  <c:v>0.60456100000000002</c:v>
                </c:pt>
                <c:pt idx="250">
                  <c:v>0.60292900000000005</c:v>
                </c:pt>
                <c:pt idx="251">
                  <c:v>0.602549</c:v>
                </c:pt>
                <c:pt idx="252">
                  <c:v>0.60111700000000001</c:v>
                </c:pt>
                <c:pt idx="253">
                  <c:v>0.60111700000000001</c:v>
                </c:pt>
                <c:pt idx="254">
                  <c:v>0.60111700000000001</c:v>
                </c:pt>
                <c:pt idx="255">
                  <c:v>0.60111700000000001</c:v>
                </c:pt>
                <c:pt idx="256">
                  <c:v>0.60111700000000001</c:v>
                </c:pt>
                <c:pt idx="257">
                  <c:v>0.59830000000000005</c:v>
                </c:pt>
                <c:pt idx="258">
                  <c:v>0.59830000000000005</c:v>
                </c:pt>
                <c:pt idx="259">
                  <c:v>0.59780900000000003</c:v>
                </c:pt>
                <c:pt idx="260">
                  <c:v>0.59769700000000003</c:v>
                </c:pt>
                <c:pt idx="261">
                  <c:v>0.59769700000000003</c:v>
                </c:pt>
                <c:pt idx="262">
                  <c:v>0.59769700000000003</c:v>
                </c:pt>
                <c:pt idx="263">
                  <c:v>0.59827600000000003</c:v>
                </c:pt>
                <c:pt idx="264">
                  <c:v>0.59827600000000003</c:v>
                </c:pt>
                <c:pt idx="265">
                  <c:v>0.59882299999999999</c:v>
                </c:pt>
                <c:pt idx="266">
                  <c:v>0.59882299999999999</c:v>
                </c:pt>
                <c:pt idx="267">
                  <c:v>0.59999400000000003</c:v>
                </c:pt>
                <c:pt idx="268">
                  <c:v>0.60048100000000004</c:v>
                </c:pt>
                <c:pt idx="269">
                  <c:v>0.60048100000000004</c:v>
                </c:pt>
                <c:pt idx="270">
                  <c:v>0.60048100000000004</c:v>
                </c:pt>
                <c:pt idx="271">
                  <c:v>0.60109999999999997</c:v>
                </c:pt>
                <c:pt idx="272">
                  <c:v>0.60109999999999997</c:v>
                </c:pt>
                <c:pt idx="273">
                  <c:v>0.60109999999999997</c:v>
                </c:pt>
                <c:pt idx="274">
                  <c:v>0.60199899999999995</c:v>
                </c:pt>
                <c:pt idx="275">
                  <c:v>0.60199899999999995</c:v>
                </c:pt>
                <c:pt idx="276">
                  <c:v>0.60172899999999996</c:v>
                </c:pt>
                <c:pt idx="277">
                  <c:v>0.60172899999999996</c:v>
                </c:pt>
                <c:pt idx="278">
                  <c:v>0.60172899999999996</c:v>
                </c:pt>
                <c:pt idx="279">
                  <c:v>0.60172899999999996</c:v>
                </c:pt>
                <c:pt idx="280">
                  <c:v>0.60061699999999996</c:v>
                </c:pt>
                <c:pt idx="281">
                  <c:v>0.60061699999999996</c:v>
                </c:pt>
                <c:pt idx="282">
                  <c:v>0.60061699999999996</c:v>
                </c:pt>
                <c:pt idx="283">
                  <c:v>0.59954200000000002</c:v>
                </c:pt>
                <c:pt idx="284">
                  <c:v>0.59954200000000002</c:v>
                </c:pt>
                <c:pt idx="285">
                  <c:v>0.59915700000000005</c:v>
                </c:pt>
                <c:pt idx="286">
                  <c:v>0.59912500000000002</c:v>
                </c:pt>
                <c:pt idx="287">
                  <c:v>0.59912500000000002</c:v>
                </c:pt>
                <c:pt idx="288">
                  <c:v>0.59856699999999996</c:v>
                </c:pt>
                <c:pt idx="289">
                  <c:v>0.59856699999999996</c:v>
                </c:pt>
                <c:pt idx="290">
                  <c:v>0.59856699999999996</c:v>
                </c:pt>
                <c:pt idx="291">
                  <c:v>0.59777100000000005</c:v>
                </c:pt>
                <c:pt idx="292">
                  <c:v>0.59777100000000005</c:v>
                </c:pt>
                <c:pt idx="293">
                  <c:v>0.59777100000000005</c:v>
                </c:pt>
                <c:pt idx="294">
                  <c:v>0.59777100000000005</c:v>
                </c:pt>
                <c:pt idx="295">
                  <c:v>0.59777100000000005</c:v>
                </c:pt>
                <c:pt idx="296">
                  <c:v>0.59609100000000004</c:v>
                </c:pt>
                <c:pt idx="297">
                  <c:v>0.59609100000000004</c:v>
                </c:pt>
                <c:pt idx="298">
                  <c:v>0.59609100000000004</c:v>
                </c:pt>
                <c:pt idx="299">
                  <c:v>0.59609100000000004</c:v>
                </c:pt>
                <c:pt idx="300">
                  <c:v>0.594476</c:v>
                </c:pt>
                <c:pt idx="301">
                  <c:v>0.594476</c:v>
                </c:pt>
                <c:pt idx="302">
                  <c:v>0.59368299999999996</c:v>
                </c:pt>
                <c:pt idx="303">
                  <c:v>0.59368299999999996</c:v>
                </c:pt>
                <c:pt idx="304">
                  <c:v>0.593086</c:v>
                </c:pt>
                <c:pt idx="305">
                  <c:v>0.593086</c:v>
                </c:pt>
                <c:pt idx="306">
                  <c:v>0.593086</c:v>
                </c:pt>
                <c:pt idx="307">
                  <c:v>0.593086</c:v>
                </c:pt>
                <c:pt idx="308">
                  <c:v>0.59215700000000004</c:v>
                </c:pt>
                <c:pt idx="309">
                  <c:v>0.59215700000000004</c:v>
                </c:pt>
                <c:pt idx="310">
                  <c:v>0.59215700000000004</c:v>
                </c:pt>
                <c:pt idx="311">
                  <c:v>0.59215700000000004</c:v>
                </c:pt>
                <c:pt idx="312">
                  <c:v>0.59215700000000004</c:v>
                </c:pt>
                <c:pt idx="313">
                  <c:v>0.59073799999999999</c:v>
                </c:pt>
                <c:pt idx="314">
                  <c:v>0.59070500000000004</c:v>
                </c:pt>
                <c:pt idx="315">
                  <c:v>0.59091099999999996</c:v>
                </c:pt>
                <c:pt idx="316">
                  <c:v>0.59091099999999996</c:v>
                </c:pt>
                <c:pt idx="317">
                  <c:v>0.59168100000000001</c:v>
                </c:pt>
                <c:pt idx="318">
                  <c:v>0.59199500000000005</c:v>
                </c:pt>
                <c:pt idx="319">
                  <c:v>0.59199500000000005</c:v>
                </c:pt>
                <c:pt idx="320">
                  <c:v>0.59199500000000005</c:v>
                </c:pt>
                <c:pt idx="321">
                  <c:v>0.59199500000000005</c:v>
                </c:pt>
                <c:pt idx="322">
                  <c:v>0.59221100000000004</c:v>
                </c:pt>
                <c:pt idx="323">
                  <c:v>0.59221100000000004</c:v>
                </c:pt>
                <c:pt idx="324">
                  <c:v>0.59221100000000004</c:v>
                </c:pt>
                <c:pt idx="325">
                  <c:v>0.59176700000000004</c:v>
                </c:pt>
                <c:pt idx="326">
                  <c:v>0.59176700000000004</c:v>
                </c:pt>
                <c:pt idx="327">
                  <c:v>0.59176700000000004</c:v>
                </c:pt>
                <c:pt idx="328">
                  <c:v>0.59197500000000003</c:v>
                </c:pt>
                <c:pt idx="329">
                  <c:v>0.59197500000000003</c:v>
                </c:pt>
                <c:pt idx="330">
                  <c:v>0.59197500000000003</c:v>
                </c:pt>
                <c:pt idx="331">
                  <c:v>0.59197500000000003</c:v>
                </c:pt>
                <c:pt idx="332">
                  <c:v>0.59243400000000002</c:v>
                </c:pt>
                <c:pt idx="333">
                  <c:v>0.59243400000000002</c:v>
                </c:pt>
                <c:pt idx="334">
                  <c:v>0.59262199999999998</c:v>
                </c:pt>
                <c:pt idx="335">
                  <c:v>0.59262199999999998</c:v>
                </c:pt>
                <c:pt idx="336">
                  <c:v>0.59238900000000005</c:v>
                </c:pt>
                <c:pt idx="337">
                  <c:v>0.59238900000000005</c:v>
                </c:pt>
                <c:pt idx="338">
                  <c:v>0.59238900000000005</c:v>
                </c:pt>
                <c:pt idx="339">
                  <c:v>0.59147899999999998</c:v>
                </c:pt>
                <c:pt idx="340">
                  <c:v>0.59147899999999998</c:v>
                </c:pt>
                <c:pt idx="341">
                  <c:v>0.59147899999999998</c:v>
                </c:pt>
                <c:pt idx="342">
                  <c:v>0.59014599999999995</c:v>
                </c:pt>
                <c:pt idx="343">
                  <c:v>0.59014599999999995</c:v>
                </c:pt>
                <c:pt idx="344">
                  <c:v>0.59014599999999995</c:v>
                </c:pt>
                <c:pt idx="345">
                  <c:v>0.58962800000000004</c:v>
                </c:pt>
                <c:pt idx="346">
                  <c:v>0.58962800000000004</c:v>
                </c:pt>
                <c:pt idx="347">
                  <c:v>0.58962800000000004</c:v>
                </c:pt>
                <c:pt idx="348">
                  <c:v>0.58977599999999997</c:v>
                </c:pt>
                <c:pt idx="349">
                  <c:v>0.58977599999999997</c:v>
                </c:pt>
                <c:pt idx="350">
                  <c:v>0.590194</c:v>
                </c:pt>
                <c:pt idx="351">
                  <c:v>0.590194</c:v>
                </c:pt>
                <c:pt idx="352">
                  <c:v>0.590194</c:v>
                </c:pt>
                <c:pt idx="353">
                  <c:v>0.590194</c:v>
                </c:pt>
                <c:pt idx="354">
                  <c:v>0.590194</c:v>
                </c:pt>
                <c:pt idx="355">
                  <c:v>0.590194</c:v>
                </c:pt>
                <c:pt idx="356">
                  <c:v>0.590194</c:v>
                </c:pt>
                <c:pt idx="357">
                  <c:v>0.590194</c:v>
                </c:pt>
                <c:pt idx="358">
                  <c:v>0.59222699999999995</c:v>
                </c:pt>
                <c:pt idx="359">
                  <c:v>0.59222699999999995</c:v>
                </c:pt>
                <c:pt idx="360">
                  <c:v>0.59267599999999998</c:v>
                </c:pt>
                <c:pt idx="361">
                  <c:v>0.59305099999999999</c:v>
                </c:pt>
                <c:pt idx="362">
                  <c:v>0.59305099999999999</c:v>
                </c:pt>
                <c:pt idx="363">
                  <c:v>0.59305099999999999</c:v>
                </c:pt>
                <c:pt idx="364">
                  <c:v>0.59305099999999999</c:v>
                </c:pt>
                <c:pt idx="365">
                  <c:v>0.59359700000000004</c:v>
                </c:pt>
                <c:pt idx="366">
                  <c:v>0.59359700000000004</c:v>
                </c:pt>
                <c:pt idx="367">
                  <c:v>0.59359700000000004</c:v>
                </c:pt>
                <c:pt idx="368">
                  <c:v>0.59364600000000001</c:v>
                </c:pt>
                <c:pt idx="369">
                  <c:v>0.59364600000000001</c:v>
                </c:pt>
                <c:pt idx="370">
                  <c:v>0.59364600000000001</c:v>
                </c:pt>
                <c:pt idx="371">
                  <c:v>0.59364600000000001</c:v>
                </c:pt>
                <c:pt idx="372">
                  <c:v>0.59364600000000001</c:v>
                </c:pt>
                <c:pt idx="373">
                  <c:v>0.59285600000000005</c:v>
                </c:pt>
                <c:pt idx="374">
                  <c:v>0.59285600000000005</c:v>
                </c:pt>
                <c:pt idx="375">
                  <c:v>0.59319900000000003</c:v>
                </c:pt>
                <c:pt idx="376">
                  <c:v>0.59319900000000003</c:v>
                </c:pt>
                <c:pt idx="377">
                  <c:v>0.59319900000000003</c:v>
                </c:pt>
                <c:pt idx="378">
                  <c:v>0.59319900000000003</c:v>
                </c:pt>
                <c:pt idx="379">
                  <c:v>0.59319900000000003</c:v>
                </c:pt>
                <c:pt idx="380">
                  <c:v>0.59319900000000003</c:v>
                </c:pt>
                <c:pt idx="381">
                  <c:v>0.59556100000000001</c:v>
                </c:pt>
                <c:pt idx="382">
                  <c:v>0.59556100000000001</c:v>
                </c:pt>
                <c:pt idx="383">
                  <c:v>0.59556100000000001</c:v>
                </c:pt>
                <c:pt idx="384">
                  <c:v>0.59556100000000001</c:v>
                </c:pt>
                <c:pt idx="385">
                  <c:v>0.59662999999999999</c:v>
                </c:pt>
                <c:pt idx="386">
                  <c:v>0.59662999999999999</c:v>
                </c:pt>
                <c:pt idx="387">
                  <c:v>0.59662999999999999</c:v>
                </c:pt>
                <c:pt idx="388">
                  <c:v>0.59701499999999996</c:v>
                </c:pt>
                <c:pt idx="389">
                  <c:v>0.59701499999999996</c:v>
                </c:pt>
                <c:pt idx="390">
                  <c:v>0.59755800000000003</c:v>
                </c:pt>
                <c:pt idx="391">
                  <c:v>0.59755800000000003</c:v>
                </c:pt>
                <c:pt idx="392">
                  <c:v>0.59755800000000003</c:v>
                </c:pt>
                <c:pt idx="393">
                  <c:v>0.59863900000000003</c:v>
                </c:pt>
                <c:pt idx="394">
                  <c:v>0.59863900000000003</c:v>
                </c:pt>
                <c:pt idx="395">
                  <c:v>0.59863900000000003</c:v>
                </c:pt>
                <c:pt idx="396">
                  <c:v>0.59922600000000004</c:v>
                </c:pt>
                <c:pt idx="397">
                  <c:v>0.59922600000000004</c:v>
                </c:pt>
                <c:pt idx="398">
                  <c:v>0.59941699999999998</c:v>
                </c:pt>
                <c:pt idx="399">
                  <c:v>0.59941699999999998</c:v>
                </c:pt>
                <c:pt idx="400">
                  <c:v>0.59941699999999998</c:v>
                </c:pt>
                <c:pt idx="401">
                  <c:v>0.59910300000000005</c:v>
                </c:pt>
                <c:pt idx="402">
                  <c:v>0.59910300000000005</c:v>
                </c:pt>
                <c:pt idx="403">
                  <c:v>0.59910300000000005</c:v>
                </c:pt>
                <c:pt idx="404">
                  <c:v>0.59910300000000005</c:v>
                </c:pt>
                <c:pt idx="405">
                  <c:v>0.59910300000000005</c:v>
                </c:pt>
                <c:pt idx="406">
                  <c:v>0.59910300000000005</c:v>
                </c:pt>
                <c:pt idx="407">
                  <c:v>0.59910300000000005</c:v>
                </c:pt>
                <c:pt idx="408">
                  <c:v>0.59910300000000005</c:v>
                </c:pt>
                <c:pt idx="409">
                  <c:v>0.59910300000000005</c:v>
                </c:pt>
                <c:pt idx="410">
                  <c:v>0.59910300000000005</c:v>
                </c:pt>
                <c:pt idx="411">
                  <c:v>0.59910300000000005</c:v>
                </c:pt>
                <c:pt idx="412">
                  <c:v>0.59694100000000005</c:v>
                </c:pt>
                <c:pt idx="413">
                  <c:v>0.59694100000000005</c:v>
                </c:pt>
                <c:pt idx="414">
                  <c:v>0.59694100000000005</c:v>
                </c:pt>
                <c:pt idx="415">
                  <c:v>0.59681200000000001</c:v>
                </c:pt>
                <c:pt idx="416">
                  <c:v>0.59681200000000001</c:v>
                </c:pt>
                <c:pt idx="417">
                  <c:v>0.59681200000000001</c:v>
                </c:pt>
                <c:pt idx="418">
                  <c:v>0.59704900000000005</c:v>
                </c:pt>
                <c:pt idx="419">
                  <c:v>0.59704900000000005</c:v>
                </c:pt>
                <c:pt idx="420">
                  <c:v>0.59704900000000005</c:v>
                </c:pt>
                <c:pt idx="421">
                  <c:v>0.59704900000000005</c:v>
                </c:pt>
                <c:pt idx="422">
                  <c:v>0.59788600000000003</c:v>
                </c:pt>
                <c:pt idx="423">
                  <c:v>0.59788600000000003</c:v>
                </c:pt>
                <c:pt idx="424">
                  <c:v>0.598495</c:v>
                </c:pt>
                <c:pt idx="425">
                  <c:v>0.598495</c:v>
                </c:pt>
                <c:pt idx="426">
                  <c:v>0.598495</c:v>
                </c:pt>
                <c:pt idx="427">
                  <c:v>0.598495</c:v>
                </c:pt>
                <c:pt idx="428">
                  <c:v>0.60011199999999998</c:v>
                </c:pt>
                <c:pt idx="429">
                  <c:v>0.60011199999999998</c:v>
                </c:pt>
                <c:pt idx="430">
                  <c:v>0.60011199999999998</c:v>
                </c:pt>
                <c:pt idx="431">
                  <c:v>0.60011199999999998</c:v>
                </c:pt>
                <c:pt idx="432">
                  <c:v>0.60011199999999998</c:v>
                </c:pt>
                <c:pt idx="433">
                  <c:v>0.60011199999999998</c:v>
                </c:pt>
                <c:pt idx="434">
                  <c:v>0.60011199999999998</c:v>
                </c:pt>
                <c:pt idx="435">
                  <c:v>0.60287800000000002</c:v>
                </c:pt>
                <c:pt idx="436">
                  <c:v>0.60287800000000002</c:v>
                </c:pt>
                <c:pt idx="437">
                  <c:v>0.60426500000000005</c:v>
                </c:pt>
                <c:pt idx="438">
                  <c:v>0.60481399999999996</c:v>
                </c:pt>
                <c:pt idx="439">
                  <c:v>0.60481399999999996</c:v>
                </c:pt>
                <c:pt idx="440">
                  <c:v>0.60481399999999996</c:v>
                </c:pt>
                <c:pt idx="441">
                  <c:v>0.60481399999999996</c:v>
                </c:pt>
                <c:pt idx="442">
                  <c:v>0.60481399999999996</c:v>
                </c:pt>
                <c:pt idx="443">
                  <c:v>0.60610299999999995</c:v>
                </c:pt>
                <c:pt idx="444">
                  <c:v>0.60610299999999995</c:v>
                </c:pt>
                <c:pt idx="445">
                  <c:v>0.60610299999999995</c:v>
                </c:pt>
                <c:pt idx="446">
                  <c:v>0.60610299999999995</c:v>
                </c:pt>
                <c:pt idx="447">
                  <c:v>0.60610299999999995</c:v>
                </c:pt>
                <c:pt idx="448">
                  <c:v>0.60718399999999995</c:v>
                </c:pt>
                <c:pt idx="449">
                  <c:v>0.60718399999999995</c:v>
                </c:pt>
                <c:pt idx="450">
                  <c:v>0.60718399999999995</c:v>
                </c:pt>
                <c:pt idx="451">
                  <c:v>0.60718399999999995</c:v>
                </c:pt>
                <c:pt idx="452">
                  <c:v>0.60741000000000001</c:v>
                </c:pt>
                <c:pt idx="453">
                  <c:v>0.60741000000000001</c:v>
                </c:pt>
                <c:pt idx="454">
                  <c:v>0.60741000000000001</c:v>
                </c:pt>
                <c:pt idx="455">
                  <c:v>0.60741000000000001</c:v>
                </c:pt>
                <c:pt idx="456">
                  <c:v>0.60741000000000001</c:v>
                </c:pt>
                <c:pt idx="457">
                  <c:v>0.60748599999999997</c:v>
                </c:pt>
                <c:pt idx="458">
                  <c:v>0.60748599999999997</c:v>
                </c:pt>
                <c:pt idx="459">
                  <c:v>0.60748599999999997</c:v>
                </c:pt>
                <c:pt idx="460">
                  <c:v>0.60748599999999997</c:v>
                </c:pt>
                <c:pt idx="461">
                  <c:v>0.60748599999999997</c:v>
                </c:pt>
                <c:pt idx="462">
                  <c:v>0.60748599999999997</c:v>
                </c:pt>
                <c:pt idx="463">
                  <c:v>0.60781099999999999</c:v>
                </c:pt>
                <c:pt idx="464">
                  <c:v>0.60781099999999999</c:v>
                </c:pt>
                <c:pt idx="465">
                  <c:v>0.60781099999999999</c:v>
                </c:pt>
                <c:pt idx="466">
                  <c:v>0.60781099999999999</c:v>
                </c:pt>
                <c:pt idx="467">
                  <c:v>0.60781099999999999</c:v>
                </c:pt>
                <c:pt idx="468">
                  <c:v>0.60753199999999996</c:v>
                </c:pt>
                <c:pt idx="469">
                  <c:v>0.60753199999999996</c:v>
                </c:pt>
                <c:pt idx="470">
                  <c:v>0.60753199999999996</c:v>
                </c:pt>
                <c:pt idx="471">
                  <c:v>0.60736100000000004</c:v>
                </c:pt>
                <c:pt idx="472">
                  <c:v>0.60736100000000004</c:v>
                </c:pt>
                <c:pt idx="473">
                  <c:v>0.60736100000000004</c:v>
                </c:pt>
                <c:pt idx="474">
                  <c:v>0.60736100000000004</c:v>
                </c:pt>
                <c:pt idx="475">
                  <c:v>0.60736100000000004</c:v>
                </c:pt>
                <c:pt idx="476">
                  <c:v>0.60736100000000004</c:v>
                </c:pt>
                <c:pt idx="477">
                  <c:v>0.60736100000000004</c:v>
                </c:pt>
                <c:pt idx="478">
                  <c:v>0.60748999999999997</c:v>
                </c:pt>
                <c:pt idx="479">
                  <c:v>0.60748999999999997</c:v>
                </c:pt>
                <c:pt idx="480">
                  <c:v>0.60748999999999997</c:v>
                </c:pt>
                <c:pt idx="481">
                  <c:v>0.60748999999999997</c:v>
                </c:pt>
                <c:pt idx="482">
                  <c:v>0.60796799999999995</c:v>
                </c:pt>
                <c:pt idx="483">
                  <c:v>0.60796799999999995</c:v>
                </c:pt>
                <c:pt idx="484">
                  <c:v>0.60796799999999995</c:v>
                </c:pt>
                <c:pt idx="485">
                  <c:v>0.60796799999999995</c:v>
                </c:pt>
                <c:pt idx="486">
                  <c:v>0.60796799999999995</c:v>
                </c:pt>
                <c:pt idx="487">
                  <c:v>0.60796799999999995</c:v>
                </c:pt>
                <c:pt idx="488">
                  <c:v>0.60944299999999996</c:v>
                </c:pt>
                <c:pt idx="489">
                  <c:v>0.60944299999999996</c:v>
                </c:pt>
                <c:pt idx="490">
                  <c:v>0.60970299999999999</c:v>
                </c:pt>
                <c:pt idx="491">
                  <c:v>0.60970299999999999</c:v>
                </c:pt>
                <c:pt idx="492">
                  <c:v>0.60970299999999999</c:v>
                </c:pt>
                <c:pt idx="493">
                  <c:v>0.609738</c:v>
                </c:pt>
                <c:pt idx="494">
                  <c:v>0.609738</c:v>
                </c:pt>
                <c:pt idx="495">
                  <c:v>0.609738</c:v>
                </c:pt>
                <c:pt idx="496">
                  <c:v>0.60954799999999998</c:v>
                </c:pt>
                <c:pt idx="497">
                  <c:v>0.60954799999999998</c:v>
                </c:pt>
                <c:pt idx="498">
                  <c:v>0.60954799999999998</c:v>
                </c:pt>
                <c:pt idx="499">
                  <c:v>0.60893299999999995</c:v>
                </c:pt>
                <c:pt idx="500">
                  <c:v>0.60893299999999995</c:v>
                </c:pt>
                <c:pt idx="501">
                  <c:v>0.60893299999999995</c:v>
                </c:pt>
                <c:pt idx="502">
                  <c:v>0.60806400000000005</c:v>
                </c:pt>
                <c:pt idx="503">
                  <c:v>0.60806400000000005</c:v>
                </c:pt>
                <c:pt idx="504">
                  <c:v>0.60806400000000005</c:v>
                </c:pt>
                <c:pt idx="505">
                  <c:v>0.60806400000000005</c:v>
                </c:pt>
                <c:pt idx="506">
                  <c:v>0.60806400000000005</c:v>
                </c:pt>
                <c:pt idx="507">
                  <c:v>0.60806400000000005</c:v>
                </c:pt>
                <c:pt idx="508">
                  <c:v>0.60806400000000005</c:v>
                </c:pt>
                <c:pt idx="509">
                  <c:v>0.605576</c:v>
                </c:pt>
                <c:pt idx="510">
                  <c:v>0.605576</c:v>
                </c:pt>
                <c:pt idx="511">
                  <c:v>0.605576</c:v>
                </c:pt>
                <c:pt idx="512">
                  <c:v>0.605576</c:v>
                </c:pt>
                <c:pt idx="513">
                  <c:v>0.605576</c:v>
                </c:pt>
                <c:pt idx="514">
                  <c:v>0.60436699999999999</c:v>
                </c:pt>
                <c:pt idx="515">
                  <c:v>0.60436699999999999</c:v>
                </c:pt>
                <c:pt idx="516">
                  <c:v>0.60386499999999999</c:v>
                </c:pt>
                <c:pt idx="517">
                  <c:v>0.60386499999999999</c:v>
                </c:pt>
                <c:pt idx="518">
                  <c:v>0.60386499999999999</c:v>
                </c:pt>
                <c:pt idx="519">
                  <c:v>0.60372000000000003</c:v>
                </c:pt>
                <c:pt idx="520">
                  <c:v>0.60372000000000003</c:v>
                </c:pt>
                <c:pt idx="521">
                  <c:v>0.60403399999999996</c:v>
                </c:pt>
                <c:pt idx="522">
                  <c:v>0.60403399999999996</c:v>
                </c:pt>
                <c:pt idx="523">
                  <c:v>0.60403399999999996</c:v>
                </c:pt>
                <c:pt idx="524">
                  <c:v>0.60403399999999996</c:v>
                </c:pt>
                <c:pt idx="525">
                  <c:v>0.60411000000000004</c:v>
                </c:pt>
                <c:pt idx="526">
                  <c:v>0.60411000000000004</c:v>
                </c:pt>
                <c:pt idx="527">
                  <c:v>0.60411000000000004</c:v>
                </c:pt>
                <c:pt idx="528">
                  <c:v>0.60411000000000004</c:v>
                </c:pt>
                <c:pt idx="529">
                  <c:v>0.60411000000000004</c:v>
                </c:pt>
                <c:pt idx="530">
                  <c:v>0.60411000000000004</c:v>
                </c:pt>
                <c:pt idx="531">
                  <c:v>0.60411000000000004</c:v>
                </c:pt>
                <c:pt idx="532">
                  <c:v>0.60322600000000004</c:v>
                </c:pt>
                <c:pt idx="533">
                  <c:v>0.60322600000000004</c:v>
                </c:pt>
                <c:pt idx="534">
                  <c:v>0.60322600000000004</c:v>
                </c:pt>
                <c:pt idx="535">
                  <c:v>0.60322600000000004</c:v>
                </c:pt>
                <c:pt idx="536">
                  <c:v>0.60361900000000002</c:v>
                </c:pt>
                <c:pt idx="537">
                  <c:v>0.60361900000000002</c:v>
                </c:pt>
                <c:pt idx="538">
                  <c:v>0.60361900000000002</c:v>
                </c:pt>
                <c:pt idx="539">
                  <c:v>0.60361900000000002</c:v>
                </c:pt>
                <c:pt idx="540">
                  <c:v>0.60516400000000004</c:v>
                </c:pt>
                <c:pt idx="541">
                  <c:v>0.60516400000000004</c:v>
                </c:pt>
                <c:pt idx="542">
                  <c:v>0.60516400000000004</c:v>
                </c:pt>
                <c:pt idx="543">
                  <c:v>0.60563800000000001</c:v>
                </c:pt>
                <c:pt idx="544">
                  <c:v>0.60563800000000001</c:v>
                </c:pt>
                <c:pt idx="545">
                  <c:v>0.60563800000000001</c:v>
                </c:pt>
                <c:pt idx="546">
                  <c:v>0.60563800000000001</c:v>
                </c:pt>
                <c:pt idx="547">
                  <c:v>0.60566600000000004</c:v>
                </c:pt>
                <c:pt idx="548">
                  <c:v>0.60566600000000004</c:v>
                </c:pt>
                <c:pt idx="549">
                  <c:v>0.60566600000000004</c:v>
                </c:pt>
                <c:pt idx="550">
                  <c:v>0.60555700000000001</c:v>
                </c:pt>
                <c:pt idx="551">
                  <c:v>0.60555700000000001</c:v>
                </c:pt>
                <c:pt idx="552">
                  <c:v>0.60555700000000001</c:v>
                </c:pt>
                <c:pt idx="553">
                  <c:v>0.605688</c:v>
                </c:pt>
                <c:pt idx="554">
                  <c:v>0.60572499999999996</c:v>
                </c:pt>
                <c:pt idx="555">
                  <c:v>0.60572499999999996</c:v>
                </c:pt>
                <c:pt idx="556">
                  <c:v>0.60500799999999999</c:v>
                </c:pt>
                <c:pt idx="557">
                  <c:v>0.60500799999999999</c:v>
                </c:pt>
                <c:pt idx="558">
                  <c:v>0.603877</c:v>
                </c:pt>
                <c:pt idx="559">
                  <c:v>0.603877</c:v>
                </c:pt>
                <c:pt idx="560">
                  <c:v>0.60214199999999996</c:v>
                </c:pt>
                <c:pt idx="561">
                  <c:v>0.60214199999999996</c:v>
                </c:pt>
                <c:pt idx="562">
                  <c:v>0.60214199999999996</c:v>
                </c:pt>
                <c:pt idx="563">
                  <c:v>0.60214199999999996</c:v>
                </c:pt>
                <c:pt idx="564">
                  <c:v>0.60214199999999996</c:v>
                </c:pt>
                <c:pt idx="565">
                  <c:v>0.60214199999999996</c:v>
                </c:pt>
                <c:pt idx="566">
                  <c:v>0.60214199999999996</c:v>
                </c:pt>
                <c:pt idx="567">
                  <c:v>0.60214199999999996</c:v>
                </c:pt>
                <c:pt idx="568">
                  <c:v>0.60214199999999996</c:v>
                </c:pt>
                <c:pt idx="569">
                  <c:v>0.59723599999999999</c:v>
                </c:pt>
                <c:pt idx="570">
                  <c:v>0.59723599999999999</c:v>
                </c:pt>
                <c:pt idx="571">
                  <c:v>0.59636500000000003</c:v>
                </c:pt>
                <c:pt idx="572">
                  <c:v>0.59636500000000003</c:v>
                </c:pt>
                <c:pt idx="573">
                  <c:v>0.59578399999999998</c:v>
                </c:pt>
                <c:pt idx="574">
                  <c:v>0.59578399999999998</c:v>
                </c:pt>
                <c:pt idx="575">
                  <c:v>0.59527099999999999</c:v>
                </c:pt>
                <c:pt idx="576">
                  <c:v>0.59527099999999999</c:v>
                </c:pt>
                <c:pt idx="577">
                  <c:v>0.59527099999999999</c:v>
                </c:pt>
                <c:pt idx="578">
                  <c:v>0.59499199999999997</c:v>
                </c:pt>
                <c:pt idx="579">
                  <c:v>0.59499199999999997</c:v>
                </c:pt>
                <c:pt idx="580">
                  <c:v>0.59499199999999997</c:v>
                </c:pt>
                <c:pt idx="581">
                  <c:v>0.59494999999999998</c:v>
                </c:pt>
                <c:pt idx="582">
                  <c:v>0.59494999999999998</c:v>
                </c:pt>
                <c:pt idx="583">
                  <c:v>0.59494999999999998</c:v>
                </c:pt>
                <c:pt idx="584">
                  <c:v>0.59526699999999999</c:v>
                </c:pt>
                <c:pt idx="585">
                  <c:v>0.59526699999999999</c:v>
                </c:pt>
                <c:pt idx="586">
                  <c:v>0.59526699999999999</c:v>
                </c:pt>
                <c:pt idx="587">
                  <c:v>0.59582599999999997</c:v>
                </c:pt>
                <c:pt idx="588">
                  <c:v>0.59582599999999997</c:v>
                </c:pt>
                <c:pt idx="589">
                  <c:v>0.59582599999999997</c:v>
                </c:pt>
                <c:pt idx="590">
                  <c:v>0.59582599999999997</c:v>
                </c:pt>
                <c:pt idx="591">
                  <c:v>0.59582599999999997</c:v>
                </c:pt>
                <c:pt idx="592">
                  <c:v>0.59719100000000003</c:v>
                </c:pt>
                <c:pt idx="593">
                  <c:v>0.59719100000000003</c:v>
                </c:pt>
                <c:pt idx="594">
                  <c:v>0.59719100000000003</c:v>
                </c:pt>
                <c:pt idx="595">
                  <c:v>0.59719100000000003</c:v>
                </c:pt>
                <c:pt idx="596">
                  <c:v>0.59719100000000003</c:v>
                </c:pt>
                <c:pt idx="597">
                  <c:v>0.59719100000000003</c:v>
                </c:pt>
                <c:pt idx="598">
                  <c:v>0.59719100000000003</c:v>
                </c:pt>
                <c:pt idx="599">
                  <c:v>0.59719100000000003</c:v>
                </c:pt>
                <c:pt idx="600">
                  <c:v>0.59719100000000003</c:v>
                </c:pt>
                <c:pt idx="601">
                  <c:v>0.599194</c:v>
                </c:pt>
                <c:pt idx="602">
                  <c:v>0.599194</c:v>
                </c:pt>
                <c:pt idx="603">
                  <c:v>0.599194</c:v>
                </c:pt>
                <c:pt idx="604">
                  <c:v>0.599194</c:v>
                </c:pt>
                <c:pt idx="605">
                  <c:v>0.59939100000000001</c:v>
                </c:pt>
                <c:pt idx="606">
                  <c:v>0.59939100000000001</c:v>
                </c:pt>
                <c:pt idx="607">
                  <c:v>0.59939100000000001</c:v>
                </c:pt>
                <c:pt idx="608">
                  <c:v>0.59945300000000001</c:v>
                </c:pt>
                <c:pt idx="609">
                  <c:v>0.59945300000000001</c:v>
                </c:pt>
                <c:pt idx="610">
                  <c:v>0.59967199999999998</c:v>
                </c:pt>
                <c:pt idx="611">
                  <c:v>0.59967199999999998</c:v>
                </c:pt>
                <c:pt idx="612">
                  <c:v>0.59967199999999998</c:v>
                </c:pt>
                <c:pt idx="613">
                  <c:v>0.59967199999999998</c:v>
                </c:pt>
                <c:pt idx="614">
                  <c:v>0.59967199999999998</c:v>
                </c:pt>
                <c:pt idx="615">
                  <c:v>0.59967199999999998</c:v>
                </c:pt>
                <c:pt idx="616">
                  <c:v>0.59967199999999998</c:v>
                </c:pt>
                <c:pt idx="617">
                  <c:v>0.59967199999999998</c:v>
                </c:pt>
                <c:pt idx="618">
                  <c:v>0.60082400000000002</c:v>
                </c:pt>
                <c:pt idx="619">
                  <c:v>0.60082400000000002</c:v>
                </c:pt>
                <c:pt idx="620">
                  <c:v>0.60082400000000002</c:v>
                </c:pt>
                <c:pt idx="621">
                  <c:v>0.60082400000000002</c:v>
                </c:pt>
                <c:pt idx="622">
                  <c:v>0.60082400000000002</c:v>
                </c:pt>
                <c:pt idx="623">
                  <c:v>0.60082400000000002</c:v>
                </c:pt>
                <c:pt idx="624">
                  <c:v>0.60176399999999997</c:v>
                </c:pt>
                <c:pt idx="625">
                  <c:v>0.60198099999999999</c:v>
                </c:pt>
                <c:pt idx="626">
                  <c:v>0.60198099999999999</c:v>
                </c:pt>
                <c:pt idx="627">
                  <c:v>0.60198099999999999</c:v>
                </c:pt>
                <c:pt idx="628">
                  <c:v>0.60194199999999998</c:v>
                </c:pt>
                <c:pt idx="629">
                  <c:v>0.601885</c:v>
                </c:pt>
                <c:pt idx="630">
                  <c:v>0.601885</c:v>
                </c:pt>
                <c:pt idx="631">
                  <c:v>0.601885</c:v>
                </c:pt>
                <c:pt idx="632">
                  <c:v>0.60088600000000003</c:v>
                </c:pt>
                <c:pt idx="633">
                  <c:v>0.60088600000000003</c:v>
                </c:pt>
                <c:pt idx="634">
                  <c:v>0.60088600000000003</c:v>
                </c:pt>
                <c:pt idx="635">
                  <c:v>0.60011899999999996</c:v>
                </c:pt>
                <c:pt idx="636">
                  <c:v>0.60011899999999996</c:v>
                </c:pt>
                <c:pt idx="637">
                  <c:v>0.59965100000000005</c:v>
                </c:pt>
                <c:pt idx="638">
                  <c:v>0.59965100000000005</c:v>
                </c:pt>
                <c:pt idx="639">
                  <c:v>0.59965100000000005</c:v>
                </c:pt>
                <c:pt idx="640">
                  <c:v>0.59937399999999996</c:v>
                </c:pt>
                <c:pt idx="641">
                  <c:v>0.59937399999999996</c:v>
                </c:pt>
                <c:pt idx="642">
                  <c:v>0.59937399999999996</c:v>
                </c:pt>
                <c:pt idx="643">
                  <c:v>0.59937399999999996</c:v>
                </c:pt>
                <c:pt idx="644">
                  <c:v>0.59937399999999996</c:v>
                </c:pt>
                <c:pt idx="645">
                  <c:v>0.59944799999999998</c:v>
                </c:pt>
                <c:pt idx="646">
                  <c:v>0.59944799999999998</c:v>
                </c:pt>
                <c:pt idx="647">
                  <c:v>0.59944799999999998</c:v>
                </c:pt>
                <c:pt idx="648">
                  <c:v>0.59978699999999996</c:v>
                </c:pt>
                <c:pt idx="649">
                  <c:v>0.59978699999999996</c:v>
                </c:pt>
                <c:pt idx="650">
                  <c:v>0.59978699999999996</c:v>
                </c:pt>
                <c:pt idx="651">
                  <c:v>0.59978699999999996</c:v>
                </c:pt>
                <c:pt idx="652">
                  <c:v>0.59978699999999996</c:v>
                </c:pt>
                <c:pt idx="653">
                  <c:v>0.59978699999999996</c:v>
                </c:pt>
                <c:pt idx="654">
                  <c:v>0.59978699999999996</c:v>
                </c:pt>
                <c:pt idx="655">
                  <c:v>0.60129900000000003</c:v>
                </c:pt>
                <c:pt idx="656">
                  <c:v>0.60129900000000003</c:v>
                </c:pt>
                <c:pt idx="657">
                  <c:v>0.60129900000000003</c:v>
                </c:pt>
                <c:pt idx="658">
                  <c:v>0.60129900000000003</c:v>
                </c:pt>
                <c:pt idx="659">
                  <c:v>0.60129900000000003</c:v>
                </c:pt>
                <c:pt idx="660">
                  <c:v>0.60129900000000003</c:v>
                </c:pt>
                <c:pt idx="661">
                  <c:v>0.60129900000000003</c:v>
                </c:pt>
                <c:pt idx="662">
                  <c:v>0.60129900000000003</c:v>
                </c:pt>
                <c:pt idx="663">
                  <c:v>0.60129900000000003</c:v>
                </c:pt>
                <c:pt idx="664">
                  <c:v>0.60129900000000003</c:v>
                </c:pt>
                <c:pt idx="665">
                  <c:v>0.60278500000000002</c:v>
                </c:pt>
                <c:pt idx="666">
                  <c:v>0.60278500000000002</c:v>
                </c:pt>
                <c:pt idx="667">
                  <c:v>0.60298600000000002</c:v>
                </c:pt>
                <c:pt idx="668">
                  <c:v>0.60298600000000002</c:v>
                </c:pt>
                <c:pt idx="669">
                  <c:v>0.60300500000000001</c:v>
                </c:pt>
                <c:pt idx="670">
                  <c:v>0.60300500000000001</c:v>
                </c:pt>
                <c:pt idx="671">
                  <c:v>0.60270400000000002</c:v>
                </c:pt>
                <c:pt idx="672">
                  <c:v>0.60270400000000002</c:v>
                </c:pt>
                <c:pt idx="673">
                  <c:v>0.60270400000000002</c:v>
                </c:pt>
                <c:pt idx="674">
                  <c:v>0.60158999999999996</c:v>
                </c:pt>
                <c:pt idx="675">
                  <c:v>0.60158999999999996</c:v>
                </c:pt>
                <c:pt idx="676">
                  <c:v>0.60050899999999996</c:v>
                </c:pt>
                <c:pt idx="677">
                  <c:v>0.60050899999999996</c:v>
                </c:pt>
                <c:pt idx="678">
                  <c:v>0.60050899999999996</c:v>
                </c:pt>
                <c:pt idx="679">
                  <c:v>0.60010799999999997</c:v>
                </c:pt>
                <c:pt idx="680">
                  <c:v>0.60010799999999997</c:v>
                </c:pt>
                <c:pt idx="681">
                  <c:v>0.60010799999999997</c:v>
                </c:pt>
                <c:pt idx="682">
                  <c:v>0.60010799999999997</c:v>
                </c:pt>
                <c:pt idx="683">
                  <c:v>0.60010799999999997</c:v>
                </c:pt>
                <c:pt idx="684">
                  <c:v>0.60010799999999997</c:v>
                </c:pt>
                <c:pt idx="685">
                  <c:v>0.60010799999999997</c:v>
                </c:pt>
                <c:pt idx="686">
                  <c:v>0.60010799999999997</c:v>
                </c:pt>
                <c:pt idx="687">
                  <c:v>0.60010799999999997</c:v>
                </c:pt>
                <c:pt idx="688">
                  <c:v>0.59931299999999998</c:v>
                </c:pt>
                <c:pt idx="689">
                  <c:v>0.59931299999999998</c:v>
                </c:pt>
                <c:pt idx="690">
                  <c:v>0.59931299999999998</c:v>
                </c:pt>
                <c:pt idx="691">
                  <c:v>0.59931299999999998</c:v>
                </c:pt>
                <c:pt idx="692">
                  <c:v>0.59917500000000001</c:v>
                </c:pt>
                <c:pt idx="693">
                  <c:v>0.59917500000000001</c:v>
                </c:pt>
                <c:pt idx="694">
                  <c:v>0.59917500000000001</c:v>
                </c:pt>
                <c:pt idx="695">
                  <c:v>0.59917500000000001</c:v>
                </c:pt>
                <c:pt idx="696">
                  <c:v>0.59902699999999998</c:v>
                </c:pt>
                <c:pt idx="697">
                  <c:v>0.59902699999999998</c:v>
                </c:pt>
                <c:pt idx="698">
                  <c:v>0.59919800000000001</c:v>
                </c:pt>
                <c:pt idx="699">
                  <c:v>0.59919800000000001</c:v>
                </c:pt>
                <c:pt idx="700">
                  <c:v>0.59988300000000006</c:v>
                </c:pt>
                <c:pt idx="701">
                  <c:v>0.59998799999999997</c:v>
                </c:pt>
                <c:pt idx="702">
                  <c:v>0.59998799999999997</c:v>
                </c:pt>
                <c:pt idx="703">
                  <c:v>0.59945499999999996</c:v>
                </c:pt>
                <c:pt idx="704">
                  <c:v>0.59945499999999996</c:v>
                </c:pt>
                <c:pt idx="705">
                  <c:v>0.59874499999999997</c:v>
                </c:pt>
                <c:pt idx="706">
                  <c:v>0.59874499999999997</c:v>
                </c:pt>
                <c:pt idx="707">
                  <c:v>0.59874499999999997</c:v>
                </c:pt>
                <c:pt idx="708">
                  <c:v>0.59807200000000005</c:v>
                </c:pt>
                <c:pt idx="709">
                  <c:v>0.59801199999999999</c:v>
                </c:pt>
                <c:pt idx="710">
                  <c:v>0.59801199999999999</c:v>
                </c:pt>
                <c:pt idx="711">
                  <c:v>0.59801199999999999</c:v>
                </c:pt>
                <c:pt idx="712">
                  <c:v>0.59801199999999999</c:v>
                </c:pt>
                <c:pt idx="713">
                  <c:v>0.59801199999999999</c:v>
                </c:pt>
                <c:pt idx="714">
                  <c:v>0.59801199999999999</c:v>
                </c:pt>
                <c:pt idx="715">
                  <c:v>0.59801199999999999</c:v>
                </c:pt>
                <c:pt idx="716">
                  <c:v>0.59801199999999999</c:v>
                </c:pt>
                <c:pt idx="717">
                  <c:v>0.59878200000000004</c:v>
                </c:pt>
                <c:pt idx="718">
                  <c:v>0.59878200000000004</c:v>
                </c:pt>
                <c:pt idx="719">
                  <c:v>0.59916999999999998</c:v>
                </c:pt>
                <c:pt idx="720">
                  <c:v>0.59916999999999998</c:v>
                </c:pt>
                <c:pt idx="721">
                  <c:v>0.59916999999999998</c:v>
                </c:pt>
                <c:pt idx="722">
                  <c:v>0.59916999999999998</c:v>
                </c:pt>
                <c:pt idx="723">
                  <c:v>0.60068600000000005</c:v>
                </c:pt>
                <c:pt idx="724">
                  <c:v>0.60109699999999999</c:v>
                </c:pt>
                <c:pt idx="725">
                  <c:v>0.60109699999999999</c:v>
                </c:pt>
                <c:pt idx="726">
                  <c:v>0.60109699999999999</c:v>
                </c:pt>
                <c:pt idx="727">
                  <c:v>0.60205500000000001</c:v>
                </c:pt>
                <c:pt idx="728">
                  <c:v>0.60205500000000001</c:v>
                </c:pt>
                <c:pt idx="729">
                  <c:v>0.60205500000000001</c:v>
                </c:pt>
                <c:pt idx="730">
                  <c:v>0.60236500000000004</c:v>
                </c:pt>
                <c:pt idx="731">
                  <c:v>0.601908</c:v>
                </c:pt>
                <c:pt idx="732">
                  <c:v>0.60167300000000001</c:v>
                </c:pt>
                <c:pt idx="733">
                  <c:v>0.60167300000000001</c:v>
                </c:pt>
                <c:pt idx="734">
                  <c:v>0.60167300000000001</c:v>
                </c:pt>
                <c:pt idx="735">
                  <c:v>0.60167300000000001</c:v>
                </c:pt>
                <c:pt idx="736">
                  <c:v>0.60193700000000006</c:v>
                </c:pt>
                <c:pt idx="737">
                  <c:v>0.60193700000000006</c:v>
                </c:pt>
                <c:pt idx="738">
                  <c:v>0.60193700000000006</c:v>
                </c:pt>
                <c:pt idx="739">
                  <c:v>0.60251299999999997</c:v>
                </c:pt>
                <c:pt idx="740">
                  <c:v>0.60251299999999997</c:v>
                </c:pt>
                <c:pt idx="741">
                  <c:v>0.60251299999999997</c:v>
                </c:pt>
                <c:pt idx="742">
                  <c:v>0.60251299999999997</c:v>
                </c:pt>
                <c:pt idx="743">
                  <c:v>0.60251299999999997</c:v>
                </c:pt>
                <c:pt idx="744">
                  <c:v>0.60376799999999997</c:v>
                </c:pt>
                <c:pt idx="745">
                  <c:v>0.60376799999999997</c:v>
                </c:pt>
                <c:pt idx="746">
                  <c:v>0.60376799999999997</c:v>
                </c:pt>
                <c:pt idx="747">
                  <c:v>0.60376799999999997</c:v>
                </c:pt>
                <c:pt idx="748">
                  <c:v>0.60449900000000001</c:v>
                </c:pt>
                <c:pt idx="749">
                  <c:v>0.60449900000000001</c:v>
                </c:pt>
                <c:pt idx="750">
                  <c:v>0.60449900000000001</c:v>
                </c:pt>
                <c:pt idx="751">
                  <c:v>0.60528899999999997</c:v>
                </c:pt>
                <c:pt idx="752">
                  <c:v>0.60573999999999995</c:v>
                </c:pt>
                <c:pt idx="753">
                  <c:v>0.60585100000000003</c:v>
                </c:pt>
                <c:pt idx="754">
                  <c:v>0.60561399999999999</c:v>
                </c:pt>
                <c:pt idx="755">
                  <c:v>0.60514800000000002</c:v>
                </c:pt>
                <c:pt idx="756">
                  <c:v>0.60514800000000002</c:v>
                </c:pt>
                <c:pt idx="757">
                  <c:v>0.60514800000000002</c:v>
                </c:pt>
                <c:pt idx="758">
                  <c:v>0.60514800000000002</c:v>
                </c:pt>
                <c:pt idx="759">
                  <c:v>0.60526000000000002</c:v>
                </c:pt>
                <c:pt idx="760">
                  <c:v>0.60526000000000002</c:v>
                </c:pt>
                <c:pt idx="761">
                  <c:v>0.60522699999999996</c:v>
                </c:pt>
                <c:pt idx="762">
                  <c:v>0.60522699999999996</c:v>
                </c:pt>
                <c:pt idx="763">
                  <c:v>0.60473699999999997</c:v>
                </c:pt>
                <c:pt idx="764">
                  <c:v>0.60473699999999997</c:v>
                </c:pt>
                <c:pt idx="765">
                  <c:v>0.60424</c:v>
                </c:pt>
                <c:pt idx="766">
                  <c:v>0.60424</c:v>
                </c:pt>
                <c:pt idx="767">
                  <c:v>0.60424</c:v>
                </c:pt>
                <c:pt idx="768">
                  <c:v>0.60424</c:v>
                </c:pt>
                <c:pt idx="769">
                  <c:v>0.60424</c:v>
                </c:pt>
                <c:pt idx="770">
                  <c:v>0.60424</c:v>
                </c:pt>
                <c:pt idx="771">
                  <c:v>0.60424</c:v>
                </c:pt>
                <c:pt idx="772">
                  <c:v>0.60424</c:v>
                </c:pt>
                <c:pt idx="773">
                  <c:v>0.603769</c:v>
                </c:pt>
                <c:pt idx="774">
                  <c:v>0.603769</c:v>
                </c:pt>
                <c:pt idx="775">
                  <c:v>0.603769</c:v>
                </c:pt>
                <c:pt idx="776">
                  <c:v>0.603769</c:v>
                </c:pt>
                <c:pt idx="777">
                  <c:v>0.60351299999999997</c:v>
                </c:pt>
                <c:pt idx="778">
                  <c:v>0.60351299999999997</c:v>
                </c:pt>
                <c:pt idx="779">
                  <c:v>0.60351299999999997</c:v>
                </c:pt>
                <c:pt idx="780">
                  <c:v>0.60351299999999997</c:v>
                </c:pt>
                <c:pt idx="781">
                  <c:v>0.60351299999999997</c:v>
                </c:pt>
                <c:pt idx="782">
                  <c:v>0.60351299999999997</c:v>
                </c:pt>
                <c:pt idx="783">
                  <c:v>0.60351299999999997</c:v>
                </c:pt>
                <c:pt idx="784">
                  <c:v>0.60351299999999997</c:v>
                </c:pt>
                <c:pt idx="785">
                  <c:v>0.60351299999999997</c:v>
                </c:pt>
                <c:pt idx="786">
                  <c:v>0.60351299999999997</c:v>
                </c:pt>
                <c:pt idx="787">
                  <c:v>0.60351299999999997</c:v>
                </c:pt>
                <c:pt idx="788">
                  <c:v>0.60351299999999997</c:v>
                </c:pt>
                <c:pt idx="789">
                  <c:v>0.60351299999999997</c:v>
                </c:pt>
                <c:pt idx="790">
                  <c:v>0.60351299999999997</c:v>
                </c:pt>
                <c:pt idx="791">
                  <c:v>0.60384899999999997</c:v>
                </c:pt>
                <c:pt idx="792">
                  <c:v>0.60384899999999997</c:v>
                </c:pt>
                <c:pt idx="793">
                  <c:v>0.60384899999999997</c:v>
                </c:pt>
                <c:pt idx="794">
                  <c:v>0.60429600000000006</c:v>
                </c:pt>
                <c:pt idx="795">
                  <c:v>0.60444900000000001</c:v>
                </c:pt>
                <c:pt idx="796">
                  <c:v>0.60444900000000001</c:v>
                </c:pt>
                <c:pt idx="797">
                  <c:v>0.60432699999999995</c:v>
                </c:pt>
                <c:pt idx="798">
                  <c:v>0.60432699999999995</c:v>
                </c:pt>
                <c:pt idx="799">
                  <c:v>0.60432699999999995</c:v>
                </c:pt>
                <c:pt idx="800">
                  <c:v>0.60347700000000004</c:v>
                </c:pt>
                <c:pt idx="801">
                  <c:v>0.60347700000000004</c:v>
                </c:pt>
                <c:pt idx="802">
                  <c:v>0.60347700000000004</c:v>
                </c:pt>
                <c:pt idx="803">
                  <c:v>0.60347700000000004</c:v>
                </c:pt>
                <c:pt idx="804">
                  <c:v>0.60347700000000004</c:v>
                </c:pt>
                <c:pt idx="805">
                  <c:v>0.60347700000000004</c:v>
                </c:pt>
                <c:pt idx="806">
                  <c:v>0.60327500000000001</c:v>
                </c:pt>
                <c:pt idx="807">
                  <c:v>0.60327500000000001</c:v>
                </c:pt>
                <c:pt idx="808">
                  <c:v>0.60305200000000003</c:v>
                </c:pt>
                <c:pt idx="809">
                  <c:v>0.60305200000000003</c:v>
                </c:pt>
                <c:pt idx="810">
                  <c:v>0.60316999999999998</c:v>
                </c:pt>
                <c:pt idx="811">
                  <c:v>0.60316999999999998</c:v>
                </c:pt>
                <c:pt idx="812">
                  <c:v>0.60316999999999998</c:v>
                </c:pt>
                <c:pt idx="813">
                  <c:v>0.60334699999999997</c:v>
                </c:pt>
                <c:pt idx="814">
                  <c:v>0.60334699999999997</c:v>
                </c:pt>
                <c:pt idx="815">
                  <c:v>0.60334699999999997</c:v>
                </c:pt>
                <c:pt idx="816">
                  <c:v>0.60334699999999997</c:v>
                </c:pt>
                <c:pt idx="817">
                  <c:v>0.60326599999999997</c:v>
                </c:pt>
                <c:pt idx="818">
                  <c:v>0.60326599999999997</c:v>
                </c:pt>
                <c:pt idx="819">
                  <c:v>0.60274099999999997</c:v>
                </c:pt>
                <c:pt idx="820">
                  <c:v>0.60274099999999997</c:v>
                </c:pt>
                <c:pt idx="821">
                  <c:v>0.60188799999999998</c:v>
                </c:pt>
                <c:pt idx="822">
                  <c:v>0.60188799999999998</c:v>
                </c:pt>
                <c:pt idx="823">
                  <c:v>0.60188799999999998</c:v>
                </c:pt>
                <c:pt idx="824">
                  <c:v>0.60173600000000005</c:v>
                </c:pt>
                <c:pt idx="825">
                  <c:v>0.60173600000000005</c:v>
                </c:pt>
                <c:pt idx="826">
                  <c:v>0.60173600000000005</c:v>
                </c:pt>
                <c:pt idx="827">
                  <c:v>0.60173600000000005</c:v>
                </c:pt>
                <c:pt idx="828">
                  <c:v>0.60164799999999996</c:v>
                </c:pt>
                <c:pt idx="829">
                  <c:v>0.60164799999999996</c:v>
                </c:pt>
                <c:pt idx="830">
                  <c:v>0.60164799999999996</c:v>
                </c:pt>
                <c:pt idx="831">
                  <c:v>0.60164799999999996</c:v>
                </c:pt>
                <c:pt idx="832">
                  <c:v>0.60129600000000005</c:v>
                </c:pt>
                <c:pt idx="833">
                  <c:v>0.60129600000000005</c:v>
                </c:pt>
                <c:pt idx="834">
                  <c:v>0.60068600000000005</c:v>
                </c:pt>
                <c:pt idx="835">
                  <c:v>0.60068600000000005</c:v>
                </c:pt>
                <c:pt idx="836">
                  <c:v>0.60068600000000005</c:v>
                </c:pt>
                <c:pt idx="837">
                  <c:v>0.60068600000000005</c:v>
                </c:pt>
                <c:pt idx="838">
                  <c:v>0.60068600000000005</c:v>
                </c:pt>
                <c:pt idx="839">
                  <c:v>0.60068600000000005</c:v>
                </c:pt>
                <c:pt idx="840">
                  <c:v>0.60068600000000005</c:v>
                </c:pt>
                <c:pt idx="841">
                  <c:v>0.60010399999999997</c:v>
                </c:pt>
                <c:pt idx="842">
                  <c:v>0.60010399999999997</c:v>
                </c:pt>
                <c:pt idx="843">
                  <c:v>0.60010399999999997</c:v>
                </c:pt>
                <c:pt idx="844">
                  <c:v>0.60026500000000005</c:v>
                </c:pt>
                <c:pt idx="845">
                  <c:v>0.60034100000000001</c:v>
                </c:pt>
                <c:pt idx="846">
                  <c:v>0.60034100000000001</c:v>
                </c:pt>
                <c:pt idx="847">
                  <c:v>0.60163999999999995</c:v>
                </c:pt>
                <c:pt idx="848">
                  <c:v>0.60163999999999995</c:v>
                </c:pt>
                <c:pt idx="849">
                  <c:v>0.60163999999999995</c:v>
                </c:pt>
                <c:pt idx="850">
                  <c:v>0.60163999999999995</c:v>
                </c:pt>
                <c:pt idx="851">
                  <c:v>0.60167999999999999</c:v>
                </c:pt>
                <c:pt idx="852">
                  <c:v>0.60167999999999999</c:v>
                </c:pt>
                <c:pt idx="853">
                  <c:v>0.60167999999999999</c:v>
                </c:pt>
                <c:pt idx="854">
                  <c:v>0.60167999999999999</c:v>
                </c:pt>
                <c:pt idx="855">
                  <c:v>0.60116599999999998</c:v>
                </c:pt>
                <c:pt idx="856">
                  <c:v>0.60116599999999998</c:v>
                </c:pt>
                <c:pt idx="857">
                  <c:v>0.60067199999999998</c:v>
                </c:pt>
                <c:pt idx="858">
                  <c:v>0.60067199999999998</c:v>
                </c:pt>
                <c:pt idx="859">
                  <c:v>0.60067199999999998</c:v>
                </c:pt>
                <c:pt idx="860">
                  <c:v>0.60052000000000005</c:v>
                </c:pt>
                <c:pt idx="861">
                  <c:v>0.60037300000000005</c:v>
                </c:pt>
                <c:pt idx="862">
                  <c:v>0.60037300000000005</c:v>
                </c:pt>
                <c:pt idx="863">
                  <c:v>0.59992500000000004</c:v>
                </c:pt>
                <c:pt idx="864">
                  <c:v>0.59986200000000001</c:v>
                </c:pt>
                <c:pt idx="865">
                  <c:v>0.59986200000000001</c:v>
                </c:pt>
                <c:pt idx="866">
                  <c:v>0.59986200000000001</c:v>
                </c:pt>
                <c:pt idx="867">
                  <c:v>0.59986200000000001</c:v>
                </c:pt>
                <c:pt idx="868">
                  <c:v>0.60029999999999994</c:v>
                </c:pt>
                <c:pt idx="869">
                  <c:v>0.60029999999999994</c:v>
                </c:pt>
                <c:pt idx="870">
                  <c:v>0.60029999999999994</c:v>
                </c:pt>
                <c:pt idx="871">
                  <c:v>0.60029999999999994</c:v>
                </c:pt>
                <c:pt idx="872">
                  <c:v>0.60034799999999999</c:v>
                </c:pt>
                <c:pt idx="873">
                  <c:v>0.60034799999999999</c:v>
                </c:pt>
                <c:pt idx="874">
                  <c:v>0.60034799999999999</c:v>
                </c:pt>
                <c:pt idx="875">
                  <c:v>0.60102500000000003</c:v>
                </c:pt>
                <c:pt idx="876">
                  <c:v>0.60102500000000003</c:v>
                </c:pt>
                <c:pt idx="877">
                  <c:v>0.60114000000000001</c:v>
                </c:pt>
                <c:pt idx="878">
                  <c:v>0.60114000000000001</c:v>
                </c:pt>
                <c:pt idx="879">
                  <c:v>0.60114000000000001</c:v>
                </c:pt>
                <c:pt idx="880">
                  <c:v>0.60111700000000001</c:v>
                </c:pt>
                <c:pt idx="881">
                  <c:v>0.60111700000000001</c:v>
                </c:pt>
                <c:pt idx="882">
                  <c:v>0.601468</c:v>
                </c:pt>
                <c:pt idx="883">
                  <c:v>0.60154700000000005</c:v>
                </c:pt>
                <c:pt idx="884">
                  <c:v>0.60154700000000005</c:v>
                </c:pt>
                <c:pt idx="885">
                  <c:v>0.60154700000000005</c:v>
                </c:pt>
                <c:pt idx="886">
                  <c:v>0.60116400000000003</c:v>
                </c:pt>
                <c:pt idx="887">
                  <c:v>0.60116400000000003</c:v>
                </c:pt>
                <c:pt idx="888">
                  <c:v>0.60116400000000003</c:v>
                </c:pt>
                <c:pt idx="889">
                  <c:v>0.60073600000000005</c:v>
                </c:pt>
                <c:pt idx="890">
                  <c:v>0.60073600000000005</c:v>
                </c:pt>
                <c:pt idx="891">
                  <c:v>0.600935</c:v>
                </c:pt>
                <c:pt idx="892">
                  <c:v>0.600935</c:v>
                </c:pt>
                <c:pt idx="893">
                  <c:v>0.60117699999999996</c:v>
                </c:pt>
                <c:pt idx="894">
                  <c:v>0.60117699999999996</c:v>
                </c:pt>
                <c:pt idx="895">
                  <c:v>0.60117699999999996</c:v>
                </c:pt>
                <c:pt idx="896">
                  <c:v>0.60106899999999996</c:v>
                </c:pt>
                <c:pt idx="897">
                  <c:v>0.60106899999999996</c:v>
                </c:pt>
                <c:pt idx="898">
                  <c:v>0.60106899999999996</c:v>
                </c:pt>
                <c:pt idx="899">
                  <c:v>0.600719</c:v>
                </c:pt>
                <c:pt idx="900">
                  <c:v>0.600719</c:v>
                </c:pt>
                <c:pt idx="901">
                  <c:v>0.600719</c:v>
                </c:pt>
                <c:pt idx="902">
                  <c:v>0.600719</c:v>
                </c:pt>
                <c:pt idx="903">
                  <c:v>0.600719</c:v>
                </c:pt>
                <c:pt idx="904">
                  <c:v>0.60103099999999998</c:v>
                </c:pt>
                <c:pt idx="905">
                  <c:v>0.60103099999999998</c:v>
                </c:pt>
                <c:pt idx="906">
                  <c:v>0.60093700000000005</c:v>
                </c:pt>
                <c:pt idx="907">
                  <c:v>0.60093700000000005</c:v>
                </c:pt>
                <c:pt idx="908">
                  <c:v>0.60093700000000005</c:v>
                </c:pt>
                <c:pt idx="909">
                  <c:v>0.60093700000000005</c:v>
                </c:pt>
                <c:pt idx="910">
                  <c:v>0.60114500000000004</c:v>
                </c:pt>
                <c:pt idx="911">
                  <c:v>0.60114500000000004</c:v>
                </c:pt>
                <c:pt idx="912">
                  <c:v>0.60114500000000004</c:v>
                </c:pt>
                <c:pt idx="913">
                  <c:v>0.60114500000000004</c:v>
                </c:pt>
                <c:pt idx="914">
                  <c:v>0.60114500000000004</c:v>
                </c:pt>
                <c:pt idx="915">
                  <c:v>0.60114500000000004</c:v>
                </c:pt>
                <c:pt idx="916">
                  <c:v>0.60114500000000004</c:v>
                </c:pt>
                <c:pt idx="917">
                  <c:v>0.60114500000000004</c:v>
                </c:pt>
                <c:pt idx="918">
                  <c:v>0.60114500000000004</c:v>
                </c:pt>
                <c:pt idx="919">
                  <c:v>0.60114500000000004</c:v>
                </c:pt>
                <c:pt idx="920">
                  <c:v>0.60114500000000004</c:v>
                </c:pt>
                <c:pt idx="921">
                  <c:v>0.60114500000000004</c:v>
                </c:pt>
                <c:pt idx="922">
                  <c:v>0.60114500000000004</c:v>
                </c:pt>
                <c:pt idx="923">
                  <c:v>0.60114500000000004</c:v>
                </c:pt>
                <c:pt idx="924">
                  <c:v>0.60114500000000004</c:v>
                </c:pt>
                <c:pt idx="925">
                  <c:v>0.598306</c:v>
                </c:pt>
                <c:pt idx="926">
                  <c:v>0.598306</c:v>
                </c:pt>
                <c:pt idx="927">
                  <c:v>0.59739900000000001</c:v>
                </c:pt>
                <c:pt idx="928">
                  <c:v>0.59739900000000001</c:v>
                </c:pt>
                <c:pt idx="929">
                  <c:v>0.59739200000000003</c:v>
                </c:pt>
                <c:pt idx="930">
                  <c:v>0.59751799999999999</c:v>
                </c:pt>
                <c:pt idx="931">
                  <c:v>0.59751799999999999</c:v>
                </c:pt>
                <c:pt idx="932">
                  <c:v>0.59751799999999999</c:v>
                </c:pt>
                <c:pt idx="933">
                  <c:v>0.59746200000000005</c:v>
                </c:pt>
                <c:pt idx="934">
                  <c:v>0.59746200000000005</c:v>
                </c:pt>
                <c:pt idx="935">
                  <c:v>0.59716999999999998</c:v>
                </c:pt>
                <c:pt idx="936">
                  <c:v>0.59716999999999998</c:v>
                </c:pt>
                <c:pt idx="937">
                  <c:v>0.59682199999999996</c:v>
                </c:pt>
                <c:pt idx="938">
                  <c:v>0.59682199999999996</c:v>
                </c:pt>
                <c:pt idx="939">
                  <c:v>0.59682199999999996</c:v>
                </c:pt>
                <c:pt idx="940">
                  <c:v>0.59682199999999996</c:v>
                </c:pt>
                <c:pt idx="941">
                  <c:v>0.59684199999999998</c:v>
                </c:pt>
                <c:pt idx="942">
                  <c:v>0.59684199999999998</c:v>
                </c:pt>
                <c:pt idx="943">
                  <c:v>0.59684199999999998</c:v>
                </c:pt>
                <c:pt idx="944">
                  <c:v>0.59672800000000004</c:v>
                </c:pt>
                <c:pt idx="945">
                  <c:v>0.59672800000000004</c:v>
                </c:pt>
                <c:pt idx="946">
                  <c:v>0.59672800000000004</c:v>
                </c:pt>
                <c:pt idx="947">
                  <c:v>0.59686099999999997</c:v>
                </c:pt>
                <c:pt idx="948">
                  <c:v>0.59686099999999997</c:v>
                </c:pt>
                <c:pt idx="949">
                  <c:v>0.59686099999999997</c:v>
                </c:pt>
                <c:pt idx="950">
                  <c:v>0.59686099999999997</c:v>
                </c:pt>
                <c:pt idx="951">
                  <c:v>0.59766300000000006</c:v>
                </c:pt>
                <c:pt idx="952">
                  <c:v>0.59766300000000006</c:v>
                </c:pt>
                <c:pt idx="953">
                  <c:v>0.59795399999999999</c:v>
                </c:pt>
                <c:pt idx="954">
                  <c:v>0.59795399999999999</c:v>
                </c:pt>
                <c:pt idx="955">
                  <c:v>0.59795399999999999</c:v>
                </c:pt>
                <c:pt idx="956">
                  <c:v>0.59795399999999999</c:v>
                </c:pt>
                <c:pt idx="957">
                  <c:v>0.59879599999999999</c:v>
                </c:pt>
                <c:pt idx="958">
                  <c:v>0.59879599999999999</c:v>
                </c:pt>
                <c:pt idx="959">
                  <c:v>0.59879599999999999</c:v>
                </c:pt>
                <c:pt idx="960">
                  <c:v>0.59896799999999994</c:v>
                </c:pt>
                <c:pt idx="961">
                  <c:v>0.59896799999999994</c:v>
                </c:pt>
                <c:pt idx="962">
                  <c:v>0.59896899999999997</c:v>
                </c:pt>
                <c:pt idx="963">
                  <c:v>0.59896899999999997</c:v>
                </c:pt>
                <c:pt idx="964">
                  <c:v>0.59896899999999997</c:v>
                </c:pt>
                <c:pt idx="965">
                  <c:v>0.59896899999999997</c:v>
                </c:pt>
                <c:pt idx="966">
                  <c:v>0.59965400000000002</c:v>
                </c:pt>
                <c:pt idx="967">
                  <c:v>0.59965400000000002</c:v>
                </c:pt>
                <c:pt idx="968">
                  <c:v>0.60012500000000002</c:v>
                </c:pt>
                <c:pt idx="969">
                  <c:v>0.60012500000000002</c:v>
                </c:pt>
                <c:pt idx="970">
                  <c:v>0.60012500000000002</c:v>
                </c:pt>
                <c:pt idx="971">
                  <c:v>0.60058800000000001</c:v>
                </c:pt>
                <c:pt idx="972">
                  <c:v>0.60058800000000001</c:v>
                </c:pt>
                <c:pt idx="973">
                  <c:v>0.60058800000000001</c:v>
                </c:pt>
                <c:pt idx="974">
                  <c:v>0.60055400000000003</c:v>
                </c:pt>
                <c:pt idx="975">
                  <c:v>0.60055400000000003</c:v>
                </c:pt>
                <c:pt idx="976">
                  <c:v>0.60055400000000003</c:v>
                </c:pt>
                <c:pt idx="977">
                  <c:v>0.60055400000000003</c:v>
                </c:pt>
                <c:pt idx="978">
                  <c:v>0.60055400000000003</c:v>
                </c:pt>
                <c:pt idx="979">
                  <c:v>0.60055400000000003</c:v>
                </c:pt>
                <c:pt idx="980">
                  <c:v>0.60055400000000003</c:v>
                </c:pt>
                <c:pt idx="981">
                  <c:v>0.60055400000000003</c:v>
                </c:pt>
                <c:pt idx="982">
                  <c:v>0.60055400000000003</c:v>
                </c:pt>
                <c:pt idx="983">
                  <c:v>0.59977999999999998</c:v>
                </c:pt>
                <c:pt idx="984">
                  <c:v>0.59970400000000001</c:v>
                </c:pt>
                <c:pt idx="985">
                  <c:v>0.59973299999999996</c:v>
                </c:pt>
                <c:pt idx="986">
                  <c:v>0.59973299999999996</c:v>
                </c:pt>
                <c:pt idx="987">
                  <c:v>0.59973299999999996</c:v>
                </c:pt>
                <c:pt idx="988">
                  <c:v>0.59973299999999996</c:v>
                </c:pt>
                <c:pt idx="989">
                  <c:v>0.60115200000000002</c:v>
                </c:pt>
                <c:pt idx="990">
                  <c:v>0.60115200000000002</c:v>
                </c:pt>
                <c:pt idx="991">
                  <c:v>0.60115200000000002</c:v>
                </c:pt>
                <c:pt idx="992">
                  <c:v>0.601275</c:v>
                </c:pt>
                <c:pt idx="993">
                  <c:v>0.601275</c:v>
                </c:pt>
                <c:pt idx="994">
                  <c:v>0.601275</c:v>
                </c:pt>
                <c:pt idx="995">
                  <c:v>0.601275</c:v>
                </c:pt>
                <c:pt idx="996">
                  <c:v>0.601275</c:v>
                </c:pt>
                <c:pt idx="997">
                  <c:v>0.601275</c:v>
                </c:pt>
                <c:pt idx="998">
                  <c:v>0.601275</c:v>
                </c:pt>
                <c:pt idx="999">
                  <c:v>0.601275</c:v>
                </c:pt>
                <c:pt idx="1000">
                  <c:v>0.601275</c:v>
                </c:pt>
                <c:pt idx="1001">
                  <c:v>0.601275</c:v>
                </c:pt>
                <c:pt idx="1002">
                  <c:v>0.601275</c:v>
                </c:pt>
                <c:pt idx="1003">
                  <c:v>0.601275</c:v>
                </c:pt>
                <c:pt idx="1004">
                  <c:v>0.60050599999999998</c:v>
                </c:pt>
                <c:pt idx="1005">
                  <c:v>0.60050599999999998</c:v>
                </c:pt>
                <c:pt idx="1006">
                  <c:v>0.60050599999999998</c:v>
                </c:pt>
                <c:pt idx="1007">
                  <c:v>0.60050599999999998</c:v>
                </c:pt>
                <c:pt idx="1008">
                  <c:v>0.60131400000000002</c:v>
                </c:pt>
                <c:pt idx="1009">
                  <c:v>0.60174000000000005</c:v>
                </c:pt>
                <c:pt idx="1010">
                  <c:v>0.60174000000000005</c:v>
                </c:pt>
                <c:pt idx="1011">
                  <c:v>0.60197699999999998</c:v>
                </c:pt>
                <c:pt idx="1012">
                  <c:v>0.60197699999999998</c:v>
                </c:pt>
                <c:pt idx="1013">
                  <c:v>0.60197699999999998</c:v>
                </c:pt>
                <c:pt idx="1014">
                  <c:v>0.60197900000000004</c:v>
                </c:pt>
                <c:pt idx="1015">
                  <c:v>0.60197900000000004</c:v>
                </c:pt>
                <c:pt idx="1016">
                  <c:v>0.60197900000000004</c:v>
                </c:pt>
                <c:pt idx="1017">
                  <c:v>0.60197900000000004</c:v>
                </c:pt>
                <c:pt idx="1018">
                  <c:v>0.60158500000000004</c:v>
                </c:pt>
                <c:pt idx="1019">
                  <c:v>0.60158500000000004</c:v>
                </c:pt>
                <c:pt idx="1020">
                  <c:v>0.60158500000000004</c:v>
                </c:pt>
                <c:pt idx="1021">
                  <c:v>0.60158500000000004</c:v>
                </c:pt>
                <c:pt idx="1022">
                  <c:v>0.60114999999999996</c:v>
                </c:pt>
                <c:pt idx="1023">
                  <c:v>0.60114999999999996</c:v>
                </c:pt>
                <c:pt idx="1024">
                  <c:v>0.60114999999999996</c:v>
                </c:pt>
                <c:pt idx="1025">
                  <c:v>0.60114999999999996</c:v>
                </c:pt>
                <c:pt idx="1026">
                  <c:v>0.60114999999999996</c:v>
                </c:pt>
                <c:pt idx="1027">
                  <c:v>0.60114999999999996</c:v>
                </c:pt>
                <c:pt idx="1028">
                  <c:v>0.60114999999999996</c:v>
                </c:pt>
                <c:pt idx="1029">
                  <c:v>0.60114999999999996</c:v>
                </c:pt>
                <c:pt idx="1030">
                  <c:v>0.60114999999999996</c:v>
                </c:pt>
                <c:pt idx="1031">
                  <c:v>0.60031299999999999</c:v>
                </c:pt>
                <c:pt idx="1032">
                  <c:v>0.60031299999999999</c:v>
                </c:pt>
                <c:pt idx="1033">
                  <c:v>0.60031299999999999</c:v>
                </c:pt>
                <c:pt idx="1034">
                  <c:v>0.60031299999999999</c:v>
                </c:pt>
                <c:pt idx="1035">
                  <c:v>0.60031299999999999</c:v>
                </c:pt>
                <c:pt idx="1036">
                  <c:v>0.60031299999999999</c:v>
                </c:pt>
                <c:pt idx="1037">
                  <c:v>0.60031299999999999</c:v>
                </c:pt>
                <c:pt idx="1038">
                  <c:v>0.60031299999999999</c:v>
                </c:pt>
                <c:pt idx="1039">
                  <c:v>0.60031299999999999</c:v>
                </c:pt>
                <c:pt idx="1040">
                  <c:v>0.59987400000000002</c:v>
                </c:pt>
                <c:pt idx="1041">
                  <c:v>0.60004800000000003</c:v>
                </c:pt>
                <c:pt idx="1042">
                  <c:v>0.60004800000000003</c:v>
                </c:pt>
                <c:pt idx="1043">
                  <c:v>0.60004800000000003</c:v>
                </c:pt>
                <c:pt idx="1044">
                  <c:v>0.600665</c:v>
                </c:pt>
                <c:pt idx="1045">
                  <c:v>0.60080199999999995</c:v>
                </c:pt>
                <c:pt idx="1046">
                  <c:v>0.60073100000000001</c:v>
                </c:pt>
                <c:pt idx="1047">
                  <c:v>0.60073100000000001</c:v>
                </c:pt>
                <c:pt idx="1048">
                  <c:v>0.60073100000000001</c:v>
                </c:pt>
                <c:pt idx="1049">
                  <c:v>0.60073100000000001</c:v>
                </c:pt>
                <c:pt idx="1050">
                  <c:v>0.60056200000000004</c:v>
                </c:pt>
                <c:pt idx="1051">
                  <c:v>0.60056200000000004</c:v>
                </c:pt>
                <c:pt idx="1052">
                  <c:v>0.60077999999999998</c:v>
                </c:pt>
                <c:pt idx="1053">
                  <c:v>0.60077999999999998</c:v>
                </c:pt>
                <c:pt idx="1054">
                  <c:v>0.60141500000000003</c:v>
                </c:pt>
                <c:pt idx="1055">
                  <c:v>0.60160100000000005</c:v>
                </c:pt>
                <c:pt idx="1056">
                  <c:v>0.60160100000000005</c:v>
                </c:pt>
                <c:pt idx="1057">
                  <c:v>0.60181899999999999</c:v>
                </c:pt>
                <c:pt idx="1058">
                  <c:v>0.60181899999999999</c:v>
                </c:pt>
                <c:pt idx="1059">
                  <c:v>0.60181899999999999</c:v>
                </c:pt>
                <c:pt idx="1060">
                  <c:v>0.60181899999999999</c:v>
                </c:pt>
                <c:pt idx="1061">
                  <c:v>0.60181899999999999</c:v>
                </c:pt>
                <c:pt idx="1062">
                  <c:v>0.60168600000000005</c:v>
                </c:pt>
                <c:pt idx="1063">
                  <c:v>0.60168600000000005</c:v>
                </c:pt>
                <c:pt idx="1064">
                  <c:v>0.60168600000000005</c:v>
                </c:pt>
                <c:pt idx="1065">
                  <c:v>0.60168600000000005</c:v>
                </c:pt>
                <c:pt idx="1066">
                  <c:v>0.60168600000000005</c:v>
                </c:pt>
                <c:pt idx="1067">
                  <c:v>0.60090600000000005</c:v>
                </c:pt>
                <c:pt idx="1068">
                  <c:v>0.60090600000000005</c:v>
                </c:pt>
                <c:pt idx="1069">
                  <c:v>0.60090600000000005</c:v>
                </c:pt>
                <c:pt idx="1070">
                  <c:v>0.59995299999999996</c:v>
                </c:pt>
                <c:pt idx="1071">
                  <c:v>0.59995299999999996</c:v>
                </c:pt>
                <c:pt idx="1072">
                  <c:v>0.59995299999999996</c:v>
                </c:pt>
                <c:pt idx="1073">
                  <c:v>0.59995299999999996</c:v>
                </c:pt>
                <c:pt idx="1074">
                  <c:v>0.59995299999999996</c:v>
                </c:pt>
                <c:pt idx="1075">
                  <c:v>0.59995299999999996</c:v>
                </c:pt>
                <c:pt idx="1076">
                  <c:v>0.59995299999999996</c:v>
                </c:pt>
                <c:pt idx="1077">
                  <c:v>0.60033300000000001</c:v>
                </c:pt>
                <c:pt idx="1078">
                  <c:v>0.60033300000000001</c:v>
                </c:pt>
                <c:pt idx="1079">
                  <c:v>0.60053699999999999</c:v>
                </c:pt>
                <c:pt idx="1080">
                  <c:v>0.60053699999999999</c:v>
                </c:pt>
                <c:pt idx="1081">
                  <c:v>0.60041299999999997</c:v>
                </c:pt>
                <c:pt idx="1082">
                  <c:v>0.60041299999999997</c:v>
                </c:pt>
                <c:pt idx="1083">
                  <c:v>0.60041299999999997</c:v>
                </c:pt>
                <c:pt idx="1084">
                  <c:v>0.59976099999999999</c:v>
                </c:pt>
                <c:pt idx="1085">
                  <c:v>0.59976099999999999</c:v>
                </c:pt>
                <c:pt idx="1086">
                  <c:v>0.59976099999999999</c:v>
                </c:pt>
                <c:pt idx="1087">
                  <c:v>0.59937200000000002</c:v>
                </c:pt>
                <c:pt idx="1088">
                  <c:v>0.59937200000000002</c:v>
                </c:pt>
                <c:pt idx="1089">
                  <c:v>0.59937200000000002</c:v>
                </c:pt>
                <c:pt idx="1090">
                  <c:v>0.59942799999999996</c:v>
                </c:pt>
                <c:pt idx="1091">
                  <c:v>0.59942799999999996</c:v>
                </c:pt>
                <c:pt idx="1092">
                  <c:v>0.59942799999999996</c:v>
                </c:pt>
                <c:pt idx="1093">
                  <c:v>0.59942799999999996</c:v>
                </c:pt>
                <c:pt idx="1094">
                  <c:v>0.59985299999999997</c:v>
                </c:pt>
                <c:pt idx="1095">
                  <c:v>0.59985299999999997</c:v>
                </c:pt>
                <c:pt idx="1096">
                  <c:v>0.59985299999999997</c:v>
                </c:pt>
                <c:pt idx="1097">
                  <c:v>0.60082899999999995</c:v>
                </c:pt>
                <c:pt idx="1098">
                  <c:v>0.60082899999999995</c:v>
                </c:pt>
                <c:pt idx="1099">
                  <c:v>0.60082899999999995</c:v>
                </c:pt>
                <c:pt idx="1100">
                  <c:v>0.60082899999999995</c:v>
                </c:pt>
                <c:pt idx="1101">
                  <c:v>0.60082899999999995</c:v>
                </c:pt>
                <c:pt idx="1102">
                  <c:v>0.60082899999999995</c:v>
                </c:pt>
                <c:pt idx="1103">
                  <c:v>0.6028</c:v>
                </c:pt>
                <c:pt idx="1104">
                  <c:v>0.60291399999999995</c:v>
                </c:pt>
                <c:pt idx="1105">
                  <c:v>0.60291399999999995</c:v>
                </c:pt>
                <c:pt idx="1106">
                  <c:v>0.60291399999999995</c:v>
                </c:pt>
                <c:pt idx="1107">
                  <c:v>0.60291399999999995</c:v>
                </c:pt>
                <c:pt idx="1108">
                  <c:v>0.60291399999999995</c:v>
                </c:pt>
                <c:pt idx="1109">
                  <c:v>0.60254399999999997</c:v>
                </c:pt>
                <c:pt idx="1110">
                  <c:v>0.60254399999999997</c:v>
                </c:pt>
                <c:pt idx="1111">
                  <c:v>0.60254399999999997</c:v>
                </c:pt>
                <c:pt idx="1112">
                  <c:v>0.60254399999999997</c:v>
                </c:pt>
                <c:pt idx="1113">
                  <c:v>0.60254399999999997</c:v>
                </c:pt>
                <c:pt idx="1114">
                  <c:v>0.60285</c:v>
                </c:pt>
                <c:pt idx="1115">
                  <c:v>0.60285</c:v>
                </c:pt>
                <c:pt idx="1116">
                  <c:v>0.60228300000000001</c:v>
                </c:pt>
                <c:pt idx="1117">
                  <c:v>0.60228300000000001</c:v>
                </c:pt>
                <c:pt idx="1118">
                  <c:v>0.60190500000000002</c:v>
                </c:pt>
                <c:pt idx="1119">
                  <c:v>0.60190500000000002</c:v>
                </c:pt>
                <c:pt idx="1120">
                  <c:v>0.60190500000000002</c:v>
                </c:pt>
                <c:pt idx="1121">
                  <c:v>0.60159099999999999</c:v>
                </c:pt>
                <c:pt idx="1122">
                  <c:v>0.60159099999999999</c:v>
                </c:pt>
                <c:pt idx="1123">
                  <c:v>0.60159099999999999</c:v>
                </c:pt>
                <c:pt idx="1124">
                  <c:v>0.60159099999999999</c:v>
                </c:pt>
                <c:pt idx="1125">
                  <c:v>0.60159099999999999</c:v>
                </c:pt>
                <c:pt idx="1126">
                  <c:v>0.60159099999999999</c:v>
                </c:pt>
                <c:pt idx="1127">
                  <c:v>0.60159099999999999</c:v>
                </c:pt>
                <c:pt idx="1128">
                  <c:v>0.60159099999999999</c:v>
                </c:pt>
                <c:pt idx="1129">
                  <c:v>0.60159099999999999</c:v>
                </c:pt>
                <c:pt idx="1130">
                  <c:v>0.60159099999999999</c:v>
                </c:pt>
                <c:pt idx="1131">
                  <c:v>0.60144399999999998</c:v>
                </c:pt>
                <c:pt idx="1132">
                  <c:v>0.60144399999999998</c:v>
                </c:pt>
                <c:pt idx="1133">
                  <c:v>0.60144399999999998</c:v>
                </c:pt>
                <c:pt idx="1134">
                  <c:v>0.60144399999999998</c:v>
                </c:pt>
                <c:pt idx="1135">
                  <c:v>0.60212200000000005</c:v>
                </c:pt>
                <c:pt idx="1136">
                  <c:v>0.60240000000000005</c:v>
                </c:pt>
                <c:pt idx="1137">
                  <c:v>0.60240000000000005</c:v>
                </c:pt>
                <c:pt idx="1138">
                  <c:v>0.60306499999999996</c:v>
                </c:pt>
                <c:pt idx="1139">
                  <c:v>0.60306499999999996</c:v>
                </c:pt>
                <c:pt idx="1140">
                  <c:v>0.60353599999999996</c:v>
                </c:pt>
                <c:pt idx="1141">
                  <c:v>0.60365599999999997</c:v>
                </c:pt>
                <c:pt idx="1142">
                  <c:v>0.60308200000000001</c:v>
                </c:pt>
                <c:pt idx="1143">
                  <c:v>0.60308200000000001</c:v>
                </c:pt>
                <c:pt idx="1144">
                  <c:v>0.60308200000000001</c:v>
                </c:pt>
                <c:pt idx="1145">
                  <c:v>0.60159899999999999</c:v>
                </c:pt>
                <c:pt idx="1146">
                  <c:v>0.60159899999999999</c:v>
                </c:pt>
                <c:pt idx="1147">
                  <c:v>0.60159899999999999</c:v>
                </c:pt>
                <c:pt idx="1148">
                  <c:v>0.60152899999999998</c:v>
                </c:pt>
                <c:pt idx="1149">
                  <c:v>0.60152899999999998</c:v>
                </c:pt>
                <c:pt idx="1150">
                  <c:v>0.60152899999999998</c:v>
                </c:pt>
                <c:pt idx="1151">
                  <c:v>0.60152899999999998</c:v>
                </c:pt>
                <c:pt idx="1152">
                  <c:v>0.601688</c:v>
                </c:pt>
                <c:pt idx="1153">
                  <c:v>0.601688</c:v>
                </c:pt>
                <c:pt idx="1154">
                  <c:v>0.601688</c:v>
                </c:pt>
                <c:pt idx="1155">
                  <c:v>0.601688</c:v>
                </c:pt>
                <c:pt idx="1156">
                  <c:v>0.601688</c:v>
                </c:pt>
                <c:pt idx="1157">
                  <c:v>0.601688</c:v>
                </c:pt>
                <c:pt idx="1158">
                  <c:v>0.601688</c:v>
                </c:pt>
                <c:pt idx="1159">
                  <c:v>0.601688</c:v>
                </c:pt>
                <c:pt idx="1160">
                  <c:v>0.601688</c:v>
                </c:pt>
                <c:pt idx="1161">
                  <c:v>0.60197900000000004</c:v>
                </c:pt>
                <c:pt idx="1162">
                  <c:v>0.60197900000000004</c:v>
                </c:pt>
                <c:pt idx="1163">
                  <c:v>0.60197900000000004</c:v>
                </c:pt>
                <c:pt idx="1164">
                  <c:v>0.60197900000000004</c:v>
                </c:pt>
                <c:pt idx="1165">
                  <c:v>0.60197900000000004</c:v>
                </c:pt>
                <c:pt idx="1166">
                  <c:v>0.60238599999999998</c:v>
                </c:pt>
                <c:pt idx="1167">
                  <c:v>0.60238599999999998</c:v>
                </c:pt>
                <c:pt idx="1168">
                  <c:v>0.60238599999999998</c:v>
                </c:pt>
                <c:pt idx="1169">
                  <c:v>0.60238599999999998</c:v>
                </c:pt>
                <c:pt idx="1170">
                  <c:v>0.60238599999999998</c:v>
                </c:pt>
                <c:pt idx="1171">
                  <c:v>0.602163</c:v>
                </c:pt>
                <c:pt idx="1172">
                  <c:v>0.602163</c:v>
                </c:pt>
                <c:pt idx="1173">
                  <c:v>0.602163</c:v>
                </c:pt>
                <c:pt idx="1174">
                  <c:v>0.60050800000000004</c:v>
                </c:pt>
                <c:pt idx="1175">
                  <c:v>0.60007699999999997</c:v>
                </c:pt>
                <c:pt idx="1176">
                  <c:v>0.60007699999999997</c:v>
                </c:pt>
                <c:pt idx="1177">
                  <c:v>0.60002100000000003</c:v>
                </c:pt>
                <c:pt idx="1178">
                  <c:v>0.60002100000000003</c:v>
                </c:pt>
                <c:pt idx="1179">
                  <c:v>0.60002100000000003</c:v>
                </c:pt>
                <c:pt idx="1180">
                  <c:v>0.60002100000000003</c:v>
                </c:pt>
                <c:pt idx="1181">
                  <c:v>0.60002100000000003</c:v>
                </c:pt>
                <c:pt idx="1182">
                  <c:v>0.60042200000000001</c:v>
                </c:pt>
                <c:pt idx="1183">
                  <c:v>0.60042200000000001</c:v>
                </c:pt>
                <c:pt idx="1184">
                  <c:v>0.60092199999999996</c:v>
                </c:pt>
                <c:pt idx="1185">
                  <c:v>0.60092199999999996</c:v>
                </c:pt>
                <c:pt idx="1186">
                  <c:v>0.60092199999999996</c:v>
                </c:pt>
                <c:pt idx="1187">
                  <c:v>0.60092199999999996</c:v>
                </c:pt>
                <c:pt idx="1188">
                  <c:v>0.60092199999999996</c:v>
                </c:pt>
                <c:pt idx="1189">
                  <c:v>0.60092199999999996</c:v>
                </c:pt>
                <c:pt idx="1190">
                  <c:v>0.60092199999999996</c:v>
                </c:pt>
                <c:pt idx="1191">
                  <c:v>0.60092199999999996</c:v>
                </c:pt>
                <c:pt idx="1192">
                  <c:v>0.60092199999999996</c:v>
                </c:pt>
                <c:pt idx="1193">
                  <c:v>0.60099499999999995</c:v>
                </c:pt>
                <c:pt idx="1194">
                  <c:v>0.60099499999999995</c:v>
                </c:pt>
                <c:pt idx="1195">
                  <c:v>0.60087500000000005</c:v>
                </c:pt>
                <c:pt idx="1196">
                  <c:v>0.60087500000000005</c:v>
                </c:pt>
                <c:pt idx="1197">
                  <c:v>0.60060899999999995</c:v>
                </c:pt>
                <c:pt idx="1198">
                  <c:v>0.60060899999999995</c:v>
                </c:pt>
                <c:pt idx="1199">
                  <c:v>0.59953699999999999</c:v>
                </c:pt>
                <c:pt idx="1200">
                  <c:v>0.59913300000000003</c:v>
                </c:pt>
                <c:pt idx="1201">
                  <c:v>0.59892699999999999</c:v>
                </c:pt>
                <c:pt idx="1202">
                  <c:v>0.59892699999999999</c:v>
                </c:pt>
                <c:pt idx="1203">
                  <c:v>0.59892699999999999</c:v>
                </c:pt>
                <c:pt idx="1204">
                  <c:v>0.59896499999999997</c:v>
                </c:pt>
                <c:pt idx="1205">
                  <c:v>0.59896499999999997</c:v>
                </c:pt>
                <c:pt idx="1206">
                  <c:v>0.59899599999999997</c:v>
                </c:pt>
                <c:pt idx="1207">
                  <c:v>0.59899599999999997</c:v>
                </c:pt>
                <c:pt idx="1208">
                  <c:v>0.59899599999999997</c:v>
                </c:pt>
                <c:pt idx="1209">
                  <c:v>0.598939</c:v>
                </c:pt>
                <c:pt idx="1210">
                  <c:v>0.598939</c:v>
                </c:pt>
                <c:pt idx="1211">
                  <c:v>0.598939</c:v>
                </c:pt>
                <c:pt idx="1212">
                  <c:v>0.59913799999999995</c:v>
                </c:pt>
                <c:pt idx="1213">
                  <c:v>0.59913799999999995</c:v>
                </c:pt>
                <c:pt idx="1214">
                  <c:v>0.59913799999999995</c:v>
                </c:pt>
                <c:pt idx="1215">
                  <c:v>0.59913799999999995</c:v>
                </c:pt>
                <c:pt idx="1216">
                  <c:v>0.59913799999999995</c:v>
                </c:pt>
                <c:pt idx="1217">
                  <c:v>0.59913799999999995</c:v>
                </c:pt>
                <c:pt idx="1218">
                  <c:v>0.59913799999999995</c:v>
                </c:pt>
                <c:pt idx="1219">
                  <c:v>0.59913799999999995</c:v>
                </c:pt>
                <c:pt idx="1220">
                  <c:v>0.59913799999999995</c:v>
                </c:pt>
                <c:pt idx="1221">
                  <c:v>0.59913799999999995</c:v>
                </c:pt>
                <c:pt idx="1222">
                  <c:v>0.5998</c:v>
                </c:pt>
                <c:pt idx="1223">
                  <c:v>0.5998</c:v>
                </c:pt>
                <c:pt idx="1224">
                  <c:v>0.60018199999999999</c:v>
                </c:pt>
                <c:pt idx="1225">
                  <c:v>0.60033899999999996</c:v>
                </c:pt>
                <c:pt idx="1226">
                  <c:v>0.60042799999999996</c:v>
                </c:pt>
                <c:pt idx="1227">
                  <c:v>0.60042799999999996</c:v>
                </c:pt>
                <c:pt idx="1228">
                  <c:v>0.60066799999999998</c:v>
                </c:pt>
                <c:pt idx="1229">
                  <c:v>0.60066799999999998</c:v>
                </c:pt>
                <c:pt idx="1230">
                  <c:v>0.60066799999999998</c:v>
                </c:pt>
                <c:pt idx="1231">
                  <c:v>0.60028099999999995</c:v>
                </c:pt>
                <c:pt idx="1232">
                  <c:v>0.60028099999999995</c:v>
                </c:pt>
                <c:pt idx="1233">
                  <c:v>0.60028099999999995</c:v>
                </c:pt>
                <c:pt idx="1234">
                  <c:v>0.59959099999999999</c:v>
                </c:pt>
                <c:pt idx="1235">
                  <c:v>0.59959099999999999</c:v>
                </c:pt>
                <c:pt idx="1236">
                  <c:v>0.59969799999999995</c:v>
                </c:pt>
                <c:pt idx="1237">
                  <c:v>0.59987500000000005</c:v>
                </c:pt>
                <c:pt idx="1238">
                  <c:v>0.59987500000000005</c:v>
                </c:pt>
                <c:pt idx="1239">
                  <c:v>0.59987500000000005</c:v>
                </c:pt>
                <c:pt idx="1240">
                  <c:v>0.59987500000000005</c:v>
                </c:pt>
                <c:pt idx="1241">
                  <c:v>0.599993</c:v>
                </c:pt>
                <c:pt idx="1242">
                  <c:v>0.599993</c:v>
                </c:pt>
                <c:pt idx="1243">
                  <c:v>0.599993</c:v>
                </c:pt>
                <c:pt idx="1244">
                  <c:v>0.599993</c:v>
                </c:pt>
                <c:pt idx="1245">
                  <c:v>0.599993</c:v>
                </c:pt>
                <c:pt idx="1246">
                  <c:v>0.599993</c:v>
                </c:pt>
                <c:pt idx="1247">
                  <c:v>0.599993</c:v>
                </c:pt>
                <c:pt idx="1248">
                  <c:v>0.60010600000000003</c:v>
                </c:pt>
                <c:pt idx="1249">
                  <c:v>0.60010600000000003</c:v>
                </c:pt>
                <c:pt idx="1250">
                  <c:v>0.59943800000000003</c:v>
                </c:pt>
                <c:pt idx="1251">
                  <c:v>0.59943800000000003</c:v>
                </c:pt>
                <c:pt idx="1252">
                  <c:v>0.59777899999999995</c:v>
                </c:pt>
                <c:pt idx="1253">
                  <c:v>0.59777899999999995</c:v>
                </c:pt>
                <c:pt idx="1254">
                  <c:v>0.59757199999999999</c:v>
                </c:pt>
                <c:pt idx="1255">
                  <c:v>0.59757199999999999</c:v>
                </c:pt>
                <c:pt idx="1256">
                  <c:v>0.59772599999999998</c:v>
                </c:pt>
                <c:pt idx="1257">
                  <c:v>0.59734799999999999</c:v>
                </c:pt>
                <c:pt idx="1258">
                  <c:v>0.59734799999999999</c:v>
                </c:pt>
                <c:pt idx="1259">
                  <c:v>0.59665299999999999</c:v>
                </c:pt>
                <c:pt idx="1260">
                  <c:v>0.59665299999999999</c:v>
                </c:pt>
                <c:pt idx="1261">
                  <c:v>0.59665299999999999</c:v>
                </c:pt>
                <c:pt idx="1262">
                  <c:v>0.59650199999999998</c:v>
                </c:pt>
                <c:pt idx="1263">
                  <c:v>0.59650199999999998</c:v>
                </c:pt>
                <c:pt idx="1264">
                  <c:v>0.59650199999999998</c:v>
                </c:pt>
                <c:pt idx="1265">
                  <c:v>0.59650199999999998</c:v>
                </c:pt>
                <c:pt idx="1266">
                  <c:v>0.59650199999999998</c:v>
                </c:pt>
                <c:pt idx="1267">
                  <c:v>0.59650199999999998</c:v>
                </c:pt>
                <c:pt idx="1268">
                  <c:v>0.59708399999999995</c:v>
                </c:pt>
                <c:pt idx="1269">
                  <c:v>0.59708399999999995</c:v>
                </c:pt>
                <c:pt idx="1270">
                  <c:v>0.59708399999999995</c:v>
                </c:pt>
                <c:pt idx="1271">
                  <c:v>0.59731199999999995</c:v>
                </c:pt>
                <c:pt idx="1272">
                  <c:v>0.59731199999999995</c:v>
                </c:pt>
                <c:pt idx="1273">
                  <c:v>0.59731199999999995</c:v>
                </c:pt>
                <c:pt idx="1274">
                  <c:v>0.59758599999999995</c:v>
                </c:pt>
                <c:pt idx="1275">
                  <c:v>0.59758599999999995</c:v>
                </c:pt>
                <c:pt idx="1276">
                  <c:v>0.59758599999999995</c:v>
                </c:pt>
                <c:pt idx="1277">
                  <c:v>0.59860199999999997</c:v>
                </c:pt>
                <c:pt idx="1278">
                  <c:v>0.59860199999999997</c:v>
                </c:pt>
                <c:pt idx="1279">
                  <c:v>0.59877199999999997</c:v>
                </c:pt>
                <c:pt idx="1280">
                  <c:v>0.59877199999999997</c:v>
                </c:pt>
                <c:pt idx="1281">
                  <c:v>0.59892400000000001</c:v>
                </c:pt>
                <c:pt idx="1282">
                  <c:v>0.59892400000000001</c:v>
                </c:pt>
                <c:pt idx="1283">
                  <c:v>0.59885100000000002</c:v>
                </c:pt>
                <c:pt idx="1284">
                  <c:v>0.59821299999999999</c:v>
                </c:pt>
                <c:pt idx="1285">
                  <c:v>0.59776899999999999</c:v>
                </c:pt>
                <c:pt idx="1286">
                  <c:v>0.59776899999999999</c:v>
                </c:pt>
                <c:pt idx="1287">
                  <c:v>0.59776899999999999</c:v>
                </c:pt>
                <c:pt idx="1288">
                  <c:v>0.59776899999999999</c:v>
                </c:pt>
                <c:pt idx="1289">
                  <c:v>0.59778299999999995</c:v>
                </c:pt>
                <c:pt idx="1290">
                  <c:v>0.59778299999999995</c:v>
                </c:pt>
                <c:pt idx="1291">
                  <c:v>0.59778299999999995</c:v>
                </c:pt>
                <c:pt idx="1292">
                  <c:v>0.59791300000000003</c:v>
                </c:pt>
                <c:pt idx="1293">
                  <c:v>0.59791300000000003</c:v>
                </c:pt>
                <c:pt idx="1294">
                  <c:v>0.59791300000000003</c:v>
                </c:pt>
                <c:pt idx="1295">
                  <c:v>0.59791300000000003</c:v>
                </c:pt>
                <c:pt idx="1296">
                  <c:v>0.59791300000000003</c:v>
                </c:pt>
                <c:pt idx="1297">
                  <c:v>0.59791300000000003</c:v>
                </c:pt>
                <c:pt idx="1298">
                  <c:v>0.59791300000000003</c:v>
                </c:pt>
                <c:pt idx="1299">
                  <c:v>0.59791300000000003</c:v>
                </c:pt>
                <c:pt idx="1300">
                  <c:v>0.59791300000000003</c:v>
                </c:pt>
                <c:pt idx="1301">
                  <c:v>0.59791300000000003</c:v>
                </c:pt>
                <c:pt idx="1302">
                  <c:v>0.59791300000000003</c:v>
                </c:pt>
                <c:pt idx="1303">
                  <c:v>0.59791300000000003</c:v>
                </c:pt>
                <c:pt idx="1304">
                  <c:v>0.59791300000000003</c:v>
                </c:pt>
                <c:pt idx="1305">
                  <c:v>0.59791300000000003</c:v>
                </c:pt>
                <c:pt idx="1306">
                  <c:v>0.59791300000000003</c:v>
                </c:pt>
                <c:pt idx="1307">
                  <c:v>0.59791300000000003</c:v>
                </c:pt>
                <c:pt idx="1308">
                  <c:v>0.59979499999999997</c:v>
                </c:pt>
                <c:pt idx="1309">
                  <c:v>0.59979499999999997</c:v>
                </c:pt>
                <c:pt idx="1310">
                  <c:v>0.59979499999999997</c:v>
                </c:pt>
                <c:pt idx="1311">
                  <c:v>0.59979499999999997</c:v>
                </c:pt>
                <c:pt idx="1312">
                  <c:v>0.59993200000000002</c:v>
                </c:pt>
                <c:pt idx="1313">
                  <c:v>0.59993200000000002</c:v>
                </c:pt>
                <c:pt idx="1314">
                  <c:v>0.59990200000000005</c:v>
                </c:pt>
                <c:pt idx="1315">
                  <c:v>0.59990200000000005</c:v>
                </c:pt>
                <c:pt idx="1316">
                  <c:v>0.59987800000000002</c:v>
                </c:pt>
                <c:pt idx="1317">
                  <c:v>0.59987800000000002</c:v>
                </c:pt>
                <c:pt idx="1318">
                  <c:v>0.59935700000000003</c:v>
                </c:pt>
                <c:pt idx="1319">
                  <c:v>0.59882000000000002</c:v>
                </c:pt>
                <c:pt idx="1320">
                  <c:v>0.59860599999999997</c:v>
                </c:pt>
                <c:pt idx="1321">
                  <c:v>0.59860599999999997</c:v>
                </c:pt>
                <c:pt idx="1322">
                  <c:v>0.59860599999999997</c:v>
                </c:pt>
                <c:pt idx="1323">
                  <c:v>0.59860599999999997</c:v>
                </c:pt>
                <c:pt idx="1324">
                  <c:v>0.59864200000000001</c:v>
                </c:pt>
                <c:pt idx="1325">
                  <c:v>0.59864200000000001</c:v>
                </c:pt>
                <c:pt idx="1326">
                  <c:v>0.59865100000000004</c:v>
                </c:pt>
              </c:numCache>
            </c:numRef>
          </c:yVal>
          <c:smooth val="1"/>
          <c:extLst>
            <c:ext xmlns:c16="http://schemas.microsoft.com/office/drawing/2014/chart" uri="{C3380CC4-5D6E-409C-BE32-E72D297353CC}">
              <c16:uniqueId val="{00000006-4E5E-4067-9A1D-0963DB6A0FF0}"/>
            </c:ext>
          </c:extLst>
        </c:ser>
        <c:ser>
          <c:idx val="7"/>
          <c:order val="7"/>
          <c:tx>
            <c:strRef>
              <c:f>'911'!$I$1</c:f>
              <c:strCache>
                <c:ptCount val="1"/>
                <c:pt idx="0">
                  <c:v>v(out1)</c:v>
                </c:pt>
              </c:strCache>
            </c:strRef>
          </c:tx>
          <c:spPr>
            <a:ln w="19050" cap="rnd">
              <a:solidFill>
                <a:srgbClr val="FF000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'911'!$I$2:$I$1328</c:f>
              <c:numCache>
                <c:formatCode>General</c:formatCode>
                <c:ptCount val="1327"/>
                <c:pt idx="0">
                  <c:v>0.63168899999999994</c:v>
                </c:pt>
                <c:pt idx="1">
                  <c:v>0.63168899999999994</c:v>
                </c:pt>
                <c:pt idx="2">
                  <c:v>0.631633</c:v>
                </c:pt>
                <c:pt idx="3">
                  <c:v>0.631633</c:v>
                </c:pt>
                <c:pt idx="4">
                  <c:v>0.631633</c:v>
                </c:pt>
                <c:pt idx="5">
                  <c:v>0.63143700000000003</c:v>
                </c:pt>
                <c:pt idx="6">
                  <c:v>0.63145399999999996</c:v>
                </c:pt>
                <c:pt idx="7">
                  <c:v>0.63178299999999998</c:v>
                </c:pt>
                <c:pt idx="8">
                  <c:v>0.63178299999999998</c:v>
                </c:pt>
                <c:pt idx="9">
                  <c:v>0.63335699999999995</c:v>
                </c:pt>
                <c:pt idx="10">
                  <c:v>0.63335699999999995</c:v>
                </c:pt>
                <c:pt idx="11">
                  <c:v>0.63335699999999995</c:v>
                </c:pt>
                <c:pt idx="12">
                  <c:v>0.63335699999999995</c:v>
                </c:pt>
                <c:pt idx="13">
                  <c:v>0.63513500000000001</c:v>
                </c:pt>
                <c:pt idx="14">
                  <c:v>0.63513500000000001</c:v>
                </c:pt>
                <c:pt idx="15">
                  <c:v>0.63537699999999997</c:v>
                </c:pt>
                <c:pt idx="16">
                  <c:v>0.63537699999999997</c:v>
                </c:pt>
                <c:pt idx="17">
                  <c:v>0.63517999999999997</c:v>
                </c:pt>
                <c:pt idx="18">
                  <c:v>0.63517999999999997</c:v>
                </c:pt>
                <c:pt idx="19">
                  <c:v>0.63475199999999998</c:v>
                </c:pt>
                <c:pt idx="20">
                  <c:v>0.63475199999999998</c:v>
                </c:pt>
                <c:pt idx="21">
                  <c:v>0.63465899999999997</c:v>
                </c:pt>
                <c:pt idx="22">
                  <c:v>0.63465899999999997</c:v>
                </c:pt>
                <c:pt idx="23">
                  <c:v>0.63483900000000004</c:v>
                </c:pt>
                <c:pt idx="24">
                  <c:v>0.63483900000000004</c:v>
                </c:pt>
                <c:pt idx="25">
                  <c:v>0.63483900000000004</c:v>
                </c:pt>
                <c:pt idx="26">
                  <c:v>0.63585199999999997</c:v>
                </c:pt>
                <c:pt idx="27">
                  <c:v>0.63594399999999995</c:v>
                </c:pt>
                <c:pt idx="28">
                  <c:v>0.63594399999999995</c:v>
                </c:pt>
                <c:pt idx="29">
                  <c:v>0.63594399999999995</c:v>
                </c:pt>
                <c:pt idx="30">
                  <c:v>0.63594399999999995</c:v>
                </c:pt>
                <c:pt idx="31">
                  <c:v>0.63594399999999995</c:v>
                </c:pt>
                <c:pt idx="32">
                  <c:v>0.63594399999999995</c:v>
                </c:pt>
                <c:pt idx="33">
                  <c:v>0.63594399999999995</c:v>
                </c:pt>
                <c:pt idx="34">
                  <c:v>0.63594399999999995</c:v>
                </c:pt>
                <c:pt idx="35">
                  <c:v>0.63594399999999995</c:v>
                </c:pt>
                <c:pt idx="36">
                  <c:v>0.63594399999999995</c:v>
                </c:pt>
                <c:pt idx="37">
                  <c:v>0.63594399999999995</c:v>
                </c:pt>
                <c:pt idx="38">
                  <c:v>0.63594399999999995</c:v>
                </c:pt>
                <c:pt idx="39">
                  <c:v>0.63594399999999995</c:v>
                </c:pt>
                <c:pt idx="40">
                  <c:v>0.63584399999999996</c:v>
                </c:pt>
                <c:pt idx="41">
                  <c:v>0.63571100000000003</c:v>
                </c:pt>
                <c:pt idx="42">
                  <c:v>0.63571100000000003</c:v>
                </c:pt>
                <c:pt idx="43">
                  <c:v>0.63571100000000003</c:v>
                </c:pt>
                <c:pt idx="44">
                  <c:v>0.63437699999999997</c:v>
                </c:pt>
                <c:pt idx="45">
                  <c:v>0.63437699999999997</c:v>
                </c:pt>
                <c:pt idx="46">
                  <c:v>0.63326400000000005</c:v>
                </c:pt>
                <c:pt idx="47">
                  <c:v>0.63326400000000005</c:v>
                </c:pt>
                <c:pt idx="48">
                  <c:v>0.63221799999999995</c:v>
                </c:pt>
                <c:pt idx="49">
                  <c:v>0.63221799999999995</c:v>
                </c:pt>
                <c:pt idx="50">
                  <c:v>0.63133099999999998</c:v>
                </c:pt>
                <c:pt idx="51">
                  <c:v>0.63133099999999998</c:v>
                </c:pt>
                <c:pt idx="52">
                  <c:v>0.63070099999999996</c:v>
                </c:pt>
                <c:pt idx="53">
                  <c:v>0.63070099999999996</c:v>
                </c:pt>
                <c:pt idx="54">
                  <c:v>0.62955799999999995</c:v>
                </c:pt>
                <c:pt idx="55">
                  <c:v>0.62955799999999995</c:v>
                </c:pt>
                <c:pt idx="56">
                  <c:v>0.62955799999999995</c:v>
                </c:pt>
                <c:pt idx="57">
                  <c:v>0.62871999999999995</c:v>
                </c:pt>
                <c:pt idx="58">
                  <c:v>0.62871999999999995</c:v>
                </c:pt>
                <c:pt idx="59">
                  <c:v>0.62871999999999995</c:v>
                </c:pt>
                <c:pt idx="60">
                  <c:v>0.62851900000000005</c:v>
                </c:pt>
                <c:pt idx="61">
                  <c:v>0.62851900000000005</c:v>
                </c:pt>
                <c:pt idx="62">
                  <c:v>0.62851900000000005</c:v>
                </c:pt>
                <c:pt idx="63">
                  <c:v>0.62901300000000004</c:v>
                </c:pt>
                <c:pt idx="64">
                  <c:v>0.62924000000000002</c:v>
                </c:pt>
                <c:pt idx="65">
                  <c:v>0.62924000000000002</c:v>
                </c:pt>
                <c:pt idx="66">
                  <c:v>0.62924000000000002</c:v>
                </c:pt>
                <c:pt idx="67">
                  <c:v>0.62924000000000002</c:v>
                </c:pt>
                <c:pt idx="68">
                  <c:v>0.62924000000000002</c:v>
                </c:pt>
                <c:pt idx="69">
                  <c:v>0.62915699999999997</c:v>
                </c:pt>
                <c:pt idx="70">
                  <c:v>0.62915699999999997</c:v>
                </c:pt>
                <c:pt idx="71">
                  <c:v>0.62915699999999997</c:v>
                </c:pt>
                <c:pt idx="72">
                  <c:v>0.62960199999999999</c:v>
                </c:pt>
                <c:pt idx="73">
                  <c:v>0.62960199999999999</c:v>
                </c:pt>
                <c:pt idx="74">
                  <c:v>0.629938</c:v>
                </c:pt>
                <c:pt idx="75">
                  <c:v>0.629938</c:v>
                </c:pt>
                <c:pt idx="76">
                  <c:v>0.63076600000000005</c:v>
                </c:pt>
                <c:pt idx="77">
                  <c:v>0.63076600000000005</c:v>
                </c:pt>
                <c:pt idx="78">
                  <c:v>0.63076600000000005</c:v>
                </c:pt>
                <c:pt idx="79">
                  <c:v>0.63076600000000005</c:v>
                </c:pt>
                <c:pt idx="80">
                  <c:v>0.63327599999999995</c:v>
                </c:pt>
                <c:pt idx="81">
                  <c:v>0.63327599999999995</c:v>
                </c:pt>
                <c:pt idx="82">
                  <c:v>0.63422100000000003</c:v>
                </c:pt>
                <c:pt idx="83">
                  <c:v>0.63422100000000003</c:v>
                </c:pt>
                <c:pt idx="84">
                  <c:v>0.63586900000000002</c:v>
                </c:pt>
                <c:pt idx="85">
                  <c:v>0.63586900000000002</c:v>
                </c:pt>
                <c:pt idx="86">
                  <c:v>0.63696699999999995</c:v>
                </c:pt>
                <c:pt idx="87">
                  <c:v>0.63696699999999995</c:v>
                </c:pt>
                <c:pt idx="88">
                  <c:v>0.63696699999999995</c:v>
                </c:pt>
                <c:pt idx="89">
                  <c:v>0.63732200000000006</c:v>
                </c:pt>
                <c:pt idx="90">
                  <c:v>0.63732200000000006</c:v>
                </c:pt>
                <c:pt idx="91">
                  <c:v>0.63694099999999998</c:v>
                </c:pt>
                <c:pt idx="92">
                  <c:v>0.63694099999999998</c:v>
                </c:pt>
                <c:pt idx="93">
                  <c:v>0.63631599999999999</c:v>
                </c:pt>
                <c:pt idx="94">
                  <c:v>0.63631599999999999</c:v>
                </c:pt>
                <c:pt idx="95">
                  <c:v>0.63631599999999999</c:v>
                </c:pt>
                <c:pt idx="96">
                  <c:v>0.63631599999999999</c:v>
                </c:pt>
                <c:pt idx="97">
                  <c:v>0.63631599999999999</c:v>
                </c:pt>
                <c:pt idx="98">
                  <c:v>0.63345300000000004</c:v>
                </c:pt>
                <c:pt idx="99">
                  <c:v>0.63308200000000003</c:v>
                </c:pt>
                <c:pt idx="100">
                  <c:v>0.63288</c:v>
                </c:pt>
                <c:pt idx="101">
                  <c:v>0.63288</c:v>
                </c:pt>
                <c:pt idx="102">
                  <c:v>0.63290100000000005</c:v>
                </c:pt>
                <c:pt idx="103">
                  <c:v>0.63290100000000005</c:v>
                </c:pt>
                <c:pt idx="104">
                  <c:v>0.63330900000000001</c:v>
                </c:pt>
                <c:pt idx="105">
                  <c:v>0.63330900000000001</c:v>
                </c:pt>
                <c:pt idx="106">
                  <c:v>0.63330900000000001</c:v>
                </c:pt>
                <c:pt idx="107">
                  <c:v>0.63330900000000001</c:v>
                </c:pt>
                <c:pt idx="108">
                  <c:v>0.63400100000000004</c:v>
                </c:pt>
                <c:pt idx="109">
                  <c:v>0.63400100000000004</c:v>
                </c:pt>
                <c:pt idx="110">
                  <c:v>0.63400100000000004</c:v>
                </c:pt>
                <c:pt idx="111">
                  <c:v>0.63453000000000004</c:v>
                </c:pt>
                <c:pt idx="112">
                  <c:v>0.63453000000000004</c:v>
                </c:pt>
                <c:pt idx="113">
                  <c:v>0.63453000000000004</c:v>
                </c:pt>
                <c:pt idx="114">
                  <c:v>0.63453000000000004</c:v>
                </c:pt>
                <c:pt idx="115">
                  <c:v>0.63453000000000004</c:v>
                </c:pt>
                <c:pt idx="116">
                  <c:v>0.63538099999999997</c:v>
                </c:pt>
                <c:pt idx="117">
                  <c:v>0.63538099999999997</c:v>
                </c:pt>
                <c:pt idx="118">
                  <c:v>0.63538099999999997</c:v>
                </c:pt>
                <c:pt idx="119">
                  <c:v>0.63538099999999997</c:v>
                </c:pt>
                <c:pt idx="120">
                  <c:v>0.63538099999999997</c:v>
                </c:pt>
                <c:pt idx="121">
                  <c:v>0.63680599999999998</c:v>
                </c:pt>
                <c:pt idx="122">
                  <c:v>0.63680599999999998</c:v>
                </c:pt>
                <c:pt idx="123">
                  <c:v>0.63680599999999998</c:v>
                </c:pt>
                <c:pt idx="124">
                  <c:v>0.63710699999999998</c:v>
                </c:pt>
                <c:pt idx="125">
                  <c:v>0.63710699999999998</c:v>
                </c:pt>
                <c:pt idx="126">
                  <c:v>0.63710699999999998</c:v>
                </c:pt>
                <c:pt idx="127">
                  <c:v>0.63710699999999998</c:v>
                </c:pt>
                <c:pt idx="128">
                  <c:v>0.63710699999999998</c:v>
                </c:pt>
                <c:pt idx="129">
                  <c:v>0.63710699999999998</c:v>
                </c:pt>
                <c:pt idx="130">
                  <c:v>0.63682099999999997</c:v>
                </c:pt>
                <c:pt idx="131">
                  <c:v>0.63682099999999997</c:v>
                </c:pt>
                <c:pt idx="132">
                  <c:v>0.63673400000000002</c:v>
                </c:pt>
                <c:pt idx="133">
                  <c:v>0.63673400000000002</c:v>
                </c:pt>
                <c:pt idx="134">
                  <c:v>0.63698399999999999</c:v>
                </c:pt>
                <c:pt idx="135">
                  <c:v>0.63698399999999999</c:v>
                </c:pt>
                <c:pt idx="136">
                  <c:v>0.63698399999999999</c:v>
                </c:pt>
                <c:pt idx="137">
                  <c:v>0.63788500000000004</c:v>
                </c:pt>
                <c:pt idx="138">
                  <c:v>0.63788500000000004</c:v>
                </c:pt>
                <c:pt idx="139">
                  <c:v>0.63788500000000004</c:v>
                </c:pt>
                <c:pt idx="140">
                  <c:v>0.63932</c:v>
                </c:pt>
                <c:pt idx="141">
                  <c:v>0.63992000000000004</c:v>
                </c:pt>
                <c:pt idx="142">
                  <c:v>0.64198200000000005</c:v>
                </c:pt>
                <c:pt idx="143">
                  <c:v>0.64463300000000001</c:v>
                </c:pt>
                <c:pt idx="144">
                  <c:v>0.64608200000000005</c:v>
                </c:pt>
                <c:pt idx="145">
                  <c:v>0.64774699999999996</c:v>
                </c:pt>
                <c:pt idx="146">
                  <c:v>0.64966500000000005</c:v>
                </c:pt>
                <c:pt idx="147">
                  <c:v>0.652366</c:v>
                </c:pt>
                <c:pt idx="148">
                  <c:v>0.65523399999999998</c:v>
                </c:pt>
                <c:pt idx="149">
                  <c:v>0.65861499999999995</c:v>
                </c:pt>
                <c:pt idx="150">
                  <c:v>0.66180399999999995</c:v>
                </c:pt>
                <c:pt idx="151">
                  <c:v>0.66524000000000005</c:v>
                </c:pt>
                <c:pt idx="152">
                  <c:v>0.67071700000000001</c:v>
                </c:pt>
                <c:pt idx="153">
                  <c:v>0.67575300000000005</c:v>
                </c:pt>
                <c:pt idx="154">
                  <c:v>0.67950100000000002</c:v>
                </c:pt>
                <c:pt idx="155">
                  <c:v>0.68241499999999999</c:v>
                </c:pt>
                <c:pt idx="156">
                  <c:v>0.68398800000000004</c:v>
                </c:pt>
                <c:pt idx="157">
                  <c:v>0.68496699999999999</c:v>
                </c:pt>
                <c:pt idx="158">
                  <c:v>0.68510499999999996</c:v>
                </c:pt>
                <c:pt idx="159">
                  <c:v>0.68510499999999996</c:v>
                </c:pt>
                <c:pt idx="160">
                  <c:v>0.68510499999999996</c:v>
                </c:pt>
                <c:pt idx="161">
                  <c:v>0.68259199999999998</c:v>
                </c:pt>
                <c:pt idx="162">
                  <c:v>0.68224499999999999</c:v>
                </c:pt>
                <c:pt idx="163">
                  <c:v>0.68284299999999998</c:v>
                </c:pt>
                <c:pt idx="164">
                  <c:v>0.68304799999999999</c:v>
                </c:pt>
                <c:pt idx="165">
                  <c:v>0.68304799999999999</c:v>
                </c:pt>
                <c:pt idx="166">
                  <c:v>0.68296199999999996</c:v>
                </c:pt>
                <c:pt idx="167">
                  <c:v>0.68224499999999999</c:v>
                </c:pt>
                <c:pt idx="168">
                  <c:v>0.68039700000000003</c:v>
                </c:pt>
                <c:pt idx="169">
                  <c:v>0.68039700000000003</c:v>
                </c:pt>
                <c:pt idx="170">
                  <c:v>0.67926500000000001</c:v>
                </c:pt>
                <c:pt idx="171">
                  <c:v>0.67926500000000001</c:v>
                </c:pt>
                <c:pt idx="172">
                  <c:v>0.67926500000000001</c:v>
                </c:pt>
                <c:pt idx="173">
                  <c:v>0.67748600000000003</c:v>
                </c:pt>
                <c:pt idx="174">
                  <c:v>0.67748600000000003</c:v>
                </c:pt>
                <c:pt idx="175">
                  <c:v>0.67748600000000003</c:v>
                </c:pt>
                <c:pt idx="176">
                  <c:v>0.67682500000000001</c:v>
                </c:pt>
                <c:pt idx="177">
                  <c:v>0.67682500000000001</c:v>
                </c:pt>
                <c:pt idx="178">
                  <c:v>0.67682500000000001</c:v>
                </c:pt>
                <c:pt idx="179">
                  <c:v>0.67602499999999999</c:v>
                </c:pt>
                <c:pt idx="180">
                  <c:v>0.67602499999999999</c:v>
                </c:pt>
                <c:pt idx="181">
                  <c:v>0.67523599999999995</c:v>
                </c:pt>
                <c:pt idx="182">
                  <c:v>0.67523599999999995</c:v>
                </c:pt>
                <c:pt idx="183">
                  <c:v>0.67523599999999995</c:v>
                </c:pt>
                <c:pt idx="184">
                  <c:v>0.67390300000000003</c:v>
                </c:pt>
                <c:pt idx="185">
                  <c:v>0.67390300000000003</c:v>
                </c:pt>
                <c:pt idx="186">
                  <c:v>0.67198800000000003</c:v>
                </c:pt>
                <c:pt idx="187">
                  <c:v>0.67148699999999995</c:v>
                </c:pt>
                <c:pt idx="188">
                  <c:v>0.67148699999999995</c:v>
                </c:pt>
                <c:pt idx="189">
                  <c:v>0.67148699999999995</c:v>
                </c:pt>
                <c:pt idx="190">
                  <c:v>0.66883300000000001</c:v>
                </c:pt>
                <c:pt idx="191">
                  <c:v>0.66811600000000004</c:v>
                </c:pt>
                <c:pt idx="192">
                  <c:v>0.66811600000000004</c:v>
                </c:pt>
                <c:pt idx="193">
                  <c:v>0.66811600000000004</c:v>
                </c:pt>
                <c:pt idx="194">
                  <c:v>0.66474599999999995</c:v>
                </c:pt>
                <c:pt idx="195">
                  <c:v>0.66378199999999998</c:v>
                </c:pt>
                <c:pt idx="196">
                  <c:v>0.66378199999999998</c:v>
                </c:pt>
                <c:pt idx="197">
                  <c:v>0.66126399999999996</c:v>
                </c:pt>
                <c:pt idx="198">
                  <c:v>0.66023100000000001</c:v>
                </c:pt>
                <c:pt idx="199">
                  <c:v>0.66023100000000001</c:v>
                </c:pt>
                <c:pt idx="200">
                  <c:v>0.66023100000000001</c:v>
                </c:pt>
                <c:pt idx="201">
                  <c:v>0.65776699999999999</c:v>
                </c:pt>
                <c:pt idx="202">
                  <c:v>0.65727100000000005</c:v>
                </c:pt>
                <c:pt idx="203">
                  <c:v>0.65727100000000005</c:v>
                </c:pt>
                <c:pt idx="204">
                  <c:v>0.65727100000000005</c:v>
                </c:pt>
                <c:pt idx="205">
                  <c:v>0.65727100000000005</c:v>
                </c:pt>
                <c:pt idx="206">
                  <c:v>0.65727100000000005</c:v>
                </c:pt>
                <c:pt idx="207">
                  <c:v>0.65727100000000005</c:v>
                </c:pt>
                <c:pt idx="208">
                  <c:v>0.65727100000000005</c:v>
                </c:pt>
                <c:pt idx="209">
                  <c:v>0.65727100000000005</c:v>
                </c:pt>
                <c:pt idx="210">
                  <c:v>0.65727100000000005</c:v>
                </c:pt>
                <c:pt idx="211">
                  <c:v>0.65457200000000004</c:v>
                </c:pt>
                <c:pt idx="212">
                  <c:v>0.65457200000000004</c:v>
                </c:pt>
                <c:pt idx="213">
                  <c:v>0.65320500000000004</c:v>
                </c:pt>
                <c:pt idx="214">
                  <c:v>0.65270700000000004</c:v>
                </c:pt>
                <c:pt idx="215">
                  <c:v>0.65239599999999998</c:v>
                </c:pt>
                <c:pt idx="216">
                  <c:v>0.65239599999999998</c:v>
                </c:pt>
                <c:pt idx="217">
                  <c:v>0.65136000000000005</c:v>
                </c:pt>
                <c:pt idx="218">
                  <c:v>0.65136000000000005</c:v>
                </c:pt>
                <c:pt idx="219">
                  <c:v>0.65086500000000003</c:v>
                </c:pt>
                <c:pt idx="220">
                  <c:v>0.65086500000000003</c:v>
                </c:pt>
                <c:pt idx="221">
                  <c:v>0.65086500000000003</c:v>
                </c:pt>
                <c:pt idx="222">
                  <c:v>0.64832800000000002</c:v>
                </c:pt>
                <c:pt idx="223">
                  <c:v>0.64832800000000002</c:v>
                </c:pt>
                <c:pt idx="224">
                  <c:v>0.64832800000000002</c:v>
                </c:pt>
                <c:pt idx="225">
                  <c:v>0.64564900000000003</c:v>
                </c:pt>
                <c:pt idx="226">
                  <c:v>0.64504300000000003</c:v>
                </c:pt>
                <c:pt idx="227">
                  <c:v>0.64504300000000003</c:v>
                </c:pt>
                <c:pt idx="228">
                  <c:v>0.64175300000000002</c:v>
                </c:pt>
                <c:pt idx="229">
                  <c:v>0.64175300000000002</c:v>
                </c:pt>
                <c:pt idx="230">
                  <c:v>0.639764</c:v>
                </c:pt>
                <c:pt idx="231">
                  <c:v>0.63875599999999999</c:v>
                </c:pt>
                <c:pt idx="232">
                  <c:v>0.63875599999999999</c:v>
                </c:pt>
                <c:pt idx="233">
                  <c:v>0.63875599999999999</c:v>
                </c:pt>
                <c:pt idx="234">
                  <c:v>0.63875599999999999</c:v>
                </c:pt>
                <c:pt idx="235">
                  <c:v>0.63875599999999999</c:v>
                </c:pt>
                <c:pt idx="236">
                  <c:v>0.63875599999999999</c:v>
                </c:pt>
                <c:pt idx="237">
                  <c:v>0.63397899999999996</c:v>
                </c:pt>
                <c:pt idx="238">
                  <c:v>0.63397899999999996</c:v>
                </c:pt>
                <c:pt idx="239">
                  <c:v>0.63217699999999999</c:v>
                </c:pt>
                <c:pt idx="240">
                  <c:v>0.63217699999999999</c:v>
                </c:pt>
                <c:pt idx="241">
                  <c:v>0.63086299999999995</c:v>
                </c:pt>
                <c:pt idx="242">
                  <c:v>0.63086299999999995</c:v>
                </c:pt>
                <c:pt idx="243">
                  <c:v>0.62781699999999996</c:v>
                </c:pt>
                <c:pt idx="244">
                  <c:v>0.62781699999999996</c:v>
                </c:pt>
                <c:pt idx="245">
                  <c:v>0.62781699999999996</c:v>
                </c:pt>
                <c:pt idx="246">
                  <c:v>0.62548099999999995</c:v>
                </c:pt>
                <c:pt idx="247">
                  <c:v>0.62503600000000004</c:v>
                </c:pt>
                <c:pt idx="248">
                  <c:v>0.62475800000000004</c:v>
                </c:pt>
                <c:pt idx="249">
                  <c:v>0.62475800000000004</c:v>
                </c:pt>
                <c:pt idx="250">
                  <c:v>0.622618</c:v>
                </c:pt>
                <c:pt idx="251">
                  <c:v>0.62205600000000005</c:v>
                </c:pt>
                <c:pt idx="252">
                  <c:v>0.62026700000000001</c:v>
                </c:pt>
                <c:pt idx="253">
                  <c:v>0.62026700000000001</c:v>
                </c:pt>
                <c:pt idx="254">
                  <c:v>0.62026700000000001</c:v>
                </c:pt>
                <c:pt idx="255">
                  <c:v>0.618089</c:v>
                </c:pt>
                <c:pt idx="256">
                  <c:v>0.61720799999999998</c:v>
                </c:pt>
                <c:pt idx="257">
                  <c:v>0.61652600000000002</c:v>
                </c:pt>
                <c:pt idx="258">
                  <c:v>0.61652600000000002</c:v>
                </c:pt>
                <c:pt idx="259">
                  <c:v>0.61551900000000004</c:v>
                </c:pt>
                <c:pt idx="260">
                  <c:v>0.61514199999999997</c:v>
                </c:pt>
                <c:pt idx="261">
                  <c:v>0.61514199999999997</c:v>
                </c:pt>
                <c:pt idx="262">
                  <c:v>0.61514199999999997</c:v>
                </c:pt>
                <c:pt idx="263">
                  <c:v>0.61514199999999997</c:v>
                </c:pt>
                <c:pt idx="264">
                  <c:v>0.61514199999999997</c:v>
                </c:pt>
                <c:pt idx="265">
                  <c:v>0.61514199999999997</c:v>
                </c:pt>
                <c:pt idx="266">
                  <c:v>0.61407500000000004</c:v>
                </c:pt>
                <c:pt idx="267">
                  <c:v>0.61407500000000004</c:v>
                </c:pt>
                <c:pt idx="268">
                  <c:v>0.61413399999999996</c:v>
                </c:pt>
                <c:pt idx="269">
                  <c:v>0.61413399999999996</c:v>
                </c:pt>
                <c:pt idx="270">
                  <c:v>0.61413399999999996</c:v>
                </c:pt>
                <c:pt idx="271">
                  <c:v>0.61335099999999998</c:v>
                </c:pt>
                <c:pt idx="272">
                  <c:v>0.61335099999999998</c:v>
                </c:pt>
                <c:pt idx="273">
                  <c:v>0.61335099999999998</c:v>
                </c:pt>
                <c:pt idx="274">
                  <c:v>0.61197199999999996</c:v>
                </c:pt>
                <c:pt idx="275">
                  <c:v>0.61197199999999996</c:v>
                </c:pt>
                <c:pt idx="276">
                  <c:v>0.61197199999999996</c:v>
                </c:pt>
                <c:pt idx="277">
                  <c:v>0.61197199999999996</c:v>
                </c:pt>
                <c:pt idx="278">
                  <c:v>0.60933800000000005</c:v>
                </c:pt>
                <c:pt idx="279">
                  <c:v>0.60933800000000005</c:v>
                </c:pt>
                <c:pt idx="280">
                  <c:v>0.60933800000000005</c:v>
                </c:pt>
                <c:pt idx="281">
                  <c:v>0.60824699999999998</c:v>
                </c:pt>
                <c:pt idx="282">
                  <c:v>0.60824699999999998</c:v>
                </c:pt>
                <c:pt idx="283">
                  <c:v>0.60787599999999997</c:v>
                </c:pt>
                <c:pt idx="284">
                  <c:v>0.60787599999999997</c:v>
                </c:pt>
                <c:pt idx="285">
                  <c:v>0.60779799999999995</c:v>
                </c:pt>
                <c:pt idx="286">
                  <c:v>0.60787000000000002</c:v>
                </c:pt>
                <c:pt idx="287">
                  <c:v>0.60787000000000002</c:v>
                </c:pt>
                <c:pt idx="288">
                  <c:v>0.60787000000000002</c:v>
                </c:pt>
                <c:pt idx="289">
                  <c:v>0.60787000000000002</c:v>
                </c:pt>
                <c:pt idx="290">
                  <c:v>0.60787000000000002</c:v>
                </c:pt>
                <c:pt idx="291">
                  <c:v>0.60722200000000004</c:v>
                </c:pt>
                <c:pt idx="292">
                  <c:v>0.60722200000000004</c:v>
                </c:pt>
                <c:pt idx="293">
                  <c:v>0.60722200000000004</c:v>
                </c:pt>
                <c:pt idx="294">
                  <c:v>0.60722200000000004</c:v>
                </c:pt>
                <c:pt idx="295">
                  <c:v>0.60722200000000004</c:v>
                </c:pt>
                <c:pt idx="296">
                  <c:v>0.60590999999999995</c:v>
                </c:pt>
                <c:pt idx="297">
                  <c:v>0.60590999999999995</c:v>
                </c:pt>
                <c:pt idx="298">
                  <c:v>0.60590999999999995</c:v>
                </c:pt>
                <c:pt idx="299">
                  <c:v>0.60590999999999995</c:v>
                </c:pt>
                <c:pt idx="300">
                  <c:v>0.60451100000000002</c:v>
                </c:pt>
                <c:pt idx="301">
                  <c:v>0.60451100000000002</c:v>
                </c:pt>
                <c:pt idx="302">
                  <c:v>0.60451100000000002</c:v>
                </c:pt>
                <c:pt idx="303">
                  <c:v>0.60357799999999995</c:v>
                </c:pt>
                <c:pt idx="304">
                  <c:v>0.60357799999999995</c:v>
                </c:pt>
                <c:pt idx="305">
                  <c:v>0.60357799999999995</c:v>
                </c:pt>
                <c:pt idx="306">
                  <c:v>0.60292599999999996</c:v>
                </c:pt>
                <c:pt idx="307">
                  <c:v>0.60265999999999997</c:v>
                </c:pt>
                <c:pt idx="308">
                  <c:v>0.60265999999999997</c:v>
                </c:pt>
                <c:pt idx="309">
                  <c:v>0.60265999999999997</c:v>
                </c:pt>
                <c:pt idx="310">
                  <c:v>0.60136500000000004</c:v>
                </c:pt>
                <c:pt idx="311">
                  <c:v>0.60136500000000004</c:v>
                </c:pt>
                <c:pt idx="312">
                  <c:v>0.60136500000000004</c:v>
                </c:pt>
                <c:pt idx="313">
                  <c:v>0.60136500000000004</c:v>
                </c:pt>
                <c:pt idx="314">
                  <c:v>0.60091799999999995</c:v>
                </c:pt>
                <c:pt idx="315">
                  <c:v>0.60091799999999995</c:v>
                </c:pt>
                <c:pt idx="316">
                  <c:v>0.60133000000000003</c:v>
                </c:pt>
                <c:pt idx="317">
                  <c:v>0.60133000000000003</c:v>
                </c:pt>
                <c:pt idx="318">
                  <c:v>0.60133000000000003</c:v>
                </c:pt>
                <c:pt idx="319">
                  <c:v>0.60178699999999996</c:v>
                </c:pt>
                <c:pt idx="320">
                  <c:v>0.60178699999999996</c:v>
                </c:pt>
                <c:pt idx="321">
                  <c:v>0.60178699999999996</c:v>
                </c:pt>
                <c:pt idx="322">
                  <c:v>0.60165199999999996</c:v>
                </c:pt>
                <c:pt idx="323">
                  <c:v>0.60165199999999996</c:v>
                </c:pt>
                <c:pt idx="324">
                  <c:v>0.60112900000000002</c:v>
                </c:pt>
                <c:pt idx="325">
                  <c:v>0.60112900000000002</c:v>
                </c:pt>
                <c:pt idx="326">
                  <c:v>0.60111199999999998</c:v>
                </c:pt>
                <c:pt idx="327">
                  <c:v>0.60111199999999998</c:v>
                </c:pt>
                <c:pt idx="328">
                  <c:v>0.60111199999999998</c:v>
                </c:pt>
                <c:pt idx="329">
                  <c:v>0.60111199999999998</c:v>
                </c:pt>
                <c:pt idx="330">
                  <c:v>0.60111199999999998</c:v>
                </c:pt>
                <c:pt idx="331">
                  <c:v>0.60111199999999998</c:v>
                </c:pt>
                <c:pt idx="332">
                  <c:v>0.60238499999999995</c:v>
                </c:pt>
                <c:pt idx="333">
                  <c:v>0.60238499999999995</c:v>
                </c:pt>
                <c:pt idx="334">
                  <c:v>0.60309400000000002</c:v>
                </c:pt>
                <c:pt idx="335">
                  <c:v>0.60309400000000002</c:v>
                </c:pt>
                <c:pt idx="336">
                  <c:v>0.60313399999999995</c:v>
                </c:pt>
                <c:pt idx="337">
                  <c:v>0.60313399999999995</c:v>
                </c:pt>
                <c:pt idx="338">
                  <c:v>0.60260000000000002</c:v>
                </c:pt>
                <c:pt idx="339">
                  <c:v>0.60260000000000002</c:v>
                </c:pt>
                <c:pt idx="340">
                  <c:v>0.60260000000000002</c:v>
                </c:pt>
                <c:pt idx="341">
                  <c:v>0.60260000000000002</c:v>
                </c:pt>
                <c:pt idx="342">
                  <c:v>0.60260000000000002</c:v>
                </c:pt>
                <c:pt idx="343">
                  <c:v>0.60260000000000002</c:v>
                </c:pt>
                <c:pt idx="344">
                  <c:v>0.60260000000000002</c:v>
                </c:pt>
                <c:pt idx="345">
                  <c:v>0.60260000000000002</c:v>
                </c:pt>
                <c:pt idx="346">
                  <c:v>0.59957000000000005</c:v>
                </c:pt>
                <c:pt idx="347">
                  <c:v>0.59943000000000002</c:v>
                </c:pt>
                <c:pt idx="348">
                  <c:v>0.59943000000000002</c:v>
                </c:pt>
                <c:pt idx="349">
                  <c:v>0.59956399999999999</c:v>
                </c:pt>
                <c:pt idx="350">
                  <c:v>0.59956399999999999</c:v>
                </c:pt>
                <c:pt idx="351">
                  <c:v>0.59956399999999999</c:v>
                </c:pt>
                <c:pt idx="352">
                  <c:v>0.60063299999999997</c:v>
                </c:pt>
                <c:pt idx="353">
                  <c:v>0.60063299999999997</c:v>
                </c:pt>
                <c:pt idx="354">
                  <c:v>0.60109599999999996</c:v>
                </c:pt>
                <c:pt idx="355">
                  <c:v>0.60109599999999996</c:v>
                </c:pt>
                <c:pt idx="356">
                  <c:v>0.60109599999999996</c:v>
                </c:pt>
                <c:pt idx="357">
                  <c:v>0.60109599999999996</c:v>
                </c:pt>
                <c:pt idx="358">
                  <c:v>0.60109599999999996</c:v>
                </c:pt>
                <c:pt idx="359">
                  <c:v>0.60109599999999996</c:v>
                </c:pt>
                <c:pt idx="360">
                  <c:v>0.60213399999999995</c:v>
                </c:pt>
                <c:pt idx="361">
                  <c:v>0.60213399999999995</c:v>
                </c:pt>
                <c:pt idx="362">
                  <c:v>0.60213399999999995</c:v>
                </c:pt>
                <c:pt idx="363">
                  <c:v>0.60338999999999998</c:v>
                </c:pt>
                <c:pt idx="364">
                  <c:v>0.60338999999999998</c:v>
                </c:pt>
                <c:pt idx="365">
                  <c:v>0.60338999999999998</c:v>
                </c:pt>
                <c:pt idx="366">
                  <c:v>0.60338999999999998</c:v>
                </c:pt>
                <c:pt idx="367">
                  <c:v>0.60338999999999998</c:v>
                </c:pt>
                <c:pt idx="368">
                  <c:v>0.60562300000000002</c:v>
                </c:pt>
                <c:pt idx="369">
                  <c:v>0.60562300000000002</c:v>
                </c:pt>
                <c:pt idx="370">
                  <c:v>0.60615699999999995</c:v>
                </c:pt>
                <c:pt idx="371">
                  <c:v>0.60615699999999995</c:v>
                </c:pt>
                <c:pt idx="372">
                  <c:v>0.60660000000000003</c:v>
                </c:pt>
                <c:pt idx="373">
                  <c:v>0.60660000000000003</c:v>
                </c:pt>
                <c:pt idx="374">
                  <c:v>0.60733999999999999</c:v>
                </c:pt>
                <c:pt idx="375">
                  <c:v>0.60733999999999999</c:v>
                </c:pt>
                <c:pt idx="376">
                  <c:v>0.60827399999999998</c:v>
                </c:pt>
                <c:pt idx="377">
                  <c:v>0.60827399999999998</c:v>
                </c:pt>
                <c:pt idx="378">
                  <c:v>0.60944500000000001</c:v>
                </c:pt>
                <c:pt idx="379">
                  <c:v>0.60944500000000001</c:v>
                </c:pt>
                <c:pt idx="380">
                  <c:v>0.60944500000000001</c:v>
                </c:pt>
                <c:pt idx="381">
                  <c:v>0.60944500000000001</c:v>
                </c:pt>
                <c:pt idx="382">
                  <c:v>0.61186200000000002</c:v>
                </c:pt>
                <c:pt idx="383">
                  <c:v>0.61186200000000002</c:v>
                </c:pt>
                <c:pt idx="384">
                  <c:v>0.61314800000000003</c:v>
                </c:pt>
                <c:pt idx="385">
                  <c:v>0.61314800000000003</c:v>
                </c:pt>
                <c:pt idx="386">
                  <c:v>0.61314800000000003</c:v>
                </c:pt>
                <c:pt idx="387">
                  <c:v>0.61517100000000002</c:v>
                </c:pt>
                <c:pt idx="388">
                  <c:v>0.61517100000000002</c:v>
                </c:pt>
                <c:pt idx="389">
                  <c:v>0.61517100000000002</c:v>
                </c:pt>
                <c:pt idx="390">
                  <c:v>0.61781799999999998</c:v>
                </c:pt>
                <c:pt idx="391">
                  <c:v>0.61781799999999998</c:v>
                </c:pt>
                <c:pt idx="392">
                  <c:v>0.61982800000000005</c:v>
                </c:pt>
                <c:pt idx="393">
                  <c:v>0.61982800000000005</c:v>
                </c:pt>
                <c:pt idx="394">
                  <c:v>0.62105900000000003</c:v>
                </c:pt>
                <c:pt idx="395">
                  <c:v>0.62105900000000003</c:v>
                </c:pt>
                <c:pt idx="396">
                  <c:v>0.62105900000000003</c:v>
                </c:pt>
                <c:pt idx="397">
                  <c:v>0.62298799999999999</c:v>
                </c:pt>
                <c:pt idx="398">
                  <c:v>0.62363000000000002</c:v>
                </c:pt>
                <c:pt idx="399">
                  <c:v>0.62363000000000002</c:v>
                </c:pt>
                <c:pt idx="400">
                  <c:v>0.62369200000000002</c:v>
                </c:pt>
                <c:pt idx="401">
                  <c:v>0.62369200000000002</c:v>
                </c:pt>
                <c:pt idx="402">
                  <c:v>0.62369200000000002</c:v>
                </c:pt>
                <c:pt idx="403">
                  <c:v>0.62369200000000002</c:v>
                </c:pt>
                <c:pt idx="404">
                  <c:v>0.62337399999999998</c:v>
                </c:pt>
                <c:pt idx="405">
                  <c:v>0.62337399999999998</c:v>
                </c:pt>
                <c:pt idx="406">
                  <c:v>0.62337399999999998</c:v>
                </c:pt>
                <c:pt idx="407">
                  <c:v>0.62337399999999998</c:v>
                </c:pt>
                <c:pt idx="408">
                  <c:v>0.62337399999999998</c:v>
                </c:pt>
                <c:pt idx="409">
                  <c:v>0.62337399999999998</c:v>
                </c:pt>
                <c:pt idx="410">
                  <c:v>0.62337399999999998</c:v>
                </c:pt>
                <c:pt idx="411">
                  <c:v>0.62337399999999998</c:v>
                </c:pt>
                <c:pt idx="412">
                  <c:v>0.62357700000000005</c:v>
                </c:pt>
                <c:pt idx="413">
                  <c:v>0.62357700000000005</c:v>
                </c:pt>
                <c:pt idx="414">
                  <c:v>0.62357700000000005</c:v>
                </c:pt>
                <c:pt idx="415">
                  <c:v>0.62357700000000005</c:v>
                </c:pt>
                <c:pt idx="416">
                  <c:v>0.62342699999999995</c:v>
                </c:pt>
                <c:pt idx="417">
                  <c:v>0.62342699999999995</c:v>
                </c:pt>
                <c:pt idx="418">
                  <c:v>0.62342699999999995</c:v>
                </c:pt>
                <c:pt idx="419">
                  <c:v>0.62346999999999997</c:v>
                </c:pt>
                <c:pt idx="420">
                  <c:v>0.62346999999999997</c:v>
                </c:pt>
                <c:pt idx="421">
                  <c:v>0.62346999999999997</c:v>
                </c:pt>
                <c:pt idx="422">
                  <c:v>0.62346999999999997</c:v>
                </c:pt>
                <c:pt idx="423">
                  <c:v>0.62399000000000004</c:v>
                </c:pt>
                <c:pt idx="424">
                  <c:v>0.62399000000000004</c:v>
                </c:pt>
                <c:pt idx="425">
                  <c:v>0.62399000000000004</c:v>
                </c:pt>
                <c:pt idx="426">
                  <c:v>0.62399000000000004</c:v>
                </c:pt>
                <c:pt idx="427">
                  <c:v>0.62399000000000004</c:v>
                </c:pt>
                <c:pt idx="428">
                  <c:v>0.62399000000000004</c:v>
                </c:pt>
                <c:pt idx="429">
                  <c:v>0.62399000000000004</c:v>
                </c:pt>
                <c:pt idx="430">
                  <c:v>0.62399000000000004</c:v>
                </c:pt>
                <c:pt idx="431">
                  <c:v>0.62399000000000004</c:v>
                </c:pt>
                <c:pt idx="432">
                  <c:v>0.62399000000000004</c:v>
                </c:pt>
                <c:pt idx="433">
                  <c:v>0.625807</c:v>
                </c:pt>
                <c:pt idx="434">
                  <c:v>0.625807</c:v>
                </c:pt>
                <c:pt idx="435">
                  <c:v>0.62627999999999995</c:v>
                </c:pt>
                <c:pt idx="436">
                  <c:v>0.62627999999999995</c:v>
                </c:pt>
                <c:pt idx="437">
                  <c:v>0.62788699999999997</c:v>
                </c:pt>
                <c:pt idx="438">
                  <c:v>0.628687</c:v>
                </c:pt>
                <c:pt idx="439">
                  <c:v>0.628687</c:v>
                </c:pt>
                <c:pt idx="440">
                  <c:v>0.62980800000000003</c:v>
                </c:pt>
                <c:pt idx="441">
                  <c:v>0.62980800000000003</c:v>
                </c:pt>
                <c:pt idx="442">
                  <c:v>0.62980800000000003</c:v>
                </c:pt>
                <c:pt idx="443">
                  <c:v>0.63037799999999999</c:v>
                </c:pt>
                <c:pt idx="444">
                  <c:v>0.63037799999999999</c:v>
                </c:pt>
                <c:pt idx="445">
                  <c:v>0.63050799999999996</c:v>
                </c:pt>
                <c:pt idx="446">
                  <c:v>0.63050799999999996</c:v>
                </c:pt>
                <c:pt idx="447">
                  <c:v>0.63050799999999996</c:v>
                </c:pt>
                <c:pt idx="448">
                  <c:v>0.63050799999999996</c:v>
                </c:pt>
                <c:pt idx="449">
                  <c:v>0.63070000000000004</c:v>
                </c:pt>
                <c:pt idx="450">
                  <c:v>0.63070000000000004</c:v>
                </c:pt>
                <c:pt idx="451">
                  <c:v>0.63089399999999995</c:v>
                </c:pt>
                <c:pt idx="452">
                  <c:v>0.63089399999999995</c:v>
                </c:pt>
                <c:pt idx="453">
                  <c:v>0.63089399999999995</c:v>
                </c:pt>
                <c:pt idx="454">
                  <c:v>0.63089399999999995</c:v>
                </c:pt>
                <c:pt idx="455">
                  <c:v>0.63089399999999995</c:v>
                </c:pt>
                <c:pt idx="456">
                  <c:v>0.63051599999999997</c:v>
                </c:pt>
                <c:pt idx="457">
                  <c:v>0.63051599999999997</c:v>
                </c:pt>
                <c:pt idx="458">
                  <c:v>0.63051599999999997</c:v>
                </c:pt>
                <c:pt idx="459">
                  <c:v>0.63051599999999997</c:v>
                </c:pt>
                <c:pt idx="460">
                  <c:v>0.63051599999999997</c:v>
                </c:pt>
                <c:pt idx="461">
                  <c:v>0.63051599999999997</c:v>
                </c:pt>
                <c:pt idx="462">
                  <c:v>0.63051599999999997</c:v>
                </c:pt>
                <c:pt idx="463">
                  <c:v>0.63051599999999997</c:v>
                </c:pt>
                <c:pt idx="464">
                  <c:v>0.63051599999999997</c:v>
                </c:pt>
                <c:pt idx="465">
                  <c:v>0.63051599999999997</c:v>
                </c:pt>
                <c:pt idx="466">
                  <c:v>0.63051599999999997</c:v>
                </c:pt>
                <c:pt idx="467">
                  <c:v>0.63051599999999997</c:v>
                </c:pt>
                <c:pt idx="468">
                  <c:v>0.62889300000000004</c:v>
                </c:pt>
                <c:pt idx="469">
                  <c:v>0.62886900000000001</c:v>
                </c:pt>
                <c:pt idx="470">
                  <c:v>0.62886900000000001</c:v>
                </c:pt>
                <c:pt idx="471">
                  <c:v>0.62886900000000001</c:v>
                </c:pt>
                <c:pt idx="472">
                  <c:v>0.629077</c:v>
                </c:pt>
                <c:pt idx="473">
                  <c:v>0.629077</c:v>
                </c:pt>
                <c:pt idx="474">
                  <c:v>0.629077</c:v>
                </c:pt>
                <c:pt idx="475">
                  <c:v>0.629077</c:v>
                </c:pt>
                <c:pt idx="476">
                  <c:v>0.63001600000000002</c:v>
                </c:pt>
                <c:pt idx="477">
                  <c:v>0.63001600000000002</c:v>
                </c:pt>
                <c:pt idx="478">
                  <c:v>0.63001600000000002</c:v>
                </c:pt>
                <c:pt idx="479">
                  <c:v>0.63001600000000002</c:v>
                </c:pt>
                <c:pt idx="480">
                  <c:v>0.63001600000000002</c:v>
                </c:pt>
                <c:pt idx="481">
                  <c:v>0.63001600000000002</c:v>
                </c:pt>
                <c:pt idx="482">
                  <c:v>0.63001600000000002</c:v>
                </c:pt>
                <c:pt idx="483">
                  <c:v>0.63157600000000003</c:v>
                </c:pt>
                <c:pt idx="484">
                  <c:v>0.63179799999999997</c:v>
                </c:pt>
                <c:pt idx="485">
                  <c:v>0.63179799999999997</c:v>
                </c:pt>
                <c:pt idx="486">
                  <c:v>0.63179799999999997</c:v>
                </c:pt>
                <c:pt idx="487">
                  <c:v>0.63179799999999997</c:v>
                </c:pt>
                <c:pt idx="488">
                  <c:v>0.63179799999999997</c:v>
                </c:pt>
                <c:pt idx="489">
                  <c:v>0.63163000000000002</c:v>
                </c:pt>
                <c:pt idx="490">
                  <c:v>0.63160799999999995</c:v>
                </c:pt>
                <c:pt idx="491">
                  <c:v>0.63160799999999995</c:v>
                </c:pt>
                <c:pt idx="492">
                  <c:v>0.63160799999999995</c:v>
                </c:pt>
                <c:pt idx="493">
                  <c:v>0.63160799999999995</c:v>
                </c:pt>
                <c:pt idx="494">
                  <c:v>0.63160799999999995</c:v>
                </c:pt>
                <c:pt idx="495">
                  <c:v>0.63160799999999995</c:v>
                </c:pt>
                <c:pt idx="496">
                  <c:v>0.63018099999999999</c:v>
                </c:pt>
                <c:pt idx="497">
                  <c:v>0.63018099999999999</c:v>
                </c:pt>
                <c:pt idx="498">
                  <c:v>0.63018099999999999</c:v>
                </c:pt>
                <c:pt idx="499">
                  <c:v>0.63018099999999999</c:v>
                </c:pt>
                <c:pt idx="500">
                  <c:v>0.63018099999999999</c:v>
                </c:pt>
                <c:pt idx="501">
                  <c:v>0.63018099999999999</c:v>
                </c:pt>
                <c:pt idx="502">
                  <c:v>0.63018099999999999</c:v>
                </c:pt>
                <c:pt idx="503">
                  <c:v>0.63018099999999999</c:v>
                </c:pt>
                <c:pt idx="504">
                  <c:v>0.62798100000000001</c:v>
                </c:pt>
                <c:pt idx="505">
                  <c:v>0.62780199999999997</c:v>
                </c:pt>
                <c:pt idx="506">
                  <c:v>0.62780199999999997</c:v>
                </c:pt>
                <c:pt idx="507">
                  <c:v>0.62780199999999997</c:v>
                </c:pt>
                <c:pt idx="508">
                  <c:v>0.627749</c:v>
                </c:pt>
                <c:pt idx="509">
                  <c:v>0.627749</c:v>
                </c:pt>
                <c:pt idx="510">
                  <c:v>0.627749</c:v>
                </c:pt>
                <c:pt idx="511">
                  <c:v>0.627749</c:v>
                </c:pt>
                <c:pt idx="512">
                  <c:v>0.627749</c:v>
                </c:pt>
                <c:pt idx="513">
                  <c:v>0.62758999999999998</c:v>
                </c:pt>
                <c:pt idx="514">
                  <c:v>0.62758999999999998</c:v>
                </c:pt>
                <c:pt idx="515">
                  <c:v>0.62758999999999998</c:v>
                </c:pt>
                <c:pt idx="516">
                  <c:v>0.62758999999999998</c:v>
                </c:pt>
                <c:pt idx="517">
                  <c:v>0.62758999999999998</c:v>
                </c:pt>
                <c:pt idx="518">
                  <c:v>0.62758999999999998</c:v>
                </c:pt>
                <c:pt idx="519">
                  <c:v>0.62656400000000001</c:v>
                </c:pt>
                <c:pt idx="520">
                  <c:v>0.62656400000000001</c:v>
                </c:pt>
                <c:pt idx="521">
                  <c:v>0.62656400000000001</c:v>
                </c:pt>
                <c:pt idx="522">
                  <c:v>0.62656400000000001</c:v>
                </c:pt>
                <c:pt idx="523">
                  <c:v>0.62656400000000001</c:v>
                </c:pt>
                <c:pt idx="524">
                  <c:v>0.62579399999999996</c:v>
                </c:pt>
                <c:pt idx="525">
                  <c:v>0.62579399999999996</c:v>
                </c:pt>
                <c:pt idx="526">
                  <c:v>0.62579399999999996</c:v>
                </c:pt>
                <c:pt idx="527">
                  <c:v>0.62579399999999996</c:v>
                </c:pt>
                <c:pt idx="528">
                  <c:v>0.62579399999999996</c:v>
                </c:pt>
                <c:pt idx="529">
                  <c:v>0.62421099999999996</c:v>
                </c:pt>
                <c:pt idx="530">
                  <c:v>0.62421099999999996</c:v>
                </c:pt>
                <c:pt idx="531">
                  <c:v>0.62397499999999995</c:v>
                </c:pt>
                <c:pt idx="532">
                  <c:v>0.62397499999999995</c:v>
                </c:pt>
                <c:pt idx="533">
                  <c:v>0.62397499999999995</c:v>
                </c:pt>
                <c:pt idx="534">
                  <c:v>0.62420299999999995</c:v>
                </c:pt>
                <c:pt idx="535">
                  <c:v>0.62420299999999995</c:v>
                </c:pt>
                <c:pt idx="536">
                  <c:v>0.62420299999999995</c:v>
                </c:pt>
                <c:pt idx="537">
                  <c:v>0.62480400000000003</c:v>
                </c:pt>
                <c:pt idx="538">
                  <c:v>0.62480400000000003</c:v>
                </c:pt>
                <c:pt idx="539">
                  <c:v>0.62579899999999999</c:v>
                </c:pt>
                <c:pt idx="540">
                  <c:v>0.62632699999999997</c:v>
                </c:pt>
                <c:pt idx="541">
                  <c:v>0.62632699999999997</c:v>
                </c:pt>
                <c:pt idx="542">
                  <c:v>0.62695199999999995</c:v>
                </c:pt>
                <c:pt idx="543">
                  <c:v>0.62695199999999995</c:v>
                </c:pt>
                <c:pt idx="544">
                  <c:v>0.62695199999999995</c:v>
                </c:pt>
                <c:pt idx="545">
                  <c:v>0.62695199999999995</c:v>
                </c:pt>
                <c:pt idx="546">
                  <c:v>0.62695999999999996</c:v>
                </c:pt>
                <c:pt idx="547">
                  <c:v>0.62695999999999996</c:v>
                </c:pt>
                <c:pt idx="548">
                  <c:v>0.62695999999999996</c:v>
                </c:pt>
                <c:pt idx="549">
                  <c:v>0.62695999999999996</c:v>
                </c:pt>
                <c:pt idx="550">
                  <c:v>0.62695999999999996</c:v>
                </c:pt>
                <c:pt idx="551">
                  <c:v>0.62695999999999996</c:v>
                </c:pt>
                <c:pt idx="552">
                  <c:v>0.62585000000000002</c:v>
                </c:pt>
                <c:pt idx="553">
                  <c:v>0.62585000000000002</c:v>
                </c:pt>
                <c:pt idx="554">
                  <c:v>0.62585000000000002</c:v>
                </c:pt>
                <c:pt idx="555">
                  <c:v>0.62551199999999996</c:v>
                </c:pt>
                <c:pt idx="556">
                  <c:v>0.62551199999999996</c:v>
                </c:pt>
                <c:pt idx="557">
                  <c:v>0.62491300000000005</c:v>
                </c:pt>
                <c:pt idx="558">
                  <c:v>0.62491300000000005</c:v>
                </c:pt>
                <c:pt idx="559">
                  <c:v>0.62491300000000005</c:v>
                </c:pt>
                <c:pt idx="560">
                  <c:v>0.62491300000000005</c:v>
                </c:pt>
                <c:pt idx="561">
                  <c:v>0.62491300000000005</c:v>
                </c:pt>
                <c:pt idx="562">
                  <c:v>0.62366900000000003</c:v>
                </c:pt>
                <c:pt idx="563">
                  <c:v>0.62351699999999999</c:v>
                </c:pt>
                <c:pt idx="564">
                  <c:v>0.62351699999999999</c:v>
                </c:pt>
                <c:pt idx="565">
                  <c:v>0.62351699999999999</c:v>
                </c:pt>
                <c:pt idx="566">
                  <c:v>0.62351699999999999</c:v>
                </c:pt>
                <c:pt idx="567">
                  <c:v>0.62288600000000005</c:v>
                </c:pt>
                <c:pt idx="568">
                  <c:v>0.62288600000000005</c:v>
                </c:pt>
                <c:pt idx="569">
                  <c:v>0.62288600000000005</c:v>
                </c:pt>
                <c:pt idx="570">
                  <c:v>0.62288600000000005</c:v>
                </c:pt>
                <c:pt idx="571">
                  <c:v>0.62288600000000005</c:v>
                </c:pt>
                <c:pt idx="572">
                  <c:v>0.62263599999999997</c:v>
                </c:pt>
                <c:pt idx="573">
                  <c:v>0.62263599999999997</c:v>
                </c:pt>
                <c:pt idx="574">
                  <c:v>0.62269200000000002</c:v>
                </c:pt>
                <c:pt idx="575">
                  <c:v>0.62269200000000002</c:v>
                </c:pt>
                <c:pt idx="576">
                  <c:v>0.62243000000000004</c:v>
                </c:pt>
                <c:pt idx="577">
                  <c:v>0.62243000000000004</c:v>
                </c:pt>
                <c:pt idx="578">
                  <c:v>0.62243000000000004</c:v>
                </c:pt>
                <c:pt idx="579">
                  <c:v>0.62243000000000004</c:v>
                </c:pt>
                <c:pt idx="580">
                  <c:v>0.622309</c:v>
                </c:pt>
                <c:pt idx="581">
                  <c:v>0.622309</c:v>
                </c:pt>
                <c:pt idx="582">
                  <c:v>0.622309</c:v>
                </c:pt>
                <c:pt idx="583">
                  <c:v>0.62234</c:v>
                </c:pt>
                <c:pt idx="584">
                  <c:v>0.62234</c:v>
                </c:pt>
                <c:pt idx="585">
                  <c:v>0.62234</c:v>
                </c:pt>
                <c:pt idx="586">
                  <c:v>0.62234</c:v>
                </c:pt>
                <c:pt idx="587">
                  <c:v>0.62234</c:v>
                </c:pt>
                <c:pt idx="588">
                  <c:v>0.62234</c:v>
                </c:pt>
                <c:pt idx="589">
                  <c:v>0.62234</c:v>
                </c:pt>
                <c:pt idx="590">
                  <c:v>0.62234</c:v>
                </c:pt>
                <c:pt idx="591">
                  <c:v>0.62294300000000002</c:v>
                </c:pt>
                <c:pt idx="592">
                  <c:v>0.62294300000000002</c:v>
                </c:pt>
                <c:pt idx="593">
                  <c:v>0.62294300000000002</c:v>
                </c:pt>
                <c:pt idx="594">
                  <c:v>0.62294300000000002</c:v>
                </c:pt>
                <c:pt idx="595">
                  <c:v>0.62294300000000002</c:v>
                </c:pt>
                <c:pt idx="596">
                  <c:v>0.62294300000000002</c:v>
                </c:pt>
                <c:pt idx="597">
                  <c:v>0.62294300000000002</c:v>
                </c:pt>
                <c:pt idx="598">
                  <c:v>0.62294300000000002</c:v>
                </c:pt>
                <c:pt idx="599">
                  <c:v>0.62294300000000002</c:v>
                </c:pt>
                <c:pt idx="600">
                  <c:v>0.62294300000000002</c:v>
                </c:pt>
                <c:pt idx="601">
                  <c:v>0.62294300000000002</c:v>
                </c:pt>
                <c:pt idx="602">
                  <c:v>0.62294300000000002</c:v>
                </c:pt>
                <c:pt idx="603">
                  <c:v>0.62294300000000002</c:v>
                </c:pt>
                <c:pt idx="604">
                  <c:v>0.621726</c:v>
                </c:pt>
                <c:pt idx="605">
                  <c:v>0.621726</c:v>
                </c:pt>
                <c:pt idx="606">
                  <c:v>0.621726</c:v>
                </c:pt>
                <c:pt idx="607">
                  <c:v>0.621726</c:v>
                </c:pt>
                <c:pt idx="608">
                  <c:v>0.62024500000000005</c:v>
                </c:pt>
                <c:pt idx="609">
                  <c:v>0.62024500000000005</c:v>
                </c:pt>
                <c:pt idx="610">
                  <c:v>0.62024500000000005</c:v>
                </c:pt>
                <c:pt idx="611">
                  <c:v>0.61968800000000002</c:v>
                </c:pt>
                <c:pt idx="612">
                  <c:v>0.61968800000000002</c:v>
                </c:pt>
                <c:pt idx="613">
                  <c:v>0.61968800000000002</c:v>
                </c:pt>
                <c:pt idx="614">
                  <c:v>0.61968800000000002</c:v>
                </c:pt>
                <c:pt idx="615">
                  <c:v>0.61948599999999998</c:v>
                </c:pt>
                <c:pt idx="616">
                  <c:v>0.61948599999999998</c:v>
                </c:pt>
                <c:pt idx="617">
                  <c:v>0.61948599999999998</c:v>
                </c:pt>
                <c:pt idx="618">
                  <c:v>0.61948599999999998</c:v>
                </c:pt>
                <c:pt idx="619">
                  <c:v>0.61948599999999998</c:v>
                </c:pt>
                <c:pt idx="620">
                  <c:v>0.619973</c:v>
                </c:pt>
                <c:pt idx="621">
                  <c:v>0.619973</c:v>
                </c:pt>
                <c:pt idx="622">
                  <c:v>0.619973</c:v>
                </c:pt>
                <c:pt idx="623">
                  <c:v>0.62073100000000003</c:v>
                </c:pt>
                <c:pt idx="624">
                  <c:v>0.62073100000000003</c:v>
                </c:pt>
                <c:pt idx="625">
                  <c:v>0.62117299999999998</c:v>
                </c:pt>
                <c:pt idx="626">
                  <c:v>0.62117299999999998</c:v>
                </c:pt>
                <c:pt idx="627">
                  <c:v>0.62117299999999998</c:v>
                </c:pt>
                <c:pt idx="628">
                  <c:v>0.62112100000000003</c:v>
                </c:pt>
                <c:pt idx="629">
                  <c:v>0.62106799999999995</c:v>
                </c:pt>
                <c:pt idx="630">
                  <c:v>0.62106799999999995</c:v>
                </c:pt>
                <c:pt idx="631">
                  <c:v>0.62106799999999995</c:v>
                </c:pt>
                <c:pt idx="632">
                  <c:v>0.62106799999999995</c:v>
                </c:pt>
                <c:pt idx="633">
                  <c:v>0.62106799999999995</c:v>
                </c:pt>
                <c:pt idx="634">
                  <c:v>0.62106799999999995</c:v>
                </c:pt>
                <c:pt idx="635">
                  <c:v>0.62106799999999995</c:v>
                </c:pt>
                <c:pt idx="636">
                  <c:v>0.62106799999999995</c:v>
                </c:pt>
                <c:pt idx="637">
                  <c:v>0.62106799999999995</c:v>
                </c:pt>
                <c:pt idx="638">
                  <c:v>0.61915900000000001</c:v>
                </c:pt>
                <c:pt idx="639">
                  <c:v>0.61915900000000001</c:v>
                </c:pt>
                <c:pt idx="640">
                  <c:v>0.61915900000000001</c:v>
                </c:pt>
                <c:pt idx="641">
                  <c:v>0.61915900000000001</c:v>
                </c:pt>
                <c:pt idx="642">
                  <c:v>0.61913399999999996</c:v>
                </c:pt>
                <c:pt idx="643">
                  <c:v>0.61913399999999996</c:v>
                </c:pt>
                <c:pt idx="644">
                  <c:v>0.61913399999999996</c:v>
                </c:pt>
                <c:pt idx="645">
                  <c:v>0.61913399999999996</c:v>
                </c:pt>
                <c:pt idx="646">
                  <c:v>0.61913399999999996</c:v>
                </c:pt>
                <c:pt idx="647">
                  <c:v>0.61913399999999996</c:v>
                </c:pt>
                <c:pt idx="648">
                  <c:v>0.61960599999999999</c:v>
                </c:pt>
                <c:pt idx="649">
                  <c:v>0.61960599999999999</c:v>
                </c:pt>
                <c:pt idx="650">
                  <c:v>0.62010500000000002</c:v>
                </c:pt>
                <c:pt idx="651">
                  <c:v>0.62010500000000002</c:v>
                </c:pt>
                <c:pt idx="652">
                  <c:v>0.62010500000000002</c:v>
                </c:pt>
                <c:pt idx="653">
                  <c:v>0.62030700000000005</c:v>
                </c:pt>
                <c:pt idx="654">
                  <c:v>0.62030700000000005</c:v>
                </c:pt>
                <c:pt idx="655">
                  <c:v>0.62030700000000005</c:v>
                </c:pt>
                <c:pt idx="656">
                  <c:v>0.62034699999999998</c:v>
                </c:pt>
                <c:pt idx="657">
                  <c:v>0.62034699999999998</c:v>
                </c:pt>
                <c:pt idx="658">
                  <c:v>0.62034699999999998</c:v>
                </c:pt>
                <c:pt idx="659">
                  <c:v>0.62027900000000002</c:v>
                </c:pt>
                <c:pt idx="660">
                  <c:v>0.62027900000000002</c:v>
                </c:pt>
                <c:pt idx="661">
                  <c:v>0.62027900000000002</c:v>
                </c:pt>
                <c:pt idx="662">
                  <c:v>0.62027900000000002</c:v>
                </c:pt>
                <c:pt idx="663">
                  <c:v>0.62027900000000002</c:v>
                </c:pt>
                <c:pt idx="664">
                  <c:v>0.62027900000000002</c:v>
                </c:pt>
                <c:pt idx="665">
                  <c:v>0.62027900000000002</c:v>
                </c:pt>
                <c:pt idx="666">
                  <c:v>0.62068500000000004</c:v>
                </c:pt>
                <c:pt idx="667">
                  <c:v>0.62068500000000004</c:v>
                </c:pt>
                <c:pt idx="668">
                  <c:v>0.62068500000000004</c:v>
                </c:pt>
                <c:pt idx="669">
                  <c:v>0.62011700000000003</c:v>
                </c:pt>
                <c:pt idx="670">
                  <c:v>0.62011700000000003</c:v>
                </c:pt>
                <c:pt idx="671">
                  <c:v>0.62011700000000003</c:v>
                </c:pt>
                <c:pt idx="672">
                  <c:v>0.62011700000000003</c:v>
                </c:pt>
                <c:pt idx="673">
                  <c:v>0.62011700000000003</c:v>
                </c:pt>
                <c:pt idx="674">
                  <c:v>0.62011700000000003</c:v>
                </c:pt>
                <c:pt idx="675">
                  <c:v>0.61760000000000004</c:v>
                </c:pt>
                <c:pt idx="676">
                  <c:v>0.61760000000000004</c:v>
                </c:pt>
                <c:pt idx="677">
                  <c:v>0.61760000000000004</c:v>
                </c:pt>
                <c:pt idx="678">
                  <c:v>0.61715399999999998</c:v>
                </c:pt>
                <c:pt idx="679">
                  <c:v>0.61715399999999998</c:v>
                </c:pt>
                <c:pt idx="680">
                  <c:v>0.61715399999999998</c:v>
                </c:pt>
                <c:pt idx="681">
                  <c:v>0.61715399999999998</c:v>
                </c:pt>
                <c:pt idx="682">
                  <c:v>0.61715399999999998</c:v>
                </c:pt>
                <c:pt idx="683">
                  <c:v>0.61715399999999998</c:v>
                </c:pt>
                <c:pt idx="684">
                  <c:v>0.61715399999999998</c:v>
                </c:pt>
                <c:pt idx="685">
                  <c:v>0.61715399999999998</c:v>
                </c:pt>
                <c:pt idx="686">
                  <c:v>0.61715399999999998</c:v>
                </c:pt>
                <c:pt idx="687">
                  <c:v>0.61715399999999998</c:v>
                </c:pt>
                <c:pt idx="688">
                  <c:v>0.61715399999999998</c:v>
                </c:pt>
                <c:pt idx="689">
                  <c:v>0.61587499999999995</c:v>
                </c:pt>
                <c:pt idx="690">
                  <c:v>0.61587499999999995</c:v>
                </c:pt>
                <c:pt idx="691">
                  <c:v>0.61587499999999995</c:v>
                </c:pt>
                <c:pt idx="692">
                  <c:v>0.61587499999999995</c:v>
                </c:pt>
                <c:pt idx="693">
                  <c:v>0.61587499999999995</c:v>
                </c:pt>
                <c:pt idx="694">
                  <c:v>0.61587499999999995</c:v>
                </c:pt>
                <c:pt idx="695">
                  <c:v>0.61587499999999995</c:v>
                </c:pt>
                <c:pt idx="696">
                  <c:v>0.61580900000000005</c:v>
                </c:pt>
                <c:pt idx="697">
                  <c:v>0.61580900000000005</c:v>
                </c:pt>
                <c:pt idx="698">
                  <c:v>0.61587800000000004</c:v>
                </c:pt>
                <c:pt idx="699">
                  <c:v>0.61587800000000004</c:v>
                </c:pt>
                <c:pt idx="700">
                  <c:v>0.61643599999999998</c:v>
                </c:pt>
                <c:pt idx="701">
                  <c:v>0.61648000000000003</c:v>
                </c:pt>
                <c:pt idx="702">
                  <c:v>0.61648000000000003</c:v>
                </c:pt>
                <c:pt idx="703">
                  <c:v>0.61597500000000005</c:v>
                </c:pt>
                <c:pt idx="704">
                  <c:v>0.61597500000000005</c:v>
                </c:pt>
                <c:pt idx="705">
                  <c:v>0.61537500000000001</c:v>
                </c:pt>
                <c:pt idx="706">
                  <c:v>0.61537500000000001</c:v>
                </c:pt>
                <c:pt idx="707">
                  <c:v>0.61537500000000001</c:v>
                </c:pt>
                <c:pt idx="708">
                  <c:v>0.614784</c:v>
                </c:pt>
                <c:pt idx="709">
                  <c:v>0.614784</c:v>
                </c:pt>
                <c:pt idx="710">
                  <c:v>0.61466600000000005</c:v>
                </c:pt>
                <c:pt idx="711">
                  <c:v>0.61466600000000005</c:v>
                </c:pt>
                <c:pt idx="712">
                  <c:v>0.61466600000000005</c:v>
                </c:pt>
                <c:pt idx="713">
                  <c:v>0.61466600000000005</c:v>
                </c:pt>
                <c:pt idx="714">
                  <c:v>0.61466600000000005</c:v>
                </c:pt>
                <c:pt idx="715">
                  <c:v>0.61466600000000005</c:v>
                </c:pt>
                <c:pt idx="716">
                  <c:v>0.614537</c:v>
                </c:pt>
                <c:pt idx="717">
                  <c:v>0.61404199999999998</c:v>
                </c:pt>
                <c:pt idx="718">
                  <c:v>0.61404199999999998</c:v>
                </c:pt>
                <c:pt idx="719">
                  <c:v>0.61423300000000003</c:v>
                </c:pt>
                <c:pt idx="720">
                  <c:v>0.61423300000000003</c:v>
                </c:pt>
                <c:pt idx="721">
                  <c:v>0.61480199999999996</c:v>
                </c:pt>
                <c:pt idx="722">
                  <c:v>0.61480199999999996</c:v>
                </c:pt>
                <c:pt idx="723">
                  <c:v>0.61593600000000004</c:v>
                </c:pt>
                <c:pt idx="724">
                  <c:v>0.61635099999999998</c:v>
                </c:pt>
                <c:pt idx="725">
                  <c:v>0.61635099999999998</c:v>
                </c:pt>
                <c:pt idx="726">
                  <c:v>0.61693699999999996</c:v>
                </c:pt>
                <c:pt idx="727">
                  <c:v>0.61693699999999996</c:v>
                </c:pt>
                <c:pt idx="728">
                  <c:v>0.61693699999999996</c:v>
                </c:pt>
                <c:pt idx="729">
                  <c:v>0.61714000000000002</c:v>
                </c:pt>
                <c:pt idx="730">
                  <c:v>0.61710600000000004</c:v>
                </c:pt>
                <c:pt idx="731">
                  <c:v>0.61652399999999996</c:v>
                </c:pt>
                <c:pt idx="732">
                  <c:v>0.61581799999999998</c:v>
                </c:pt>
                <c:pt idx="733">
                  <c:v>0.61572199999999999</c:v>
                </c:pt>
                <c:pt idx="734">
                  <c:v>0.61572199999999999</c:v>
                </c:pt>
                <c:pt idx="735">
                  <c:v>0.61572199999999999</c:v>
                </c:pt>
                <c:pt idx="736">
                  <c:v>0.61529800000000001</c:v>
                </c:pt>
                <c:pt idx="737">
                  <c:v>0.61529800000000001</c:v>
                </c:pt>
                <c:pt idx="738">
                  <c:v>0.61527100000000001</c:v>
                </c:pt>
                <c:pt idx="739">
                  <c:v>0.61527100000000001</c:v>
                </c:pt>
                <c:pt idx="740">
                  <c:v>0.61527100000000001</c:v>
                </c:pt>
                <c:pt idx="741">
                  <c:v>0.61527100000000001</c:v>
                </c:pt>
                <c:pt idx="742">
                  <c:v>0.61527100000000001</c:v>
                </c:pt>
                <c:pt idx="743">
                  <c:v>0.61527100000000001</c:v>
                </c:pt>
                <c:pt idx="744">
                  <c:v>0.61527100000000001</c:v>
                </c:pt>
                <c:pt idx="745">
                  <c:v>0.61527100000000001</c:v>
                </c:pt>
                <c:pt idx="746">
                  <c:v>0.61527100000000001</c:v>
                </c:pt>
                <c:pt idx="747">
                  <c:v>0.61527100000000001</c:v>
                </c:pt>
                <c:pt idx="748">
                  <c:v>0.61527100000000001</c:v>
                </c:pt>
                <c:pt idx="749">
                  <c:v>0.61527100000000001</c:v>
                </c:pt>
                <c:pt idx="750">
                  <c:v>0.61527100000000001</c:v>
                </c:pt>
                <c:pt idx="751">
                  <c:v>0.61527100000000001</c:v>
                </c:pt>
                <c:pt idx="752">
                  <c:v>0.61527100000000001</c:v>
                </c:pt>
                <c:pt idx="753">
                  <c:v>0.616699</c:v>
                </c:pt>
                <c:pt idx="754">
                  <c:v>0.61641299999999999</c:v>
                </c:pt>
                <c:pt idx="755">
                  <c:v>0.616004</c:v>
                </c:pt>
                <c:pt idx="756">
                  <c:v>0.616004</c:v>
                </c:pt>
                <c:pt idx="757">
                  <c:v>0.616004</c:v>
                </c:pt>
                <c:pt idx="758">
                  <c:v>0.616004</c:v>
                </c:pt>
                <c:pt idx="759">
                  <c:v>0.616004</c:v>
                </c:pt>
                <c:pt idx="760">
                  <c:v>0.616004</c:v>
                </c:pt>
                <c:pt idx="761">
                  <c:v>0.616004</c:v>
                </c:pt>
                <c:pt idx="762">
                  <c:v>0.615923</c:v>
                </c:pt>
                <c:pt idx="763">
                  <c:v>0.615923</c:v>
                </c:pt>
                <c:pt idx="764">
                  <c:v>0.615923</c:v>
                </c:pt>
                <c:pt idx="765">
                  <c:v>0.61515699999999995</c:v>
                </c:pt>
                <c:pt idx="766">
                  <c:v>0.61515699999999995</c:v>
                </c:pt>
                <c:pt idx="767">
                  <c:v>0.61515699999999995</c:v>
                </c:pt>
                <c:pt idx="768">
                  <c:v>0.61515699999999995</c:v>
                </c:pt>
                <c:pt idx="769">
                  <c:v>0.61455099999999996</c:v>
                </c:pt>
                <c:pt idx="770">
                  <c:v>0.61423399999999995</c:v>
                </c:pt>
                <c:pt idx="771">
                  <c:v>0.61423399999999995</c:v>
                </c:pt>
                <c:pt idx="772">
                  <c:v>0.61423399999999995</c:v>
                </c:pt>
                <c:pt idx="773">
                  <c:v>0.61259200000000003</c:v>
                </c:pt>
                <c:pt idx="774">
                  <c:v>0.61259200000000003</c:v>
                </c:pt>
                <c:pt idx="775">
                  <c:v>0.612016</c:v>
                </c:pt>
                <c:pt idx="776">
                  <c:v>0.612016</c:v>
                </c:pt>
                <c:pt idx="777">
                  <c:v>0.612016</c:v>
                </c:pt>
                <c:pt idx="778">
                  <c:v>0.61182499999999995</c:v>
                </c:pt>
                <c:pt idx="779">
                  <c:v>0.61182499999999995</c:v>
                </c:pt>
                <c:pt idx="780">
                  <c:v>0.61182499999999995</c:v>
                </c:pt>
                <c:pt idx="781">
                  <c:v>0.61182499999999995</c:v>
                </c:pt>
                <c:pt idx="782">
                  <c:v>0.61182499999999995</c:v>
                </c:pt>
                <c:pt idx="783">
                  <c:v>0.61182499999999995</c:v>
                </c:pt>
                <c:pt idx="784">
                  <c:v>0.61182499999999995</c:v>
                </c:pt>
                <c:pt idx="785">
                  <c:v>0.61182499999999995</c:v>
                </c:pt>
                <c:pt idx="786">
                  <c:v>0.61186099999999999</c:v>
                </c:pt>
                <c:pt idx="787">
                  <c:v>0.61186099999999999</c:v>
                </c:pt>
                <c:pt idx="788">
                  <c:v>0.61186099999999999</c:v>
                </c:pt>
                <c:pt idx="789">
                  <c:v>0.61186099999999999</c:v>
                </c:pt>
                <c:pt idx="790">
                  <c:v>0.61186099999999999</c:v>
                </c:pt>
                <c:pt idx="791">
                  <c:v>0.61186099999999999</c:v>
                </c:pt>
                <c:pt idx="792">
                  <c:v>0.61229199999999995</c:v>
                </c:pt>
                <c:pt idx="793">
                  <c:v>0.61229199999999995</c:v>
                </c:pt>
                <c:pt idx="794">
                  <c:v>0.61229199999999995</c:v>
                </c:pt>
                <c:pt idx="795">
                  <c:v>0.61286700000000005</c:v>
                </c:pt>
                <c:pt idx="796">
                  <c:v>0.61286700000000005</c:v>
                </c:pt>
                <c:pt idx="797">
                  <c:v>0.61293299999999995</c:v>
                </c:pt>
                <c:pt idx="798">
                  <c:v>0.61293299999999995</c:v>
                </c:pt>
                <c:pt idx="799">
                  <c:v>0.61293299999999995</c:v>
                </c:pt>
                <c:pt idx="800">
                  <c:v>0.61293299999999995</c:v>
                </c:pt>
                <c:pt idx="801">
                  <c:v>0.612232</c:v>
                </c:pt>
                <c:pt idx="802">
                  <c:v>0.612232</c:v>
                </c:pt>
                <c:pt idx="803">
                  <c:v>0.612232</c:v>
                </c:pt>
                <c:pt idx="804">
                  <c:v>0.612232</c:v>
                </c:pt>
                <c:pt idx="805">
                  <c:v>0.61219100000000004</c:v>
                </c:pt>
                <c:pt idx="806">
                  <c:v>0.61219100000000004</c:v>
                </c:pt>
                <c:pt idx="807">
                  <c:v>0.61219100000000004</c:v>
                </c:pt>
                <c:pt idx="808">
                  <c:v>0.61219100000000004</c:v>
                </c:pt>
                <c:pt idx="809">
                  <c:v>0.61196499999999998</c:v>
                </c:pt>
                <c:pt idx="810">
                  <c:v>0.61196499999999998</c:v>
                </c:pt>
                <c:pt idx="811">
                  <c:v>0.61225600000000002</c:v>
                </c:pt>
                <c:pt idx="812">
                  <c:v>0.61225600000000002</c:v>
                </c:pt>
                <c:pt idx="813">
                  <c:v>0.61225600000000002</c:v>
                </c:pt>
                <c:pt idx="814">
                  <c:v>0.61225600000000002</c:v>
                </c:pt>
                <c:pt idx="815">
                  <c:v>0.61225600000000002</c:v>
                </c:pt>
                <c:pt idx="816">
                  <c:v>0.61243099999999995</c:v>
                </c:pt>
                <c:pt idx="817">
                  <c:v>0.61243099999999995</c:v>
                </c:pt>
                <c:pt idx="818">
                  <c:v>0.61222900000000002</c:v>
                </c:pt>
                <c:pt idx="819">
                  <c:v>0.61222900000000002</c:v>
                </c:pt>
                <c:pt idx="820">
                  <c:v>0.61149200000000004</c:v>
                </c:pt>
                <c:pt idx="821">
                  <c:v>0.61149200000000004</c:v>
                </c:pt>
                <c:pt idx="822">
                  <c:v>0.61109999999999998</c:v>
                </c:pt>
                <c:pt idx="823">
                  <c:v>0.61109999999999998</c:v>
                </c:pt>
                <c:pt idx="824">
                  <c:v>0.61109999999999998</c:v>
                </c:pt>
                <c:pt idx="825">
                  <c:v>0.61109999999999998</c:v>
                </c:pt>
                <c:pt idx="826">
                  <c:v>0.61109999999999998</c:v>
                </c:pt>
                <c:pt idx="827">
                  <c:v>0.61114400000000002</c:v>
                </c:pt>
                <c:pt idx="828">
                  <c:v>0.61114400000000002</c:v>
                </c:pt>
                <c:pt idx="829">
                  <c:v>0.61114400000000002</c:v>
                </c:pt>
                <c:pt idx="830">
                  <c:v>0.61102699999999999</c:v>
                </c:pt>
                <c:pt idx="831">
                  <c:v>0.61102699999999999</c:v>
                </c:pt>
                <c:pt idx="832">
                  <c:v>0.61069499999999999</c:v>
                </c:pt>
                <c:pt idx="833">
                  <c:v>0.61069499999999999</c:v>
                </c:pt>
                <c:pt idx="834">
                  <c:v>0.60936299999999999</c:v>
                </c:pt>
                <c:pt idx="835">
                  <c:v>0.60936299999999999</c:v>
                </c:pt>
                <c:pt idx="836">
                  <c:v>0.60877800000000004</c:v>
                </c:pt>
                <c:pt idx="837">
                  <c:v>0.60877800000000004</c:v>
                </c:pt>
                <c:pt idx="838">
                  <c:v>0.60877800000000004</c:v>
                </c:pt>
                <c:pt idx="839">
                  <c:v>0.60877800000000004</c:v>
                </c:pt>
                <c:pt idx="840">
                  <c:v>0.60826800000000003</c:v>
                </c:pt>
                <c:pt idx="841">
                  <c:v>0.60826800000000003</c:v>
                </c:pt>
                <c:pt idx="842">
                  <c:v>0.60826800000000003</c:v>
                </c:pt>
                <c:pt idx="843">
                  <c:v>0.60826800000000003</c:v>
                </c:pt>
                <c:pt idx="844">
                  <c:v>0.60826800000000003</c:v>
                </c:pt>
                <c:pt idx="845">
                  <c:v>0.60824599999999995</c:v>
                </c:pt>
                <c:pt idx="846">
                  <c:v>0.60824599999999995</c:v>
                </c:pt>
                <c:pt idx="847">
                  <c:v>0.60923000000000005</c:v>
                </c:pt>
                <c:pt idx="848">
                  <c:v>0.60923000000000005</c:v>
                </c:pt>
                <c:pt idx="849">
                  <c:v>0.60923000000000005</c:v>
                </c:pt>
                <c:pt idx="850">
                  <c:v>0.60923000000000005</c:v>
                </c:pt>
                <c:pt idx="851">
                  <c:v>0.60923000000000005</c:v>
                </c:pt>
                <c:pt idx="852">
                  <c:v>0.60923000000000005</c:v>
                </c:pt>
                <c:pt idx="853">
                  <c:v>0.60923000000000005</c:v>
                </c:pt>
                <c:pt idx="854">
                  <c:v>0.60923000000000005</c:v>
                </c:pt>
                <c:pt idx="855">
                  <c:v>0.60923000000000005</c:v>
                </c:pt>
                <c:pt idx="856">
                  <c:v>0.60923000000000005</c:v>
                </c:pt>
                <c:pt idx="857">
                  <c:v>0.60923000000000005</c:v>
                </c:pt>
                <c:pt idx="858">
                  <c:v>0.60875400000000002</c:v>
                </c:pt>
                <c:pt idx="859">
                  <c:v>0.60875400000000002</c:v>
                </c:pt>
                <c:pt idx="860">
                  <c:v>0.60821999999999998</c:v>
                </c:pt>
                <c:pt idx="861">
                  <c:v>0.60821999999999998</c:v>
                </c:pt>
                <c:pt idx="862">
                  <c:v>0.60821999999999998</c:v>
                </c:pt>
                <c:pt idx="863">
                  <c:v>0.60707999999999995</c:v>
                </c:pt>
                <c:pt idx="864">
                  <c:v>0.60703700000000005</c:v>
                </c:pt>
                <c:pt idx="865">
                  <c:v>0.60703700000000005</c:v>
                </c:pt>
                <c:pt idx="866">
                  <c:v>0.60703700000000005</c:v>
                </c:pt>
                <c:pt idx="867">
                  <c:v>0.60703700000000005</c:v>
                </c:pt>
                <c:pt idx="868">
                  <c:v>0.607711</c:v>
                </c:pt>
                <c:pt idx="869">
                  <c:v>0.607711</c:v>
                </c:pt>
                <c:pt idx="870">
                  <c:v>0.60780800000000001</c:v>
                </c:pt>
                <c:pt idx="871">
                  <c:v>0.60780800000000001</c:v>
                </c:pt>
                <c:pt idx="872">
                  <c:v>0.60780800000000001</c:v>
                </c:pt>
                <c:pt idx="873">
                  <c:v>0.60780800000000001</c:v>
                </c:pt>
                <c:pt idx="874">
                  <c:v>0.60780800000000001</c:v>
                </c:pt>
                <c:pt idx="875">
                  <c:v>0.608815</c:v>
                </c:pt>
                <c:pt idx="876">
                  <c:v>0.60877800000000004</c:v>
                </c:pt>
                <c:pt idx="877">
                  <c:v>0.60877800000000004</c:v>
                </c:pt>
                <c:pt idx="878">
                  <c:v>0.60877800000000004</c:v>
                </c:pt>
                <c:pt idx="879">
                  <c:v>0.60877800000000004</c:v>
                </c:pt>
                <c:pt idx="880">
                  <c:v>0.60877800000000004</c:v>
                </c:pt>
                <c:pt idx="881">
                  <c:v>0.60877800000000004</c:v>
                </c:pt>
                <c:pt idx="882">
                  <c:v>0.60877800000000004</c:v>
                </c:pt>
                <c:pt idx="883">
                  <c:v>0.60877800000000004</c:v>
                </c:pt>
                <c:pt idx="884">
                  <c:v>0.60877800000000004</c:v>
                </c:pt>
                <c:pt idx="885">
                  <c:v>0.60877800000000004</c:v>
                </c:pt>
                <c:pt idx="886">
                  <c:v>0.60877800000000004</c:v>
                </c:pt>
                <c:pt idx="887">
                  <c:v>0.60776600000000003</c:v>
                </c:pt>
                <c:pt idx="888">
                  <c:v>0.60776600000000003</c:v>
                </c:pt>
                <c:pt idx="889">
                  <c:v>0.60768599999999995</c:v>
                </c:pt>
                <c:pt idx="890">
                  <c:v>0.60768599999999995</c:v>
                </c:pt>
                <c:pt idx="891">
                  <c:v>0.60793799999999998</c:v>
                </c:pt>
                <c:pt idx="892">
                  <c:v>0.60793799999999998</c:v>
                </c:pt>
                <c:pt idx="893">
                  <c:v>0.60852099999999998</c:v>
                </c:pt>
                <c:pt idx="894">
                  <c:v>0.60852099999999998</c:v>
                </c:pt>
                <c:pt idx="895">
                  <c:v>0.60951900000000003</c:v>
                </c:pt>
                <c:pt idx="896">
                  <c:v>0.60990299999999997</c:v>
                </c:pt>
                <c:pt idx="897">
                  <c:v>0.60990299999999997</c:v>
                </c:pt>
                <c:pt idx="898">
                  <c:v>0.61025700000000005</c:v>
                </c:pt>
                <c:pt idx="899">
                  <c:v>0.61025700000000005</c:v>
                </c:pt>
                <c:pt idx="900">
                  <c:v>0.61048000000000002</c:v>
                </c:pt>
                <c:pt idx="901">
                  <c:v>0.61048000000000002</c:v>
                </c:pt>
                <c:pt idx="902">
                  <c:v>0.61080599999999996</c:v>
                </c:pt>
                <c:pt idx="903">
                  <c:v>0.61080599999999996</c:v>
                </c:pt>
                <c:pt idx="904">
                  <c:v>0.61080599999999996</c:v>
                </c:pt>
                <c:pt idx="905">
                  <c:v>0.61078399999999999</c:v>
                </c:pt>
                <c:pt idx="906">
                  <c:v>0.61078399999999999</c:v>
                </c:pt>
                <c:pt idx="907">
                  <c:v>0.61078399999999999</c:v>
                </c:pt>
                <c:pt idx="908">
                  <c:v>0.61078399999999999</c:v>
                </c:pt>
                <c:pt idx="909">
                  <c:v>0.61078399999999999</c:v>
                </c:pt>
                <c:pt idx="910">
                  <c:v>0.61031299999999999</c:v>
                </c:pt>
                <c:pt idx="911">
                  <c:v>0.61031299999999999</c:v>
                </c:pt>
                <c:pt idx="912">
                  <c:v>0.61031299999999999</c:v>
                </c:pt>
                <c:pt idx="913">
                  <c:v>0.61031299999999999</c:v>
                </c:pt>
                <c:pt idx="914">
                  <c:v>0.61031299999999999</c:v>
                </c:pt>
                <c:pt idx="915">
                  <c:v>0.60958999999999997</c:v>
                </c:pt>
                <c:pt idx="916">
                  <c:v>0.60958999999999997</c:v>
                </c:pt>
                <c:pt idx="917">
                  <c:v>0.60958999999999997</c:v>
                </c:pt>
                <c:pt idx="918">
                  <c:v>0.60958999999999997</c:v>
                </c:pt>
                <c:pt idx="919">
                  <c:v>0.60958999999999997</c:v>
                </c:pt>
                <c:pt idx="920">
                  <c:v>0.60958999999999997</c:v>
                </c:pt>
                <c:pt idx="921">
                  <c:v>0.60935600000000001</c:v>
                </c:pt>
                <c:pt idx="922">
                  <c:v>0.60992599999999997</c:v>
                </c:pt>
                <c:pt idx="923">
                  <c:v>0.60990900000000003</c:v>
                </c:pt>
                <c:pt idx="924">
                  <c:v>0.60990900000000003</c:v>
                </c:pt>
                <c:pt idx="925">
                  <c:v>0.60990900000000003</c:v>
                </c:pt>
                <c:pt idx="926">
                  <c:v>0.609433</c:v>
                </c:pt>
                <c:pt idx="927">
                  <c:v>0.609433</c:v>
                </c:pt>
                <c:pt idx="928">
                  <c:v>0.60889700000000002</c:v>
                </c:pt>
                <c:pt idx="929">
                  <c:v>0.60889700000000002</c:v>
                </c:pt>
                <c:pt idx="930">
                  <c:v>0.60889700000000002</c:v>
                </c:pt>
                <c:pt idx="931">
                  <c:v>0.60962099999999997</c:v>
                </c:pt>
                <c:pt idx="932">
                  <c:v>0.60962099999999997</c:v>
                </c:pt>
                <c:pt idx="933">
                  <c:v>0.60962099999999997</c:v>
                </c:pt>
                <c:pt idx="934">
                  <c:v>0.60962099999999997</c:v>
                </c:pt>
                <c:pt idx="935">
                  <c:v>0.60962099999999997</c:v>
                </c:pt>
                <c:pt idx="936">
                  <c:v>0.61127799999999999</c:v>
                </c:pt>
                <c:pt idx="937">
                  <c:v>0.61127799999999999</c:v>
                </c:pt>
                <c:pt idx="938">
                  <c:v>0.611321</c:v>
                </c:pt>
                <c:pt idx="939">
                  <c:v>0.611321</c:v>
                </c:pt>
                <c:pt idx="940">
                  <c:v>0.611321</c:v>
                </c:pt>
                <c:pt idx="941">
                  <c:v>0.611321</c:v>
                </c:pt>
                <c:pt idx="942">
                  <c:v>0.611321</c:v>
                </c:pt>
                <c:pt idx="943">
                  <c:v>0.61113099999999998</c:v>
                </c:pt>
                <c:pt idx="944">
                  <c:v>0.61113099999999998</c:v>
                </c:pt>
                <c:pt idx="945">
                  <c:v>0.61113099999999998</c:v>
                </c:pt>
                <c:pt idx="946">
                  <c:v>0.61166200000000004</c:v>
                </c:pt>
                <c:pt idx="947">
                  <c:v>0.61166200000000004</c:v>
                </c:pt>
                <c:pt idx="948">
                  <c:v>0.61166200000000004</c:v>
                </c:pt>
                <c:pt idx="949">
                  <c:v>0.61166200000000004</c:v>
                </c:pt>
                <c:pt idx="950">
                  <c:v>0.61166200000000004</c:v>
                </c:pt>
                <c:pt idx="951">
                  <c:v>0.61309999999999998</c:v>
                </c:pt>
                <c:pt idx="952">
                  <c:v>0.61309999999999998</c:v>
                </c:pt>
                <c:pt idx="953">
                  <c:v>0.61309999999999998</c:v>
                </c:pt>
                <c:pt idx="954">
                  <c:v>0.61367499999999997</c:v>
                </c:pt>
                <c:pt idx="955">
                  <c:v>0.61367499999999997</c:v>
                </c:pt>
                <c:pt idx="956">
                  <c:v>0.61367499999999997</c:v>
                </c:pt>
                <c:pt idx="957">
                  <c:v>0.61367499999999997</c:v>
                </c:pt>
                <c:pt idx="958">
                  <c:v>0.61367499999999997</c:v>
                </c:pt>
                <c:pt idx="959">
                  <c:v>0.61483299999999996</c:v>
                </c:pt>
                <c:pt idx="960">
                  <c:v>0.61483299999999996</c:v>
                </c:pt>
                <c:pt idx="961">
                  <c:v>0.61595500000000003</c:v>
                </c:pt>
                <c:pt idx="962">
                  <c:v>0.61595500000000003</c:v>
                </c:pt>
                <c:pt idx="963">
                  <c:v>0.61595500000000003</c:v>
                </c:pt>
                <c:pt idx="964">
                  <c:v>0.61595500000000003</c:v>
                </c:pt>
                <c:pt idx="965">
                  <c:v>0.61697599999999997</c:v>
                </c:pt>
                <c:pt idx="966">
                  <c:v>0.61697599999999997</c:v>
                </c:pt>
                <c:pt idx="967">
                  <c:v>0.617398</c:v>
                </c:pt>
                <c:pt idx="968">
                  <c:v>0.61759200000000003</c:v>
                </c:pt>
                <c:pt idx="969">
                  <c:v>0.61759200000000003</c:v>
                </c:pt>
                <c:pt idx="970">
                  <c:v>0.61759200000000003</c:v>
                </c:pt>
                <c:pt idx="971">
                  <c:v>0.61787499999999995</c:v>
                </c:pt>
                <c:pt idx="972">
                  <c:v>0.61787499999999995</c:v>
                </c:pt>
                <c:pt idx="973">
                  <c:v>0.61787499999999995</c:v>
                </c:pt>
                <c:pt idx="974">
                  <c:v>0.61787499999999995</c:v>
                </c:pt>
                <c:pt idx="975">
                  <c:v>0.61787499999999995</c:v>
                </c:pt>
                <c:pt idx="976">
                  <c:v>0.61787499999999995</c:v>
                </c:pt>
                <c:pt idx="977">
                  <c:v>0.61781799999999998</c:v>
                </c:pt>
                <c:pt idx="978">
                  <c:v>0.61781799999999998</c:v>
                </c:pt>
                <c:pt idx="979">
                  <c:v>0.61802299999999999</c:v>
                </c:pt>
                <c:pt idx="980">
                  <c:v>0.61802299999999999</c:v>
                </c:pt>
                <c:pt idx="981">
                  <c:v>0.61802299999999999</c:v>
                </c:pt>
                <c:pt idx="982">
                  <c:v>0.61789099999999997</c:v>
                </c:pt>
                <c:pt idx="983">
                  <c:v>0.61789099999999997</c:v>
                </c:pt>
                <c:pt idx="984">
                  <c:v>0.61789099999999997</c:v>
                </c:pt>
                <c:pt idx="985">
                  <c:v>0.61761600000000005</c:v>
                </c:pt>
                <c:pt idx="986">
                  <c:v>0.61761600000000005</c:v>
                </c:pt>
                <c:pt idx="987">
                  <c:v>0.61787999999999998</c:v>
                </c:pt>
                <c:pt idx="988">
                  <c:v>0.61787999999999998</c:v>
                </c:pt>
                <c:pt idx="989">
                  <c:v>0.61787999999999998</c:v>
                </c:pt>
                <c:pt idx="990">
                  <c:v>0.61798699999999995</c:v>
                </c:pt>
                <c:pt idx="991">
                  <c:v>0.61798699999999995</c:v>
                </c:pt>
                <c:pt idx="992">
                  <c:v>0.61798699999999995</c:v>
                </c:pt>
                <c:pt idx="993">
                  <c:v>0.61798699999999995</c:v>
                </c:pt>
                <c:pt idx="994">
                  <c:v>0.61770999999999998</c:v>
                </c:pt>
                <c:pt idx="995">
                  <c:v>0.61770999999999998</c:v>
                </c:pt>
                <c:pt idx="996">
                  <c:v>0.61770999999999998</c:v>
                </c:pt>
                <c:pt idx="997">
                  <c:v>0.61770999999999998</c:v>
                </c:pt>
                <c:pt idx="998">
                  <c:v>0.61731599999999998</c:v>
                </c:pt>
                <c:pt idx="999">
                  <c:v>0.61731599999999998</c:v>
                </c:pt>
                <c:pt idx="1000">
                  <c:v>0.61731599999999998</c:v>
                </c:pt>
                <c:pt idx="1001">
                  <c:v>0.61731599999999998</c:v>
                </c:pt>
                <c:pt idx="1002">
                  <c:v>0.61731599999999998</c:v>
                </c:pt>
                <c:pt idx="1003">
                  <c:v>0.61731599999999998</c:v>
                </c:pt>
                <c:pt idx="1004">
                  <c:v>0.61718600000000001</c:v>
                </c:pt>
                <c:pt idx="1005">
                  <c:v>0.61718600000000001</c:v>
                </c:pt>
                <c:pt idx="1006">
                  <c:v>0.61718600000000001</c:v>
                </c:pt>
                <c:pt idx="1007">
                  <c:v>0.61718600000000001</c:v>
                </c:pt>
                <c:pt idx="1008">
                  <c:v>0.61774200000000001</c:v>
                </c:pt>
                <c:pt idx="1009">
                  <c:v>0.61774200000000001</c:v>
                </c:pt>
                <c:pt idx="1010">
                  <c:v>0.61774200000000001</c:v>
                </c:pt>
                <c:pt idx="1011">
                  <c:v>0.61774200000000001</c:v>
                </c:pt>
                <c:pt idx="1012">
                  <c:v>0.61789099999999997</c:v>
                </c:pt>
                <c:pt idx="1013">
                  <c:v>0.61789099999999997</c:v>
                </c:pt>
                <c:pt idx="1014">
                  <c:v>0.61789099999999997</c:v>
                </c:pt>
                <c:pt idx="1015">
                  <c:v>0.61789099999999997</c:v>
                </c:pt>
                <c:pt idx="1016">
                  <c:v>0.61789099999999997</c:v>
                </c:pt>
                <c:pt idx="1017">
                  <c:v>0.61789099999999997</c:v>
                </c:pt>
                <c:pt idx="1018">
                  <c:v>0.61789099999999997</c:v>
                </c:pt>
                <c:pt idx="1019">
                  <c:v>0.61789099999999997</c:v>
                </c:pt>
                <c:pt idx="1020">
                  <c:v>0.61740600000000001</c:v>
                </c:pt>
                <c:pt idx="1021">
                  <c:v>0.61740600000000001</c:v>
                </c:pt>
                <c:pt idx="1022">
                  <c:v>0.61740600000000001</c:v>
                </c:pt>
                <c:pt idx="1023">
                  <c:v>0.61740600000000001</c:v>
                </c:pt>
                <c:pt idx="1024">
                  <c:v>0.61690500000000004</c:v>
                </c:pt>
                <c:pt idx="1025">
                  <c:v>0.61690500000000004</c:v>
                </c:pt>
                <c:pt idx="1026">
                  <c:v>0.61722200000000005</c:v>
                </c:pt>
                <c:pt idx="1027">
                  <c:v>0.61722200000000005</c:v>
                </c:pt>
                <c:pt idx="1028">
                  <c:v>0.61751299999999998</c:v>
                </c:pt>
                <c:pt idx="1029">
                  <c:v>0.61760099999999996</c:v>
                </c:pt>
                <c:pt idx="1030">
                  <c:v>0.61740200000000001</c:v>
                </c:pt>
                <c:pt idx="1031">
                  <c:v>0.61740200000000001</c:v>
                </c:pt>
                <c:pt idx="1032">
                  <c:v>0.61740200000000001</c:v>
                </c:pt>
                <c:pt idx="1033">
                  <c:v>0.61740200000000001</c:v>
                </c:pt>
                <c:pt idx="1034">
                  <c:v>0.61740200000000001</c:v>
                </c:pt>
                <c:pt idx="1035">
                  <c:v>0.61740200000000001</c:v>
                </c:pt>
                <c:pt idx="1036">
                  <c:v>0.61740200000000001</c:v>
                </c:pt>
                <c:pt idx="1037">
                  <c:v>0.61740200000000001</c:v>
                </c:pt>
                <c:pt idx="1038">
                  <c:v>0.616483</c:v>
                </c:pt>
                <c:pt idx="1039">
                  <c:v>0.616483</c:v>
                </c:pt>
                <c:pt idx="1040">
                  <c:v>0.61629699999999998</c:v>
                </c:pt>
                <c:pt idx="1041">
                  <c:v>0.61629699999999998</c:v>
                </c:pt>
                <c:pt idx="1042">
                  <c:v>0.61657099999999998</c:v>
                </c:pt>
                <c:pt idx="1043">
                  <c:v>0.61657099999999998</c:v>
                </c:pt>
                <c:pt idx="1044">
                  <c:v>0.61684600000000001</c:v>
                </c:pt>
                <c:pt idx="1045">
                  <c:v>0.61694400000000005</c:v>
                </c:pt>
                <c:pt idx="1046">
                  <c:v>0.61694400000000005</c:v>
                </c:pt>
                <c:pt idx="1047">
                  <c:v>0.616479</c:v>
                </c:pt>
                <c:pt idx="1048">
                  <c:v>0.616479</c:v>
                </c:pt>
                <c:pt idx="1049">
                  <c:v>0.616479</c:v>
                </c:pt>
                <c:pt idx="1050">
                  <c:v>0.61614000000000002</c:v>
                </c:pt>
                <c:pt idx="1051">
                  <c:v>0.61614000000000002</c:v>
                </c:pt>
                <c:pt idx="1052">
                  <c:v>0.61614000000000002</c:v>
                </c:pt>
                <c:pt idx="1053">
                  <c:v>0.61614000000000002</c:v>
                </c:pt>
                <c:pt idx="1054">
                  <c:v>0.61614000000000002</c:v>
                </c:pt>
                <c:pt idx="1055">
                  <c:v>0.61614000000000002</c:v>
                </c:pt>
                <c:pt idx="1056">
                  <c:v>0.61614000000000002</c:v>
                </c:pt>
                <c:pt idx="1057">
                  <c:v>0.61614000000000002</c:v>
                </c:pt>
                <c:pt idx="1058">
                  <c:v>0.61614000000000002</c:v>
                </c:pt>
                <c:pt idx="1059">
                  <c:v>0.61614000000000002</c:v>
                </c:pt>
                <c:pt idx="1060">
                  <c:v>0.61611700000000003</c:v>
                </c:pt>
                <c:pt idx="1061">
                  <c:v>0.61611700000000003</c:v>
                </c:pt>
                <c:pt idx="1062">
                  <c:v>0.61611700000000003</c:v>
                </c:pt>
                <c:pt idx="1063">
                  <c:v>0.61611700000000003</c:v>
                </c:pt>
                <c:pt idx="1064">
                  <c:v>0.61611700000000003</c:v>
                </c:pt>
                <c:pt idx="1065">
                  <c:v>0.61611700000000003</c:v>
                </c:pt>
                <c:pt idx="1066">
                  <c:v>0.61611700000000003</c:v>
                </c:pt>
                <c:pt idx="1067">
                  <c:v>0.61570599999999998</c:v>
                </c:pt>
                <c:pt idx="1068">
                  <c:v>0.61570599999999998</c:v>
                </c:pt>
                <c:pt idx="1069">
                  <c:v>0.61490100000000003</c:v>
                </c:pt>
                <c:pt idx="1070">
                  <c:v>0.61490100000000003</c:v>
                </c:pt>
                <c:pt idx="1071">
                  <c:v>0.61490100000000003</c:v>
                </c:pt>
                <c:pt idx="1072">
                  <c:v>0.61497900000000005</c:v>
                </c:pt>
                <c:pt idx="1073">
                  <c:v>0.61497900000000005</c:v>
                </c:pt>
                <c:pt idx="1074">
                  <c:v>0.61497900000000005</c:v>
                </c:pt>
                <c:pt idx="1075">
                  <c:v>0.61497900000000005</c:v>
                </c:pt>
                <c:pt idx="1076">
                  <c:v>0.61497900000000005</c:v>
                </c:pt>
                <c:pt idx="1077">
                  <c:v>0.61497900000000005</c:v>
                </c:pt>
                <c:pt idx="1078">
                  <c:v>0.61570199999999997</c:v>
                </c:pt>
                <c:pt idx="1079">
                  <c:v>0.61570199999999997</c:v>
                </c:pt>
                <c:pt idx="1080">
                  <c:v>0.61570199999999997</c:v>
                </c:pt>
                <c:pt idx="1081">
                  <c:v>0.61637900000000001</c:v>
                </c:pt>
                <c:pt idx="1082">
                  <c:v>0.61632299999999995</c:v>
                </c:pt>
                <c:pt idx="1083">
                  <c:v>0.61623799999999995</c:v>
                </c:pt>
                <c:pt idx="1084">
                  <c:v>0.61623799999999995</c:v>
                </c:pt>
                <c:pt idx="1085">
                  <c:v>0.61556599999999995</c:v>
                </c:pt>
                <c:pt idx="1086">
                  <c:v>0.61556599999999995</c:v>
                </c:pt>
                <c:pt idx="1087">
                  <c:v>0.61556599999999995</c:v>
                </c:pt>
                <c:pt idx="1088">
                  <c:v>0.61556599999999995</c:v>
                </c:pt>
                <c:pt idx="1089">
                  <c:v>0.61556599999999995</c:v>
                </c:pt>
                <c:pt idx="1090">
                  <c:v>0.61556599999999995</c:v>
                </c:pt>
                <c:pt idx="1091">
                  <c:v>0.61523300000000003</c:v>
                </c:pt>
                <c:pt idx="1092">
                  <c:v>0.61523300000000003</c:v>
                </c:pt>
                <c:pt idx="1093">
                  <c:v>0.61523300000000003</c:v>
                </c:pt>
                <c:pt idx="1094">
                  <c:v>0.61523300000000003</c:v>
                </c:pt>
                <c:pt idx="1095">
                  <c:v>0.61558100000000004</c:v>
                </c:pt>
                <c:pt idx="1096">
                  <c:v>0.61558100000000004</c:v>
                </c:pt>
                <c:pt idx="1097">
                  <c:v>0.61558100000000004</c:v>
                </c:pt>
                <c:pt idx="1098">
                  <c:v>0.61558100000000004</c:v>
                </c:pt>
                <c:pt idx="1099">
                  <c:v>0.61558100000000004</c:v>
                </c:pt>
                <c:pt idx="1100">
                  <c:v>0.61558100000000004</c:v>
                </c:pt>
                <c:pt idx="1101">
                  <c:v>0.61722600000000005</c:v>
                </c:pt>
                <c:pt idx="1102">
                  <c:v>0.61722600000000005</c:v>
                </c:pt>
                <c:pt idx="1103">
                  <c:v>0.61802299999999999</c:v>
                </c:pt>
                <c:pt idx="1104">
                  <c:v>0.61802299999999999</c:v>
                </c:pt>
                <c:pt idx="1105">
                  <c:v>0.61829199999999995</c:v>
                </c:pt>
                <c:pt idx="1106">
                  <c:v>0.61829199999999995</c:v>
                </c:pt>
                <c:pt idx="1107">
                  <c:v>0.61829199999999995</c:v>
                </c:pt>
                <c:pt idx="1108">
                  <c:v>0.61829199999999995</c:v>
                </c:pt>
                <c:pt idx="1109">
                  <c:v>0.61782899999999996</c:v>
                </c:pt>
                <c:pt idx="1110">
                  <c:v>0.61782899999999996</c:v>
                </c:pt>
                <c:pt idx="1111">
                  <c:v>0.61782899999999996</c:v>
                </c:pt>
                <c:pt idx="1112">
                  <c:v>0.61782899999999996</c:v>
                </c:pt>
                <c:pt idx="1113">
                  <c:v>0.61782899999999996</c:v>
                </c:pt>
                <c:pt idx="1114">
                  <c:v>0.61782899999999996</c:v>
                </c:pt>
                <c:pt idx="1115">
                  <c:v>0.61816899999999997</c:v>
                </c:pt>
                <c:pt idx="1116">
                  <c:v>0.61816899999999997</c:v>
                </c:pt>
                <c:pt idx="1117">
                  <c:v>0.61816899999999997</c:v>
                </c:pt>
                <c:pt idx="1118">
                  <c:v>0.61816899999999997</c:v>
                </c:pt>
                <c:pt idx="1119">
                  <c:v>0.61816899999999997</c:v>
                </c:pt>
                <c:pt idx="1120">
                  <c:v>0.61816899999999997</c:v>
                </c:pt>
                <c:pt idx="1121">
                  <c:v>0.61816899999999997</c:v>
                </c:pt>
                <c:pt idx="1122">
                  <c:v>0.61816899999999997</c:v>
                </c:pt>
                <c:pt idx="1123">
                  <c:v>0.61816899999999997</c:v>
                </c:pt>
                <c:pt idx="1124">
                  <c:v>0.61697800000000003</c:v>
                </c:pt>
                <c:pt idx="1125">
                  <c:v>0.61697800000000003</c:v>
                </c:pt>
                <c:pt idx="1126">
                  <c:v>0.61697800000000003</c:v>
                </c:pt>
                <c:pt idx="1127">
                  <c:v>0.61697800000000003</c:v>
                </c:pt>
                <c:pt idx="1128">
                  <c:v>0.61678299999999997</c:v>
                </c:pt>
                <c:pt idx="1129">
                  <c:v>0.61678299999999997</c:v>
                </c:pt>
                <c:pt idx="1130">
                  <c:v>0.61678299999999997</c:v>
                </c:pt>
                <c:pt idx="1131">
                  <c:v>0.61697500000000005</c:v>
                </c:pt>
                <c:pt idx="1132">
                  <c:v>0.61697500000000005</c:v>
                </c:pt>
                <c:pt idx="1133">
                  <c:v>0.61697500000000005</c:v>
                </c:pt>
                <c:pt idx="1134">
                  <c:v>0.61697500000000005</c:v>
                </c:pt>
                <c:pt idx="1135">
                  <c:v>0.61763800000000002</c:v>
                </c:pt>
                <c:pt idx="1136">
                  <c:v>0.61788600000000005</c:v>
                </c:pt>
                <c:pt idx="1137">
                  <c:v>0.61788600000000005</c:v>
                </c:pt>
                <c:pt idx="1138">
                  <c:v>0.61842299999999994</c:v>
                </c:pt>
                <c:pt idx="1139">
                  <c:v>0.61842299999999994</c:v>
                </c:pt>
                <c:pt idx="1140">
                  <c:v>0.61877599999999999</c:v>
                </c:pt>
                <c:pt idx="1141">
                  <c:v>0.61887499999999995</c:v>
                </c:pt>
                <c:pt idx="1142">
                  <c:v>0.61887499999999995</c:v>
                </c:pt>
                <c:pt idx="1143">
                  <c:v>0.61782800000000004</c:v>
                </c:pt>
                <c:pt idx="1144">
                  <c:v>0.61782800000000004</c:v>
                </c:pt>
                <c:pt idx="1145">
                  <c:v>0.61782800000000004</c:v>
                </c:pt>
                <c:pt idx="1146">
                  <c:v>0.61674600000000002</c:v>
                </c:pt>
                <c:pt idx="1147">
                  <c:v>0.61674600000000002</c:v>
                </c:pt>
                <c:pt idx="1148">
                  <c:v>0.61674600000000002</c:v>
                </c:pt>
                <c:pt idx="1149">
                  <c:v>0.61674600000000002</c:v>
                </c:pt>
                <c:pt idx="1150">
                  <c:v>0.61681600000000003</c:v>
                </c:pt>
                <c:pt idx="1151">
                  <c:v>0.61681600000000003</c:v>
                </c:pt>
                <c:pt idx="1152">
                  <c:v>0.61681600000000003</c:v>
                </c:pt>
                <c:pt idx="1153">
                  <c:v>0.61681600000000003</c:v>
                </c:pt>
                <c:pt idx="1154">
                  <c:v>0.61663599999999996</c:v>
                </c:pt>
                <c:pt idx="1155">
                  <c:v>0.61663599999999996</c:v>
                </c:pt>
                <c:pt idx="1156">
                  <c:v>0.61663599999999996</c:v>
                </c:pt>
                <c:pt idx="1157">
                  <c:v>0.61663599999999996</c:v>
                </c:pt>
                <c:pt idx="1158">
                  <c:v>0.61663599999999996</c:v>
                </c:pt>
                <c:pt idx="1159">
                  <c:v>0.61663599999999996</c:v>
                </c:pt>
                <c:pt idx="1160">
                  <c:v>0.61619299999999999</c:v>
                </c:pt>
                <c:pt idx="1161">
                  <c:v>0.61619299999999999</c:v>
                </c:pt>
                <c:pt idx="1162">
                  <c:v>0.61619299999999999</c:v>
                </c:pt>
                <c:pt idx="1163">
                  <c:v>0.61641500000000005</c:v>
                </c:pt>
                <c:pt idx="1164">
                  <c:v>0.61641500000000005</c:v>
                </c:pt>
                <c:pt idx="1165">
                  <c:v>0.61696300000000004</c:v>
                </c:pt>
                <c:pt idx="1166">
                  <c:v>0.617425</c:v>
                </c:pt>
                <c:pt idx="1167">
                  <c:v>0.61760099999999996</c:v>
                </c:pt>
                <c:pt idx="1168">
                  <c:v>0.61760099999999996</c:v>
                </c:pt>
                <c:pt idx="1169">
                  <c:v>0.61760099999999996</c:v>
                </c:pt>
                <c:pt idx="1170">
                  <c:v>0.61767799999999995</c:v>
                </c:pt>
                <c:pt idx="1171">
                  <c:v>0.61743400000000004</c:v>
                </c:pt>
                <c:pt idx="1172">
                  <c:v>0.61659200000000003</c:v>
                </c:pt>
                <c:pt idx="1173">
                  <c:v>0.61659200000000003</c:v>
                </c:pt>
                <c:pt idx="1174">
                  <c:v>0.61648899999999995</c:v>
                </c:pt>
                <c:pt idx="1175">
                  <c:v>0.61648899999999995</c:v>
                </c:pt>
                <c:pt idx="1176">
                  <c:v>0.61648899999999995</c:v>
                </c:pt>
                <c:pt idx="1177">
                  <c:v>0.61648899999999995</c:v>
                </c:pt>
                <c:pt idx="1178">
                  <c:v>0.61648899999999995</c:v>
                </c:pt>
                <c:pt idx="1179">
                  <c:v>0.61648899999999995</c:v>
                </c:pt>
                <c:pt idx="1180">
                  <c:v>0.61650499999999997</c:v>
                </c:pt>
                <c:pt idx="1181">
                  <c:v>0.61650499999999997</c:v>
                </c:pt>
                <c:pt idx="1182">
                  <c:v>0.61694300000000002</c:v>
                </c:pt>
                <c:pt idx="1183">
                  <c:v>0.61742900000000001</c:v>
                </c:pt>
                <c:pt idx="1184">
                  <c:v>0.61771100000000001</c:v>
                </c:pt>
                <c:pt idx="1185">
                  <c:v>0.61771100000000001</c:v>
                </c:pt>
                <c:pt idx="1186">
                  <c:v>0.61771100000000001</c:v>
                </c:pt>
                <c:pt idx="1187">
                  <c:v>0.61771100000000001</c:v>
                </c:pt>
                <c:pt idx="1188">
                  <c:v>0.61729999999999996</c:v>
                </c:pt>
                <c:pt idx="1189">
                  <c:v>0.61729999999999996</c:v>
                </c:pt>
                <c:pt idx="1190">
                  <c:v>0.61690800000000001</c:v>
                </c:pt>
                <c:pt idx="1191">
                  <c:v>0.61690800000000001</c:v>
                </c:pt>
                <c:pt idx="1192">
                  <c:v>0.61690800000000001</c:v>
                </c:pt>
                <c:pt idx="1193">
                  <c:v>0.61690800000000001</c:v>
                </c:pt>
                <c:pt idx="1194">
                  <c:v>0.61687099999999995</c:v>
                </c:pt>
                <c:pt idx="1195">
                  <c:v>0.616869</c:v>
                </c:pt>
                <c:pt idx="1196">
                  <c:v>0.616869</c:v>
                </c:pt>
                <c:pt idx="1197">
                  <c:v>0.61669200000000002</c:v>
                </c:pt>
                <c:pt idx="1198">
                  <c:v>0.61669200000000002</c:v>
                </c:pt>
                <c:pt idx="1199">
                  <c:v>0.61669200000000002</c:v>
                </c:pt>
                <c:pt idx="1200">
                  <c:v>0.61669200000000002</c:v>
                </c:pt>
                <c:pt idx="1201">
                  <c:v>0.61669200000000002</c:v>
                </c:pt>
                <c:pt idx="1202">
                  <c:v>0.61573100000000003</c:v>
                </c:pt>
                <c:pt idx="1203">
                  <c:v>0.61573100000000003</c:v>
                </c:pt>
                <c:pt idx="1204">
                  <c:v>0.61573100000000003</c:v>
                </c:pt>
                <c:pt idx="1205">
                  <c:v>0.61573100000000003</c:v>
                </c:pt>
                <c:pt idx="1206">
                  <c:v>0.61573100000000003</c:v>
                </c:pt>
                <c:pt idx="1207">
                  <c:v>0.61573100000000003</c:v>
                </c:pt>
                <c:pt idx="1208">
                  <c:v>0.61573100000000003</c:v>
                </c:pt>
                <c:pt idx="1209">
                  <c:v>0.61573100000000003</c:v>
                </c:pt>
                <c:pt idx="1210">
                  <c:v>0.61573100000000003</c:v>
                </c:pt>
                <c:pt idx="1211">
                  <c:v>0.61573100000000003</c:v>
                </c:pt>
                <c:pt idx="1212">
                  <c:v>0.615811</c:v>
                </c:pt>
                <c:pt idx="1213">
                  <c:v>0.615811</c:v>
                </c:pt>
                <c:pt idx="1214">
                  <c:v>0.61624599999999996</c:v>
                </c:pt>
                <c:pt idx="1215">
                  <c:v>0.61624599999999996</c:v>
                </c:pt>
                <c:pt idx="1216">
                  <c:v>0.61644100000000002</c:v>
                </c:pt>
                <c:pt idx="1217">
                  <c:v>0.61644100000000002</c:v>
                </c:pt>
                <c:pt idx="1218">
                  <c:v>0.61602800000000002</c:v>
                </c:pt>
                <c:pt idx="1219">
                  <c:v>0.61549299999999996</c:v>
                </c:pt>
                <c:pt idx="1220">
                  <c:v>0.61549299999999996</c:v>
                </c:pt>
                <c:pt idx="1221">
                  <c:v>0.61546000000000001</c:v>
                </c:pt>
                <c:pt idx="1222">
                  <c:v>0.61546000000000001</c:v>
                </c:pt>
                <c:pt idx="1223">
                  <c:v>0.61556100000000002</c:v>
                </c:pt>
                <c:pt idx="1224">
                  <c:v>0.61556100000000002</c:v>
                </c:pt>
                <c:pt idx="1225">
                  <c:v>0.61556100000000002</c:v>
                </c:pt>
                <c:pt idx="1226">
                  <c:v>0.61556100000000002</c:v>
                </c:pt>
                <c:pt idx="1227">
                  <c:v>0.61556100000000002</c:v>
                </c:pt>
                <c:pt idx="1228">
                  <c:v>0.61577199999999999</c:v>
                </c:pt>
                <c:pt idx="1229">
                  <c:v>0.61577199999999999</c:v>
                </c:pt>
                <c:pt idx="1230">
                  <c:v>0.61577199999999999</c:v>
                </c:pt>
                <c:pt idx="1231">
                  <c:v>0.61538099999999996</c:v>
                </c:pt>
                <c:pt idx="1232">
                  <c:v>0.61538099999999996</c:v>
                </c:pt>
                <c:pt idx="1233">
                  <c:v>0.61484700000000003</c:v>
                </c:pt>
                <c:pt idx="1234">
                  <c:v>0.61484700000000003</c:v>
                </c:pt>
                <c:pt idx="1235">
                  <c:v>0.61475299999999999</c:v>
                </c:pt>
                <c:pt idx="1236">
                  <c:v>0.61475299999999999</c:v>
                </c:pt>
                <c:pt idx="1237">
                  <c:v>0.61500600000000005</c:v>
                </c:pt>
                <c:pt idx="1238">
                  <c:v>0.61500600000000005</c:v>
                </c:pt>
                <c:pt idx="1239">
                  <c:v>0.61500600000000005</c:v>
                </c:pt>
                <c:pt idx="1240">
                  <c:v>0.61500600000000005</c:v>
                </c:pt>
                <c:pt idx="1241">
                  <c:v>0.61511800000000005</c:v>
                </c:pt>
                <c:pt idx="1242">
                  <c:v>0.61511800000000005</c:v>
                </c:pt>
                <c:pt idx="1243">
                  <c:v>0.61511800000000005</c:v>
                </c:pt>
                <c:pt idx="1244">
                  <c:v>0.61511800000000005</c:v>
                </c:pt>
                <c:pt idx="1245">
                  <c:v>0.61504199999999998</c:v>
                </c:pt>
                <c:pt idx="1246">
                  <c:v>0.61504199999999998</c:v>
                </c:pt>
                <c:pt idx="1247">
                  <c:v>0.61504199999999998</c:v>
                </c:pt>
                <c:pt idx="1248">
                  <c:v>0.61495299999999997</c:v>
                </c:pt>
                <c:pt idx="1249">
                  <c:v>0.61495299999999997</c:v>
                </c:pt>
                <c:pt idx="1250">
                  <c:v>0.61463400000000001</c:v>
                </c:pt>
                <c:pt idx="1251">
                  <c:v>0.61463400000000001</c:v>
                </c:pt>
                <c:pt idx="1252">
                  <c:v>0.61463400000000001</c:v>
                </c:pt>
                <c:pt idx="1253">
                  <c:v>0.61374899999999999</c:v>
                </c:pt>
                <c:pt idx="1254">
                  <c:v>0.61374899999999999</c:v>
                </c:pt>
                <c:pt idx="1255">
                  <c:v>0.61388500000000001</c:v>
                </c:pt>
                <c:pt idx="1256">
                  <c:v>0.61398299999999995</c:v>
                </c:pt>
                <c:pt idx="1257">
                  <c:v>0.61387800000000003</c:v>
                </c:pt>
                <c:pt idx="1258">
                  <c:v>0.61387800000000003</c:v>
                </c:pt>
                <c:pt idx="1259">
                  <c:v>0.613313</c:v>
                </c:pt>
                <c:pt idx="1260">
                  <c:v>0.613313</c:v>
                </c:pt>
                <c:pt idx="1261">
                  <c:v>0.613313</c:v>
                </c:pt>
                <c:pt idx="1262">
                  <c:v>0.613313</c:v>
                </c:pt>
                <c:pt idx="1263">
                  <c:v>0.61322200000000004</c:v>
                </c:pt>
                <c:pt idx="1264">
                  <c:v>0.61322200000000004</c:v>
                </c:pt>
                <c:pt idx="1265">
                  <c:v>0.61322200000000004</c:v>
                </c:pt>
                <c:pt idx="1266">
                  <c:v>0.61322200000000004</c:v>
                </c:pt>
                <c:pt idx="1267">
                  <c:v>0.61322200000000004</c:v>
                </c:pt>
                <c:pt idx="1268">
                  <c:v>0.61322200000000004</c:v>
                </c:pt>
                <c:pt idx="1269">
                  <c:v>0.61322200000000004</c:v>
                </c:pt>
                <c:pt idx="1270">
                  <c:v>0.61400699999999997</c:v>
                </c:pt>
                <c:pt idx="1271">
                  <c:v>0.61400699999999997</c:v>
                </c:pt>
                <c:pt idx="1272">
                  <c:v>0.61400699999999997</c:v>
                </c:pt>
                <c:pt idx="1273">
                  <c:v>0.61400699999999997</c:v>
                </c:pt>
                <c:pt idx="1274">
                  <c:v>0.61433700000000002</c:v>
                </c:pt>
                <c:pt idx="1275">
                  <c:v>0.61433700000000002</c:v>
                </c:pt>
                <c:pt idx="1276">
                  <c:v>0.61433700000000002</c:v>
                </c:pt>
                <c:pt idx="1277">
                  <c:v>0.61522100000000002</c:v>
                </c:pt>
                <c:pt idx="1278">
                  <c:v>0.61545099999999997</c:v>
                </c:pt>
                <c:pt idx="1279">
                  <c:v>0.61539600000000005</c:v>
                </c:pt>
                <c:pt idx="1280">
                  <c:v>0.61539600000000005</c:v>
                </c:pt>
                <c:pt idx="1281">
                  <c:v>0.61566900000000002</c:v>
                </c:pt>
                <c:pt idx="1282">
                  <c:v>0.61566900000000002</c:v>
                </c:pt>
                <c:pt idx="1283">
                  <c:v>0.61566900000000002</c:v>
                </c:pt>
                <c:pt idx="1284">
                  <c:v>0.61566900000000002</c:v>
                </c:pt>
                <c:pt idx="1285">
                  <c:v>0.61579700000000004</c:v>
                </c:pt>
                <c:pt idx="1286">
                  <c:v>0.61582999999999999</c:v>
                </c:pt>
                <c:pt idx="1287">
                  <c:v>0.61582999999999999</c:v>
                </c:pt>
                <c:pt idx="1288">
                  <c:v>0.61528899999999997</c:v>
                </c:pt>
                <c:pt idx="1289">
                  <c:v>0.61478200000000005</c:v>
                </c:pt>
                <c:pt idx="1290">
                  <c:v>0.61478200000000005</c:v>
                </c:pt>
                <c:pt idx="1291">
                  <c:v>0.61478200000000005</c:v>
                </c:pt>
                <c:pt idx="1292">
                  <c:v>0.61478200000000005</c:v>
                </c:pt>
                <c:pt idx="1293">
                  <c:v>0.61478200000000005</c:v>
                </c:pt>
                <c:pt idx="1294">
                  <c:v>0.61429999999999996</c:v>
                </c:pt>
                <c:pt idx="1295">
                  <c:v>0.61429999999999996</c:v>
                </c:pt>
                <c:pt idx="1296">
                  <c:v>0.61377000000000004</c:v>
                </c:pt>
                <c:pt idx="1297">
                  <c:v>0.61371900000000001</c:v>
                </c:pt>
                <c:pt idx="1298">
                  <c:v>0.61371900000000001</c:v>
                </c:pt>
                <c:pt idx="1299">
                  <c:v>0.61372700000000002</c:v>
                </c:pt>
                <c:pt idx="1300">
                  <c:v>0.61340700000000004</c:v>
                </c:pt>
                <c:pt idx="1301">
                  <c:v>0.61340700000000004</c:v>
                </c:pt>
                <c:pt idx="1302">
                  <c:v>0.61265800000000004</c:v>
                </c:pt>
                <c:pt idx="1303">
                  <c:v>0.61265800000000004</c:v>
                </c:pt>
                <c:pt idx="1304">
                  <c:v>0.61257200000000001</c:v>
                </c:pt>
                <c:pt idx="1305">
                  <c:v>0.61257200000000001</c:v>
                </c:pt>
                <c:pt idx="1306">
                  <c:v>0.61257200000000001</c:v>
                </c:pt>
                <c:pt idx="1307">
                  <c:v>0.61264399999999997</c:v>
                </c:pt>
                <c:pt idx="1308">
                  <c:v>0.61264399999999997</c:v>
                </c:pt>
                <c:pt idx="1309">
                  <c:v>0.61264399999999997</c:v>
                </c:pt>
                <c:pt idx="1310">
                  <c:v>0.61264399999999997</c:v>
                </c:pt>
                <c:pt idx="1311">
                  <c:v>0.61263999999999996</c:v>
                </c:pt>
                <c:pt idx="1312">
                  <c:v>0.61263999999999996</c:v>
                </c:pt>
                <c:pt idx="1313">
                  <c:v>0.61263999999999996</c:v>
                </c:pt>
                <c:pt idx="1314">
                  <c:v>0.61263999999999996</c:v>
                </c:pt>
                <c:pt idx="1315">
                  <c:v>0.61263999999999996</c:v>
                </c:pt>
                <c:pt idx="1316">
                  <c:v>0.61263999999999996</c:v>
                </c:pt>
                <c:pt idx="1317">
                  <c:v>0.61235700000000004</c:v>
                </c:pt>
                <c:pt idx="1318">
                  <c:v>0.61206300000000002</c:v>
                </c:pt>
                <c:pt idx="1319">
                  <c:v>0.61155199999999998</c:v>
                </c:pt>
                <c:pt idx="1320">
                  <c:v>0.61135499999999998</c:v>
                </c:pt>
                <c:pt idx="1321">
                  <c:v>0.61135499999999998</c:v>
                </c:pt>
                <c:pt idx="1322">
                  <c:v>0.61135499999999998</c:v>
                </c:pt>
                <c:pt idx="1323">
                  <c:v>0.61135499999999998</c:v>
                </c:pt>
                <c:pt idx="1324">
                  <c:v>0.61138300000000001</c:v>
                </c:pt>
                <c:pt idx="1325">
                  <c:v>0.61138300000000001</c:v>
                </c:pt>
                <c:pt idx="1326">
                  <c:v>0.61138599999999999</c:v>
                </c:pt>
              </c:numCache>
            </c:numRef>
          </c:yVal>
          <c:smooth val="1"/>
          <c:extLst>
            <c:ext xmlns:c16="http://schemas.microsoft.com/office/drawing/2014/chart" uri="{C3380CC4-5D6E-409C-BE32-E72D297353CC}">
              <c16:uniqueId val="{00000007-4E5E-4067-9A1D-0963DB6A0FF0}"/>
            </c:ext>
          </c:extLst>
        </c:ser>
        <c:ser>
          <c:idx val="8"/>
          <c:order val="8"/>
          <c:tx>
            <c:strRef>
              <c:f>'911'!$J$1</c:f>
              <c:strCache>
                <c:ptCount val="1"/>
                <c:pt idx="0">
                  <c:v>v(out5)</c:v>
                </c:pt>
              </c:strCache>
            </c:strRef>
          </c:tx>
          <c:spPr>
            <a:ln w="19050" cap="rnd">
              <a:solidFill>
                <a:srgbClr val="00B05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'911'!$J$2:$J$1328</c:f>
              <c:numCache>
                <c:formatCode>General</c:formatCode>
                <c:ptCount val="1327"/>
                <c:pt idx="0">
                  <c:v>0.64488000000000001</c:v>
                </c:pt>
                <c:pt idx="1">
                  <c:v>0.64488000000000001</c:v>
                </c:pt>
                <c:pt idx="2">
                  <c:v>0.64476500000000003</c:v>
                </c:pt>
                <c:pt idx="3">
                  <c:v>0.64476500000000003</c:v>
                </c:pt>
                <c:pt idx="4">
                  <c:v>0.64476500000000003</c:v>
                </c:pt>
                <c:pt idx="5">
                  <c:v>0.64476500000000003</c:v>
                </c:pt>
                <c:pt idx="6">
                  <c:v>0.64476500000000003</c:v>
                </c:pt>
                <c:pt idx="7">
                  <c:v>0.64476500000000003</c:v>
                </c:pt>
                <c:pt idx="8">
                  <c:v>0.64425299999999996</c:v>
                </c:pt>
                <c:pt idx="9">
                  <c:v>0.64425299999999996</c:v>
                </c:pt>
                <c:pt idx="10">
                  <c:v>0.64425299999999996</c:v>
                </c:pt>
                <c:pt idx="11">
                  <c:v>0.64431400000000005</c:v>
                </c:pt>
                <c:pt idx="12">
                  <c:v>0.64431400000000005</c:v>
                </c:pt>
                <c:pt idx="13">
                  <c:v>0.64431400000000005</c:v>
                </c:pt>
                <c:pt idx="14">
                  <c:v>0.64495499999999995</c:v>
                </c:pt>
                <c:pt idx="15">
                  <c:v>0.64509000000000005</c:v>
                </c:pt>
                <c:pt idx="16">
                  <c:v>0.64509000000000005</c:v>
                </c:pt>
                <c:pt idx="17">
                  <c:v>0.64497099999999996</c:v>
                </c:pt>
                <c:pt idx="18">
                  <c:v>0.64497099999999996</c:v>
                </c:pt>
                <c:pt idx="19">
                  <c:v>0.64497099999999996</c:v>
                </c:pt>
                <c:pt idx="20">
                  <c:v>0.64497099999999996</c:v>
                </c:pt>
                <c:pt idx="21">
                  <c:v>0.64423299999999994</c:v>
                </c:pt>
                <c:pt idx="22">
                  <c:v>0.64423299999999994</c:v>
                </c:pt>
                <c:pt idx="23">
                  <c:v>0.64423299999999994</c:v>
                </c:pt>
                <c:pt idx="24">
                  <c:v>0.64423299999999994</c:v>
                </c:pt>
                <c:pt idx="25">
                  <c:v>0.64423299999999994</c:v>
                </c:pt>
                <c:pt idx="26">
                  <c:v>0.64423299999999994</c:v>
                </c:pt>
                <c:pt idx="27">
                  <c:v>0.64423299999999994</c:v>
                </c:pt>
                <c:pt idx="28">
                  <c:v>0.64423299999999994</c:v>
                </c:pt>
                <c:pt idx="29">
                  <c:v>0.64445200000000002</c:v>
                </c:pt>
                <c:pt idx="30">
                  <c:v>0.64445200000000002</c:v>
                </c:pt>
                <c:pt idx="31">
                  <c:v>0.64445200000000002</c:v>
                </c:pt>
                <c:pt idx="32">
                  <c:v>0.64445200000000002</c:v>
                </c:pt>
                <c:pt idx="33">
                  <c:v>0.64445200000000002</c:v>
                </c:pt>
                <c:pt idx="34">
                  <c:v>0.64445200000000002</c:v>
                </c:pt>
                <c:pt idx="35">
                  <c:v>0.64448099999999997</c:v>
                </c:pt>
                <c:pt idx="36">
                  <c:v>0.64448399999999995</c:v>
                </c:pt>
                <c:pt idx="37">
                  <c:v>0.64448399999999995</c:v>
                </c:pt>
                <c:pt idx="38">
                  <c:v>0.64448399999999995</c:v>
                </c:pt>
                <c:pt idx="39">
                  <c:v>0.64448399999999995</c:v>
                </c:pt>
                <c:pt idx="40">
                  <c:v>0.64506300000000005</c:v>
                </c:pt>
                <c:pt idx="41">
                  <c:v>0.64474100000000001</c:v>
                </c:pt>
                <c:pt idx="42">
                  <c:v>0.64474100000000001</c:v>
                </c:pt>
                <c:pt idx="43">
                  <c:v>0.64474100000000001</c:v>
                </c:pt>
                <c:pt idx="44">
                  <c:v>0.64292300000000002</c:v>
                </c:pt>
                <c:pt idx="45">
                  <c:v>0.64292300000000002</c:v>
                </c:pt>
                <c:pt idx="46">
                  <c:v>0.64181999999999995</c:v>
                </c:pt>
                <c:pt idx="47">
                  <c:v>0.64181999999999995</c:v>
                </c:pt>
                <c:pt idx="48">
                  <c:v>0.64181999999999995</c:v>
                </c:pt>
                <c:pt idx="49">
                  <c:v>0.64181999999999995</c:v>
                </c:pt>
                <c:pt idx="50">
                  <c:v>0.64181999999999995</c:v>
                </c:pt>
                <c:pt idx="51">
                  <c:v>0.64181999999999995</c:v>
                </c:pt>
                <c:pt idx="52">
                  <c:v>0.63827</c:v>
                </c:pt>
                <c:pt idx="53">
                  <c:v>0.63827</c:v>
                </c:pt>
                <c:pt idx="54">
                  <c:v>0.63661699999999999</c:v>
                </c:pt>
                <c:pt idx="55">
                  <c:v>0.63661699999999999</c:v>
                </c:pt>
                <c:pt idx="56">
                  <c:v>0.63661699999999999</c:v>
                </c:pt>
                <c:pt idx="57">
                  <c:v>0.63661699999999999</c:v>
                </c:pt>
                <c:pt idx="58">
                  <c:v>0.63661699999999999</c:v>
                </c:pt>
                <c:pt idx="59">
                  <c:v>0.63661699999999999</c:v>
                </c:pt>
                <c:pt idx="60">
                  <c:v>0.63375300000000001</c:v>
                </c:pt>
                <c:pt idx="61">
                  <c:v>0.63375300000000001</c:v>
                </c:pt>
                <c:pt idx="62">
                  <c:v>0.63356199999999996</c:v>
                </c:pt>
                <c:pt idx="63">
                  <c:v>0.63356199999999996</c:v>
                </c:pt>
                <c:pt idx="64">
                  <c:v>0.63356199999999996</c:v>
                </c:pt>
                <c:pt idx="65">
                  <c:v>0.63328899999999999</c:v>
                </c:pt>
                <c:pt idx="66">
                  <c:v>0.63328899999999999</c:v>
                </c:pt>
                <c:pt idx="67">
                  <c:v>0.63328899999999999</c:v>
                </c:pt>
                <c:pt idx="68">
                  <c:v>0.632247</c:v>
                </c:pt>
                <c:pt idx="69">
                  <c:v>0.632247</c:v>
                </c:pt>
                <c:pt idx="70">
                  <c:v>0.632247</c:v>
                </c:pt>
                <c:pt idx="71">
                  <c:v>0.632247</c:v>
                </c:pt>
                <c:pt idx="72">
                  <c:v>0.63155600000000001</c:v>
                </c:pt>
                <c:pt idx="73">
                  <c:v>0.63155600000000001</c:v>
                </c:pt>
                <c:pt idx="74">
                  <c:v>0.63155600000000001</c:v>
                </c:pt>
                <c:pt idx="75">
                  <c:v>0.63067499999999999</c:v>
                </c:pt>
                <c:pt idx="76">
                  <c:v>0.63067499999999999</c:v>
                </c:pt>
                <c:pt idx="77">
                  <c:v>0.63043899999999997</c:v>
                </c:pt>
                <c:pt idx="78">
                  <c:v>0.63043899999999997</c:v>
                </c:pt>
                <c:pt idx="79">
                  <c:v>0.63043899999999997</c:v>
                </c:pt>
                <c:pt idx="80">
                  <c:v>0.63043899999999997</c:v>
                </c:pt>
                <c:pt idx="81">
                  <c:v>0.63043899999999997</c:v>
                </c:pt>
                <c:pt idx="82">
                  <c:v>0.63027699999999998</c:v>
                </c:pt>
                <c:pt idx="83">
                  <c:v>0.63027699999999998</c:v>
                </c:pt>
                <c:pt idx="84">
                  <c:v>0.63101399999999996</c:v>
                </c:pt>
                <c:pt idx="85">
                  <c:v>0.63101399999999996</c:v>
                </c:pt>
                <c:pt idx="86">
                  <c:v>0.63147799999999998</c:v>
                </c:pt>
                <c:pt idx="87">
                  <c:v>0.63058499999999995</c:v>
                </c:pt>
                <c:pt idx="88">
                  <c:v>0.63058499999999995</c:v>
                </c:pt>
                <c:pt idx="89">
                  <c:v>0.62936800000000004</c:v>
                </c:pt>
                <c:pt idx="90">
                  <c:v>0.62936800000000004</c:v>
                </c:pt>
                <c:pt idx="91">
                  <c:v>0.62936800000000004</c:v>
                </c:pt>
                <c:pt idx="92">
                  <c:v>0.62936800000000004</c:v>
                </c:pt>
                <c:pt idx="93">
                  <c:v>0.62547900000000001</c:v>
                </c:pt>
                <c:pt idx="94">
                  <c:v>0.62547900000000001</c:v>
                </c:pt>
                <c:pt idx="95">
                  <c:v>0.62547900000000001</c:v>
                </c:pt>
                <c:pt idx="96">
                  <c:v>0.621591</c:v>
                </c:pt>
                <c:pt idx="97">
                  <c:v>0.621591</c:v>
                </c:pt>
                <c:pt idx="98">
                  <c:v>0.61955000000000005</c:v>
                </c:pt>
                <c:pt idx="99">
                  <c:v>0.61955000000000005</c:v>
                </c:pt>
                <c:pt idx="100">
                  <c:v>0.618031</c:v>
                </c:pt>
                <c:pt idx="101">
                  <c:v>0.618031</c:v>
                </c:pt>
                <c:pt idx="102">
                  <c:v>0.618031</c:v>
                </c:pt>
                <c:pt idx="103">
                  <c:v>0.61634699999999998</c:v>
                </c:pt>
                <c:pt idx="104">
                  <c:v>0.61634699999999998</c:v>
                </c:pt>
                <c:pt idx="105">
                  <c:v>0.61634699999999998</c:v>
                </c:pt>
                <c:pt idx="106">
                  <c:v>0.61634699999999998</c:v>
                </c:pt>
                <c:pt idx="107">
                  <c:v>0.61634699999999998</c:v>
                </c:pt>
                <c:pt idx="108">
                  <c:v>0.61634699999999998</c:v>
                </c:pt>
                <c:pt idx="109">
                  <c:v>0.61535099999999998</c:v>
                </c:pt>
                <c:pt idx="110">
                  <c:v>0.61535099999999998</c:v>
                </c:pt>
                <c:pt idx="111">
                  <c:v>0.61535099999999998</c:v>
                </c:pt>
                <c:pt idx="112">
                  <c:v>0.61535099999999998</c:v>
                </c:pt>
                <c:pt idx="113">
                  <c:v>0.61472700000000002</c:v>
                </c:pt>
                <c:pt idx="114">
                  <c:v>0.61472700000000002</c:v>
                </c:pt>
                <c:pt idx="115">
                  <c:v>0.61472700000000002</c:v>
                </c:pt>
                <c:pt idx="116">
                  <c:v>0.61472700000000002</c:v>
                </c:pt>
                <c:pt idx="117">
                  <c:v>0.61363100000000004</c:v>
                </c:pt>
                <c:pt idx="118">
                  <c:v>0.61363100000000004</c:v>
                </c:pt>
                <c:pt idx="119">
                  <c:v>0.61363100000000004</c:v>
                </c:pt>
                <c:pt idx="120">
                  <c:v>0.61363100000000004</c:v>
                </c:pt>
                <c:pt idx="121">
                  <c:v>0.61363100000000004</c:v>
                </c:pt>
                <c:pt idx="122">
                  <c:v>0.61363100000000004</c:v>
                </c:pt>
                <c:pt idx="123">
                  <c:v>0.61363100000000004</c:v>
                </c:pt>
                <c:pt idx="124">
                  <c:v>0.61363100000000004</c:v>
                </c:pt>
                <c:pt idx="125">
                  <c:v>0.61363100000000004</c:v>
                </c:pt>
                <c:pt idx="126">
                  <c:v>0.61099599999999998</c:v>
                </c:pt>
                <c:pt idx="127">
                  <c:v>0.61099599999999998</c:v>
                </c:pt>
                <c:pt idx="128">
                  <c:v>0.61099599999999998</c:v>
                </c:pt>
                <c:pt idx="129">
                  <c:v>0.61099599999999998</c:v>
                </c:pt>
                <c:pt idx="130">
                  <c:v>0.61031599999999997</c:v>
                </c:pt>
                <c:pt idx="131">
                  <c:v>0.61031599999999997</c:v>
                </c:pt>
                <c:pt idx="132">
                  <c:v>0.61031599999999997</c:v>
                </c:pt>
                <c:pt idx="133">
                  <c:v>0.61001700000000003</c:v>
                </c:pt>
                <c:pt idx="134">
                  <c:v>0.60998600000000003</c:v>
                </c:pt>
                <c:pt idx="135">
                  <c:v>0.60998600000000003</c:v>
                </c:pt>
                <c:pt idx="136">
                  <c:v>0.60998600000000003</c:v>
                </c:pt>
                <c:pt idx="137">
                  <c:v>0.61063699999999999</c:v>
                </c:pt>
                <c:pt idx="138">
                  <c:v>0.61063699999999999</c:v>
                </c:pt>
                <c:pt idx="139">
                  <c:v>0.61150800000000005</c:v>
                </c:pt>
                <c:pt idx="140">
                  <c:v>0.61150800000000005</c:v>
                </c:pt>
                <c:pt idx="141">
                  <c:v>0.61275400000000002</c:v>
                </c:pt>
                <c:pt idx="142">
                  <c:v>0.61496200000000001</c:v>
                </c:pt>
                <c:pt idx="143">
                  <c:v>0.61780800000000002</c:v>
                </c:pt>
                <c:pt idx="144">
                  <c:v>0.61936100000000005</c:v>
                </c:pt>
                <c:pt idx="145">
                  <c:v>0.62123600000000001</c:v>
                </c:pt>
                <c:pt idx="146">
                  <c:v>0.62342900000000001</c:v>
                </c:pt>
                <c:pt idx="147">
                  <c:v>0.62342900000000001</c:v>
                </c:pt>
                <c:pt idx="148">
                  <c:v>0.62962499999999999</c:v>
                </c:pt>
                <c:pt idx="149">
                  <c:v>0.63329299999999999</c:v>
                </c:pt>
                <c:pt idx="150">
                  <c:v>0.63673900000000005</c:v>
                </c:pt>
                <c:pt idx="151">
                  <c:v>0.64042500000000002</c:v>
                </c:pt>
                <c:pt idx="152">
                  <c:v>0.64638499999999999</c:v>
                </c:pt>
                <c:pt idx="153">
                  <c:v>0.65191299999999996</c:v>
                </c:pt>
                <c:pt idx="154">
                  <c:v>0.656053</c:v>
                </c:pt>
                <c:pt idx="155">
                  <c:v>0.65926700000000005</c:v>
                </c:pt>
                <c:pt idx="156">
                  <c:v>0.66107400000000005</c:v>
                </c:pt>
                <c:pt idx="157">
                  <c:v>0.66223500000000002</c:v>
                </c:pt>
                <c:pt idx="158">
                  <c:v>0.66259199999999996</c:v>
                </c:pt>
                <c:pt idx="159">
                  <c:v>0.66217599999999999</c:v>
                </c:pt>
                <c:pt idx="160">
                  <c:v>0.66217599999999999</c:v>
                </c:pt>
                <c:pt idx="161">
                  <c:v>0.66012899999999997</c:v>
                </c:pt>
                <c:pt idx="162">
                  <c:v>0.65966400000000003</c:v>
                </c:pt>
                <c:pt idx="163">
                  <c:v>0.66018299999999996</c:v>
                </c:pt>
                <c:pt idx="164">
                  <c:v>0.66018299999999996</c:v>
                </c:pt>
                <c:pt idx="165">
                  <c:v>0.66035699999999997</c:v>
                </c:pt>
                <c:pt idx="166">
                  <c:v>0.66025900000000004</c:v>
                </c:pt>
                <c:pt idx="167">
                  <c:v>0.65951700000000002</c:v>
                </c:pt>
                <c:pt idx="168">
                  <c:v>0.65753600000000001</c:v>
                </c:pt>
                <c:pt idx="169">
                  <c:v>0.65753600000000001</c:v>
                </c:pt>
                <c:pt idx="170">
                  <c:v>0.65629700000000002</c:v>
                </c:pt>
                <c:pt idx="171">
                  <c:v>0.65629700000000002</c:v>
                </c:pt>
                <c:pt idx="172">
                  <c:v>0.65629700000000002</c:v>
                </c:pt>
                <c:pt idx="173">
                  <c:v>0.65435699999999997</c:v>
                </c:pt>
                <c:pt idx="174">
                  <c:v>0.65435699999999997</c:v>
                </c:pt>
                <c:pt idx="175">
                  <c:v>0.65435699999999997</c:v>
                </c:pt>
                <c:pt idx="176">
                  <c:v>0.65435699999999997</c:v>
                </c:pt>
                <c:pt idx="177">
                  <c:v>0.65334300000000001</c:v>
                </c:pt>
                <c:pt idx="178">
                  <c:v>0.65285099999999996</c:v>
                </c:pt>
                <c:pt idx="179">
                  <c:v>0.65285099999999996</c:v>
                </c:pt>
                <c:pt idx="180">
                  <c:v>0.65285099999999996</c:v>
                </c:pt>
                <c:pt idx="181">
                  <c:v>0.65135200000000004</c:v>
                </c:pt>
                <c:pt idx="182">
                  <c:v>0.65135200000000004</c:v>
                </c:pt>
                <c:pt idx="183">
                  <c:v>0.65135200000000004</c:v>
                </c:pt>
                <c:pt idx="184">
                  <c:v>0.64930500000000002</c:v>
                </c:pt>
                <c:pt idx="185">
                  <c:v>0.64930500000000002</c:v>
                </c:pt>
                <c:pt idx="186">
                  <c:v>0.64930500000000002</c:v>
                </c:pt>
                <c:pt idx="187">
                  <c:v>0.64930500000000002</c:v>
                </c:pt>
                <c:pt idx="188">
                  <c:v>0.64412100000000005</c:v>
                </c:pt>
                <c:pt idx="189">
                  <c:v>0.64412100000000005</c:v>
                </c:pt>
                <c:pt idx="190">
                  <c:v>0.64182799999999995</c:v>
                </c:pt>
                <c:pt idx="191">
                  <c:v>0.64089399999999996</c:v>
                </c:pt>
                <c:pt idx="192">
                  <c:v>0.64089399999999996</c:v>
                </c:pt>
                <c:pt idx="193">
                  <c:v>0.63827100000000003</c:v>
                </c:pt>
                <c:pt idx="194">
                  <c:v>0.63827100000000003</c:v>
                </c:pt>
                <c:pt idx="195">
                  <c:v>0.63608399999999998</c:v>
                </c:pt>
                <c:pt idx="196">
                  <c:v>0.63608399999999998</c:v>
                </c:pt>
                <c:pt idx="197">
                  <c:v>0.63608399999999998</c:v>
                </c:pt>
                <c:pt idx="198">
                  <c:v>0.63173800000000002</c:v>
                </c:pt>
                <c:pt idx="199">
                  <c:v>0.63173800000000002</c:v>
                </c:pt>
                <c:pt idx="200">
                  <c:v>0.63173800000000002</c:v>
                </c:pt>
                <c:pt idx="201">
                  <c:v>0.63173800000000002</c:v>
                </c:pt>
                <c:pt idx="202">
                  <c:v>0.62720299999999995</c:v>
                </c:pt>
                <c:pt idx="203">
                  <c:v>0.62650399999999995</c:v>
                </c:pt>
                <c:pt idx="204">
                  <c:v>0.62650399999999995</c:v>
                </c:pt>
                <c:pt idx="205">
                  <c:v>0.62650399999999995</c:v>
                </c:pt>
                <c:pt idx="206">
                  <c:v>0.62367399999999995</c:v>
                </c:pt>
                <c:pt idx="207">
                  <c:v>0.62291399999999997</c:v>
                </c:pt>
                <c:pt idx="208">
                  <c:v>0.62291399999999997</c:v>
                </c:pt>
                <c:pt idx="209">
                  <c:v>0.62291399999999997</c:v>
                </c:pt>
                <c:pt idx="210">
                  <c:v>0.61951599999999996</c:v>
                </c:pt>
                <c:pt idx="211">
                  <c:v>0.61863900000000005</c:v>
                </c:pt>
                <c:pt idx="212">
                  <c:v>0.61863900000000005</c:v>
                </c:pt>
                <c:pt idx="213">
                  <c:v>0.616317</c:v>
                </c:pt>
                <c:pt idx="214">
                  <c:v>0.61541500000000005</c:v>
                </c:pt>
                <c:pt idx="215">
                  <c:v>0.61541500000000005</c:v>
                </c:pt>
                <c:pt idx="216">
                  <c:v>0.61541500000000005</c:v>
                </c:pt>
                <c:pt idx="217">
                  <c:v>0.61541500000000005</c:v>
                </c:pt>
                <c:pt idx="218">
                  <c:v>0.61282400000000004</c:v>
                </c:pt>
                <c:pt idx="219">
                  <c:v>0.61251599999999995</c:v>
                </c:pt>
                <c:pt idx="220">
                  <c:v>0.61251599999999995</c:v>
                </c:pt>
                <c:pt idx="221">
                  <c:v>0.61088600000000004</c:v>
                </c:pt>
                <c:pt idx="222">
                  <c:v>0.61051200000000005</c:v>
                </c:pt>
                <c:pt idx="223">
                  <c:v>0.61051200000000005</c:v>
                </c:pt>
                <c:pt idx="224">
                  <c:v>0.60934299999999997</c:v>
                </c:pt>
                <c:pt idx="225">
                  <c:v>0.60898099999999999</c:v>
                </c:pt>
                <c:pt idx="226">
                  <c:v>0.60885100000000003</c:v>
                </c:pt>
                <c:pt idx="227">
                  <c:v>0.60820600000000002</c:v>
                </c:pt>
                <c:pt idx="228">
                  <c:v>0.60820600000000002</c:v>
                </c:pt>
                <c:pt idx="229">
                  <c:v>0.60820600000000002</c:v>
                </c:pt>
                <c:pt idx="230">
                  <c:v>0.60820600000000002</c:v>
                </c:pt>
                <c:pt idx="231">
                  <c:v>0.60820600000000002</c:v>
                </c:pt>
                <c:pt idx="232">
                  <c:v>0.60771900000000001</c:v>
                </c:pt>
                <c:pt idx="233">
                  <c:v>0.60787199999999997</c:v>
                </c:pt>
                <c:pt idx="234">
                  <c:v>0.60787199999999997</c:v>
                </c:pt>
                <c:pt idx="235">
                  <c:v>0.60787199999999997</c:v>
                </c:pt>
                <c:pt idx="236">
                  <c:v>0.60787199999999997</c:v>
                </c:pt>
                <c:pt idx="237">
                  <c:v>0.60733499999999996</c:v>
                </c:pt>
                <c:pt idx="238">
                  <c:v>0.60733499999999996</c:v>
                </c:pt>
                <c:pt idx="239">
                  <c:v>0.60663400000000001</c:v>
                </c:pt>
                <c:pt idx="240">
                  <c:v>0.60663400000000001</c:v>
                </c:pt>
                <c:pt idx="241">
                  <c:v>0.60637700000000005</c:v>
                </c:pt>
                <c:pt idx="242">
                  <c:v>0.60637700000000005</c:v>
                </c:pt>
                <c:pt idx="243">
                  <c:v>0.60473900000000003</c:v>
                </c:pt>
                <c:pt idx="244">
                  <c:v>0.60473900000000003</c:v>
                </c:pt>
                <c:pt idx="245">
                  <c:v>0.60473900000000003</c:v>
                </c:pt>
                <c:pt idx="246">
                  <c:v>0.60374499999999998</c:v>
                </c:pt>
                <c:pt idx="247">
                  <c:v>0.60371699999999995</c:v>
                </c:pt>
                <c:pt idx="248">
                  <c:v>0.60385800000000001</c:v>
                </c:pt>
                <c:pt idx="249">
                  <c:v>0.60385800000000001</c:v>
                </c:pt>
                <c:pt idx="250">
                  <c:v>0.60385800000000001</c:v>
                </c:pt>
                <c:pt idx="251">
                  <c:v>0.60202199999999995</c:v>
                </c:pt>
                <c:pt idx="252">
                  <c:v>0.60202199999999995</c:v>
                </c:pt>
                <c:pt idx="253">
                  <c:v>0.59953800000000002</c:v>
                </c:pt>
                <c:pt idx="254">
                  <c:v>0.59891700000000003</c:v>
                </c:pt>
                <c:pt idx="255">
                  <c:v>0.59891700000000003</c:v>
                </c:pt>
                <c:pt idx="256">
                  <c:v>0.596858</c:v>
                </c:pt>
                <c:pt idx="257">
                  <c:v>0.596055</c:v>
                </c:pt>
                <c:pt idx="258">
                  <c:v>0.596055</c:v>
                </c:pt>
                <c:pt idx="259">
                  <c:v>0.59487699999999999</c:v>
                </c:pt>
                <c:pt idx="260">
                  <c:v>0.59446699999999997</c:v>
                </c:pt>
                <c:pt idx="261">
                  <c:v>0.59428000000000003</c:v>
                </c:pt>
                <c:pt idx="262">
                  <c:v>0.59428000000000003</c:v>
                </c:pt>
                <c:pt idx="263">
                  <c:v>0.59427600000000003</c:v>
                </c:pt>
                <c:pt idx="264">
                  <c:v>0.59427600000000003</c:v>
                </c:pt>
                <c:pt idx="265">
                  <c:v>0.59467999999999999</c:v>
                </c:pt>
                <c:pt idx="266">
                  <c:v>0.59467999999999999</c:v>
                </c:pt>
                <c:pt idx="267">
                  <c:v>0.59576200000000001</c:v>
                </c:pt>
                <c:pt idx="268">
                  <c:v>0.59621500000000005</c:v>
                </c:pt>
                <c:pt idx="269">
                  <c:v>0.59621500000000005</c:v>
                </c:pt>
                <c:pt idx="270">
                  <c:v>0.59656100000000001</c:v>
                </c:pt>
                <c:pt idx="271">
                  <c:v>0.59656100000000001</c:v>
                </c:pt>
                <c:pt idx="272">
                  <c:v>0.59656100000000001</c:v>
                </c:pt>
                <c:pt idx="273">
                  <c:v>0.59656100000000001</c:v>
                </c:pt>
                <c:pt idx="274">
                  <c:v>0.59656100000000001</c:v>
                </c:pt>
                <c:pt idx="275">
                  <c:v>0.59728899999999996</c:v>
                </c:pt>
                <c:pt idx="276">
                  <c:v>0.59728899999999996</c:v>
                </c:pt>
                <c:pt idx="277">
                  <c:v>0.597275</c:v>
                </c:pt>
                <c:pt idx="278">
                  <c:v>0.597275</c:v>
                </c:pt>
                <c:pt idx="279">
                  <c:v>0.59754600000000002</c:v>
                </c:pt>
                <c:pt idx="280">
                  <c:v>0.59775400000000001</c:v>
                </c:pt>
                <c:pt idx="281">
                  <c:v>0.59775400000000001</c:v>
                </c:pt>
                <c:pt idx="282">
                  <c:v>0.59775400000000001</c:v>
                </c:pt>
                <c:pt idx="283">
                  <c:v>0.59830000000000005</c:v>
                </c:pt>
                <c:pt idx="284">
                  <c:v>0.59830000000000005</c:v>
                </c:pt>
                <c:pt idx="285">
                  <c:v>0.59830000000000005</c:v>
                </c:pt>
                <c:pt idx="286">
                  <c:v>0.59830000000000005</c:v>
                </c:pt>
                <c:pt idx="287">
                  <c:v>0.59967099999999995</c:v>
                </c:pt>
                <c:pt idx="288">
                  <c:v>0.59967099999999995</c:v>
                </c:pt>
                <c:pt idx="289">
                  <c:v>0.59967099999999995</c:v>
                </c:pt>
                <c:pt idx="290">
                  <c:v>0.60045199999999999</c:v>
                </c:pt>
                <c:pt idx="291">
                  <c:v>0.60045199999999999</c:v>
                </c:pt>
                <c:pt idx="292">
                  <c:v>0.60045199999999999</c:v>
                </c:pt>
                <c:pt idx="293">
                  <c:v>0.60045199999999999</c:v>
                </c:pt>
                <c:pt idx="294">
                  <c:v>0.60054399999999997</c:v>
                </c:pt>
                <c:pt idx="295">
                  <c:v>0.60054399999999997</c:v>
                </c:pt>
                <c:pt idx="296">
                  <c:v>0.60054399999999997</c:v>
                </c:pt>
                <c:pt idx="297">
                  <c:v>0.60054399999999997</c:v>
                </c:pt>
                <c:pt idx="298">
                  <c:v>0.59965599999999997</c:v>
                </c:pt>
                <c:pt idx="299">
                  <c:v>0.59965599999999997</c:v>
                </c:pt>
                <c:pt idx="300">
                  <c:v>0.59965599999999997</c:v>
                </c:pt>
                <c:pt idx="301">
                  <c:v>0.59886399999999995</c:v>
                </c:pt>
                <c:pt idx="302">
                  <c:v>0.59844399999999998</c:v>
                </c:pt>
                <c:pt idx="303">
                  <c:v>0.59844399999999998</c:v>
                </c:pt>
                <c:pt idx="304">
                  <c:v>0.59844399999999998</c:v>
                </c:pt>
                <c:pt idx="305">
                  <c:v>0.59844399999999998</c:v>
                </c:pt>
                <c:pt idx="306">
                  <c:v>0.59735700000000003</c:v>
                </c:pt>
                <c:pt idx="307">
                  <c:v>0.59696000000000005</c:v>
                </c:pt>
                <c:pt idx="308">
                  <c:v>0.59696000000000005</c:v>
                </c:pt>
                <c:pt idx="309">
                  <c:v>0.59696000000000005</c:v>
                </c:pt>
                <c:pt idx="310">
                  <c:v>0.59696000000000005</c:v>
                </c:pt>
                <c:pt idx="311">
                  <c:v>0.59442099999999998</c:v>
                </c:pt>
                <c:pt idx="312">
                  <c:v>0.59416100000000005</c:v>
                </c:pt>
                <c:pt idx="313">
                  <c:v>0.59416100000000005</c:v>
                </c:pt>
                <c:pt idx="314">
                  <c:v>0.59335099999999996</c:v>
                </c:pt>
                <c:pt idx="315">
                  <c:v>0.59335099999999996</c:v>
                </c:pt>
                <c:pt idx="316">
                  <c:v>0.59335099999999996</c:v>
                </c:pt>
                <c:pt idx="317">
                  <c:v>0.59335099999999996</c:v>
                </c:pt>
                <c:pt idx="318">
                  <c:v>0.59335099999999996</c:v>
                </c:pt>
                <c:pt idx="319">
                  <c:v>0.59236500000000003</c:v>
                </c:pt>
                <c:pt idx="320">
                  <c:v>0.59236500000000003</c:v>
                </c:pt>
                <c:pt idx="321">
                  <c:v>0.59236500000000003</c:v>
                </c:pt>
                <c:pt idx="322">
                  <c:v>0.59182500000000005</c:v>
                </c:pt>
                <c:pt idx="323">
                  <c:v>0.59182500000000005</c:v>
                </c:pt>
                <c:pt idx="324">
                  <c:v>0.59109800000000001</c:v>
                </c:pt>
                <c:pt idx="325">
                  <c:v>0.59109800000000001</c:v>
                </c:pt>
                <c:pt idx="326">
                  <c:v>0.590835</c:v>
                </c:pt>
                <c:pt idx="327">
                  <c:v>0.590835</c:v>
                </c:pt>
                <c:pt idx="328">
                  <c:v>0.590835</c:v>
                </c:pt>
                <c:pt idx="329">
                  <c:v>0.590835</c:v>
                </c:pt>
                <c:pt idx="330">
                  <c:v>0.590835</c:v>
                </c:pt>
                <c:pt idx="331">
                  <c:v>0.590835</c:v>
                </c:pt>
                <c:pt idx="332">
                  <c:v>0.590835</c:v>
                </c:pt>
                <c:pt idx="333">
                  <c:v>0.59124100000000002</c:v>
                </c:pt>
                <c:pt idx="334">
                  <c:v>0.59123000000000003</c:v>
                </c:pt>
                <c:pt idx="335">
                  <c:v>0.59123000000000003</c:v>
                </c:pt>
                <c:pt idx="336">
                  <c:v>0.59072000000000002</c:v>
                </c:pt>
                <c:pt idx="337">
                  <c:v>0.59072000000000002</c:v>
                </c:pt>
                <c:pt idx="338">
                  <c:v>0.59072000000000002</c:v>
                </c:pt>
                <c:pt idx="339">
                  <c:v>0.589194</c:v>
                </c:pt>
                <c:pt idx="340">
                  <c:v>0.589194</c:v>
                </c:pt>
                <c:pt idx="341">
                  <c:v>0.589194</c:v>
                </c:pt>
                <c:pt idx="342">
                  <c:v>0.589194</c:v>
                </c:pt>
                <c:pt idx="343">
                  <c:v>0.586206</c:v>
                </c:pt>
                <c:pt idx="344">
                  <c:v>0.586206</c:v>
                </c:pt>
                <c:pt idx="345">
                  <c:v>0.586206</c:v>
                </c:pt>
                <c:pt idx="346">
                  <c:v>0.586206</c:v>
                </c:pt>
                <c:pt idx="347">
                  <c:v>0.58527899999999999</c:v>
                </c:pt>
                <c:pt idx="348">
                  <c:v>0.58527899999999999</c:v>
                </c:pt>
                <c:pt idx="349">
                  <c:v>0.58502200000000004</c:v>
                </c:pt>
                <c:pt idx="350">
                  <c:v>0.58511599999999997</c:v>
                </c:pt>
                <c:pt idx="351">
                  <c:v>0.58511599999999997</c:v>
                </c:pt>
                <c:pt idx="352">
                  <c:v>0.58587800000000001</c:v>
                </c:pt>
                <c:pt idx="353">
                  <c:v>0.58630899999999997</c:v>
                </c:pt>
                <c:pt idx="354">
                  <c:v>0.58630899999999997</c:v>
                </c:pt>
                <c:pt idx="355">
                  <c:v>0.58673600000000004</c:v>
                </c:pt>
                <c:pt idx="356">
                  <c:v>0.58673600000000004</c:v>
                </c:pt>
                <c:pt idx="357">
                  <c:v>0.58673600000000004</c:v>
                </c:pt>
                <c:pt idx="358">
                  <c:v>0.58697900000000003</c:v>
                </c:pt>
                <c:pt idx="359">
                  <c:v>0.58697900000000003</c:v>
                </c:pt>
                <c:pt idx="360">
                  <c:v>0.58713199999999999</c:v>
                </c:pt>
                <c:pt idx="361">
                  <c:v>0.58736999999999995</c:v>
                </c:pt>
                <c:pt idx="362">
                  <c:v>0.58736999999999995</c:v>
                </c:pt>
                <c:pt idx="363">
                  <c:v>0.58736999999999995</c:v>
                </c:pt>
                <c:pt idx="364">
                  <c:v>0.58736999999999995</c:v>
                </c:pt>
                <c:pt idx="365">
                  <c:v>0.58730899999999997</c:v>
                </c:pt>
                <c:pt idx="366">
                  <c:v>0.58730899999999997</c:v>
                </c:pt>
                <c:pt idx="367">
                  <c:v>0.58730899999999997</c:v>
                </c:pt>
                <c:pt idx="368">
                  <c:v>0.58730899999999997</c:v>
                </c:pt>
                <c:pt idx="369">
                  <c:v>0.58711899999999995</c:v>
                </c:pt>
                <c:pt idx="370">
                  <c:v>0.58711899999999995</c:v>
                </c:pt>
                <c:pt idx="371">
                  <c:v>0.58711899999999995</c:v>
                </c:pt>
                <c:pt idx="372">
                  <c:v>0.58712799999999998</c:v>
                </c:pt>
                <c:pt idx="373">
                  <c:v>0.58712799999999998</c:v>
                </c:pt>
                <c:pt idx="374">
                  <c:v>0.58712799999999998</c:v>
                </c:pt>
                <c:pt idx="375">
                  <c:v>0.587615</c:v>
                </c:pt>
                <c:pt idx="376">
                  <c:v>0.587615</c:v>
                </c:pt>
                <c:pt idx="377">
                  <c:v>0.587615</c:v>
                </c:pt>
                <c:pt idx="378">
                  <c:v>0.587615</c:v>
                </c:pt>
                <c:pt idx="379">
                  <c:v>0.587615</c:v>
                </c:pt>
                <c:pt idx="380">
                  <c:v>0.587615</c:v>
                </c:pt>
                <c:pt idx="381">
                  <c:v>0.587615</c:v>
                </c:pt>
                <c:pt idx="382">
                  <c:v>0.587615</c:v>
                </c:pt>
                <c:pt idx="383">
                  <c:v>0.587615</c:v>
                </c:pt>
                <c:pt idx="384">
                  <c:v>0.587615</c:v>
                </c:pt>
                <c:pt idx="385">
                  <c:v>0.587615</c:v>
                </c:pt>
                <c:pt idx="386">
                  <c:v>0.587615</c:v>
                </c:pt>
                <c:pt idx="387">
                  <c:v>0.587615</c:v>
                </c:pt>
                <c:pt idx="388">
                  <c:v>0.587615</c:v>
                </c:pt>
                <c:pt idx="389">
                  <c:v>0.591696</c:v>
                </c:pt>
                <c:pt idx="390">
                  <c:v>0.591696</c:v>
                </c:pt>
                <c:pt idx="391">
                  <c:v>0.591696</c:v>
                </c:pt>
                <c:pt idx="392">
                  <c:v>0.591696</c:v>
                </c:pt>
                <c:pt idx="393">
                  <c:v>0.59357099999999996</c:v>
                </c:pt>
                <c:pt idx="394">
                  <c:v>0.59357099999999996</c:v>
                </c:pt>
                <c:pt idx="395">
                  <c:v>0.59357099999999996</c:v>
                </c:pt>
                <c:pt idx="396">
                  <c:v>0.59357099999999996</c:v>
                </c:pt>
                <c:pt idx="397">
                  <c:v>0.59357099999999996</c:v>
                </c:pt>
                <c:pt idx="398">
                  <c:v>0.59529900000000002</c:v>
                </c:pt>
                <c:pt idx="399">
                  <c:v>0.59529900000000002</c:v>
                </c:pt>
                <c:pt idx="400">
                  <c:v>0.59529900000000002</c:v>
                </c:pt>
                <c:pt idx="401">
                  <c:v>0.59529900000000002</c:v>
                </c:pt>
                <c:pt idx="402">
                  <c:v>0.59552300000000002</c:v>
                </c:pt>
                <c:pt idx="403">
                  <c:v>0.59552300000000002</c:v>
                </c:pt>
                <c:pt idx="404">
                  <c:v>0.59565100000000004</c:v>
                </c:pt>
                <c:pt idx="405">
                  <c:v>0.59565100000000004</c:v>
                </c:pt>
                <c:pt idx="406">
                  <c:v>0.59611000000000003</c:v>
                </c:pt>
                <c:pt idx="407">
                  <c:v>0.59611000000000003</c:v>
                </c:pt>
                <c:pt idx="408">
                  <c:v>0.59611000000000003</c:v>
                </c:pt>
                <c:pt idx="409">
                  <c:v>0.595966</c:v>
                </c:pt>
                <c:pt idx="410">
                  <c:v>0.595966</c:v>
                </c:pt>
                <c:pt idx="411">
                  <c:v>0.595966</c:v>
                </c:pt>
                <c:pt idx="412">
                  <c:v>0.595966</c:v>
                </c:pt>
                <c:pt idx="413">
                  <c:v>0.595966</c:v>
                </c:pt>
                <c:pt idx="414">
                  <c:v>0.595966</c:v>
                </c:pt>
                <c:pt idx="415">
                  <c:v>0.595966</c:v>
                </c:pt>
                <c:pt idx="416">
                  <c:v>0.595966</c:v>
                </c:pt>
                <c:pt idx="417">
                  <c:v>0.595105</c:v>
                </c:pt>
                <c:pt idx="418">
                  <c:v>0.59515700000000005</c:v>
                </c:pt>
                <c:pt idx="419">
                  <c:v>0.59515700000000005</c:v>
                </c:pt>
                <c:pt idx="420">
                  <c:v>0.59572700000000001</c:v>
                </c:pt>
                <c:pt idx="421">
                  <c:v>0.59572700000000001</c:v>
                </c:pt>
                <c:pt idx="422">
                  <c:v>0.59572700000000001</c:v>
                </c:pt>
                <c:pt idx="423">
                  <c:v>0.59572700000000001</c:v>
                </c:pt>
                <c:pt idx="424">
                  <c:v>0.59751200000000004</c:v>
                </c:pt>
                <c:pt idx="425">
                  <c:v>0.59751200000000004</c:v>
                </c:pt>
                <c:pt idx="426">
                  <c:v>0.59751200000000004</c:v>
                </c:pt>
                <c:pt idx="427">
                  <c:v>0.59751200000000004</c:v>
                </c:pt>
                <c:pt idx="428">
                  <c:v>0.59968200000000005</c:v>
                </c:pt>
                <c:pt idx="429">
                  <c:v>0.59968200000000005</c:v>
                </c:pt>
                <c:pt idx="430">
                  <c:v>0.59968200000000005</c:v>
                </c:pt>
                <c:pt idx="431">
                  <c:v>0.600912</c:v>
                </c:pt>
                <c:pt idx="432">
                  <c:v>0.600912</c:v>
                </c:pt>
                <c:pt idx="433">
                  <c:v>0.600912</c:v>
                </c:pt>
                <c:pt idx="434">
                  <c:v>0.60199599999999998</c:v>
                </c:pt>
                <c:pt idx="435">
                  <c:v>0.60219999999999996</c:v>
                </c:pt>
                <c:pt idx="436">
                  <c:v>0.60219999999999996</c:v>
                </c:pt>
                <c:pt idx="437">
                  <c:v>0.60314800000000002</c:v>
                </c:pt>
                <c:pt idx="438">
                  <c:v>0.60314800000000002</c:v>
                </c:pt>
                <c:pt idx="439">
                  <c:v>0.60392599999999996</c:v>
                </c:pt>
                <c:pt idx="440">
                  <c:v>0.60392599999999996</c:v>
                </c:pt>
                <c:pt idx="441">
                  <c:v>0.60442899999999999</c:v>
                </c:pt>
                <c:pt idx="442">
                  <c:v>0.60442899999999999</c:v>
                </c:pt>
                <c:pt idx="443">
                  <c:v>0.60442899999999999</c:v>
                </c:pt>
                <c:pt idx="444">
                  <c:v>0.60442899999999999</c:v>
                </c:pt>
                <c:pt idx="445">
                  <c:v>0.60442899999999999</c:v>
                </c:pt>
                <c:pt idx="446">
                  <c:v>0.60442899999999999</c:v>
                </c:pt>
                <c:pt idx="447">
                  <c:v>0.60501700000000003</c:v>
                </c:pt>
                <c:pt idx="448">
                  <c:v>0.60501700000000003</c:v>
                </c:pt>
                <c:pt idx="449">
                  <c:v>0.60501700000000003</c:v>
                </c:pt>
                <c:pt idx="450">
                  <c:v>0.60543999999999998</c:v>
                </c:pt>
                <c:pt idx="451">
                  <c:v>0.60543999999999998</c:v>
                </c:pt>
                <c:pt idx="452">
                  <c:v>0.60543999999999998</c:v>
                </c:pt>
                <c:pt idx="453">
                  <c:v>0.60543999999999998</c:v>
                </c:pt>
                <c:pt idx="454">
                  <c:v>0.60572899999999996</c:v>
                </c:pt>
                <c:pt idx="455">
                  <c:v>0.60572899999999996</c:v>
                </c:pt>
                <c:pt idx="456">
                  <c:v>0.606016</c:v>
                </c:pt>
                <c:pt idx="457">
                  <c:v>0.606016</c:v>
                </c:pt>
                <c:pt idx="458">
                  <c:v>0.606016</c:v>
                </c:pt>
                <c:pt idx="459">
                  <c:v>0.606016</c:v>
                </c:pt>
                <c:pt idx="460">
                  <c:v>0.606016</c:v>
                </c:pt>
                <c:pt idx="461">
                  <c:v>0.60741500000000004</c:v>
                </c:pt>
                <c:pt idx="462">
                  <c:v>0.60741500000000004</c:v>
                </c:pt>
                <c:pt idx="463">
                  <c:v>0.60741500000000004</c:v>
                </c:pt>
                <c:pt idx="464">
                  <c:v>0.60741500000000004</c:v>
                </c:pt>
                <c:pt idx="465">
                  <c:v>0.60741500000000004</c:v>
                </c:pt>
                <c:pt idx="466">
                  <c:v>0.60823300000000002</c:v>
                </c:pt>
                <c:pt idx="467">
                  <c:v>0.60823300000000002</c:v>
                </c:pt>
                <c:pt idx="468">
                  <c:v>0.60823300000000002</c:v>
                </c:pt>
                <c:pt idx="469">
                  <c:v>0.60823300000000002</c:v>
                </c:pt>
                <c:pt idx="470">
                  <c:v>0.60823300000000002</c:v>
                </c:pt>
                <c:pt idx="471">
                  <c:v>0.60823300000000002</c:v>
                </c:pt>
                <c:pt idx="472">
                  <c:v>0.60823300000000002</c:v>
                </c:pt>
                <c:pt idx="473">
                  <c:v>0.60896899999999998</c:v>
                </c:pt>
                <c:pt idx="474">
                  <c:v>0.60896899999999998</c:v>
                </c:pt>
                <c:pt idx="475">
                  <c:v>0.60896899999999998</c:v>
                </c:pt>
                <c:pt idx="476">
                  <c:v>0.60896899999999998</c:v>
                </c:pt>
                <c:pt idx="477">
                  <c:v>0.60896899999999998</c:v>
                </c:pt>
                <c:pt idx="478">
                  <c:v>0.60896899999999998</c:v>
                </c:pt>
                <c:pt idx="479">
                  <c:v>0.60896899999999998</c:v>
                </c:pt>
                <c:pt idx="480">
                  <c:v>0.60908799999999996</c:v>
                </c:pt>
                <c:pt idx="481">
                  <c:v>0.60908799999999996</c:v>
                </c:pt>
                <c:pt idx="482">
                  <c:v>0.60908799999999996</c:v>
                </c:pt>
                <c:pt idx="483">
                  <c:v>0.60908799999999996</c:v>
                </c:pt>
                <c:pt idx="484">
                  <c:v>0.60908799999999996</c:v>
                </c:pt>
                <c:pt idx="485">
                  <c:v>0.60908799999999996</c:v>
                </c:pt>
                <c:pt idx="486">
                  <c:v>0.60980900000000005</c:v>
                </c:pt>
                <c:pt idx="487">
                  <c:v>0.60980900000000005</c:v>
                </c:pt>
                <c:pt idx="488">
                  <c:v>0.60980900000000005</c:v>
                </c:pt>
                <c:pt idx="489">
                  <c:v>0.60980900000000005</c:v>
                </c:pt>
                <c:pt idx="490">
                  <c:v>0.60980900000000005</c:v>
                </c:pt>
                <c:pt idx="491">
                  <c:v>0.60980900000000005</c:v>
                </c:pt>
                <c:pt idx="492">
                  <c:v>0.60980900000000005</c:v>
                </c:pt>
                <c:pt idx="493">
                  <c:v>0.60980900000000005</c:v>
                </c:pt>
                <c:pt idx="494">
                  <c:v>0.60980900000000005</c:v>
                </c:pt>
                <c:pt idx="495">
                  <c:v>0.60980900000000005</c:v>
                </c:pt>
                <c:pt idx="496">
                  <c:v>0.61046699999999998</c:v>
                </c:pt>
                <c:pt idx="497">
                  <c:v>0.61046699999999998</c:v>
                </c:pt>
                <c:pt idx="498">
                  <c:v>0.61024400000000001</c:v>
                </c:pt>
                <c:pt idx="499">
                  <c:v>0.61024400000000001</c:v>
                </c:pt>
                <c:pt idx="500">
                  <c:v>0.61024400000000001</c:v>
                </c:pt>
                <c:pt idx="501">
                  <c:v>0.61024400000000001</c:v>
                </c:pt>
                <c:pt idx="502">
                  <c:v>0.60962799999999995</c:v>
                </c:pt>
                <c:pt idx="503">
                  <c:v>0.60962799999999995</c:v>
                </c:pt>
                <c:pt idx="504">
                  <c:v>0.60953199999999996</c:v>
                </c:pt>
                <c:pt idx="505">
                  <c:v>0.60962499999999997</c:v>
                </c:pt>
                <c:pt idx="506">
                  <c:v>0.60962499999999997</c:v>
                </c:pt>
                <c:pt idx="507">
                  <c:v>0.60962499999999997</c:v>
                </c:pt>
                <c:pt idx="508">
                  <c:v>0.61010699999999995</c:v>
                </c:pt>
                <c:pt idx="509">
                  <c:v>0.61010699999999995</c:v>
                </c:pt>
                <c:pt idx="510">
                  <c:v>0.61010699999999995</c:v>
                </c:pt>
                <c:pt idx="511">
                  <c:v>0.61010699999999995</c:v>
                </c:pt>
                <c:pt idx="512">
                  <c:v>0.61010699999999995</c:v>
                </c:pt>
                <c:pt idx="513">
                  <c:v>0.61010699999999995</c:v>
                </c:pt>
                <c:pt idx="514">
                  <c:v>0.61229199999999995</c:v>
                </c:pt>
                <c:pt idx="515">
                  <c:v>0.61229199999999995</c:v>
                </c:pt>
                <c:pt idx="516">
                  <c:v>0.61229199999999995</c:v>
                </c:pt>
                <c:pt idx="517">
                  <c:v>0.61229199999999995</c:v>
                </c:pt>
                <c:pt idx="518">
                  <c:v>0.61319900000000005</c:v>
                </c:pt>
                <c:pt idx="519">
                  <c:v>0.61319900000000005</c:v>
                </c:pt>
                <c:pt idx="520">
                  <c:v>0.61319900000000005</c:v>
                </c:pt>
                <c:pt idx="521">
                  <c:v>0.613456</c:v>
                </c:pt>
                <c:pt idx="522">
                  <c:v>0.613456</c:v>
                </c:pt>
                <c:pt idx="523">
                  <c:v>0.613456</c:v>
                </c:pt>
                <c:pt idx="524">
                  <c:v>0.613456</c:v>
                </c:pt>
                <c:pt idx="525">
                  <c:v>0.61308700000000005</c:v>
                </c:pt>
                <c:pt idx="526">
                  <c:v>0.61308700000000005</c:v>
                </c:pt>
                <c:pt idx="527">
                  <c:v>0.61308700000000005</c:v>
                </c:pt>
                <c:pt idx="528">
                  <c:v>0.61308700000000005</c:v>
                </c:pt>
                <c:pt idx="529">
                  <c:v>0.61308700000000005</c:v>
                </c:pt>
                <c:pt idx="530">
                  <c:v>0.61208700000000005</c:v>
                </c:pt>
                <c:pt idx="531">
                  <c:v>0.61208700000000005</c:v>
                </c:pt>
                <c:pt idx="532">
                  <c:v>0.61208700000000005</c:v>
                </c:pt>
                <c:pt idx="533">
                  <c:v>0.61186799999999997</c:v>
                </c:pt>
                <c:pt idx="534">
                  <c:v>0.61186799999999997</c:v>
                </c:pt>
                <c:pt idx="535">
                  <c:v>0.61186799999999997</c:v>
                </c:pt>
                <c:pt idx="536">
                  <c:v>0.61175299999999999</c:v>
                </c:pt>
                <c:pt idx="537">
                  <c:v>0.61175299999999999</c:v>
                </c:pt>
                <c:pt idx="538">
                  <c:v>0.61192299999999999</c:v>
                </c:pt>
                <c:pt idx="539">
                  <c:v>0.61192299999999999</c:v>
                </c:pt>
                <c:pt idx="540">
                  <c:v>0.61223099999999997</c:v>
                </c:pt>
                <c:pt idx="541">
                  <c:v>0.61197199999999996</c:v>
                </c:pt>
                <c:pt idx="542">
                  <c:v>0.61197199999999996</c:v>
                </c:pt>
                <c:pt idx="543">
                  <c:v>0.61197199999999996</c:v>
                </c:pt>
                <c:pt idx="544">
                  <c:v>0.61197199999999996</c:v>
                </c:pt>
                <c:pt idx="545">
                  <c:v>0.611452</c:v>
                </c:pt>
                <c:pt idx="546">
                  <c:v>0.611452</c:v>
                </c:pt>
                <c:pt idx="547">
                  <c:v>0.611452</c:v>
                </c:pt>
                <c:pt idx="548">
                  <c:v>0.61147099999999999</c:v>
                </c:pt>
                <c:pt idx="549">
                  <c:v>0.61147099999999999</c:v>
                </c:pt>
                <c:pt idx="550">
                  <c:v>0.61176200000000003</c:v>
                </c:pt>
                <c:pt idx="551">
                  <c:v>0.61176200000000003</c:v>
                </c:pt>
                <c:pt idx="552">
                  <c:v>0.61176200000000003</c:v>
                </c:pt>
                <c:pt idx="553">
                  <c:v>0.61237799999999998</c:v>
                </c:pt>
                <c:pt idx="554">
                  <c:v>0.61265800000000004</c:v>
                </c:pt>
                <c:pt idx="555">
                  <c:v>0.61265800000000004</c:v>
                </c:pt>
                <c:pt idx="556">
                  <c:v>0.61234200000000005</c:v>
                </c:pt>
                <c:pt idx="557">
                  <c:v>0.61234200000000005</c:v>
                </c:pt>
                <c:pt idx="558">
                  <c:v>0.61234200000000005</c:v>
                </c:pt>
                <c:pt idx="559">
                  <c:v>0.61121800000000004</c:v>
                </c:pt>
                <c:pt idx="560">
                  <c:v>0.61121800000000004</c:v>
                </c:pt>
                <c:pt idx="561">
                  <c:v>0.61121800000000004</c:v>
                </c:pt>
                <c:pt idx="562">
                  <c:v>0.61029500000000003</c:v>
                </c:pt>
                <c:pt idx="563">
                  <c:v>0.61029500000000003</c:v>
                </c:pt>
                <c:pt idx="564">
                  <c:v>0.61029500000000003</c:v>
                </c:pt>
                <c:pt idx="565">
                  <c:v>0.61029500000000003</c:v>
                </c:pt>
                <c:pt idx="566">
                  <c:v>0.60977800000000004</c:v>
                </c:pt>
                <c:pt idx="567">
                  <c:v>0.60977800000000004</c:v>
                </c:pt>
                <c:pt idx="568">
                  <c:v>0.61002900000000004</c:v>
                </c:pt>
                <c:pt idx="569">
                  <c:v>0.61035399999999995</c:v>
                </c:pt>
                <c:pt idx="570">
                  <c:v>0.61035399999999995</c:v>
                </c:pt>
                <c:pt idx="571">
                  <c:v>0.61035399999999995</c:v>
                </c:pt>
                <c:pt idx="572">
                  <c:v>0.61096600000000001</c:v>
                </c:pt>
                <c:pt idx="573">
                  <c:v>0.61096600000000001</c:v>
                </c:pt>
                <c:pt idx="574">
                  <c:v>0.61131599999999997</c:v>
                </c:pt>
                <c:pt idx="575">
                  <c:v>0.61131599999999997</c:v>
                </c:pt>
                <c:pt idx="576">
                  <c:v>0.61131599999999997</c:v>
                </c:pt>
                <c:pt idx="577">
                  <c:v>0.61131599999999997</c:v>
                </c:pt>
                <c:pt idx="578">
                  <c:v>0.61124699999999998</c:v>
                </c:pt>
                <c:pt idx="579">
                  <c:v>0.61124699999999998</c:v>
                </c:pt>
                <c:pt idx="580">
                  <c:v>0.61124699999999998</c:v>
                </c:pt>
                <c:pt idx="581">
                  <c:v>0.61096799999999996</c:v>
                </c:pt>
                <c:pt idx="582">
                  <c:v>0.61096799999999996</c:v>
                </c:pt>
                <c:pt idx="583">
                  <c:v>0.61096799999999996</c:v>
                </c:pt>
                <c:pt idx="584">
                  <c:v>0.61097900000000005</c:v>
                </c:pt>
                <c:pt idx="585">
                  <c:v>0.61097900000000005</c:v>
                </c:pt>
                <c:pt idx="586">
                  <c:v>0.61097900000000005</c:v>
                </c:pt>
                <c:pt idx="587">
                  <c:v>0.61097900000000005</c:v>
                </c:pt>
                <c:pt idx="588">
                  <c:v>0.61118700000000004</c:v>
                </c:pt>
                <c:pt idx="589">
                  <c:v>0.61118700000000004</c:v>
                </c:pt>
                <c:pt idx="590">
                  <c:v>0.61118700000000004</c:v>
                </c:pt>
                <c:pt idx="591">
                  <c:v>0.61136800000000002</c:v>
                </c:pt>
                <c:pt idx="592">
                  <c:v>0.61136800000000002</c:v>
                </c:pt>
                <c:pt idx="593">
                  <c:v>0.61136800000000002</c:v>
                </c:pt>
                <c:pt idx="594">
                  <c:v>0.61136800000000002</c:v>
                </c:pt>
                <c:pt idx="595">
                  <c:v>0.61136800000000002</c:v>
                </c:pt>
                <c:pt idx="596">
                  <c:v>0.61136800000000002</c:v>
                </c:pt>
                <c:pt idx="597">
                  <c:v>0.61136800000000002</c:v>
                </c:pt>
                <c:pt idx="598">
                  <c:v>0.61136800000000002</c:v>
                </c:pt>
                <c:pt idx="599">
                  <c:v>0.61136800000000002</c:v>
                </c:pt>
                <c:pt idx="600">
                  <c:v>0.61136800000000002</c:v>
                </c:pt>
                <c:pt idx="601">
                  <c:v>0.61136800000000002</c:v>
                </c:pt>
                <c:pt idx="602">
                  <c:v>0.61136800000000002</c:v>
                </c:pt>
                <c:pt idx="603">
                  <c:v>0.61136800000000002</c:v>
                </c:pt>
                <c:pt idx="604">
                  <c:v>0.61119999999999997</c:v>
                </c:pt>
                <c:pt idx="605">
                  <c:v>0.61119999999999997</c:v>
                </c:pt>
                <c:pt idx="606">
                  <c:v>0.61080699999999999</c:v>
                </c:pt>
                <c:pt idx="607">
                  <c:v>0.61080699999999999</c:v>
                </c:pt>
                <c:pt idx="608">
                  <c:v>0.61080699999999999</c:v>
                </c:pt>
                <c:pt idx="609">
                  <c:v>0.61080699999999999</c:v>
                </c:pt>
                <c:pt idx="610">
                  <c:v>0.61080699999999999</c:v>
                </c:pt>
                <c:pt idx="611">
                  <c:v>0.61080699999999999</c:v>
                </c:pt>
                <c:pt idx="612">
                  <c:v>0.610734</c:v>
                </c:pt>
                <c:pt idx="613">
                  <c:v>0.610734</c:v>
                </c:pt>
                <c:pt idx="614">
                  <c:v>0.610734</c:v>
                </c:pt>
                <c:pt idx="615">
                  <c:v>0.61077099999999995</c:v>
                </c:pt>
                <c:pt idx="616">
                  <c:v>0.61077099999999995</c:v>
                </c:pt>
                <c:pt idx="617">
                  <c:v>0.61077099999999995</c:v>
                </c:pt>
                <c:pt idx="618">
                  <c:v>0.61077099999999995</c:v>
                </c:pt>
                <c:pt idx="619">
                  <c:v>0.61077099999999995</c:v>
                </c:pt>
                <c:pt idx="620">
                  <c:v>0.61117600000000005</c:v>
                </c:pt>
                <c:pt idx="621">
                  <c:v>0.61117600000000005</c:v>
                </c:pt>
                <c:pt idx="622">
                  <c:v>0.61117600000000005</c:v>
                </c:pt>
                <c:pt idx="623">
                  <c:v>0.61117600000000005</c:v>
                </c:pt>
                <c:pt idx="624">
                  <c:v>0.61117600000000005</c:v>
                </c:pt>
                <c:pt idx="625">
                  <c:v>0.61117600000000005</c:v>
                </c:pt>
                <c:pt idx="626">
                  <c:v>0.61117600000000005</c:v>
                </c:pt>
                <c:pt idx="627">
                  <c:v>0.61106099999999997</c:v>
                </c:pt>
                <c:pt idx="628">
                  <c:v>0.61106099999999997</c:v>
                </c:pt>
                <c:pt idx="629">
                  <c:v>0.61048400000000003</c:v>
                </c:pt>
                <c:pt idx="630">
                  <c:v>0.61048400000000003</c:v>
                </c:pt>
                <c:pt idx="631">
                  <c:v>0.61048400000000003</c:v>
                </c:pt>
                <c:pt idx="632">
                  <c:v>0.61048400000000003</c:v>
                </c:pt>
                <c:pt idx="633">
                  <c:v>0.61048400000000003</c:v>
                </c:pt>
                <c:pt idx="634">
                  <c:v>0.61048400000000003</c:v>
                </c:pt>
                <c:pt idx="635">
                  <c:v>0.61048400000000003</c:v>
                </c:pt>
                <c:pt idx="636">
                  <c:v>0.61048400000000003</c:v>
                </c:pt>
                <c:pt idx="637">
                  <c:v>0.61048400000000003</c:v>
                </c:pt>
                <c:pt idx="638">
                  <c:v>0.61048400000000003</c:v>
                </c:pt>
                <c:pt idx="639">
                  <c:v>0.60710299999999995</c:v>
                </c:pt>
                <c:pt idx="640">
                  <c:v>0.60710299999999995</c:v>
                </c:pt>
                <c:pt idx="641">
                  <c:v>0.60692999999999997</c:v>
                </c:pt>
                <c:pt idx="642">
                  <c:v>0.60692999999999997</c:v>
                </c:pt>
                <c:pt idx="643">
                  <c:v>0.60692999999999997</c:v>
                </c:pt>
                <c:pt idx="644">
                  <c:v>0.60692999999999997</c:v>
                </c:pt>
                <c:pt idx="645">
                  <c:v>0.60692999999999997</c:v>
                </c:pt>
                <c:pt idx="646">
                  <c:v>0.60692999999999997</c:v>
                </c:pt>
                <c:pt idx="647">
                  <c:v>0.60692999999999997</c:v>
                </c:pt>
                <c:pt idx="648">
                  <c:v>0.60663599999999995</c:v>
                </c:pt>
                <c:pt idx="649">
                  <c:v>0.60663599999999995</c:v>
                </c:pt>
                <c:pt idx="650">
                  <c:v>0.60678200000000004</c:v>
                </c:pt>
                <c:pt idx="651">
                  <c:v>0.60678200000000004</c:v>
                </c:pt>
                <c:pt idx="652">
                  <c:v>0.60678200000000004</c:v>
                </c:pt>
                <c:pt idx="653">
                  <c:v>0.60678200000000004</c:v>
                </c:pt>
                <c:pt idx="654">
                  <c:v>0.60671699999999995</c:v>
                </c:pt>
                <c:pt idx="655">
                  <c:v>0.60671699999999995</c:v>
                </c:pt>
                <c:pt idx="656">
                  <c:v>0.60671699999999995</c:v>
                </c:pt>
                <c:pt idx="657">
                  <c:v>0.60651200000000005</c:v>
                </c:pt>
                <c:pt idx="658">
                  <c:v>0.60651200000000005</c:v>
                </c:pt>
                <c:pt idx="659">
                  <c:v>0.60651200000000005</c:v>
                </c:pt>
                <c:pt idx="660">
                  <c:v>0.606321</c:v>
                </c:pt>
                <c:pt idx="661">
                  <c:v>0.606321</c:v>
                </c:pt>
                <c:pt idx="662">
                  <c:v>0.606321</c:v>
                </c:pt>
                <c:pt idx="663">
                  <c:v>0.606321</c:v>
                </c:pt>
                <c:pt idx="664">
                  <c:v>0.606321</c:v>
                </c:pt>
                <c:pt idx="665">
                  <c:v>0.606321</c:v>
                </c:pt>
                <c:pt idx="666">
                  <c:v>0.606321</c:v>
                </c:pt>
                <c:pt idx="667">
                  <c:v>0.606321</c:v>
                </c:pt>
                <c:pt idx="668">
                  <c:v>0.60637600000000003</c:v>
                </c:pt>
                <c:pt idx="669">
                  <c:v>0.60637600000000003</c:v>
                </c:pt>
                <c:pt idx="670">
                  <c:v>0.60637600000000003</c:v>
                </c:pt>
                <c:pt idx="671">
                  <c:v>0.60595500000000002</c:v>
                </c:pt>
                <c:pt idx="672">
                  <c:v>0.60595500000000002</c:v>
                </c:pt>
                <c:pt idx="673">
                  <c:v>0.60595500000000002</c:v>
                </c:pt>
                <c:pt idx="674">
                  <c:v>0.60595500000000002</c:v>
                </c:pt>
                <c:pt idx="675">
                  <c:v>0.60472599999999999</c:v>
                </c:pt>
                <c:pt idx="676">
                  <c:v>0.60472599999999999</c:v>
                </c:pt>
                <c:pt idx="677">
                  <c:v>0.60450700000000002</c:v>
                </c:pt>
                <c:pt idx="678">
                  <c:v>0.60450700000000002</c:v>
                </c:pt>
                <c:pt idx="679">
                  <c:v>0.60450700000000002</c:v>
                </c:pt>
                <c:pt idx="680">
                  <c:v>0.60450700000000002</c:v>
                </c:pt>
                <c:pt idx="681">
                  <c:v>0.60462499999999997</c:v>
                </c:pt>
                <c:pt idx="682">
                  <c:v>0.60462499999999997</c:v>
                </c:pt>
                <c:pt idx="683">
                  <c:v>0.60462499999999997</c:v>
                </c:pt>
                <c:pt idx="684">
                  <c:v>0.60472199999999998</c:v>
                </c:pt>
                <c:pt idx="685">
                  <c:v>0.60472199999999998</c:v>
                </c:pt>
                <c:pt idx="686">
                  <c:v>0.60472199999999998</c:v>
                </c:pt>
                <c:pt idx="687">
                  <c:v>0.60472199999999998</c:v>
                </c:pt>
                <c:pt idx="688">
                  <c:v>0.60455899999999996</c:v>
                </c:pt>
                <c:pt idx="689">
                  <c:v>0.60455899999999996</c:v>
                </c:pt>
                <c:pt idx="690">
                  <c:v>0.60510900000000001</c:v>
                </c:pt>
                <c:pt idx="691">
                  <c:v>0.60510900000000001</c:v>
                </c:pt>
                <c:pt idx="692">
                  <c:v>0.60510900000000001</c:v>
                </c:pt>
                <c:pt idx="693">
                  <c:v>0.60554200000000002</c:v>
                </c:pt>
                <c:pt idx="694">
                  <c:v>0.60554200000000002</c:v>
                </c:pt>
                <c:pt idx="695">
                  <c:v>0.60554200000000002</c:v>
                </c:pt>
                <c:pt idx="696">
                  <c:v>0.60555999999999999</c:v>
                </c:pt>
                <c:pt idx="697">
                  <c:v>0.60555999999999999</c:v>
                </c:pt>
                <c:pt idx="698">
                  <c:v>0.60555999999999999</c:v>
                </c:pt>
                <c:pt idx="699">
                  <c:v>0.60555999999999999</c:v>
                </c:pt>
                <c:pt idx="700">
                  <c:v>0.60555999999999999</c:v>
                </c:pt>
                <c:pt idx="701">
                  <c:v>0.60555999999999999</c:v>
                </c:pt>
                <c:pt idx="702">
                  <c:v>0.60555999999999999</c:v>
                </c:pt>
                <c:pt idx="703">
                  <c:v>0.604966</c:v>
                </c:pt>
                <c:pt idx="704">
                  <c:v>0.604966</c:v>
                </c:pt>
                <c:pt idx="705">
                  <c:v>0.60443100000000005</c:v>
                </c:pt>
                <c:pt idx="706">
                  <c:v>0.60443100000000005</c:v>
                </c:pt>
                <c:pt idx="707">
                  <c:v>0.60443100000000005</c:v>
                </c:pt>
                <c:pt idx="708">
                  <c:v>0.60386200000000001</c:v>
                </c:pt>
                <c:pt idx="709">
                  <c:v>0.60383399999999998</c:v>
                </c:pt>
                <c:pt idx="710">
                  <c:v>0.60383399999999998</c:v>
                </c:pt>
                <c:pt idx="711">
                  <c:v>0.60383399999999998</c:v>
                </c:pt>
                <c:pt idx="712">
                  <c:v>0.60383399999999998</c:v>
                </c:pt>
                <c:pt idx="713">
                  <c:v>0.60383399999999998</c:v>
                </c:pt>
                <c:pt idx="714">
                  <c:v>0.60383399999999998</c:v>
                </c:pt>
                <c:pt idx="715">
                  <c:v>0.60383399999999998</c:v>
                </c:pt>
                <c:pt idx="716">
                  <c:v>0.60383399999999998</c:v>
                </c:pt>
                <c:pt idx="717">
                  <c:v>0.60446900000000003</c:v>
                </c:pt>
                <c:pt idx="718">
                  <c:v>0.60446900000000003</c:v>
                </c:pt>
                <c:pt idx="719">
                  <c:v>0.60489599999999999</c:v>
                </c:pt>
                <c:pt idx="720">
                  <c:v>0.60489599999999999</c:v>
                </c:pt>
                <c:pt idx="721">
                  <c:v>0.60489599999999999</c:v>
                </c:pt>
                <c:pt idx="722">
                  <c:v>0.60489599999999999</c:v>
                </c:pt>
                <c:pt idx="723">
                  <c:v>0.60489599999999999</c:v>
                </c:pt>
                <c:pt idx="724">
                  <c:v>0.60757899999999998</c:v>
                </c:pt>
                <c:pt idx="725">
                  <c:v>0.60757899999999998</c:v>
                </c:pt>
                <c:pt idx="726">
                  <c:v>0.60853000000000002</c:v>
                </c:pt>
                <c:pt idx="727">
                  <c:v>0.60853000000000002</c:v>
                </c:pt>
                <c:pt idx="728">
                  <c:v>0.60883799999999999</c:v>
                </c:pt>
                <c:pt idx="729">
                  <c:v>0.60883799999999999</c:v>
                </c:pt>
                <c:pt idx="730">
                  <c:v>0.60883799999999999</c:v>
                </c:pt>
                <c:pt idx="731">
                  <c:v>0.60825399999999996</c:v>
                </c:pt>
                <c:pt idx="732">
                  <c:v>0.60733800000000004</c:v>
                </c:pt>
                <c:pt idx="733">
                  <c:v>0.60733800000000004</c:v>
                </c:pt>
                <c:pt idx="734">
                  <c:v>0.60733800000000004</c:v>
                </c:pt>
                <c:pt idx="735">
                  <c:v>0.60709999999999997</c:v>
                </c:pt>
                <c:pt idx="736">
                  <c:v>0.60709999999999997</c:v>
                </c:pt>
                <c:pt idx="737">
                  <c:v>0.60709999999999997</c:v>
                </c:pt>
                <c:pt idx="738">
                  <c:v>0.60727600000000004</c:v>
                </c:pt>
                <c:pt idx="739">
                  <c:v>0.60727600000000004</c:v>
                </c:pt>
                <c:pt idx="740">
                  <c:v>0.60727600000000004</c:v>
                </c:pt>
                <c:pt idx="741">
                  <c:v>0.60758599999999996</c:v>
                </c:pt>
                <c:pt idx="742">
                  <c:v>0.60758599999999996</c:v>
                </c:pt>
                <c:pt idx="743">
                  <c:v>0.60767700000000002</c:v>
                </c:pt>
                <c:pt idx="744">
                  <c:v>0.60767700000000002</c:v>
                </c:pt>
                <c:pt idx="745">
                  <c:v>0.60767700000000002</c:v>
                </c:pt>
                <c:pt idx="746">
                  <c:v>0.60767700000000002</c:v>
                </c:pt>
                <c:pt idx="747">
                  <c:v>0.60752099999999998</c:v>
                </c:pt>
                <c:pt idx="748">
                  <c:v>0.60752099999999998</c:v>
                </c:pt>
                <c:pt idx="749">
                  <c:v>0.60796700000000004</c:v>
                </c:pt>
                <c:pt idx="750">
                  <c:v>0.60796700000000004</c:v>
                </c:pt>
                <c:pt idx="751">
                  <c:v>0.60850400000000004</c:v>
                </c:pt>
                <c:pt idx="752">
                  <c:v>0.60891099999999998</c:v>
                </c:pt>
                <c:pt idx="753">
                  <c:v>0.60891099999999998</c:v>
                </c:pt>
                <c:pt idx="754">
                  <c:v>0.60891099999999998</c:v>
                </c:pt>
                <c:pt idx="755">
                  <c:v>0.60891099999999998</c:v>
                </c:pt>
                <c:pt idx="756">
                  <c:v>0.60922100000000001</c:v>
                </c:pt>
                <c:pt idx="757">
                  <c:v>0.60922100000000001</c:v>
                </c:pt>
                <c:pt idx="758">
                  <c:v>0.60922100000000001</c:v>
                </c:pt>
                <c:pt idx="759">
                  <c:v>0.60922100000000001</c:v>
                </c:pt>
                <c:pt idx="760">
                  <c:v>0.60971699999999995</c:v>
                </c:pt>
                <c:pt idx="761">
                  <c:v>0.60986099999999999</c:v>
                </c:pt>
                <c:pt idx="762">
                  <c:v>0.60976600000000003</c:v>
                </c:pt>
                <c:pt idx="763">
                  <c:v>0.60976600000000003</c:v>
                </c:pt>
                <c:pt idx="764">
                  <c:v>0.60976600000000003</c:v>
                </c:pt>
                <c:pt idx="765">
                  <c:v>0.60976600000000003</c:v>
                </c:pt>
                <c:pt idx="766">
                  <c:v>0.60907500000000003</c:v>
                </c:pt>
                <c:pt idx="767">
                  <c:v>0.60907500000000003</c:v>
                </c:pt>
                <c:pt idx="768">
                  <c:v>0.60907500000000003</c:v>
                </c:pt>
                <c:pt idx="769">
                  <c:v>0.60907500000000003</c:v>
                </c:pt>
                <c:pt idx="770">
                  <c:v>0.60870299999999999</c:v>
                </c:pt>
                <c:pt idx="771">
                  <c:v>0.60870299999999999</c:v>
                </c:pt>
                <c:pt idx="772">
                  <c:v>0.60870299999999999</c:v>
                </c:pt>
                <c:pt idx="773">
                  <c:v>0.60765199999999997</c:v>
                </c:pt>
                <c:pt idx="774">
                  <c:v>0.60765199999999997</c:v>
                </c:pt>
                <c:pt idx="775">
                  <c:v>0.60765199999999997</c:v>
                </c:pt>
                <c:pt idx="776">
                  <c:v>0.60717900000000002</c:v>
                </c:pt>
                <c:pt idx="777">
                  <c:v>0.60717900000000002</c:v>
                </c:pt>
                <c:pt idx="778">
                  <c:v>0.60717900000000002</c:v>
                </c:pt>
                <c:pt idx="779">
                  <c:v>0.60714100000000004</c:v>
                </c:pt>
                <c:pt idx="780">
                  <c:v>0.60714100000000004</c:v>
                </c:pt>
                <c:pt idx="781">
                  <c:v>0.60714100000000004</c:v>
                </c:pt>
                <c:pt idx="782">
                  <c:v>0.60715300000000005</c:v>
                </c:pt>
                <c:pt idx="783">
                  <c:v>0.60715300000000005</c:v>
                </c:pt>
                <c:pt idx="784">
                  <c:v>0.60715300000000005</c:v>
                </c:pt>
                <c:pt idx="785">
                  <c:v>0.60715300000000005</c:v>
                </c:pt>
                <c:pt idx="786">
                  <c:v>0.60715300000000005</c:v>
                </c:pt>
                <c:pt idx="787">
                  <c:v>0.60715300000000005</c:v>
                </c:pt>
                <c:pt idx="788">
                  <c:v>0.60715300000000005</c:v>
                </c:pt>
                <c:pt idx="789">
                  <c:v>0.60677800000000004</c:v>
                </c:pt>
                <c:pt idx="790">
                  <c:v>0.60677800000000004</c:v>
                </c:pt>
                <c:pt idx="791">
                  <c:v>0.60677800000000004</c:v>
                </c:pt>
                <c:pt idx="792">
                  <c:v>0.60677800000000004</c:v>
                </c:pt>
                <c:pt idx="793">
                  <c:v>0.60677800000000004</c:v>
                </c:pt>
                <c:pt idx="794">
                  <c:v>0.60677800000000004</c:v>
                </c:pt>
                <c:pt idx="795">
                  <c:v>0.60733199999999998</c:v>
                </c:pt>
                <c:pt idx="796">
                  <c:v>0.60733199999999998</c:v>
                </c:pt>
                <c:pt idx="797">
                  <c:v>0.60717900000000002</c:v>
                </c:pt>
                <c:pt idx="798">
                  <c:v>0.60717900000000002</c:v>
                </c:pt>
                <c:pt idx="799">
                  <c:v>0.60717900000000002</c:v>
                </c:pt>
                <c:pt idx="800">
                  <c:v>0.60634600000000005</c:v>
                </c:pt>
                <c:pt idx="801">
                  <c:v>0.60634600000000005</c:v>
                </c:pt>
                <c:pt idx="802">
                  <c:v>0.60634600000000005</c:v>
                </c:pt>
                <c:pt idx="803">
                  <c:v>0.60634600000000005</c:v>
                </c:pt>
                <c:pt idx="804">
                  <c:v>0.60634600000000005</c:v>
                </c:pt>
                <c:pt idx="805">
                  <c:v>0.60634600000000005</c:v>
                </c:pt>
                <c:pt idx="806">
                  <c:v>0.60634600000000005</c:v>
                </c:pt>
                <c:pt idx="807">
                  <c:v>0.60634600000000005</c:v>
                </c:pt>
                <c:pt idx="808">
                  <c:v>0.60644799999999999</c:v>
                </c:pt>
                <c:pt idx="809">
                  <c:v>0.60644799999999999</c:v>
                </c:pt>
                <c:pt idx="810">
                  <c:v>0.60683799999999999</c:v>
                </c:pt>
                <c:pt idx="811">
                  <c:v>0.60724699999999998</c:v>
                </c:pt>
                <c:pt idx="812">
                  <c:v>0.60724699999999998</c:v>
                </c:pt>
                <c:pt idx="813">
                  <c:v>0.60724699999999998</c:v>
                </c:pt>
                <c:pt idx="814">
                  <c:v>0.60744500000000001</c:v>
                </c:pt>
                <c:pt idx="815">
                  <c:v>0.60744500000000001</c:v>
                </c:pt>
                <c:pt idx="816">
                  <c:v>0.60744500000000001</c:v>
                </c:pt>
                <c:pt idx="817">
                  <c:v>0.60737600000000003</c:v>
                </c:pt>
                <c:pt idx="818">
                  <c:v>0.60737600000000003</c:v>
                </c:pt>
                <c:pt idx="819">
                  <c:v>0.60697400000000001</c:v>
                </c:pt>
                <c:pt idx="820">
                  <c:v>0.60697400000000001</c:v>
                </c:pt>
                <c:pt idx="821">
                  <c:v>0.60630099999999998</c:v>
                </c:pt>
                <c:pt idx="822">
                  <c:v>0.60630099999999998</c:v>
                </c:pt>
                <c:pt idx="823">
                  <c:v>0.60630099999999998</c:v>
                </c:pt>
                <c:pt idx="824">
                  <c:v>0.60626500000000005</c:v>
                </c:pt>
                <c:pt idx="825">
                  <c:v>0.60626500000000005</c:v>
                </c:pt>
                <c:pt idx="826">
                  <c:v>0.60626500000000005</c:v>
                </c:pt>
                <c:pt idx="827">
                  <c:v>0.60626500000000005</c:v>
                </c:pt>
                <c:pt idx="828">
                  <c:v>0.60643999999999998</c:v>
                </c:pt>
                <c:pt idx="829">
                  <c:v>0.60643999999999998</c:v>
                </c:pt>
                <c:pt idx="830">
                  <c:v>0.60643999999999998</c:v>
                </c:pt>
                <c:pt idx="831">
                  <c:v>0.60643999999999998</c:v>
                </c:pt>
                <c:pt idx="832">
                  <c:v>0.60636100000000004</c:v>
                </c:pt>
                <c:pt idx="833">
                  <c:v>0.60636100000000004</c:v>
                </c:pt>
                <c:pt idx="834">
                  <c:v>0.60636100000000004</c:v>
                </c:pt>
                <c:pt idx="835">
                  <c:v>0.60572800000000004</c:v>
                </c:pt>
                <c:pt idx="836">
                  <c:v>0.60572800000000004</c:v>
                </c:pt>
                <c:pt idx="837">
                  <c:v>0.60572800000000004</c:v>
                </c:pt>
                <c:pt idx="838">
                  <c:v>0.60572800000000004</c:v>
                </c:pt>
                <c:pt idx="839">
                  <c:v>0.60572800000000004</c:v>
                </c:pt>
                <c:pt idx="840">
                  <c:v>0.60572800000000004</c:v>
                </c:pt>
                <c:pt idx="841">
                  <c:v>0.60534399999999999</c:v>
                </c:pt>
                <c:pt idx="842">
                  <c:v>0.60534399999999999</c:v>
                </c:pt>
                <c:pt idx="843">
                  <c:v>0.60534399999999999</c:v>
                </c:pt>
                <c:pt idx="844">
                  <c:v>0.60555000000000003</c:v>
                </c:pt>
                <c:pt idx="845">
                  <c:v>0.60563100000000003</c:v>
                </c:pt>
                <c:pt idx="846">
                  <c:v>0.60563100000000003</c:v>
                </c:pt>
                <c:pt idx="847">
                  <c:v>0.60700600000000005</c:v>
                </c:pt>
                <c:pt idx="848">
                  <c:v>0.60700600000000005</c:v>
                </c:pt>
                <c:pt idx="849">
                  <c:v>0.60700600000000005</c:v>
                </c:pt>
                <c:pt idx="850">
                  <c:v>0.60700600000000005</c:v>
                </c:pt>
                <c:pt idx="851">
                  <c:v>0.60726500000000005</c:v>
                </c:pt>
                <c:pt idx="852">
                  <c:v>0.60726500000000005</c:v>
                </c:pt>
                <c:pt idx="853">
                  <c:v>0.60726500000000005</c:v>
                </c:pt>
                <c:pt idx="854">
                  <c:v>0.60726500000000005</c:v>
                </c:pt>
                <c:pt idx="855">
                  <c:v>0.60741900000000004</c:v>
                </c:pt>
                <c:pt idx="856">
                  <c:v>0.60741900000000004</c:v>
                </c:pt>
                <c:pt idx="857">
                  <c:v>0.60759099999999999</c:v>
                </c:pt>
                <c:pt idx="858">
                  <c:v>0.60759099999999999</c:v>
                </c:pt>
                <c:pt idx="859">
                  <c:v>0.60759099999999999</c:v>
                </c:pt>
                <c:pt idx="860">
                  <c:v>0.60759099999999999</c:v>
                </c:pt>
                <c:pt idx="861">
                  <c:v>0.60759099999999999</c:v>
                </c:pt>
                <c:pt idx="862">
                  <c:v>0.60759099999999999</c:v>
                </c:pt>
                <c:pt idx="863">
                  <c:v>0.60759099999999999</c:v>
                </c:pt>
                <c:pt idx="864">
                  <c:v>0.60759099999999999</c:v>
                </c:pt>
                <c:pt idx="865">
                  <c:v>0.60810200000000003</c:v>
                </c:pt>
                <c:pt idx="866">
                  <c:v>0.60861100000000001</c:v>
                </c:pt>
                <c:pt idx="867">
                  <c:v>0.60861100000000001</c:v>
                </c:pt>
                <c:pt idx="868">
                  <c:v>0.60861100000000001</c:v>
                </c:pt>
                <c:pt idx="869">
                  <c:v>0.60861100000000001</c:v>
                </c:pt>
                <c:pt idx="870">
                  <c:v>0.60891399999999996</c:v>
                </c:pt>
                <c:pt idx="871">
                  <c:v>0.60891399999999996</c:v>
                </c:pt>
                <c:pt idx="872">
                  <c:v>0.60952399999999995</c:v>
                </c:pt>
                <c:pt idx="873">
                  <c:v>0.60952399999999995</c:v>
                </c:pt>
                <c:pt idx="874">
                  <c:v>0.60952399999999995</c:v>
                </c:pt>
                <c:pt idx="875">
                  <c:v>0.61073599999999995</c:v>
                </c:pt>
                <c:pt idx="876">
                  <c:v>0.61073599999999995</c:v>
                </c:pt>
                <c:pt idx="877">
                  <c:v>0.61093399999999998</c:v>
                </c:pt>
                <c:pt idx="878">
                  <c:v>0.61093399999999998</c:v>
                </c:pt>
                <c:pt idx="879">
                  <c:v>0.61081399999999997</c:v>
                </c:pt>
                <c:pt idx="880">
                  <c:v>0.61081399999999997</c:v>
                </c:pt>
                <c:pt idx="881">
                  <c:v>0.61108700000000005</c:v>
                </c:pt>
                <c:pt idx="882">
                  <c:v>0.61108700000000005</c:v>
                </c:pt>
                <c:pt idx="883">
                  <c:v>0.61130200000000001</c:v>
                </c:pt>
                <c:pt idx="884">
                  <c:v>0.61130200000000001</c:v>
                </c:pt>
                <c:pt idx="885">
                  <c:v>0.61104400000000003</c:v>
                </c:pt>
                <c:pt idx="886">
                  <c:v>0.61104400000000003</c:v>
                </c:pt>
                <c:pt idx="887">
                  <c:v>0.61104400000000003</c:v>
                </c:pt>
                <c:pt idx="888">
                  <c:v>0.61104400000000003</c:v>
                </c:pt>
                <c:pt idx="889">
                  <c:v>0.61036800000000002</c:v>
                </c:pt>
                <c:pt idx="890">
                  <c:v>0.61036800000000002</c:v>
                </c:pt>
                <c:pt idx="891">
                  <c:v>0.61058100000000004</c:v>
                </c:pt>
                <c:pt idx="892">
                  <c:v>0.61058100000000004</c:v>
                </c:pt>
                <c:pt idx="893">
                  <c:v>0.61058100000000004</c:v>
                </c:pt>
                <c:pt idx="894">
                  <c:v>0.61058100000000004</c:v>
                </c:pt>
                <c:pt idx="895">
                  <c:v>0.61058100000000004</c:v>
                </c:pt>
                <c:pt idx="896">
                  <c:v>0.61058100000000004</c:v>
                </c:pt>
                <c:pt idx="897">
                  <c:v>0.61181099999999999</c:v>
                </c:pt>
                <c:pt idx="898">
                  <c:v>0.61181099999999999</c:v>
                </c:pt>
                <c:pt idx="899">
                  <c:v>0.61178500000000002</c:v>
                </c:pt>
                <c:pt idx="900">
                  <c:v>0.61178500000000002</c:v>
                </c:pt>
                <c:pt idx="901">
                  <c:v>0.61178500000000002</c:v>
                </c:pt>
                <c:pt idx="902">
                  <c:v>0.61178500000000002</c:v>
                </c:pt>
                <c:pt idx="903">
                  <c:v>0.61178500000000002</c:v>
                </c:pt>
                <c:pt idx="904">
                  <c:v>0.61178500000000002</c:v>
                </c:pt>
                <c:pt idx="905">
                  <c:v>0.611205</c:v>
                </c:pt>
                <c:pt idx="906">
                  <c:v>0.611205</c:v>
                </c:pt>
                <c:pt idx="907">
                  <c:v>0.611205</c:v>
                </c:pt>
                <c:pt idx="908">
                  <c:v>0.611205</c:v>
                </c:pt>
                <c:pt idx="909">
                  <c:v>0.611205</c:v>
                </c:pt>
                <c:pt idx="910">
                  <c:v>0.611205</c:v>
                </c:pt>
                <c:pt idx="911">
                  <c:v>0.61045700000000003</c:v>
                </c:pt>
                <c:pt idx="912">
                  <c:v>0.61045700000000003</c:v>
                </c:pt>
                <c:pt idx="913">
                  <c:v>0.61045700000000003</c:v>
                </c:pt>
                <c:pt idx="914">
                  <c:v>0.61083399999999999</c:v>
                </c:pt>
                <c:pt idx="915">
                  <c:v>0.61083399999999999</c:v>
                </c:pt>
                <c:pt idx="916">
                  <c:v>0.61083399999999999</c:v>
                </c:pt>
                <c:pt idx="917">
                  <c:v>0.61087400000000003</c:v>
                </c:pt>
                <c:pt idx="918">
                  <c:v>0.61087400000000003</c:v>
                </c:pt>
                <c:pt idx="919">
                  <c:v>0.61087400000000003</c:v>
                </c:pt>
                <c:pt idx="920">
                  <c:v>0.61087400000000003</c:v>
                </c:pt>
                <c:pt idx="921">
                  <c:v>0.61050300000000002</c:v>
                </c:pt>
                <c:pt idx="922">
                  <c:v>0.61050300000000002</c:v>
                </c:pt>
                <c:pt idx="923">
                  <c:v>0.61050300000000002</c:v>
                </c:pt>
                <c:pt idx="924">
                  <c:v>0.609954</c:v>
                </c:pt>
                <c:pt idx="925">
                  <c:v>0.609954</c:v>
                </c:pt>
                <c:pt idx="926">
                  <c:v>0.609954</c:v>
                </c:pt>
                <c:pt idx="927">
                  <c:v>0.60917100000000002</c:v>
                </c:pt>
                <c:pt idx="928">
                  <c:v>0.60913399999999995</c:v>
                </c:pt>
                <c:pt idx="929">
                  <c:v>0.60913399999999995</c:v>
                </c:pt>
                <c:pt idx="930">
                  <c:v>0.60913399999999995</c:v>
                </c:pt>
                <c:pt idx="931">
                  <c:v>0.60913399999999995</c:v>
                </c:pt>
                <c:pt idx="932">
                  <c:v>0.609599</c:v>
                </c:pt>
                <c:pt idx="933">
                  <c:v>0.609599</c:v>
                </c:pt>
                <c:pt idx="934">
                  <c:v>0.609599</c:v>
                </c:pt>
                <c:pt idx="935">
                  <c:v>0.609599</c:v>
                </c:pt>
                <c:pt idx="936">
                  <c:v>0.61021000000000003</c:v>
                </c:pt>
                <c:pt idx="937">
                  <c:v>0.61021000000000003</c:v>
                </c:pt>
                <c:pt idx="938">
                  <c:v>0.61021000000000003</c:v>
                </c:pt>
                <c:pt idx="939">
                  <c:v>0.61021000000000003</c:v>
                </c:pt>
                <c:pt idx="940">
                  <c:v>0.61021000000000003</c:v>
                </c:pt>
                <c:pt idx="941">
                  <c:v>0.61021000000000003</c:v>
                </c:pt>
                <c:pt idx="942">
                  <c:v>0.61053900000000005</c:v>
                </c:pt>
                <c:pt idx="943">
                  <c:v>0.61053900000000005</c:v>
                </c:pt>
                <c:pt idx="944">
                  <c:v>0.61053900000000005</c:v>
                </c:pt>
                <c:pt idx="945">
                  <c:v>0.61053900000000005</c:v>
                </c:pt>
                <c:pt idx="946">
                  <c:v>0.61062099999999997</c:v>
                </c:pt>
                <c:pt idx="947">
                  <c:v>0.61062099999999997</c:v>
                </c:pt>
                <c:pt idx="948">
                  <c:v>0.61092000000000002</c:v>
                </c:pt>
                <c:pt idx="949">
                  <c:v>0.61092000000000002</c:v>
                </c:pt>
                <c:pt idx="950">
                  <c:v>0.61092000000000002</c:v>
                </c:pt>
                <c:pt idx="951">
                  <c:v>0.61168199999999995</c:v>
                </c:pt>
                <c:pt idx="952">
                  <c:v>0.61168199999999995</c:v>
                </c:pt>
                <c:pt idx="953">
                  <c:v>0.61204099999999995</c:v>
                </c:pt>
                <c:pt idx="954">
                  <c:v>0.61204099999999995</c:v>
                </c:pt>
                <c:pt idx="955">
                  <c:v>0.61282099999999995</c:v>
                </c:pt>
                <c:pt idx="956">
                  <c:v>0.61282099999999995</c:v>
                </c:pt>
                <c:pt idx="957">
                  <c:v>0.61282099999999995</c:v>
                </c:pt>
                <c:pt idx="958">
                  <c:v>0.61369099999999999</c:v>
                </c:pt>
                <c:pt idx="959">
                  <c:v>0.61387999999999998</c:v>
                </c:pt>
                <c:pt idx="960">
                  <c:v>0.61387999999999998</c:v>
                </c:pt>
                <c:pt idx="961">
                  <c:v>0.614178</c:v>
                </c:pt>
                <c:pt idx="962">
                  <c:v>0.614178</c:v>
                </c:pt>
                <c:pt idx="963">
                  <c:v>0.61441500000000004</c:v>
                </c:pt>
                <c:pt idx="964">
                  <c:v>0.61441500000000004</c:v>
                </c:pt>
                <c:pt idx="965">
                  <c:v>0.61441500000000004</c:v>
                </c:pt>
                <c:pt idx="966">
                  <c:v>0.61441500000000004</c:v>
                </c:pt>
                <c:pt idx="967">
                  <c:v>0.61502800000000002</c:v>
                </c:pt>
                <c:pt idx="968">
                  <c:v>0.61502800000000002</c:v>
                </c:pt>
                <c:pt idx="969">
                  <c:v>0.61502800000000002</c:v>
                </c:pt>
                <c:pt idx="970">
                  <c:v>0.61591399999999996</c:v>
                </c:pt>
                <c:pt idx="971">
                  <c:v>0.61609999999999998</c:v>
                </c:pt>
                <c:pt idx="972">
                  <c:v>0.61609999999999998</c:v>
                </c:pt>
                <c:pt idx="973">
                  <c:v>0.61609999999999998</c:v>
                </c:pt>
                <c:pt idx="974">
                  <c:v>0.61623499999999998</c:v>
                </c:pt>
                <c:pt idx="975">
                  <c:v>0.61623499999999998</c:v>
                </c:pt>
                <c:pt idx="976">
                  <c:v>0.61623399999999995</c:v>
                </c:pt>
                <c:pt idx="977">
                  <c:v>0.61623399999999995</c:v>
                </c:pt>
                <c:pt idx="978">
                  <c:v>0.61623399999999995</c:v>
                </c:pt>
                <c:pt idx="979">
                  <c:v>0.61623399999999995</c:v>
                </c:pt>
                <c:pt idx="980">
                  <c:v>0.616614</c:v>
                </c:pt>
                <c:pt idx="981">
                  <c:v>0.616614</c:v>
                </c:pt>
                <c:pt idx="982">
                  <c:v>0.616614</c:v>
                </c:pt>
                <c:pt idx="983">
                  <c:v>0.61647799999999997</c:v>
                </c:pt>
                <c:pt idx="984">
                  <c:v>0.61647799999999997</c:v>
                </c:pt>
                <c:pt idx="985">
                  <c:v>0.61647799999999997</c:v>
                </c:pt>
                <c:pt idx="986">
                  <c:v>0.61647799999999997</c:v>
                </c:pt>
                <c:pt idx="987">
                  <c:v>0.61647799999999997</c:v>
                </c:pt>
                <c:pt idx="988">
                  <c:v>0.61647799999999997</c:v>
                </c:pt>
                <c:pt idx="989">
                  <c:v>0.61647799999999997</c:v>
                </c:pt>
                <c:pt idx="990">
                  <c:v>0.61647799999999997</c:v>
                </c:pt>
                <c:pt idx="991">
                  <c:v>0.61647799999999997</c:v>
                </c:pt>
                <c:pt idx="992">
                  <c:v>0.61647799999999997</c:v>
                </c:pt>
                <c:pt idx="993">
                  <c:v>0.61647799999999997</c:v>
                </c:pt>
                <c:pt idx="994">
                  <c:v>0.61647799999999997</c:v>
                </c:pt>
                <c:pt idx="995">
                  <c:v>0.61535399999999996</c:v>
                </c:pt>
                <c:pt idx="996">
                  <c:v>0.61535399999999996</c:v>
                </c:pt>
                <c:pt idx="997">
                  <c:v>0.61535399999999996</c:v>
                </c:pt>
                <c:pt idx="998">
                  <c:v>0.61535399999999996</c:v>
                </c:pt>
                <c:pt idx="999">
                  <c:v>0.61535399999999996</c:v>
                </c:pt>
                <c:pt idx="1000">
                  <c:v>0.61604300000000001</c:v>
                </c:pt>
                <c:pt idx="1001">
                  <c:v>0.61604300000000001</c:v>
                </c:pt>
                <c:pt idx="1002">
                  <c:v>0.61604300000000001</c:v>
                </c:pt>
                <c:pt idx="1003">
                  <c:v>0.61604300000000001</c:v>
                </c:pt>
                <c:pt idx="1004">
                  <c:v>0.61595999999999995</c:v>
                </c:pt>
                <c:pt idx="1005">
                  <c:v>0.61595999999999995</c:v>
                </c:pt>
                <c:pt idx="1006">
                  <c:v>0.61595999999999995</c:v>
                </c:pt>
                <c:pt idx="1007">
                  <c:v>0.61595999999999995</c:v>
                </c:pt>
                <c:pt idx="1008">
                  <c:v>0.61643899999999996</c:v>
                </c:pt>
                <c:pt idx="1009">
                  <c:v>0.61643899999999996</c:v>
                </c:pt>
                <c:pt idx="1010">
                  <c:v>0.61643899999999996</c:v>
                </c:pt>
                <c:pt idx="1011">
                  <c:v>0.61643899999999996</c:v>
                </c:pt>
                <c:pt idx="1012">
                  <c:v>0.61653400000000003</c:v>
                </c:pt>
                <c:pt idx="1013">
                  <c:v>0.61653400000000003</c:v>
                </c:pt>
                <c:pt idx="1014">
                  <c:v>0.61653400000000003</c:v>
                </c:pt>
                <c:pt idx="1015">
                  <c:v>0.61653400000000003</c:v>
                </c:pt>
                <c:pt idx="1016">
                  <c:v>0.61653400000000003</c:v>
                </c:pt>
                <c:pt idx="1017">
                  <c:v>0.61653400000000003</c:v>
                </c:pt>
                <c:pt idx="1018">
                  <c:v>0.61653400000000003</c:v>
                </c:pt>
                <c:pt idx="1019">
                  <c:v>0.61653400000000003</c:v>
                </c:pt>
                <c:pt idx="1020">
                  <c:v>0.61653400000000003</c:v>
                </c:pt>
                <c:pt idx="1021">
                  <c:v>0.61653400000000003</c:v>
                </c:pt>
                <c:pt idx="1022">
                  <c:v>0.61653400000000003</c:v>
                </c:pt>
                <c:pt idx="1023">
                  <c:v>0.61589000000000005</c:v>
                </c:pt>
                <c:pt idx="1024">
                  <c:v>0.61589000000000005</c:v>
                </c:pt>
                <c:pt idx="1025">
                  <c:v>0.61589000000000005</c:v>
                </c:pt>
                <c:pt idx="1026">
                  <c:v>0.61589000000000005</c:v>
                </c:pt>
                <c:pt idx="1027">
                  <c:v>0.61589000000000005</c:v>
                </c:pt>
                <c:pt idx="1028">
                  <c:v>0.61589000000000005</c:v>
                </c:pt>
                <c:pt idx="1029">
                  <c:v>0.61589000000000005</c:v>
                </c:pt>
                <c:pt idx="1030">
                  <c:v>0.61589000000000005</c:v>
                </c:pt>
                <c:pt idx="1031">
                  <c:v>0.61589000000000005</c:v>
                </c:pt>
                <c:pt idx="1032">
                  <c:v>0.61589000000000005</c:v>
                </c:pt>
                <c:pt idx="1033">
                  <c:v>0.61563699999999999</c:v>
                </c:pt>
                <c:pt idx="1034">
                  <c:v>0.61563699999999999</c:v>
                </c:pt>
                <c:pt idx="1035">
                  <c:v>0.61563699999999999</c:v>
                </c:pt>
                <c:pt idx="1036">
                  <c:v>0.61636599999999997</c:v>
                </c:pt>
                <c:pt idx="1037">
                  <c:v>0.61636599999999997</c:v>
                </c:pt>
                <c:pt idx="1038">
                  <c:v>0.61636599999999997</c:v>
                </c:pt>
                <c:pt idx="1039">
                  <c:v>0.61636599999999997</c:v>
                </c:pt>
                <c:pt idx="1040">
                  <c:v>0.61613499999999999</c:v>
                </c:pt>
                <c:pt idx="1041">
                  <c:v>0.61613499999999999</c:v>
                </c:pt>
                <c:pt idx="1042">
                  <c:v>0.616483</c:v>
                </c:pt>
                <c:pt idx="1043">
                  <c:v>0.616483</c:v>
                </c:pt>
                <c:pt idx="1044">
                  <c:v>0.616811</c:v>
                </c:pt>
                <c:pt idx="1045">
                  <c:v>0.61693200000000004</c:v>
                </c:pt>
                <c:pt idx="1046">
                  <c:v>0.61693200000000004</c:v>
                </c:pt>
                <c:pt idx="1047">
                  <c:v>0.61693200000000004</c:v>
                </c:pt>
                <c:pt idx="1048">
                  <c:v>0.61641000000000001</c:v>
                </c:pt>
                <c:pt idx="1049">
                  <c:v>0.61641000000000001</c:v>
                </c:pt>
                <c:pt idx="1050">
                  <c:v>0.61641000000000001</c:v>
                </c:pt>
                <c:pt idx="1051">
                  <c:v>0.61641000000000001</c:v>
                </c:pt>
                <c:pt idx="1052">
                  <c:v>0.61641000000000001</c:v>
                </c:pt>
                <c:pt idx="1053">
                  <c:v>0.61641000000000001</c:v>
                </c:pt>
                <c:pt idx="1054">
                  <c:v>0.61637500000000001</c:v>
                </c:pt>
                <c:pt idx="1055">
                  <c:v>0.61637500000000001</c:v>
                </c:pt>
                <c:pt idx="1056">
                  <c:v>0.61637500000000001</c:v>
                </c:pt>
                <c:pt idx="1057">
                  <c:v>0.61651500000000004</c:v>
                </c:pt>
                <c:pt idx="1058">
                  <c:v>0.61725200000000002</c:v>
                </c:pt>
                <c:pt idx="1059">
                  <c:v>0.617421</c:v>
                </c:pt>
                <c:pt idx="1060">
                  <c:v>0.617421</c:v>
                </c:pt>
                <c:pt idx="1061">
                  <c:v>0.61742600000000003</c:v>
                </c:pt>
                <c:pt idx="1062">
                  <c:v>0.61742600000000003</c:v>
                </c:pt>
                <c:pt idx="1063">
                  <c:v>0.61742600000000003</c:v>
                </c:pt>
                <c:pt idx="1064">
                  <c:v>0.616815</c:v>
                </c:pt>
                <c:pt idx="1065">
                  <c:v>0.616815</c:v>
                </c:pt>
                <c:pt idx="1066">
                  <c:v>0.61669200000000002</c:v>
                </c:pt>
                <c:pt idx="1067">
                  <c:v>0.61669200000000002</c:v>
                </c:pt>
                <c:pt idx="1068">
                  <c:v>0.61624199999999996</c:v>
                </c:pt>
                <c:pt idx="1069">
                  <c:v>0.61568199999999995</c:v>
                </c:pt>
                <c:pt idx="1070">
                  <c:v>0.61568199999999995</c:v>
                </c:pt>
                <c:pt idx="1071">
                  <c:v>0.61568199999999995</c:v>
                </c:pt>
                <c:pt idx="1072">
                  <c:v>0.61572000000000005</c:v>
                </c:pt>
                <c:pt idx="1073">
                  <c:v>0.61578500000000003</c:v>
                </c:pt>
                <c:pt idx="1074">
                  <c:v>0.61578500000000003</c:v>
                </c:pt>
                <c:pt idx="1075">
                  <c:v>0.61561200000000005</c:v>
                </c:pt>
                <c:pt idx="1076">
                  <c:v>0.61561200000000005</c:v>
                </c:pt>
                <c:pt idx="1077">
                  <c:v>0.61479799999999996</c:v>
                </c:pt>
                <c:pt idx="1078">
                  <c:v>0.61479799999999996</c:v>
                </c:pt>
                <c:pt idx="1079">
                  <c:v>0.61497400000000002</c:v>
                </c:pt>
                <c:pt idx="1080">
                  <c:v>0.61497400000000002</c:v>
                </c:pt>
                <c:pt idx="1081">
                  <c:v>0.61513200000000001</c:v>
                </c:pt>
                <c:pt idx="1082">
                  <c:v>0.61484099999999997</c:v>
                </c:pt>
                <c:pt idx="1083">
                  <c:v>0.61484099999999997</c:v>
                </c:pt>
                <c:pt idx="1084">
                  <c:v>0.61436500000000005</c:v>
                </c:pt>
                <c:pt idx="1085">
                  <c:v>0.61436500000000005</c:v>
                </c:pt>
                <c:pt idx="1086">
                  <c:v>0.61436500000000005</c:v>
                </c:pt>
                <c:pt idx="1087">
                  <c:v>0.61349100000000001</c:v>
                </c:pt>
                <c:pt idx="1088">
                  <c:v>0.61349100000000001</c:v>
                </c:pt>
                <c:pt idx="1089">
                  <c:v>0.61335099999999998</c:v>
                </c:pt>
                <c:pt idx="1090">
                  <c:v>0.61335099999999998</c:v>
                </c:pt>
                <c:pt idx="1091">
                  <c:v>0.61335099999999998</c:v>
                </c:pt>
                <c:pt idx="1092">
                  <c:v>0.61335099999999998</c:v>
                </c:pt>
                <c:pt idx="1093">
                  <c:v>0.61335099999999998</c:v>
                </c:pt>
                <c:pt idx="1094">
                  <c:v>0.61354900000000001</c:v>
                </c:pt>
                <c:pt idx="1095">
                  <c:v>0.61354900000000001</c:v>
                </c:pt>
                <c:pt idx="1096">
                  <c:v>0.61354900000000001</c:v>
                </c:pt>
                <c:pt idx="1097">
                  <c:v>0.61354900000000001</c:v>
                </c:pt>
                <c:pt idx="1098">
                  <c:v>0.61386799999999997</c:v>
                </c:pt>
                <c:pt idx="1099">
                  <c:v>0.61386799999999997</c:v>
                </c:pt>
                <c:pt idx="1100">
                  <c:v>0.61386799999999997</c:v>
                </c:pt>
                <c:pt idx="1101">
                  <c:v>0.61386799999999997</c:v>
                </c:pt>
                <c:pt idx="1102">
                  <c:v>0.61386799999999997</c:v>
                </c:pt>
                <c:pt idx="1103">
                  <c:v>0.61494599999999999</c:v>
                </c:pt>
                <c:pt idx="1104">
                  <c:v>0.61494599999999999</c:v>
                </c:pt>
                <c:pt idx="1105">
                  <c:v>0.61481799999999998</c:v>
                </c:pt>
                <c:pt idx="1106">
                  <c:v>0.61481799999999998</c:v>
                </c:pt>
                <c:pt idx="1107">
                  <c:v>0.61434</c:v>
                </c:pt>
                <c:pt idx="1108">
                  <c:v>0.61434</c:v>
                </c:pt>
                <c:pt idx="1109">
                  <c:v>0.61434999999999995</c:v>
                </c:pt>
                <c:pt idx="1110">
                  <c:v>0.61434999999999995</c:v>
                </c:pt>
                <c:pt idx="1111">
                  <c:v>0.61434999999999995</c:v>
                </c:pt>
                <c:pt idx="1112">
                  <c:v>0.61434999999999995</c:v>
                </c:pt>
                <c:pt idx="1113">
                  <c:v>0.61434999999999995</c:v>
                </c:pt>
                <c:pt idx="1114">
                  <c:v>0.61480800000000002</c:v>
                </c:pt>
                <c:pt idx="1115">
                  <c:v>0.61480800000000002</c:v>
                </c:pt>
                <c:pt idx="1116">
                  <c:v>0.61426199999999997</c:v>
                </c:pt>
                <c:pt idx="1117">
                  <c:v>0.61426199999999997</c:v>
                </c:pt>
                <c:pt idx="1118">
                  <c:v>0.61387700000000001</c:v>
                </c:pt>
                <c:pt idx="1119">
                  <c:v>0.61387700000000001</c:v>
                </c:pt>
                <c:pt idx="1120">
                  <c:v>0.61387700000000001</c:v>
                </c:pt>
                <c:pt idx="1121">
                  <c:v>0.61352200000000001</c:v>
                </c:pt>
                <c:pt idx="1122">
                  <c:v>0.61352200000000001</c:v>
                </c:pt>
                <c:pt idx="1123">
                  <c:v>0.61352200000000001</c:v>
                </c:pt>
                <c:pt idx="1124">
                  <c:v>0.61352200000000001</c:v>
                </c:pt>
                <c:pt idx="1125">
                  <c:v>0.61352200000000001</c:v>
                </c:pt>
                <c:pt idx="1126">
                  <c:v>0.61352200000000001</c:v>
                </c:pt>
                <c:pt idx="1127">
                  <c:v>0.61352200000000001</c:v>
                </c:pt>
                <c:pt idx="1128">
                  <c:v>0.61352200000000001</c:v>
                </c:pt>
                <c:pt idx="1129">
                  <c:v>0.61352200000000001</c:v>
                </c:pt>
                <c:pt idx="1130">
                  <c:v>0.613209</c:v>
                </c:pt>
                <c:pt idx="1131">
                  <c:v>0.613209</c:v>
                </c:pt>
                <c:pt idx="1132">
                  <c:v>0.613209</c:v>
                </c:pt>
                <c:pt idx="1133">
                  <c:v>0.61364700000000005</c:v>
                </c:pt>
                <c:pt idx="1134">
                  <c:v>0.61364700000000005</c:v>
                </c:pt>
                <c:pt idx="1135">
                  <c:v>0.61364700000000005</c:v>
                </c:pt>
                <c:pt idx="1136">
                  <c:v>0.61415699999999995</c:v>
                </c:pt>
                <c:pt idx="1137">
                  <c:v>0.61415699999999995</c:v>
                </c:pt>
                <c:pt idx="1138">
                  <c:v>0.61478600000000005</c:v>
                </c:pt>
                <c:pt idx="1139">
                  <c:v>0.61478600000000005</c:v>
                </c:pt>
                <c:pt idx="1140">
                  <c:v>0.61523700000000003</c:v>
                </c:pt>
                <c:pt idx="1141">
                  <c:v>0.61535600000000001</c:v>
                </c:pt>
                <c:pt idx="1142">
                  <c:v>0.61535600000000001</c:v>
                </c:pt>
                <c:pt idx="1143">
                  <c:v>0.61535600000000001</c:v>
                </c:pt>
                <c:pt idx="1144">
                  <c:v>0.61535600000000001</c:v>
                </c:pt>
                <c:pt idx="1145">
                  <c:v>0.61431899999999995</c:v>
                </c:pt>
                <c:pt idx="1146">
                  <c:v>0.61431899999999995</c:v>
                </c:pt>
                <c:pt idx="1147">
                  <c:v>0.61431899999999995</c:v>
                </c:pt>
                <c:pt idx="1148">
                  <c:v>0.61431899999999995</c:v>
                </c:pt>
                <c:pt idx="1149">
                  <c:v>0.61431899999999995</c:v>
                </c:pt>
                <c:pt idx="1150">
                  <c:v>0.61431899999999995</c:v>
                </c:pt>
                <c:pt idx="1151">
                  <c:v>0.61458299999999999</c:v>
                </c:pt>
                <c:pt idx="1152">
                  <c:v>0.61458299999999999</c:v>
                </c:pt>
                <c:pt idx="1153">
                  <c:v>0.61458299999999999</c:v>
                </c:pt>
                <c:pt idx="1154">
                  <c:v>0.61458299999999999</c:v>
                </c:pt>
                <c:pt idx="1155">
                  <c:v>0.61478100000000002</c:v>
                </c:pt>
                <c:pt idx="1156">
                  <c:v>0.61478100000000002</c:v>
                </c:pt>
                <c:pt idx="1157">
                  <c:v>0.61478100000000002</c:v>
                </c:pt>
                <c:pt idx="1158">
                  <c:v>0.61478100000000002</c:v>
                </c:pt>
                <c:pt idx="1159">
                  <c:v>0.61478100000000002</c:v>
                </c:pt>
                <c:pt idx="1160">
                  <c:v>0.61478100000000002</c:v>
                </c:pt>
                <c:pt idx="1161">
                  <c:v>0.61456100000000002</c:v>
                </c:pt>
                <c:pt idx="1162">
                  <c:v>0.61456100000000002</c:v>
                </c:pt>
                <c:pt idx="1163">
                  <c:v>0.61474200000000001</c:v>
                </c:pt>
                <c:pt idx="1164">
                  <c:v>0.61474200000000001</c:v>
                </c:pt>
                <c:pt idx="1165">
                  <c:v>0.61529100000000003</c:v>
                </c:pt>
                <c:pt idx="1166">
                  <c:v>0.61574899999999999</c:v>
                </c:pt>
                <c:pt idx="1167">
                  <c:v>0.61591700000000005</c:v>
                </c:pt>
                <c:pt idx="1168">
                  <c:v>0.61591700000000005</c:v>
                </c:pt>
                <c:pt idx="1169">
                  <c:v>0.61605900000000002</c:v>
                </c:pt>
                <c:pt idx="1170">
                  <c:v>0.61611400000000005</c:v>
                </c:pt>
                <c:pt idx="1171">
                  <c:v>0.61585800000000002</c:v>
                </c:pt>
                <c:pt idx="1172">
                  <c:v>0.61482999999999999</c:v>
                </c:pt>
                <c:pt idx="1173">
                  <c:v>0.61404700000000001</c:v>
                </c:pt>
                <c:pt idx="1174">
                  <c:v>0.61404700000000001</c:v>
                </c:pt>
                <c:pt idx="1175">
                  <c:v>0.61279799999999995</c:v>
                </c:pt>
                <c:pt idx="1176">
                  <c:v>0.61269899999999999</c:v>
                </c:pt>
                <c:pt idx="1177">
                  <c:v>0.61269899999999999</c:v>
                </c:pt>
                <c:pt idx="1178">
                  <c:v>0.61269899999999999</c:v>
                </c:pt>
                <c:pt idx="1179">
                  <c:v>0.61269899999999999</c:v>
                </c:pt>
                <c:pt idx="1180">
                  <c:v>0.61269899999999999</c:v>
                </c:pt>
                <c:pt idx="1181">
                  <c:v>0.61269899999999999</c:v>
                </c:pt>
                <c:pt idx="1182">
                  <c:v>0.61269899999999999</c:v>
                </c:pt>
                <c:pt idx="1183">
                  <c:v>0.61269899999999999</c:v>
                </c:pt>
                <c:pt idx="1184">
                  <c:v>0.61300500000000002</c:v>
                </c:pt>
                <c:pt idx="1185">
                  <c:v>0.61300500000000002</c:v>
                </c:pt>
                <c:pt idx="1186">
                  <c:v>0.61300500000000002</c:v>
                </c:pt>
                <c:pt idx="1187">
                  <c:v>0.61300500000000002</c:v>
                </c:pt>
                <c:pt idx="1188">
                  <c:v>0.61231999999999998</c:v>
                </c:pt>
                <c:pt idx="1189">
                  <c:v>0.61231999999999998</c:v>
                </c:pt>
                <c:pt idx="1190">
                  <c:v>0.61189300000000002</c:v>
                </c:pt>
                <c:pt idx="1191">
                  <c:v>0.61189300000000002</c:v>
                </c:pt>
                <c:pt idx="1192">
                  <c:v>0.61189300000000002</c:v>
                </c:pt>
                <c:pt idx="1193">
                  <c:v>0.61189300000000002</c:v>
                </c:pt>
                <c:pt idx="1194">
                  <c:v>0.61180800000000002</c:v>
                </c:pt>
                <c:pt idx="1195">
                  <c:v>0.61178500000000002</c:v>
                </c:pt>
                <c:pt idx="1196">
                  <c:v>0.61178500000000002</c:v>
                </c:pt>
                <c:pt idx="1197">
                  <c:v>0.61158299999999999</c:v>
                </c:pt>
                <c:pt idx="1198">
                  <c:v>0.61158299999999999</c:v>
                </c:pt>
                <c:pt idx="1199">
                  <c:v>0.61158299999999999</c:v>
                </c:pt>
                <c:pt idx="1200">
                  <c:v>0.61158299999999999</c:v>
                </c:pt>
                <c:pt idx="1201">
                  <c:v>0.61158299999999999</c:v>
                </c:pt>
                <c:pt idx="1202">
                  <c:v>0.61061399999999999</c:v>
                </c:pt>
                <c:pt idx="1203">
                  <c:v>0.61061399999999999</c:v>
                </c:pt>
                <c:pt idx="1204">
                  <c:v>0.61061399999999999</c:v>
                </c:pt>
                <c:pt idx="1205">
                  <c:v>0.61061399999999999</c:v>
                </c:pt>
                <c:pt idx="1206">
                  <c:v>0.61061399999999999</c:v>
                </c:pt>
                <c:pt idx="1207">
                  <c:v>0.61061399999999999</c:v>
                </c:pt>
                <c:pt idx="1208">
                  <c:v>0.61060800000000004</c:v>
                </c:pt>
                <c:pt idx="1209">
                  <c:v>0.61060800000000004</c:v>
                </c:pt>
                <c:pt idx="1210">
                  <c:v>0.61060800000000004</c:v>
                </c:pt>
                <c:pt idx="1211">
                  <c:v>0.61060800000000004</c:v>
                </c:pt>
                <c:pt idx="1212">
                  <c:v>0.61067300000000002</c:v>
                </c:pt>
                <c:pt idx="1213">
                  <c:v>0.61067300000000002</c:v>
                </c:pt>
                <c:pt idx="1214">
                  <c:v>0.61110200000000003</c:v>
                </c:pt>
                <c:pt idx="1215">
                  <c:v>0.61110200000000003</c:v>
                </c:pt>
                <c:pt idx="1216">
                  <c:v>0.61126400000000003</c:v>
                </c:pt>
                <c:pt idx="1217">
                  <c:v>0.61126400000000003</c:v>
                </c:pt>
                <c:pt idx="1218">
                  <c:v>0.610792</c:v>
                </c:pt>
                <c:pt idx="1219">
                  <c:v>0.61020200000000002</c:v>
                </c:pt>
                <c:pt idx="1220">
                  <c:v>0.61020200000000002</c:v>
                </c:pt>
                <c:pt idx="1221">
                  <c:v>0.61013099999999998</c:v>
                </c:pt>
                <c:pt idx="1222">
                  <c:v>0.61013099999999998</c:v>
                </c:pt>
                <c:pt idx="1223">
                  <c:v>0.61013200000000001</c:v>
                </c:pt>
                <c:pt idx="1224">
                  <c:v>0.61013200000000001</c:v>
                </c:pt>
                <c:pt idx="1225">
                  <c:v>0.61013200000000001</c:v>
                </c:pt>
                <c:pt idx="1226">
                  <c:v>0.61013200000000001</c:v>
                </c:pt>
                <c:pt idx="1227">
                  <c:v>0.60987999999999998</c:v>
                </c:pt>
                <c:pt idx="1228">
                  <c:v>0.60987999999999998</c:v>
                </c:pt>
                <c:pt idx="1229">
                  <c:v>0.60974200000000001</c:v>
                </c:pt>
                <c:pt idx="1230">
                  <c:v>0.60974200000000001</c:v>
                </c:pt>
                <c:pt idx="1231">
                  <c:v>0.60942499999999999</c:v>
                </c:pt>
                <c:pt idx="1232">
                  <c:v>0.60942499999999999</c:v>
                </c:pt>
                <c:pt idx="1233">
                  <c:v>0.60942499999999999</c:v>
                </c:pt>
                <c:pt idx="1234">
                  <c:v>0.60873200000000005</c:v>
                </c:pt>
                <c:pt idx="1235">
                  <c:v>0.60873200000000005</c:v>
                </c:pt>
                <c:pt idx="1236">
                  <c:v>0.60882400000000003</c:v>
                </c:pt>
                <c:pt idx="1237">
                  <c:v>0.60882400000000003</c:v>
                </c:pt>
                <c:pt idx="1238">
                  <c:v>0.60900299999999996</c:v>
                </c:pt>
                <c:pt idx="1239">
                  <c:v>0.60900299999999996</c:v>
                </c:pt>
                <c:pt idx="1240">
                  <c:v>0.60900299999999996</c:v>
                </c:pt>
                <c:pt idx="1241">
                  <c:v>0.60900299999999996</c:v>
                </c:pt>
                <c:pt idx="1242">
                  <c:v>0.60906700000000003</c:v>
                </c:pt>
                <c:pt idx="1243">
                  <c:v>0.60906700000000003</c:v>
                </c:pt>
                <c:pt idx="1244">
                  <c:v>0.60906700000000003</c:v>
                </c:pt>
                <c:pt idx="1245">
                  <c:v>0.60906700000000003</c:v>
                </c:pt>
                <c:pt idx="1246">
                  <c:v>0.60906700000000003</c:v>
                </c:pt>
                <c:pt idx="1247">
                  <c:v>0.60906700000000003</c:v>
                </c:pt>
                <c:pt idx="1248">
                  <c:v>0.60906700000000003</c:v>
                </c:pt>
                <c:pt idx="1249">
                  <c:v>0.60881700000000005</c:v>
                </c:pt>
                <c:pt idx="1250">
                  <c:v>0.60874899999999998</c:v>
                </c:pt>
                <c:pt idx="1251">
                  <c:v>0.60874899999999998</c:v>
                </c:pt>
                <c:pt idx="1252">
                  <c:v>0.60874899999999998</c:v>
                </c:pt>
                <c:pt idx="1253">
                  <c:v>0.60777300000000001</c:v>
                </c:pt>
                <c:pt idx="1254">
                  <c:v>0.60777300000000001</c:v>
                </c:pt>
                <c:pt idx="1255">
                  <c:v>0.60785400000000001</c:v>
                </c:pt>
                <c:pt idx="1256">
                  <c:v>0.60792500000000005</c:v>
                </c:pt>
                <c:pt idx="1257">
                  <c:v>0.60738499999999995</c:v>
                </c:pt>
                <c:pt idx="1258">
                  <c:v>0.60668500000000003</c:v>
                </c:pt>
                <c:pt idx="1259">
                  <c:v>0.60614900000000005</c:v>
                </c:pt>
                <c:pt idx="1260">
                  <c:v>0.60614900000000005</c:v>
                </c:pt>
                <c:pt idx="1261">
                  <c:v>0.60589999999999999</c:v>
                </c:pt>
                <c:pt idx="1262">
                  <c:v>0.60589999999999999</c:v>
                </c:pt>
                <c:pt idx="1263">
                  <c:v>0.60589999999999999</c:v>
                </c:pt>
                <c:pt idx="1264">
                  <c:v>0.60603899999999999</c:v>
                </c:pt>
                <c:pt idx="1265">
                  <c:v>0.60603899999999999</c:v>
                </c:pt>
                <c:pt idx="1266">
                  <c:v>0.60603899999999999</c:v>
                </c:pt>
                <c:pt idx="1267">
                  <c:v>0.60609999999999997</c:v>
                </c:pt>
                <c:pt idx="1268">
                  <c:v>0.60609999999999997</c:v>
                </c:pt>
                <c:pt idx="1269">
                  <c:v>0.60609999999999997</c:v>
                </c:pt>
                <c:pt idx="1270">
                  <c:v>0.60609999999999997</c:v>
                </c:pt>
                <c:pt idx="1271">
                  <c:v>0.60609999999999997</c:v>
                </c:pt>
                <c:pt idx="1272">
                  <c:v>0.60609999999999997</c:v>
                </c:pt>
                <c:pt idx="1273">
                  <c:v>0.60626800000000003</c:v>
                </c:pt>
                <c:pt idx="1274">
                  <c:v>0.60639799999999999</c:v>
                </c:pt>
                <c:pt idx="1275">
                  <c:v>0.60639799999999999</c:v>
                </c:pt>
                <c:pt idx="1276">
                  <c:v>0.607151</c:v>
                </c:pt>
                <c:pt idx="1277">
                  <c:v>0.607151</c:v>
                </c:pt>
                <c:pt idx="1278">
                  <c:v>0.60752600000000001</c:v>
                </c:pt>
                <c:pt idx="1279">
                  <c:v>0.607464</c:v>
                </c:pt>
                <c:pt idx="1280">
                  <c:v>0.607464</c:v>
                </c:pt>
                <c:pt idx="1281">
                  <c:v>0.60765599999999997</c:v>
                </c:pt>
                <c:pt idx="1282">
                  <c:v>0.60765599999999997</c:v>
                </c:pt>
                <c:pt idx="1283">
                  <c:v>0.60756100000000002</c:v>
                </c:pt>
                <c:pt idx="1284">
                  <c:v>0.60692199999999996</c:v>
                </c:pt>
                <c:pt idx="1285">
                  <c:v>0.60650099999999996</c:v>
                </c:pt>
                <c:pt idx="1286">
                  <c:v>0.60650099999999996</c:v>
                </c:pt>
                <c:pt idx="1287">
                  <c:v>0.60650099999999996</c:v>
                </c:pt>
                <c:pt idx="1288">
                  <c:v>0.60650099999999996</c:v>
                </c:pt>
                <c:pt idx="1289">
                  <c:v>0.60650099999999996</c:v>
                </c:pt>
                <c:pt idx="1290">
                  <c:v>0.60651900000000003</c:v>
                </c:pt>
                <c:pt idx="1291">
                  <c:v>0.60651900000000003</c:v>
                </c:pt>
                <c:pt idx="1292">
                  <c:v>0.60670800000000003</c:v>
                </c:pt>
                <c:pt idx="1293">
                  <c:v>0.60670800000000003</c:v>
                </c:pt>
                <c:pt idx="1294">
                  <c:v>0.60670800000000003</c:v>
                </c:pt>
                <c:pt idx="1295">
                  <c:v>0.60670800000000003</c:v>
                </c:pt>
                <c:pt idx="1296">
                  <c:v>0.60670800000000003</c:v>
                </c:pt>
                <c:pt idx="1297">
                  <c:v>0.60670800000000003</c:v>
                </c:pt>
                <c:pt idx="1298">
                  <c:v>0.60670800000000003</c:v>
                </c:pt>
                <c:pt idx="1299">
                  <c:v>0.60775800000000002</c:v>
                </c:pt>
                <c:pt idx="1300">
                  <c:v>0.60774399999999995</c:v>
                </c:pt>
                <c:pt idx="1301">
                  <c:v>0.60774399999999995</c:v>
                </c:pt>
                <c:pt idx="1302">
                  <c:v>0.60717399999999999</c:v>
                </c:pt>
                <c:pt idx="1303">
                  <c:v>0.60718000000000005</c:v>
                </c:pt>
                <c:pt idx="1304">
                  <c:v>0.60718000000000005</c:v>
                </c:pt>
                <c:pt idx="1305">
                  <c:v>0.60718000000000005</c:v>
                </c:pt>
                <c:pt idx="1306">
                  <c:v>0.60718000000000005</c:v>
                </c:pt>
                <c:pt idx="1307">
                  <c:v>0.60738499999999995</c:v>
                </c:pt>
                <c:pt idx="1308">
                  <c:v>0.60738499999999995</c:v>
                </c:pt>
                <c:pt idx="1309">
                  <c:v>0.60740899999999998</c:v>
                </c:pt>
                <c:pt idx="1310">
                  <c:v>0.60740899999999998</c:v>
                </c:pt>
                <c:pt idx="1311">
                  <c:v>0.60740899999999998</c:v>
                </c:pt>
                <c:pt idx="1312">
                  <c:v>0.60740899999999998</c:v>
                </c:pt>
                <c:pt idx="1313">
                  <c:v>0.60740899999999998</c:v>
                </c:pt>
                <c:pt idx="1314">
                  <c:v>0.60740899999999998</c:v>
                </c:pt>
                <c:pt idx="1315">
                  <c:v>0.607406</c:v>
                </c:pt>
                <c:pt idx="1316">
                  <c:v>0.607406</c:v>
                </c:pt>
                <c:pt idx="1317">
                  <c:v>0.607406</c:v>
                </c:pt>
                <c:pt idx="1318">
                  <c:v>0.607406</c:v>
                </c:pt>
                <c:pt idx="1319">
                  <c:v>0.607406</c:v>
                </c:pt>
                <c:pt idx="1320">
                  <c:v>0.607406</c:v>
                </c:pt>
                <c:pt idx="1321">
                  <c:v>0.607406</c:v>
                </c:pt>
                <c:pt idx="1322">
                  <c:v>0.607406</c:v>
                </c:pt>
                <c:pt idx="1323">
                  <c:v>0.607406</c:v>
                </c:pt>
                <c:pt idx="1324">
                  <c:v>0.607406</c:v>
                </c:pt>
                <c:pt idx="1325">
                  <c:v>0.607406</c:v>
                </c:pt>
                <c:pt idx="1326">
                  <c:v>0.60736000000000001</c:v>
                </c:pt>
              </c:numCache>
            </c:numRef>
          </c:yVal>
          <c:smooth val="1"/>
          <c:extLst>
            <c:ext xmlns:c16="http://schemas.microsoft.com/office/drawing/2014/chart" uri="{C3380CC4-5D6E-409C-BE32-E72D297353CC}">
              <c16:uniqueId val="{00000008-4E5E-4067-9A1D-0963DB6A0FF0}"/>
            </c:ext>
          </c:extLst>
        </c:ser>
        <c:ser>
          <c:idx val="9"/>
          <c:order val="9"/>
          <c:tx>
            <c:strRef>
              <c:f>'911'!$K$1</c:f>
              <c:strCache>
                <c:ptCount val="1"/>
                <c:pt idx="0">
                  <c:v>v(out0)</c:v>
                </c:pt>
              </c:strCache>
            </c:strRef>
          </c:tx>
          <c:spPr>
            <a:ln w="19050" cap="rnd">
              <a:solidFill>
                <a:srgbClr val="C00000"/>
              </a:solidFill>
              <a:prstDash val="dash"/>
              <a:round/>
            </a:ln>
            <a:effectLst/>
          </c:spPr>
          <c:marker>
            <c:symbol val="none"/>
          </c:marker>
          <c:xVal>
            <c:numRef>
              <c:f>'911'!$A$2:$A$1328</c:f>
              <c:numCache>
                <c:formatCode>General</c:formatCode>
                <c:ptCount val="1327"/>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23.808</c:v>
                </c:pt>
                <c:pt idx="43">
                  <c:v>23.872</c:v>
                </c:pt>
                <c:pt idx="44">
                  <c:v>23.936</c:v>
                </c:pt>
                <c:pt idx="45">
                  <c:v>23.968</c:v>
                </c:pt>
                <c:pt idx="46">
                  <c:v>24.064</c:v>
                </c:pt>
                <c:pt idx="47">
                  <c:v>24.096</c:v>
                </c:pt>
                <c:pt idx="48">
                  <c:v>24.16</c:v>
                </c:pt>
                <c:pt idx="49">
                  <c:v>24.192</c:v>
                </c:pt>
                <c:pt idx="50">
                  <c:v>24.256</c:v>
                </c:pt>
                <c:pt idx="51">
                  <c:v>24.288</c:v>
                </c:pt>
                <c:pt idx="52">
                  <c:v>24.32</c:v>
                </c:pt>
                <c:pt idx="53">
                  <c:v>24.367999999999999</c:v>
                </c:pt>
                <c:pt idx="54">
                  <c:v>24.383999999999997</c:v>
                </c:pt>
                <c:pt idx="55">
                  <c:v>24.415999999999997</c:v>
                </c:pt>
                <c:pt idx="56">
                  <c:v>24.431999999999999</c:v>
                </c:pt>
                <c:pt idx="57">
                  <c:v>24.463999999999999</c:v>
                </c:pt>
                <c:pt idx="58">
                  <c:v>24.48</c:v>
                </c:pt>
                <c:pt idx="59">
                  <c:v>24.495999999999999</c:v>
                </c:pt>
                <c:pt idx="60">
                  <c:v>24.512</c:v>
                </c:pt>
                <c:pt idx="61">
                  <c:v>24.527999999999999</c:v>
                </c:pt>
                <c:pt idx="62">
                  <c:v>24.544</c:v>
                </c:pt>
                <c:pt idx="63">
                  <c:v>24.56</c:v>
                </c:pt>
                <c:pt idx="64">
                  <c:v>24.576000000000001</c:v>
                </c:pt>
                <c:pt idx="65">
                  <c:v>24.591999999999999</c:v>
                </c:pt>
                <c:pt idx="66">
                  <c:v>24.623999999999999</c:v>
                </c:pt>
                <c:pt idx="67">
                  <c:v>24.64</c:v>
                </c:pt>
                <c:pt idx="68">
                  <c:v>24.655999999999999</c:v>
                </c:pt>
                <c:pt idx="69">
                  <c:v>24.672000000000001</c:v>
                </c:pt>
                <c:pt idx="70">
                  <c:v>24.687999999999999</c:v>
                </c:pt>
                <c:pt idx="71">
                  <c:v>24.704000000000001</c:v>
                </c:pt>
                <c:pt idx="72">
                  <c:v>24.72</c:v>
                </c:pt>
                <c:pt idx="73">
                  <c:v>24.736000000000001</c:v>
                </c:pt>
                <c:pt idx="74">
                  <c:v>24.751999999999999</c:v>
                </c:pt>
                <c:pt idx="75">
                  <c:v>24.768000000000001</c:v>
                </c:pt>
                <c:pt idx="76">
                  <c:v>24.783999999999999</c:v>
                </c:pt>
                <c:pt idx="77">
                  <c:v>24.8</c:v>
                </c:pt>
                <c:pt idx="78">
                  <c:v>24.815999999999999</c:v>
                </c:pt>
                <c:pt idx="79">
                  <c:v>24.832000000000001</c:v>
                </c:pt>
                <c:pt idx="80">
                  <c:v>24.847999999999999</c:v>
                </c:pt>
                <c:pt idx="81">
                  <c:v>24.864000000000001</c:v>
                </c:pt>
                <c:pt idx="82">
                  <c:v>24.88</c:v>
                </c:pt>
                <c:pt idx="83">
                  <c:v>24.911999999999999</c:v>
                </c:pt>
                <c:pt idx="84">
                  <c:v>24.928000000000001</c:v>
                </c:pt>
                <c:pt idx="85">
                  <c:v>24.944000000000003</c:v>
                </c:pt>
                <c:pt idx="86">
                  <c:v>24.96</c:v>
                </c:pt>
                <c:pt idx="87">
                  <c:v>24.992000000000001</c:v>
                </c:pt>
                <c:pt idx="88">
                  <c:v>25.008000000000003</c:v>
                </c:pt>
                <c:pt idx="89">
                  <c:v>25.024000000000001</c:v>
                </c:pt>
                <c:pt idx="90">
                  <c:v>25.040000000000003</c:v>
                </c:pt>
                <c:pt idx="91">
                  <c:v>25.056000000000001</c:v>
                </c:pt>
                <c:pt idx="92">
                  <c:v>25.072000000000003</c:v>
                </c:pt>
                <c:pt idx="93">
                  <c:v>25.088000000000001</c:v>
                </c:pt>
                <c:pt idx="94">
                  <c:v>25.104000000000003</c:v>
                </c:pt>
                <c:pt idx="95">
                  <c:v>25.12</c:v>
                </c:pt>
                <c:pt idx="96">
                  <c:v>25.135999999999999</c:v>
                </c:pt>
                <c:pt idx="97">
                  <c:v>25.151999999999997</c:v>
                </c:pt>
                <c:pt idx="98">
                  <c:v>25.167999999999999</c:v>
                </c:pt>
                <c:pt idx="99">
                  <c:v>25.183999999999997</c:v>
                </c:pt>
                <c:pt idx="100">
                  <c:v>25.2</c:v>
                </c:pt>
                <c:pt idx="101">
                  <c:v>25.215999999999998</c:v>
                </c:pt>
                <c:pt idx="102">
                  <c:v>25.231999999999999</c:v>
                </c:pt>
                <c:pt idx="103">
                  <c:v>25.247999999999998</c:v>
                </c:pt>
                <c:pt idx="104">
                  <c:v>25.256999999999998</c:v>
                </c:pt>
                <c:pt idx="105">
                  <c:v>25.273</c:v>
                </c:pt>
                <c:pt idx="106">
                  <c:v>25.279999999999998</c:v>
                </c:pt>
                <c:pt idx="107">
                  <c:v>25.288</c:v>
                </c:pt>
                <c:pt idx="108">
                  <c:v>25.288999999999998</c:v>
                </c:pt>
                <c:pt idx="109">
                  <c:v>25.297999999999998</c:v>
                </c:pt>
                <c:pt idx="110">
                  <c:v>25.303000000000001</c:v>
                </c:pt>
                <c:pt idx="111">
                  <c:v>25.323999999999998</c:v>
                </c:pt>
                <c:pt idx="112">
                  <c:v>25.327999999999999</c:v>
                </c:pt>
                <c:pt idx="113">
                  <c:v>25.335000000000001</c:v>
                </c:pt>
                <c:pt idx="114">
                  <c:v>25.347999999999999</c:v>
                </c:pt>
                <c:pt idx="115">
                  <c:v>25.36</c:v>
                </c:pt>
                <c:pt idx="116">
                  <c:v>25.375999999999998</c:v>
                </c:pt>
                <c:pt idx="117">
                  <c:v>25.408000000000001</c:v>
                </c:pt>
                <c:pt idx="118">
                  <c:v>25.423999999999999</c:v>
                </c:pt>
                <c:pt idx="119">
                  <c:v>25.44</c:v>
                </c:pt>
                <c:pt idx="120">
                  <c:v>25.456</c:v>
                </c:pt>
                <c:pt idx="121">
                  <c:v>25.472000000000001</c:v>
                </c:pt>
                <c:pt idx="122">
                  <c:v>25.488</c:v>
                </c:pt>
                <c:pt idx="123">
                  <c:v>25.504000000000001</c:v>
                </c:pt>
                <c:pt idx="124">
                  <c:v>25.536000000000001</c:v>
                </c:pt>
                <c:pt idx="125">
                  <c:v>25.552</c:v>
                </c:pt>
                <c:pt idx="126">
                  <c:v>25.568000000000001</c:v>
                </c:pt>
                <c:pt idx="127">
                  <c:v>25.584</c:v>
                </c:pt>
                <c:pt idx="128">
                  <c:v>25.6</c:v>
                </c:pt>
                <c:pt idx="129">
                  <c:v>25.616</c:v>
                </c:pt>
                <c:pt idx="130">
                  <c:v>25.632000000000001</c:v>
                </c:pt>
                <c:pt idx="131">
                  <c:v>25.648</c:v>
                </c:pt>
                <c:pt idx="132">
                  <c:v>25.68</c:v>
                </c:pt>
                <c:pt idx="133">
                  <c:v>25.696000000000002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25.936</c:v>
                </c:pt>
                <c:pt idx="145">
                  <c:v>25.951999999999998</c:v>
                </c:pt>
                <c:pt idx="146">
                  <c:v>25.968</c:v>
                </c:pt>
                <c:pt idx="147">
                  <c:v>25.983999999999998</c:v>
                </c:pt>
                <c:pt idx="148">
                  <c:v>26</c:v>
                </c:pt>
                <c:pt idx="149">
                  <c:v>26.015999999999998</c:v>
                </c:pt>
                <c:pt idx="150">
                  <c:v>26.032</c:v>
                </c:pt>
                <c:pt idx="151">
                  <c:v>26.047999999999998</c:v>
                </c:pt>
                <c:pt idx="152">
                  <c:v>26.08</c:v>
                </c:pt>
                <c:pt idx="153">
                  <c:v>26.111999999999998</c:v>
                </c:pt>
                <c:pt idx="154">
                  <c:v>26.143999999999998</c:v>
                </c:pt>
                <c:pt idx="155">
                  <c:v>26.175999999999998</c:v>
                </c:pt>
                <c:pt idx="156">
                  <c:v>26.207999999999998</c:v>
                </c:pt>
                <c:pt idx="157">
                  <c:v>26.24</c:v>
                </c:pt>
                <c:pt idx="158">
                  <c:v>26.303999999999998</c:v>
                </c:pt>
                <c:pt idx="159">
                  <c:v>26.368000000000002</c:v>
                </c:pt>
                <c:pt idx="160">
                  <c:v>26.496000000000002</c:v>
                </c:pt>
                <c:pt idx="161">
                  <c:v>26.624000000000002</c:v>
                </c:pt>
                <c:pt idx="162">
                  <c:v>26.88</c:v>
                </c:pt>
                <c:pt idx="163">
                  <c:v>27.648</c:v>
                </c:pt>
                <c:pt idx="164">
                  <c:v>29.696000000000002</c:v>
                </c:pt>
                <c:pt idx="165">
                  <c:v>30.208000000000002</c:v>
                </c:pt>
                <c:pt idx="166">
                  <c:v>32.896000000000001</c:v>
                </c:pt>
                <c:pt idx="167">
                  <c:v>32.96</c:v>
                </c:pt>
                <c:pt idx="168">
                  <c:v>33.072000000000003</c:v>
                </c:pt>
                <c:pt idx="169">
                  <c:v>33.136000000000003</c:v>
                </c:pt>
                <c:pt idx="170">
                  <c:v>33.152000000000001</c:v>
                </c:pt>
                <c:pt idx="171">
                  <c:v>33.168000000000006</c:v>
                </c:pt>
                <c:pt idx="172">
                  <c:v>33.184000000000005</c:v>
                </c:pt>
                <c:pt idx="173">
                  <c:v>33.247999999999998</c:v>
                </c:pt>
                <c:pt idx="174">
                  <c:v>33.263999999999996</c:v>
                </c:pt>
                <c:pt idx="175">
                  <c:v>33.279999999999994</c:v>
                </c:pt>
                <c:pt idx="176">
                  <c:v>33.311999999999998</c:v>
                </c:pt>
                <c:pt idx="177">
                  <c:v>33.327999999999996</c:v>
                </c:pt>
                <c:pt idx="178">
                  <c:v>33.36</c:v>
                </c:pt>
                <c:pt idx="179">
                  <c:v>33.375999999999998</c:v>
                </c:pt>
                <c:pt idx="180">
                  <c:v>33.407999999999994</c:v>
                </c:pt>
                <c:pt idx="181">
                  <c:v>33.423999999999999</c:v>
                </c:pt>
                <c:pt idx="182">
                  <c:v>33.44</c:v>
                </c:pt>
                <c:pt idx="183">
                  <c:v>33.455999999999996</c:v>
                </c:pt>
                <c:pt idx="184">
                  <c:v>33.471999999999994</c:v>
                </c:pt>
                <c:pt idx="185">
                  <c:v>33.488</c:v>
                </c:pt>
                <c:pt idx="186">
                  <c:v>33.519999999999996</c:v>
                </c:pt>
                <c:pt idx="187">
                  <c:v>33.536000000000001</c:v>
                </c:pt>
                <c:pt idx="188">
                  <c:v>33.552</c:v>
                </c:pt>
                <c:pt idx="189">
                  <c:v>33.567999999999998</c:v>
                </c:pt>
                <c:pt idx="190">
                  <c:v>33.583999999999996</c:v>
                </c:pt>
                <c:pt idx="191">
                  <c:v>33.6</c:v>
                </c:pt>
                <c:pt idx="192">
                  <c:v>33.616</c:v>
                </c:pt>
                <c:pt idx="193">
                  <c:v>33.631999999999998</c:v>
                </c:pt>
                <c:pt idx="194">
                  <c:v>33.647999999999996</c:v>
                </c:pt>
                <c:pt idx="195">
                  <c:v>33.664000000000001</c:v>
                </c:pt>
                <c:pt idx="196">
                  <c:v>33.68</c:v>
                </c:pt>
                <c:pt idx="197">
                  <c:v>33.695999999999998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33.951999999999998</c:v>
                </c:pt>
                <c:pt idx="214">
                  <c:v>33.967999999999996</c:v>
                </c:pt>
                <c:pt idx="215">
                  <c:v>33.984000000000002</c:v>
                </c:pt>
                <c:pt idx="216">
                  <c:v>34</c:v>
                </c:pt>
                <c:pt idx="217">
                  <c:v>34.015999999999998</c:v>
                </c:pt>
                <c:pt idx="218">
                  <c:v>34.032000000000004</c:v>
                </c:pt>
                <c:pt idx="219">
                  <c:v>34.048000000000002</c:v>
                </c:pt>
                <c:pt idx="220">
                  <c:v>34.064</c:v>
                </c:pt>
                <c:pt idx="221">
                  <c:v>34.096000000000004</c:v>
                </c:pt>
                <c:pt idx="222">
                  <c:v>34.112000000000002</c:v>
                </c:pt>
                <c:pt idx="223">
                  <c:v>34.128</c:v>
                </c:pt>
                <c:pt idx="224">
                  <c:v>34.143999999999998</c:v>
                </c:pt>
                <c:pt idx="225">
                  <c:v>34.160000000000004</c:v>
                </c:pt>
                <c:pt idx="226">
                  <c:v>34.176000000000002</c:v>
                </c:pt>
                <c:pt idx="227">
                  <c:v>34.207999999999998</c:v>
                </c:pt>
                <c:pt idx="228">
                  <c:v>34.224000000000004</c:v>
                </c:pt>
                <c:pt idx="229">
                  <c:v>34.24</c:v>
                </c:pt>
                <c:pt idx="230">
                  <c:v>34.256</c:v>
                </c:pt>
                <c:pt idx="231">
                  <c:v>34.271999999999998</c:v>
                </c:pt>
                <c:pt idx="232">
                  <c:v>34.288000000000004</c:v>
                </c:pt>
                <c:pt idx="233">
                  <c:v>34.304000000000002</c:v>
                </c:pt>
                <c:pt idx="234">
                  <c:v>34.32</c:v>
                </c:pt>
                <c:pt idx="235">
                  <c:v>34.335999999999999</c:v>
                </c:pt>
                <c:pt idx="236">
                  <c:v>34.352000000000004</c:v>
                </c:pt>
                <c:pt idx="237">
                  <c:v>34.368000000000002</c:v>
                </c:pt>
                <c:pt idx="238">
                  <c:v>34.384</c:v>
                </c:pt>
                <c:pt idx="239">
                  <c:v>34.4</c:v>
                </c:pt>
                <c:pt idx="240">
                  <c:v>34.416000000000004</c:v>
                </c:pt>
                <c:pt idx="241">
                  <c:v>34.432000000000002</c:v>
                </c:pt>
                <c:pt idx="242">
                  <c:v>34.448</c:v>
                </c:pt>
                <c:pt idx="243">
                  <c:v>34.480000000000004</c:v>
                </c:pt>
                <c:pt idx="244">
                  <c:v>34.496000000000002</c:v>
                </c:pt>
                <c:pt idx="245">
                  <c:v>34.512</c:v>
                </c:pt>
                <c:pt idx="246">
                  <c:v>34.528000000000006</c:v>
                </c:pt>
                <c:pt idx="247">
                  <c:v>34.544000000000004</c:v>
                </c:pt>
                <c:pt idx="248">
                  <c:v>34.56</c:v>
                </c:pt>
                <c:pt idx="249">
                  <c:v>34.576000000000001</c:v>
                </c:pt>
                <c:pt idx="250">
                  <c:v>34.608000000000004</c:v>
                </c:pt>
                <c:pt idx="251">
                  <c:v>34.624000000000002</c:v>
                </c:pt>
                <c:pt idx="252">
                  <c:v>34.656000000000006</c:v>
                </c:pt>
                <c:pt idx="253">
                  <c:v>34.672000000000004</c:v>
                </c:pt>
                <c:pt idx="254">
                  <c:v>34.688000000000002</c:v>
                </c:pt>
                <c:pt idx="255">
                  <c:v>34.704000000000001</c:v>
                </c:pt>
                <c:pt idx="256">
                  <c:v>34.720000000000006</c:v>
                </c:pt>
                <c:pt idx="257">
                  <c:v>34.736000000000004</c:v>
                </c:pt>
                <c:pt idx="258">
                  <c:v>34.752000000000002</c:v>
                </c:pt>
                <c:pt idx="259">
                  <c:v>34.768000000000001</c:v>
                </c:pt>
                <c:pt idx="260">
                  <c:v>34.783999999999999</c:v>
                </c:pt>
                <c:pt idx="261">
                  <c:v>34.815999999999995</c:v>
                </c:pt>
                <c:pt idx="262">
                  <c:v>34.831999999999994</c:v>
                </c:pt>
                <c:pt idx="263">
                  <c:v>34.847999999999999</c:v>
                </c:pt>
                <c:pt idx="264">
                  <c:v>34.863999999999997</c:v>
                </c:pt>
                <c:pt idx="265">
                  <c:v>34.879999999999995</c:v>
                </c:pt>
                <c:pt idx="266">
                  <c:v>34.911999999999999</c:v>
                </c:pt>
                <c:pt idx="267">
                  <c:v>34.927999999999997</c:v>
                </c:pt>
                <c:pt idx="268">
                  <c:v>34.943999999999996</c:v>
                </c:pt>
                <c:pt idx="269">
                  <c:v>34.959999999999994</c:v>
                </c:pt>
                <c:pt idx="270">
                  <c:v>34.975999999999999</c:v>
                </c:pt>
                <c:pt idx="271">
                  <c:v>34.991999999999997</c:v>
                </c:pt>
                <c:pt idx="272">
                  <c:v>35.024000000000001</c:v>
                </c:pt>
                <c:pt idx="273">
                  <c:v>35.04</c:v>
                </c:pt>
                <c:pt idx="274">
                  <c:v>35.071999999999996</c:v>
                </c:pt>
                <c:pt idx="275">
                  <c:v>35.088000000000001</c:v>
                </c:pt>
                <c:pt idx="276">
                  <c:v>35.103999999999999</c:v>
                </c:pt>
                <c:pt idx="277">
                  <c:v>35.135999999999996</c:v>
                </c:pt>
                <c:pt idx="278">
                  <c:v>35.167999999999999</c:v>
                </c:pt>
                <c:pt idx="279">
                  <c:v>35.183999999999997</c:v>
                </c:pt>
                <c:pt idx="280">
                  <c:v>35.199999999999996</c:v>
                </c:pt>
                <c:pt idx="281">
                  <c:v>35.231999999999999</c:v>
                </c:pt>
                <c:pt idx="282">
                  <c:v>35.247999999999998</c:v>
                </c:pt>
                <c:pt idx="283">
                  <c:v>35.263999999999996</c:v>
                </c:pt>
                <c:pt idx="284">
                  <c:v>35.295999999999999</c:v>
                </c:pt>
                <c:pt idx="285">
                  <c:v>35.311999999999998</c:v>
                </c:pt>
                <c:pt idx="286">
                  <c:v>35.327999999999996</c:v>
                </c:pt>
                <c:pt idx="287">
                  <c:v>35.375999999999998</c:v>
                </c:pt>
                <c:pt idx="288">
                  <c:v>35.391999999999996</c:v>
                </c:pt>
                <c:pt idx="289">
                  <c:v>35.456000000000003</c:v>
                </c:pt>
                <c:pt idx="290">
                  <c:v>35.488</c:v>
                </c:pt>
                <c:pt idx="291">
                  <c:v>35.503999999999998</c:v>
                </c:pt>
                <c:pt idx="292">
                  <c:v>35.520000000000003</c:v>
                </c:pt>
                <c:pt idx="293">
                  <c:v>35.552</c:v>
                </c:pt>
                <c:pt idx="294">
                  <c:v>35.584000000000003</c:v>
                </c:pt>
                <c:pt idx="295">
                  <c:v>35.616</c:v>
                </c:pt>
                <c:pt idx="296">
                  <c:v>35.648000000000003</c:v>
                </c:pt>
                <c:pt idx="297">
                  <c:v>35.68</c:v>
                </c:pt>
                <c:pt idx="298">
                  <c:v>35.712000000000003</c:v>
                </c:pt>
                <c:pt idx="299">
                  <c:v>35.744</c:v>
                </c:pt>
                <c:pt idx="300">
                  <c:v>35.776000000000003</c:v>
                </c:pt>
                <c:pt idx="301">
                  <c:v>35.808</c:v>
                </c:pt>
                <c:pt idx="302">
                  <c:v>35.872</c:v>
                </c:pt>
                <c:pt idx="303">
                  <c:v>35.904000000000003</c:v>
                </c:pt>
                <c:pt idx="304">
                  <c:v>35.968000000000004</c:v>
                </c:pt>
                <c:pt idx="305">
                  <c:v>36</c:v>
                </c:pt>
                <c:pt idx="306">
                  <c:v>36.032000000000004</c:v>
                </c:pt>
                <c:pt idx="307">
                  <c:v>36.096000000000004</c:v>
                </c:pt>
                <c:pt idx="308">
                  <c:v>36.160000000000004</c:v>
                </c:pt>
                <c:pt idx="309">
                  <c:v>36.256</c:v>
                </c:pt>
                <c:pt idx="310">
                  <c:v>36.288000000000004</c:v>
                </c:pt>
                <c:pt idx="311">
                  <c:v>36.32</c:v>
                </c:pt>
                <c:pt idx="312">
                  <c:v>36.351999999999997</c:v>
                </c:pt>
                <c:pt idx="313">
                  <c:v>36.383999999999993</c:v>
                </c:pt>
                <c:pt idx="314">
                  <c:v>36.415999999999997</c:v>
                </c:pt>
                <c:pt idx="315">
                  <c:v>36.448</c:v>
                </c:pt>
                <c:pt idx="316">
                  <c:v>36.479999999999997</c:v>
                </c:pt>
                <c:pt idx="317">
                  <c:v>36.512</c:v>
                </c:pt>
                <c:pt idx="318">
                  <c:v>36.543999999999997</c:v>
                </c:pt>
                <c:pt idx="319">
                  <c:v>36.576000000000001</c:v>
                </c:pt>
                <c:pt idx="320">
                  <c:v>36.591999999999999</c:v>
                </c:pt>
                <c:pt idx="321">
                  <c:v>36.607999999999997</c:v>
                </c:pt>
                <c:pt idx="322">
                  <c:v>36.623999999999995</c:v>
                </c:pt>
                <c:pt idx="323">
                  <c:v>36.655999999999999</c:v>
                </c:pt>
                <c:pt idx="324">
                  <c:v>36.671999999999997</c:v>
                </c:pt>
                <c:pt idx="325">
                  <c:v>36.704000000000001</c:v>
                </c:pt>
                <c:pt idx="326">
                  <c:v>36.72</c:v>
                </c:pt>
                <c:pt idx="327">
                  <c:v>36.735999999999997</c:v>
                </c:pt>
                <c:pt idx="328">
                  <c:v>36.751999999999995</c:v>
                </c:pt>
                <c:pt idx="329">
                  <c:v>36.768000000000001</c:v>
                </c:pt>
                <c:pt idx="330">
                  <c:v>36.783999999999999</c:v>
                </c:pt>
                <c:pt idx="331">
                  <c:v>36.799999999999997</c:v>
                </c:pt>
                <c:pt idx="332">
                  <c:v>36.832000000000001</c:v>
                </c:pt>
                <c:pt idx="333">
                  <c:v>36.847999999999999</c:v>
                </c:pt>
                <c:pt idx="334">
                  <c:v>36.863999999999997</c:v>
                </c:pt>
                <c:pt idx="335">
                  <c:v>36.879999999999995</c:v>
                </c:pt>
                <c:pt idx="336">
                  <c:v>36.896000000000001</c:v>
                </c:pt>
                <c:pt idx="337">
                  <c:v>36.927999999999997</c:v>
                </c:pt>
                <c:pt idx="338">
                  <c:v>36.944000000000003</c:v>
                </c:pt>
                <c:pt idx="339">
                  <c:v>36.96</c:v>
                </c:pt>
                <c:pt idx="340">
                  <c:v>36.991999999999997</c:v>
                </c:pt>
                <c:pt idx="341">
                  <c:v>37.024000000000001</c:v>
                </c:pt>
                <c:pt idx="342">
                  <c:v>37.055999999999997</c:v>
                </c:pt>
                <c:pt idx="343">
                  <c:v>37.072000000000003</c:v>
                </c:pt>
                <c:pt idx="344">
                  <c:v>37.088000000000001</c:v>
                </c:pt>
                <c:pt idx="345">
                  <c:v>37.103999999999999</c:v>
                </c:pt>
                <c:pt idx="346">
                  <c:v>37.119999999999997</c:v>
                </c:pt>
                <c:pt idx="347">
                  <c:v>37.136000000000003</c:v>
                </c:pt>
                <c:pt idx="348">
                  <c:v>37.152000000000001</c:v>
                </c:pt>
                <c:pt idx="349">
                  <c:v>37.167999999999999</c:v>
                </c:pt>
                <c:pt idx="350">
                  <c:v>37.183999999999997</c:v>
                </c:pt>
                <c:pt idx="351">
                  <c:v>37.216000000000001</c:v>
                </c:pt>
                <c:pt idx="352">
                  <c:v>37.231999999999999</c:v>
                </c:pt>
                <c:pt idx="353">
                  <c:v>37.247999999999998</c:v>
                </c:pt>
                <c:pt idx="354">
                  <c:v>37.264000000000003</c:v>
                </c:pt>
                <c:pt idx="355">
                  <c:v>37.28</c:v>
                </c:pt>
                <c:pt idx="356">
                  <c:v>37.295999999999999</c:v>
                </c:pt>
                <c:pt idx="357">
                  <c:v>37.311999999999998</c:v>
                </c:pt>
                <c:pt idx="358">
                  <c:v>37.328000000000003</c:v>
                </c:pt>
                <c:pt idx="359">
                  <c:v>37.344000000000001</c:v>
                </c:pt>
                <c:pt idx="360">
                  <c:v>37.36</c:v>
                </c:pt>
                <c:pt idx="361">
                  <c:v>37.376000000000005</c:v>
                </c:pt>
                <c:pt idx="362">
                  <c:v>37.392000000000003</c:v>
                </c:pt>
                <c:pt idx="363">
                  <c:v>37.408000000000001</c:v>
                </c:pt>
                <c:pt idx="364">
                  <c:v>37.423999999999999</c:v>
                </c:pt>
                <c:pt idx="365">
                  <c:v>37.440000000000005</c:v>
                </c:pt>
                <c:pt idx="366">
                  <c:v>37.472000000000001</c:v>
                </c:pt>
                <c:pt idx="367">
                  <c:v>37.488</c:v>
                </c:pt>
                <c:pt idx="368">
                  <c:v>37.504000000000005</c:v>
                </c:pt>
                <c:pt idx="369">
                  <c:v>37.520000000000003</c:v>
                </c:pt>
                <c:pt idx="370">
                  <c:v>37.536000000000001</c:v>
                </c:pt>
                <c:pt idx="371">
                  <c:v>37.552</c:v>
                </c:pt>
                <c:pt idx="372">
                  <c:v>37.568000000000005</c:v>
                </c:pt>
                <c:pt idx="373">
                  <c:v>37.584000000000003</c:v>
                </c:pt>
                <c:pt idx="374">
                  <c:v>37.6</c:v>
                </c:pt>
                <c:pt idx="375">
                  <c:v>37.616</c:v>
                </c:pt>
                <c:pt idx="376">
                  <c:v>37.632000000000005</c:v>
                </c:pt>
                <c:pt idx="377">
                  <c:v>37.648000000000003</c:v>
                </c:pt>
                <c:pt idx="378">
                  <c:v>37.664000000000001</c:v>
                </c:pt>
                <c:pt idx="379">
                  <c:v>37.68</c:v>
                </c:pt>
                <c:pt idx="380">
                  <c:v>37.696000000000005</c:v>
                </c:pt>
                <c:pt idx="381">
                  <c:v>37.712000000000003</c:v>
                </c:pt>
                <c:pt idx="382">
                  <c:v>37.728000000000002</c:v>
                </c:pt>
                <c:pt idx="383">
                  <c:v>37.744</c:v>
                </c:pt>
                <c:pt idx="384">
                  <c:v>37.760000000000005</c:v>
                </c:pt>
                <c:pt idx="385">
                  <c:v>37.776000000000003</c:v>
                </c:pt>
                <c:pt idx="386">
                  <c:v>37.792000000000002</c:v>
                </c:pt>
                <c:pt idx="387">
                  <c:v>37.808</c:v>
                </c:pt>
                <c:pt idx="388">
                  <c:v>37.824000000000005</c:v>
                </c:pt>
                <c:pt idx="389">
                  <c:v>37.840000000000003</c:v>
                </c:pt>
                <c:pt idx="390">
                  <c:v>37.856000000000002</c:v>
                </c:pt>
                <c:pt idx="391">
                  <c:v>37.872</c:v>
                </c:pt>
                <c:pt idx="392">
                  <c:v>37.887999999999998</c:v>
                </c:pt>
                <c:pt idx="393">
                  <c:v>37.903999999999996</c:v>
                </c:pt>
                <c:pt idx="394">
                  <c:v>37.919999999999995</c:v>
                </c:pt>
                <c:pt idx="395">
                  <c:v>37.936</c:v>
                </c:pt>
                <c:pt idx="396">
                  <c:v>37.951999999999998</c:v>
                </c:pt>
                <c:pt idx="397">
                  <c:v>37.983999999999995</c:v>
                </c:pt>
                <c:pt idx="398">
                  <c:v>38.015999999999998</c:v>
                </c:pt>
                <c:pt idx="399">
                  <c:v>38.031999999999996</c:v>
                </c:pt>
                <c:pt idx="400">
                  <c:v>38.047999999999995</c:v>
                </c:pt>
                <c:pt idx="401">
                  <c:v>38.064</c:v>
                </c:pt>
                <c:pt idx="402">
                  <c:v>38.08</c:v>
                </c:pt>
                <c:pt idx="403">
                  <c:v>38.095999999999997</c:v>
                </c:pt>
                <c:pt idx="404">
                  <c:v>38.111999999999995</c:v>
                </c:pt>
                <c:pt idx="405">
                  <c:v>38.128</c:v>
                </c:pt>
                <c:pt idx="406">
                  <c:v>38.175999999999995</c:v>
                </c:pt>
                <c:pt idx="407">
                  <c:v>38.192</c:v>
                </c:pt>
                <c:pt idx="408">
                  <c:v>38.207999999999998</c:v>
                </c:pt>
                <c:pt idx="409">
                  <c:v>38.223999999999997</c:v>
                </c:pt>
                <c:pt idx="410">
                  <c:v>38.239999999999995</c:v>
                </c:pt>
                <c:pt idx="411">
                  <c:v>38.271999999999998</c:v>
                </c:pt>
                <c:pt idx="412">
                  <c:v>38.287999999999997</c:v>
                </c:pt>
                <c:pt idx="413">
                  <c:v>38.303999999999995</c:v>
                </c:pt>
                <c:pt idx="414">
                  <c:v>38.32</c:v>
                </c:pt>
                <c:pt idx="415">
                  <c:v>38.335999999999999</c:v>
                </c:pt>
                <c:pt idx="416">
                  <c:v>38.351999999999997</c:v>
                </c:pt>
                <c:pt idx="417">
                  <c:v>38.368000000000002</c:v>
                </c:pt>
                <c:pt idx="418">
                  <c:v>38.384</c:v>
                </c:pt>
                <c:pt idx="419">
                  <c:v>38.4</c:v>
                </c:pt>
                <c:pt idx="420">
                  <c:v>38.415999999999997</c:v>
                </c:pt>
                <c:pt idx="421">
                  <c:v>38.432000000000002</c:v>
                </c:pt>
                <c:pt idx="422">
                  <c:v>38.448</c:v>
                </c:pt>
                <c:pt idx="423">
                  <c:v>38.463999999999999</c:v>
                </c:pt>
                <c:pt idx="424">
                  <c:v>38.479999999999997</c:v>
                </c:pt>
                <c:pt idx="425">
                  <c:v>38.496000000000002</c:v>
                </c:pt>
                <c:pt idx="426">
                  <c:v>38.512</c:v>
                </c:pt>
                <c:pt idx="427">
                  <c:v>38.527999999999999</c:v>
                </c:pt>
                <c:pt idx="428">
                  <c:v>38.543999999999997</c:v>
                </c:pt>
                <c:pt idx="429">
                  <c:v>38.56</c:v>
                </c:pt>
                <c:pt idx="430">
                  <c:v>38.576000000000001</c:v>
                </c:pt>
                <c:pt idx="431">
                  <c:v>38.591999999999999</c:v>
                </c:pt>
                <c:pt idx="432">
                  <c:v>38.624000000000002</c:v>
                </c:pt>
                <c:pt idx="433">
                  <c:v>38.64</c:v>
                </c:pt>
                <c:pt idx="434">
                  <c:v>38.655999999999999</c:v>
                </c:pt>
                <c:pt idx="435">
                  <c:v>38.688000000000002</c:v>
                </c:pt>
                <c:pt idx="436">
                  <c:v>38.72</c:v>
                </c:pt>
                <c:pt idx="437">
                  <c:v>38.752000000000002</c:v>
                </c:pt>
                <c:pt idx="438">
                  <c:v>38.783999999999999</c:v>
                </c:pt>
                <c:pt idx="439">
                  <c:v>38.816000000000003</c:v>
                </c:pt>
                <c:pt idx="440">
                  <c:v>38.847999999999999</c:v>
                </c:pt>
                <c:pt idx="441">
                  <c:v>38.880000000000003</c:v>
                </c:pt>
                <c:pt idx="442">
                  <c:v>38.896000000000001</c:v>
                </c:pt>
                <c:pt idx="443">
                  <c:v>38.911999999999999</c:v>
                </c:pt>
                <c:pt idx="444">
                  <c:v>38.944000000000003</c:v>
                </c:pt>
                <c:pt idx="445">
                  <c:v>38.975999999999999</c:v>
                </c:pt>
                <c:pt idx="446">
                  <c:v>39.008000000000003</c:v>
                </c:pt>
                <c:pt idx="447">
                  <c:v>39.04</c:v>
                </c:pt>
                <c:pt idx="448">
                  <c:v>39.103999999999999</c:v>
                </c:pt>
                <c:pt idx="449">
                  <c:v>39.167999999999999</c:v>
                </c:pt>
                <c:pt idx="450">
                  <c:v>39.264000000000003</c:v>
                </c:pt>
                <c:pt idx="451">
                  <c:v>39.296000000000006</c:v>
                </c:pt>
                <c:pt idx="452">
                  <c:v>39.344000000000001</c:v>
                </c:pt>
                <c:pt idx="453">
                  <c:v>39.360000000000007</c:v>
                </c:pt>
                <c:pt idx="454">
                  <c:v>39.392000000000003</c:v>
                </c:pt>
                <c:pt idx="455">
                  <c:v>39.408000000000001</c:v>
                </c:pt>
                <c:pt idx="456">
                  <c:v>39.423999999999999</c:v>
                </c:pt>
                <c:pt idx="457">
                  <c:v>39.455999999999996</c:v>
                </c:pt>
                <c:pt idx="458">
                  <c:v>39.471999999999994</c:v>
                </c:pt>
                <c:pt idx="459">
                  <c:v>39.488</c:v>
                </c:pt>
                <c:pt idx="460">
                  <c:v>39.535999999999994</c:v>
                </c:pt>
                <c:pt idx="461">
                  <c:v>39.552</c:v>
                </c:pt>
                <c:pt idx="462">
                  <c:v>39.567999999999998</c:v>
                </c:pt>
                <c:pt idx="463">
                  <c:v>39.583999999999996</c:v>
                </c:pt>
                <c:pt idx="464">
                  <c:v>39.647999999999996</c:v>
                </c:pt>
                <c:pt idx="465">
                  <c:v>39.68</c:v>
                </c:pt>
                <c:pt idx="466">
                  <c:v>39.695999999999998</c:v>
                </c:pt>
                <c:pt idx="467">
                  <c:v>39.711999999999996</c:v>
                </c:pt>
                <c:pt idx="468">
                  <c:v>39.744</c:v>
                </c:pt>
                <c:pt idx="469">
                  <c:v>39.808</c:v>
                </c:pt>
                <c:pt idx="470">
                  <c:v>39.839999999999996</c:v>
                </c:pt>
                <c:pt idx="471">
                  <c:v>39.856000000000002</c:v>
                </c:pt>
                <c:pt idx="472">
                  <c:v>39.872</c:v>
                </c:pt>
                <c:pt idx="473">
                  <c:v>39.903999999999996</c:v>
                </c:pt>
                <c:pt idx="474">
                  <c:v>39.92</c:v>
                </c:pt>
                <c:pt idx="475">
                  <c:v>39.984000000000002</c:v>
                </c:pt>
                <c:pt idx="476">
                  <c:v>40</c:v>
                </c:pt>
                <c:pt idx="477">
                  <c:v>40.031999999999996</c:v>
                </c:pt>
                <c:pt idx="478">
                  <c:v>40.048000000000002</c:v>
                </c:pt>
                <c:pt idx="479">
                  <c:v>40.064</c:v>
                </c:pt>
                <c:pt idx="480">
                  <c:v>40.095999999999997</c:v>
                </c:pt>
                <c:pt idx="481">
                  <c:v>40.112000000000002</c:v>
                </c:pt>
                <c:pt idx="482">
                  <c:v>40.128</c:v>
                </c:pt>
                <c:pt idx="483">
                  <c:v>40.159999999999997</c:v>
                </c:pt>
                <c:pt idx="484">
                  <c:v>40.192</c:v>
                </c:pt>
                <c:pt idx="485">
                  <c:v>40.24</c:v>
                </c:pt>
                <c:pt idx="486">
                  <c:v>40.256</c:v>
                </c:pt>
                <c:pt idx="487">
                  <c:v>40.271999999999998</c:v>
                </c:pt>
                <c:pt idx="488">
                  <c:v>40.288000000000004</c:v>
                </c:pt>
                <c:pt idx="489">
                  <c:v>40.304000000000002</c:v>
                </c:pt>
                <c:pt idx="490">
                  <c:v>40.32</c:v>
                </c:pt>
                <c:pt idx="491">
                  <c:v>40.352000000000004</c:v>
                </c:pt>
                <c:pt idx="492">
                  <c:v>40.384</c:v>
                </c:pt>
                <c:pt idx="493">
                  <c:v>40.416000000000004</c:v>
                </c:pt>
                <c:pt idx="494">
                  <c:v>40.448</c:v>
                </c:pt>
                <c:pt idx="495">
                  <c:v>40.463999999999999</c:v>
                </c:pt>
                <c:pt idx="496">
                  <c:v>40.480000000000004</c:v>
                </c:pt>
                <c:pt idx="497">
                  <c:v>40.512</c:v>
                </c:pt>
                <c:pt idx="498">
                  <c:v>40.527999999999999</c:v>
                </c:pt>
                <c:pt idx="499">
                  <c:v>40.544000000000004</c:v>
                </c:pt>
                <c:pt idx="500">
                  <c:v>40.576000000000001</c:v>
                </c:pt>
                <c:pt idx="501">
                  <c:v>40.591999999999999</c:v>
                </c:pt>
                <c:pt idx="502">
                  <c:v>40.608000000000004</c:v>
                </c:pt>
                <c:pt idx="503">
                  <c:v>40.624000000000002</c:v>
                </c:pt>
                <c:pt idx="504">
                  <c:v>40.64</c:v>
                </c:pt>
                <c:pt idx="505">
                  <c:v>40.688000000000002</c:v>
                </c:pt>
                <c:pt idx="506">
                  <c:v>40.704000000000001</c:v>
                </c:pt>
                <c:pt idx="507">
                  <c:v>40.72</c:v>
                </c:pt>
                <c:pt idx="508">
                  <c:v>40.736000000000004</c:v>
                </c:pt>
                <c:pt idx="509">
                  <c:v>40.768000000000001</c:v>
                </c:pt>
                <c:pt idx="510">
                  <c:v>40.784000000000006</c:v>
                </c:pt>
                <c:pt idx="511">
                  <c:v>40.816000000000003</c:v>
                </c:pt>
                <c:pt idx="512">
                  <c:v>40.848000000000006</c:v>
                </c:pt>
                <c:pt idx="513">
                  <c:v>40.864000000000004</c:v>
                </c:pt>
                <c:pt idx="514">
                  <c:v>40.896000000000001</c:v>
                </c:pt>
                <c:pt idx="515">
                  <c:v>40.944000000000003</c:v>
                </c:pt>
                <c:pt idx="516">
                  <c:v>40.96</c:v>
                </c:pt>
                <c:pt idx="517">
                  <c:v>40.975999999999999</c:v>
                </c:pt>
                <c:pt idx="518">
                  <c:v>40.991999999999997</c:v>
                </c:pt>
                <c:pt idx="519">
                  <c:v>41.023999999999994</c:v>
                </c:pt>
                <c:pt idx="520">
                  <c:v>41.071999999999996</c:v>
                </c:pt>
                <c:pt idx="521">
                  <c:v>41.087999999999994</c:v>
                </c:pt>
                <c:pt idx="522">
                  <c:v>41.12</c:v>
                </c:pt>
                <c:pt idx="523">
                  <c:v>41.135999999999996</c:v>
                </c:pt>
                <c:pt idx="524">
                  <c:v>41.151999999999994</c:v>
                </c:pt>
                <c:pt idx="525">
                  <c:v>41.167999999999999</c:v>
                </c:pt>
                <c:pt idx="526">
                  <c:v>41.183999999999997</c:v>
                </c:pt>
                <c:pt idx="527">
                  <c:v>41.216000000000001</c:v>
                </c:pt>
                <c:pt idx="528">
                  <c:v>41.247999999999998</c:v>
                </c:pt>
                <c:pt idx="529">
                  <c:v>41.263999999999996</c:v>
                </c:pt>
                <c:pt idx="530">
                  <c:v>41.28</c:v>
                </c:pt>
                <c:pt idx="531">
                  <c:v>41.311999999999998</c:v>
                </c:pt>
                <c:pt idx="532">
                  <c:v>41.327999999999996</c:v>
                </c:pt>
                <c:pt idx="533">
                  <c:v>41.344000000000001</c:v>
                </c:pt>
                <c:pt idx="534">
                  <c:v>41.375999999999998</c:v>
                </c:pt>
                <c:pt idx="535">
                  <c:v>41.391999999999996</c:v>
                </c:pt>
                <c:pt idx="536">
                  <c:v>41.408000000000001</c:v>
                </c:pt>
                <c:pt idx="537">
                  <c:v>41.44</c:v>
                </c:pt>
                <c:pt idx="538">
                  <c:v>41.503999999999998</c:v>
                </c:pt>
                <c:pt idx="539">
                  <c:v>41.536000000000001</c:v>
                </c:pt>
                <c:pt idx="540">
                  <c:v>41.6</c:v>
                </c:pt>
                <c:pt idx="541">
                  <c:v>41.695999999999998</c:v>
                </c:pt>
                <c:pt idx="542">
                  <c:v>41.728000000000002</c:v>
                </c:pt>
                <c:pt idx="543">
                  <c:v>41.76</c:v>
                </c:pt>
                <c:pt idx="544">
                  <c:v>41.792000000000002</c:v>
                </c:pt>
                <c:pt idx="545">
                  <c:v>41.823999999999998</c:v>
                </c:pt>
                <c:pt idx="546">
                  <c:v>41.856000000000002</c:v>
                </c:pt>
                <c:pt idx="547">
                  <c:v>41.887999999999998</c:v>
                </c:pt>
                <c:pt idx="548">
                  <c:v>41.92</c:v>
                </c:pt>
                <c:pt idx="549">
                  <c:v>41.951999999999998</c:v>
                </c:pt>
                <c:pt idx="550">
                  <c:v>41.968000000000004</c:v>
                </c:pt>
                <c:pt idx="551">
                  <c:v>41.984000000000002</c:v>
                </c:pt>
                <c:pt idx="552">
                  <c:v>42.015999999999998</c:v>
                </c:pt>
                <c:pt idx="553">
                  <c:v>42.048000000000002</c:v>
                </c:pt>
                <c:pt idx="554">
                  <c:v>42.112000000000002</c:v>
                </c:pt>
                <c:pt idx="555">
                  <c:v>42.143999999999998</c:v>
                </c:pt>
                <c:pt idx="556">
                  <c:v>42.176000000000002</c:v>
                </c:pt>
                <c:pt idx="557">
                  <c:v>42.208000000000006</c:v>
                </c:pt>
                <c:pt idx="558">
                  <c:v>42.24</c:v>
                </c:pt>
                <c:pt idx="559">
                  <c:v>42.272000000000006</c:v>
                </c:pt>
                <c:pt idx="560">
                  <c:v>42.304000000000002</c:v>
                </c:pt>
                <c:pt idx="561">
                  <c:v>42.336000000000006</c:v>
                </c:pt>
                <c:pt idx="562">
                  <c:v>42.352000000000004</c:v>
                </c:pt>
                <c:pt idx="563">
                  <c:v>42.384</c:v>
                </c:pt>
                <c:pt idx="564">
                  <c:v>42.400000000000006</c:v>
                </c:pt>
                <c:pt idx="565">
                  <c:v>42.432000000000002</c:v>
                </c:pt>
                <c:pt idx="566">
                  <c:v>42.448</c:v>
                </c:pt>
                <c:pt idx="567">
                  <c:v>42.464000000000006</c:v>
                </c:pt>
                <c:pt idx="568">
                  <c:v>42.480000000000004</c:v>
                </c:pt>
                <c:pt idx="569">
                  <c:v>42.512</c:v>
                </c:pt>
                <c:pt idx="570">
                  <c:v>42.527999999999999</c:v>
                </c:pt>
                <c:pt idx="571">
                  <c:v>42.559999999999995</c:v>
                </c:pt>
                <c:pt idx="572">
                  <c:v>42.591999999999999</c:v>
                </c:pt>
                <c:pt idx="573">
                  <c:v>42.623999999999995</c:v>
                </c:pt>
                <c:pt idx="574">
                  <c:v>42.64</c:v>
                </c:pt>
                <c:pt idx="575">
                  <c:v>42.687999999999995</c:v>
                </c:pt>
                <c:pt idx="576">
                  <c:v>42.72</c:v>
                </c:pt>
                <c:pt idx="577">
                  <c:v>42.735999999999997</c:v>
                </c:pt>
                <c:pt idx="578">
                  <c:v>42.768000000000001</c:v>
                </c:pt>
                <c:pt idx="579">
                  <c:v>42.783999999999999</c:v>
                </c:pt>
                <c:pt idx="580">
                  <c:v>42.8</c:v>
                </c:pt>
                <c:pt idx="581">
                  <c:v>42.815999999999995</c:v>
                </c:pt>
                <c:pt idx="582">
                  <c:v>42.847999999999999</c:v>
                </c:pt>
                <c:pt idx="583">
                  <c:v>42.863999999999997</c:v>
                </c:pt>
                <c:pt idx="584">
                  <c:v>42.879999999999995</c:v>
                </c:pt>
                <c:pt idx="585">
                  <c:v>42.896000000000001</c:v>
                </c:pt>
                <c:pt idx="586">
                  <c:v>42.927999999999997</c:v>
                </c:pt>
                <c:pt idx="587">
                  <c:v>42.943999999999996</c:v>
                </c:pt>
                <c:pt idx="588">
                  <c:v>42.975999999999999</c:v>
                </c:pt>
                <c:pt idx="589">
                  <c:v>43.007999999999996</c:v>
                </c:pt>
                <c:pt idx="590">
                  <c:v>43.04</c:v>
                </c:pt>
                <c:pt idx="591">
                  <c:v>43.055999999999997</c:v>
                </c:pt>
                <c:pt idx="592">
                  <c:v>43.071999999999996</c:v>
                </c:pt>
                <c:pt idx="593">
                  <c:v>43.136000000000003</c:v>
                </c:pt>
                <c:pt idx="594">
                  <c:v>43.167999999999999</c:v>
                </c:pt>
                <c:pt idx="595">
                  <c:v>43.2</c:v>
                </c:pt>
                <c:pt idx="596">
                  <c:v>43.231999999999999</c:v>
                </c:pt>
                <c:pt idx="597">
                  <c:v>43.247999999999998</c:v>
                </c:pt>
                <c:pt idx="598">
                  <c:v>43.264000000000003</c:v>
                </c:pt>
                <c:pt idx="599">
                  <c:v>43.295999999999999</c:v>
                </c:pt>
                <c:pt idx="600">
                  <c:v>43.311999999999998</c:v>
                </c:pt>
                <c:pt idx="601">
                  <c:v>43.328000000000003</c:v>
                </c:pt>
                <c:pt idx="602">
                  <c:v>43.36</c:v>
                </c:pt>
                <c:pt idx="603">
                  <c:v>43.375999999999998</c:v>
                </c:pt>
                <c:pt idx="604">
                  <c:v>43.392000000000003</c:v>
                </c:pt>
                <c:pt idx="605">
                  <c:v>43.423999999999999</c:v>
                </c:pt>
                <c:pt idx="606">
                  <c:v>43.488</c:v>
                </c:pt>
                <c:pt idx="607">
                  <c:v>43.503999999999998</c:v>
                </c:pt>
                <c:pt idx="608">
                  <c:v>43.552</c:v>
                </c:pt>
                <c:pt idx="609">
                  <c:v>43.584000000000003</c:v>
                </c:pt>
                <c:pt idx="610">
                  <c:v>43.616</c:v>
                </c:pt>
                <c:pt idx="611">
                  <c:v>43.632000000000005</c:v>
                </c:pt>
                <c:pt idx="612">
                  <c:v>43.648000000000003</c:v>
                </c:pt>
                <c:pt idx="613">
                  <c:v>43.68</c:v>
                </c:pt>
                <c:pt idx="614">
                  <c:v>43.696000000000005</c:v>
                </c:pt>
                <c:pt idx="615">
                  <c:v>43.712000000000003</c:v>
                </c:pt>
                <c:pt idx="616">
                  <c:v>43.744</c:v>
                </c:pt>
                <c:pt idx="617">
                  <c:v>43.760000000000005</c:v>
                </c:pt>
                <c:pt idx="618">
                  <c:v>43.776000000000003</c:v>
                </c:pt>
                <c:pt idx="619">
                  <c:v>43.808</c:v>
                </c:pt>
                <c:pt idx="620">
                  <c:v>43.84</c:v>
                </c:pt>
                <c:pt idx="621">
                  <c:v>43.904000000000003</c:v>
                </c:pt>
                <c:pt idx="622">
                  <c:v>43.936</c:v>
                </c:pt>
                <c:pt idx="623">
                  <c:v>43.968000000000004</c:v>
                </c:pt>
                <c:pt idx="624">
                  <c:v>44</c:v>
                </c:pt>
                <c:pt idx="625">
                  <c:v>44.032000000000004</c:v>
                </c:pt>
                <c:pt idx="626">
                  <c:v>44.064</c:v>
                </c:pt>
                <c:pt idx="627">
                  <c:v>44.08</c:v>
                </c:pt>
                <c:pt idx="628">
                  <c:v>44.128</c:v>
                </c:pt>
                <c:pt idx="629">
                  <c:v>44.16</c:v>
                </c:pt>
                <c:pt idx="630">
                  <c:v>44.223999999999997</c:v>
                </c:pt>
                <c:pt idx="631">
                  <c:v>44.256</c:v>
                </c:pt>
                <c:pt idx="632">
                  <c:v>44.287999999999997</c:v>
                </c:pt>
                <c:pt idx="633">
                  <c:v>44.32</c:v>
                </c:pt>
                <c:pt idx="634">
                  <c:v>44.335999999999999</c:v>
                </c:pt>
                <c:pt idx="635">
                  <c:v>44.351999999999997</c:v>
                </c:pt>
                <c:pt idx="636">
                  <c:v>44.4</c:v>
                </c:pt>
                <c:pt idx="637">
                  <c:v>44.415999999999997</c:v>
                </c:pt>
                <c:pt idx="638">
                  <c:v>44.448</c:v>
                </c:pt>
                <c:pt idx="639">
                  <c:v>44.463999999999999</c:v>
                </c:pt>
                <c:pt idx="640">
                  <c:v>44.48</c:v>
                </c:pt>
                <c:pt idx="641">
                  <c:v>44.512</c:v>
                </c:pt>
                <c:pt idx="642">
                  <c:v>44.527999999999999</c:v>
                </c:pt>
                <c:pt idx="643">
                  <c:v>44.576000000000001</c:v>
                </c:pt>
                <c:pt idx="644">
                  <c:v>44.607999999999997</c:v>
                </c:pt>
                <c:pt idx="645">
                  <c:v>44.64</c:v>
                </c:pt>
                <c:pt idx="646">
                  <c:v>44.671999999999997</c:v>
                </c:pt>
                <c:pt idx="647">
                  <c:v>44.704000000000001</c:v>
                </c:pt>
                <c:pt idx="648">
                  <c:v>44.735999999999997</c:v>
                </c:pt>
                <c:pt idx="649">
                  <c:v>44.832000000000001</c:v>
                </c:pt>
                <c:pt idx="650">
                  <c:v>44.863999999999997</c:v>
                </c:pt>
                <c:pt idx="651">
                  <c:v>44.896000000000001</c:v>
                </c:pt>
                <c:pt idx="652">
                  <c:v>44.927999999999997</c:v>
                </c:pt>
                <c:pt idx="653">
                  <c:v>44.991999999999997</c:v>
                </c:pt>
                <c:pt idx="654">
                  <c:v>45.024000000000001</c:v>
                </c:pt>
                <c:pt idx="655">
                  <c:v>45.056000000000004</c:v>
                </c:pt>
                <c:pt idx="656">
                  <c:v>45.088000000000001</c:v>
                </c:pt>
                <c:pt idx="657">
                  <c:v>45.120000000000005</c:v>
                </c:pt>
                <c:pt idx="658">
                  <c:v>45.152000000000001</c:v>
                </c:pt>
                <c:pt idx="659">
                  <c:v>45.216000000000001</c:v>
                </c:pt>
                <c:pt idx="660">
                  <c:v>45.248000000000005</c:v>
                </c:pt>
                <c:pt idx="661">
                  <c:v>45.28</c:v>
                </c:pt>
                <c:pt idx="662">
                  <c:v>45.376000000000005</c:v>
                </c:pt>
                <c:pt idx="663">
                  <c:v>45.408000000000001</c:v>
                </c:pt>
                <c:pt idx="664">
                  <c:v>45.440000000000005</c:v>
                </c:pt>
                <c:pt idx="665">
                  <c:v>45.504000000000005</c:v>
                </c:pt>
                <c:pt idx="666">
                  <c:v>45.568000000000005</c:v>
                </c:pt>
                <c:pt idx="667">
                  <c:v>45.631999999999998</c:v>
                </c:pt>
                <c:pt idx="668">
                  <c:v>45.695999999999998</c:v>
                </c:pt>
                <c:pt idx="669">
                  <c:v>45.823999999999998</c:v>
                </c:pt>
                <c:pt idx="670">
                  <c:v>45.887999999999998</c:v>
                </c:pt>
                <c:pt idx="671">
                  <c:v>45.951999999999998</c:v>
                </c:pt>
                <c:pt idx="672">
                  <c:v>46.015999999999998</c:v>
                </c:pt>
                <c:pt idx="673">
                  <c:v>46.112000000000002</c:v>
                </c:pt>
                <c:pt idx="674">
                  <c:v>46.143999999999998</c:v>
                </c:pt>
                <c:pt idx="675">
                  <c:v>46.207999999999998</c:v>
                </c:pt>
                <c:pt idx="676">
                  <c:v>46.304000000000002</c:v>
                </c:pt>
                <c:pt idx="677">
                  <c:v>46.335999999999999</c:v>
                </c:pt>
                <c:pt idx="678">
                  <c:v>46.368000000000002</c:v>
                </c:pt>
                <c:pt idx="679">
                  <c:v>46.432000000000002</c:v>
                </c:pt>
                <c:pt idx="680">
                  <c:v>46.463999999999999</c:v>
                </c:pt>
                <c:pt idx="681">
                  <c:v>46.527999999999999</c:v>
                </c:pt>
                <c:pt idx="682">
                  <c:v>46.591999999999999</c:v>
                </c:pt>
                <c:pt idx="683">
                  <c:v>46.655999999999999</c:v>
                </c:pt>
                <c:pt idx="684">
                  <c:v>46.72</c:v>
                </c:pt>
                <c:pt idx="685">
                  <c:v>46.783999999999999</c:v>
                </c:pt>
                <c:pt idx="686">
                  <c:v>46.847999999999999</c:v>
                </c:pt>
                <c:pt idx="687">
                  <c:v>46.976000000000006</c:v>
                </c:pt>
                <c:pt idx="688">
                  <c:v>47.040000000000006</c:v>
                </c:pt>
                <c:pt idx="689">
                  <c:v>47.104000000000006</c:v>
                </c:pt>
                <c:pt idx="690">
                  <c:v>47.167999999999999</c:v>
                </c:pt>
                <c:pt idx="691">
                  <c:v>47.231999999999999</c:v>
                </c:pt>
                <c:pt idx="692">
                  <c:v>47.295999999999999</c:v>
                </c:pt>
                <c:pt idx="693">
                  <c:v>47.36</c:v>
                </c:pt>
                <c:pt idx="694">
                  <c:v>47.423999999999999</c:v>
                </c:pt>
                <c:pt idx="695">
                  <c:v>47.488</c:v>
                </c:pt>
                <c:pt idx="696">
                  <c:v>47.616</c:v>
                </c:pt>
                <c:pt idx="697">
                  <c:v>47.744</c:v>
                </c:pt>
                <c:pt idx="698">
                  <c:v>47.808</c:v>
                </c:pt>
                <c:pt idx="699">
                  <c:v>47.872</c:v>
                </c:pt>
                <c:pt idx="700">
                  <c:v>48</c:v>
                </c:pt>
                <c:pt idx="701">
                  <c:v>48.128</c:v>
                </c:pt>
                <c:pt idx="702">
                  <c:v>48.512</c:v>
                </c:pt>
                <c:pt idx="703">
                  <c:v>48.64</c:v>
                </c:pt>
                <c:pt idx="704">
                  <c:v>48.767999999999994</c:v>
                </c:pt>
                <c:pt idx="705">
                  <c:v>48.896000000000001</c:v>
                </c:pt>
                <c:pt idx="706">
                  <c:v>48.96</c:v>
                </c:pt>
                <c:pt idx="707">
                  <c:v>49.024000000000001</c:v>
                </c:pt>
                <c:pt idx="708">
                  <c:v>49.088000000000001</c:v>
                </c:pt>
                <c:pt idx="709">
                  <c:v>49.216000000000001</c:v>
                </c:pt>
                <c:pt idx="710">
                  <c:v>49.28</c:v>
                </c:pt>
                <c:pt idx="711">
                  <c:v>49.344000000000001</c:v>
                </c:pt>
                <c:pt idx="712">
                  <c:v>49.408000000000001</c:v>
                </c:pt>
                <c:pt idx="713">
                  <c:v>49.472000000000001</c:v>
                </c:pt>
                <c:pt idx="714">
                  <c:v>49.536000000000001</c:v>
                </c:pt>
                <c:pt idx="715">
                  <c:v>49.6</c:v>
                </c:pt>
                <c:pt idx="716">
                  <c:v>49.664000000000001</c:v>
                </c:pt>
                <c:pt idx="717">
                  <c:v>49.856000000000002</c:v>
                </c:pt>
                <c:pt idx="718">
                  <c:v>49.888000000000005</c:v>
                </c:pt>
                <c:pt idx="719">
                  <c:v>49.92</c:v>
                </c:pt>
                <c:pt idx="720">
                  <c:v>49.952000000000005</c:v>
                </c:pt>
                <c:pt idx="721">
                  <c:v>49.984000000000002</c:v>
                </c:pt>
                <c:pt idx="722">
                  <c:v>50.048000000000002</c:v>
                </c:pt>
                <c:pt idx="723">
                  <c:v>50.112000000000002</c:v>
                </c:pt>
                <c:pt idx="724">
                  <c:v>50.176000000000002</c:v>
                </c:pt>
                <c:pt idx="725">
                  <c:v>50.303999999999995</c:v>
                </c:pt>
                <c:pt idx="726">
                  <c:v>50.431999999999995</c:v>
                </c:pt>
                <c:pt idx="727">
                  <c:v>50.559999999999995</c:v>
                </c:pt>
                <c:pt idx="728">
                  <c:v>50.687999999999995</c:v>
                </c:pt>
                <c:pt idx="729">
                  <c:v>50.816000000000003</c:v>
                </c:pt>
                <c:pt idx="730">
                  <c:v>50.944000000000003</c:v>
                </c:pt>
                <c:pt idx="731">
                  <c:v>51.2</c:v>
                </c:pt>
                <c:pt idx="732">
                  <c:v>51.392000000000003</c:v>
                </c:pt>
                <c:pt idx="733">
                  <c:v>51.456000000000003</c:v>
                </c:pt>
                <c:pt idx="734">
                  <c:v>51.52</c:v>
                </c:pt>
                <c:pt idx="735">
                  <c:v>51.552</c:v>
                </c:pt>
                <c:pt idx="736">
                  <c:v>51.584000000000003</c:v>
                </c:pt>
                <c:pt idx="737">
                  <c:v>51.616</c:v>
                </c:pt>
                <c:pt idx="738">
                  <c:v>51.68</c:v>
                </c:pt>
                <c:pt idx="739">
                  <c:v>51.744</c:v>
                </c:pt>
                <c:pt idx="740">
                  <c:v>51.776000000000003</c:v>
                </c:pt>
                <c:pt idx="741">
                  <c:v>51.839999999999996</c:v>
                </c:pt>
                <c:pt idx="742">
                  <c:v>51.967999999999996</c:v>
                </c:pt>
                <c:pt idx="743">
                  <c:v>52.031999999999996</c:v>
                </c:pt>
                <c:pt idx="744">
                  <c:v>52.095999999999997</c:v>
                </c:pt>
                <c:pt idx="745">
                  <c:v>52.16</c:v>
                </c:pt>
                <c:pt idx="746">
                  <c:v>52.223999999999997</c:v>
                </c:pt>
                <c:pt idx="747">
                  <c:v>52.287999999999997</c:v>
                </c:pt>
                <c:pt idx="748">
                  <c:v>52.351999999999997</c:v>
                </c:pt>
                <c:pt idx="749">
                  <c:v>52.384</c:v>
                </c:pt>
                <c:pt idx="750">
                  <c:v>52.415999999999997</c:v>
                </c:pt>
                <c:pt idx="751">
                  <c:v>52.48</c:v>
                </c:pt>
                <c:pt idx="752">
                  <c:v>52.607999999999997</c:v>
                </c:pt>
                <c:pt idx="753">
                  <c:v>52.736000000000004</c:v>
                </c:pt>
                <c:pt idx="754">
                  <c:v>52.928000000000004</c:v>
                </c:pt>
                <c:pt idx="755">
                  <c:v>53.120000000000005</c:v>
                </c:pt>
                <c:pt idx="756">
                  <c:v>53.184000000000005</c:v>
                </c:pt>
                <c:pt idx="757">
                  <c:v>53.216000000000001</c:v>
                </c:pt>
                <c:pt idx="758">
                  <c:v>53.248000000000005</c:v>
                </c:pt>
                <c:pt idx="759">
                  <c:v>53.375999999999998</c:v>
                </c:pt>
                <c:pt idx="760">
                  <c:v>53.503999999999998</c:v>
                </c:pt>
                <c:pt idx="761">
                  <c:v>53.76</c:v>
                </c:pt>
                <c:pt idx="762">
                  <c:v>53.887999999999998</c:v>
                </c:pt>
                <c:pt idx="763">
                  <c:v>54.015999999999998</c:v>
                </c:pt>
                <c:pt idx="764">
                  <c:v>54.143999999999998</c:v>
                </c:pt>
                <c:pt idx="765">
                  <c:v>54.271999999999998</c:v>
                </c:pt>
                <c:pt idx="766">
                  <c:v>54.304000000000002</c:v>
                </c:pt>
                <c:pt idx="767">
                  <c:v>54.4</c:v>
                </c:pt>
                <c:pt idx="768">
                  <c:v>54.527999999999999</c:v>
                </c:pt>
                <c:pt idx="769">
                  <c:v>54.656000000000006</c:v>
                </c:pt>
                <c:pt idx="770">
                  <c:v>54.784000000000006</c:v>
                </c:pt>
                <c:pt idx="771">
                  <c:v>54.847999999999999</c:v>
                </c:pt>
                <c:pt idx="772">
                  <c:v>54.911999999999999</c:v>
                </c:pt>
                <c:pt idx="773">
                  <c:v>54.975999999999999</c:v>
                </c:pt>
                <c:pt idx="774">
                  <c:v>55.04</c:v>
                </c:pt>
                <c:pt idx="775">
                  <c:v>55.103999999999999</c:v>
                </c:pt>
                <c:pt idx="776">
                  <c:v>55.135999999999996</c:v>
                </c:pt>
                <c:pt idx="777">
                  <c:v>55.167999999999999</c:v>
                </c:pt>
                <c:pt idx="778">
                  <c:v>55.231999999999999</c:v>
                </c:pt>
                <c:pt idx="779">
                  <c:v>55.263999999999996</c:v>
                </c:pt>
                <c:pt idx="780">
                  <c:v>55.327999999999996</c:v>
                </c:pt>
                <c:pt idx="781">
                  <c:v>55.36</c:v>
                </c:pt>
                <c:pt idx="782">
                  <c:v>55.423999999999999</c:v>
                </c:pt>
                <c:pt idx="783">
                  <c:v>55.519999999999996</c:v>
                </c:pt>
                <c:pt idx="784">
                  <c:v>55.552</c:v>
                </c:pt>
                <c:pt idx="785">
                  <c:v>55.616</c:v>
                </c:pt>
                <c:pt idx="786">
                  <c:v>55.68</c:v>
                </c:pt>
                <c:pt idx="787">
                  <c:v>55.744</c:v>
                </c:pt>
                <c:pt idx="788">
                  <c:v>55.808</c:v>
                </c:pt>
                <c:pt idx="789">
                  <c:v>55.872</c:v>
                </c:pt>
                <c:pt idx="790">
                  <c:v>55.904000000000003</c:v>
                </c:pt>
                <c:pt idx="791">
                  <c:v>55.936</c:v>
                </c:pt>
                <c:pt idx="792">
                  <c:v>56</c:v>
                </c:pt>
                <c:pt idx="793">
                  <c:v>56.064</c:v>
                </c:pt>
                <c:pt idx="794">
                  <c:v>56.192</c:v>
                </c:pt>
                <c:pt idx="795">
                  <c:v>56.32</c:v>
                </c:pt>
                <c:pt idx="796">
                  <c:v>56.448</c:v>
                </c:pt>
                <c:pt idx="797">
                  <c:v>56.576000000000001</c:v>
                </c:pt>
                <c:pt idx="798">
                  <c:v>56.704000000000001</c:v>
                </c:pt>
                <c:pt idx="799">
                  <c:v>56.96</c:v>
                </c:pt>
                <c:pt idx="800">
                  <c:v>57.024000000000001</c:v>
                </c:pt>
                <c:pt idx="801">
                  <c:v>57.088000000000001</c:v>
                </c:pt>
                <c:pt idx="802">
                  <c:v>57.152000000000001</c:v>
                </c:pt>
                <c:pt idx="803">
                  <c:v>57.216000000000001</c:v>
                </c:pt>
                <c:pt idx="804">
                  <c:v>57.472000000000001</c:v>
                </c:pt>
                <c:pt idx="805">
                  <c:v>57.536000000000001</c:v>
                </c:pt>
                <c:pt idx="806">
                  <c:v>57.6</c:v>
                </c:pt>
                <c:pt idx="807">
                  <c:v>57.664000000000001</c:v>
                </c:pt>
                <c:pt idx="808">
                  <c:v>57.728000000000002</c:v>
                </c:pt>
                <c:pt idx="809">
                  <c:v>57.792000000000002</c:v>
                </c:pt>
                <c:pt idx="810">
                  <c:v>57.856000000000002</c:v>
                </c:pt>
                <c:pt idx="811">
                  <c:v>57.984000000000002</c:v>
                </c:pt>
                <c:pt idx="812">
                  <c:v>58.047999999999995</c:v>
                </c:pt>
                <c:pt idx="813">
                  <c:v>58.111999999999995</c:v>
                </c:pt>
                <c:pt idx="814">
                  <c:v>58.175999999999995</c:v>
                </c:pt>
                <c:pt idx="815">
                  <c:v>58.239999999999995</c:v>
                </c:pt>
                <c:pt idx="816">
                  <c:v>58.367999999999995</c:v>
                </c:pt>
                <c:pt idx="817">
                  <c:v>58.496000000000002</c:v>
                </c:pt>
                <c:pt idx="818">
                  <c:v>58.624000000000002</c:v>
                </c:pt>
                <c:pt idx="819">
                  <c:v>58.752000000000002</c:v>
                </c:pt>
                <c:pt idx="820">
                  <c:v>58.88</c:v>
                </c:pt>
                <c:pt idx="821">
                  <c:v>59.008000000000003</c:v>
                </c:pt>
                <c:pt idx="822">
                  <c:v>59.072000000000003</c:v>
                </c:pt>
                <c:pt idx="823">
                  <c:v>59.136000000000003</c:v>
                </c:pt>
                <c:pt idx="824">
                  <c:v>59.167999999999999</c:v>
                </c:pt>
                <c:pt idx="825">
                  <c:v>59.2</c:v>
                </c:pt>
                <c:pt idx="826">
                  <c:v>59.264000000000003</c:v>
                </c:pt>
                <c:pt idx="827">
                  <c:v>59.392000000000003</c:v>
                </c:pt>
                <c:pt idx="828">
                  <c:v>59.648000000000003</c:v>
                </c:pt>
                <c:pt idx="829">
                  <c:v>59.776000000000003</c:v>
                </c:pt>
                <c:pt idx="830">
                  <c:v>59.904000000000003</c:v>
                </c:pt>
                <c:pt idx="831">
                  <c:v>60.288000000000004</c:v>
                </c:pt>
                <c:pt idx="832">
                  <c:v>60.416000000000004</c:v>
                </c:pt>
                <c:pt idx="833">
                  <c:v>60.544000000000004</c:v>
                </c:pt>
                <c:pt idx="834">
                  <c:v>60.735999999999997</c:v>
                </c:pt>
                <c:pt idx="835">
                  <c:v>60.800000000000004</c:v>
                </c:pt>
                <c:pt idx="836">
                  <c:v>60.863999999999997</c:v>
                </c:pt>
                <c:pt idx="837">
                  <c:v>60.928000000000004</c:v>
                </c:pt>
                <c:pt idx="838">
                  <c:v>60.991999999999997</c:v>
                </c:pt>
                <c:pt idx="839">
                  <c:v>61.024000000000001</c:v>
                </c:pt>
                <c:pt idx="840">
                  <c:v>61.055999999999997</c:v>
                </c:pt>
                <c:pt idx="841">
                  <c:v>61.088000000000001</c:v>
                </c:pt>
                <c:pt idx="842">
                  <c:v>61.12</c:v>
                </c:pt>
                <c:pt idx="843">
                  <c:v>61.183999999999997</c:v>
                </c:pt>
                <c:pt idx="844">
                  <c:v>61.28</c:v>
                </c:pt>
                <c:pt idx="845">
                  <c:v>61.311999999999998</c:v>
                </c:pt>
                <c:pt idx="846">
                  <c:v>61.504000000000005</c:v>
                </c:pt>
                <c:pt idx="847">
                  <c:v>61.567999999999998</c:v>
                </c:pt>
                <c:pt idx="848">
                  <c:v>61.695999999999998</c:v>
                </c:pt>
                <c:pt idx="849">
                  <c:v>61.760000000000005</c:v>
                </c:pt>
                <c:pt idx="850">
                  <c:v>61.888000000000005</c:v>
                </c:pt>
                <c:pt idx="851">
                  <c:v>61.951999999999998</c:v>
                </c:pt>
                <c:pt idx="852">
                  <c:v>62.016000000000005</c:v>
                </c:pt>
                <c:pt idx="853">
                  <c:v>62.08</c:v>
                </c:pt>
                <c:pt idx="854">
                  <c:v>62.272000000000006</c:v>
                </c:pt>
                <c:pt idx="855">
                  <c:v>62.335999999999999</c:v>
                </c:pt>
                <c:pt idx="856">
                  <c:v>62.655999999999999</c:v>
                </c:pt>
                <c:pt idx="857">
                  <c:v>62.719999999999992</c:v>
                </c:pt>
                <c:pt idx="858">
                  <c:v>62.783999999999999</c:v>
                </c:pt>
                <c:pt idx="859">
                  <c:v>62.847999999999992</c:v>
                </c:pt>
                <c:pt idx="860">
                  <c:v>63.231999999999992</c:v>
                </c:pt>
                <c:pt idx="861">
                  <c:v>63.488000000000007</c:v>
                </c:pt>
                <c:pt idx="862">
                  <c:v>63.616000000000007</c:v>
                </c:pt>
                <c:pt idx="863">
                  <c:v>63.744000000000007</c:v>
                </c:pt>
                <c:pt idx="864">
                  <c:v>63.872000000000007</c:v>
                </c:pt>
                <c:pt idx="865">
                  <c:v>64</c:v>
                </c:pt>
                <c:pt idx="866">
                  <c:v>64.319999999999993</c:v>
                </c:pt>
                <c:pt idx="867">
                  <c:v>64.384</c:v>
                </c:pt>
                <c:pt idx="868">
                  <c:v>64.447999999999993</c:v>
                </c:pt>
                <c:pt idx="869">
                  <c:v>64.512</c:v>
                </c:pt>
                <c:pt idx="870">
                  <c:v>64.575999999999993</c:v>
                </c:pt>
                <c:pt idx="871">
                  <c:v>64.64</c:v>
                </c:pt>
                <c:pt idx="872">
                  <c:v>64.703999999999994</c:v>
                </c:pt>
                <c:pt idx="873">
                  <c:v>64.768000000000001</c:v>
                </c:pt>
                <c:pt idx="874">
                  <c:v>64.831999999999994</c:v>
                </c:pt>
                <c:pt idx="875">
                  <c:v>64.896000000000001</c:v>
                </c:pt>
                <c:pt idx="876">
                  <c:v>65.152000000000001</c:v>
                </c:pt>
                <c:pt idx="877">
                  <c:v>65.216000000000008</c:v>
                </c:pt>
                <c:pt idx="878">
                  <c:v>65.344000000000008</c:v>
                </c:pt>
                <c:pt idx="879">
                  <c:v>65.408000000000001</c:v>
                </c:pt>
                <c:pt idx="880">
                  <c:v>65.472000000000008</c:v>
                </c:pt>
                <c:pt idx="881">
                  <c:v>65.536000000000001</c:v>
                </c:pt>
                <c:pt idx="882">
                  <c:v>65.600000000000009</c:v>
                </c:pt>
                <c:pt idx="883">
                  <c:v>65.664000000000001</c:v>
                </c:pt>
                <c:pt idx="884">
                  <c:v>65.792000000000002</c:v>
                </c:pt>
                <c:pt idx="885">
                  <c:v>65.92</c:v>
                </c:pt>
                <c:pt idx="886">
                  <c:v>66.048000000000002</c:v>
                </c:pt>
                <c:pt idx="887">
                  <c:v>66.240000000000009</c:v>
                </c:pt>
                <c:pt idx="888">
                  <c:v>66.304000000000002</c:v>
                </c:pt>
                <c:pt idx="889">
                  <c:v>66.368000000000009</c:v>
                </c:pt>
                <c:pt idx="890">
                  <c:v>66.432000000000002</c:v>
                </c:pt>
                <c:pt idx="891">
                  <c:v>66.495999999999995</c:v>
                </c:pt>
                <c:pt idx="892">
                  <c:v>66.559999999999988</c:v>
                </c:pt>
                <c:pt idx="893">
                  <c:v>66.623999999999995</c:v>
                </c:pt>
                <c:pt idx="894">
                  <c:v>66.687999999999988</c:v>
                </c:pt>
                <c:pt idx="895">
                  <c:v>66.751999999999995</c:v>
                </c:pt>
                <c:pt idx="896">
                  <c:v>66.815999999999988</c:v>
                </c:pt>
                <c:pt idx="897">
                  <c:v>66.88</c:v>
                </c:pt>
                <c:pt idx="898">
                  <c:v>66.943999999999988</c:v>
                </c:pt>
                <c:pt idx="899">
                  <c:v>67.007999999999996</c:v>
                </c:pt>
                <c:pt idx="900">
                  <c:v>67.072000000000003</c:v>
                </c:pt>
                <c:pt idx="901">
                  <c:v>67.135999999999996</c:v>
                </c:pt>
                <c:pt idx="902">
                  <c:v>67.2</c:v>
                </c:pt>
                <c:pt idx="903">
                  <c:v>67.263999999999996</c:v>
                </c:pt>
                <c:pt idx="904">
                  <c:v>67.328000000000003</c:v>
                </c:pt>
                <c:pt idx="905">
                  <c:v>67.391999999999996</c:v>
                </c:pt>
                <c:pt idx="906">
                  <c:v>67.456000000000003</c:v>
                </c:pt>
                <c:pt idx="907">
                  <c:v>67.52</c:v>
                </c:pt>
                <c:pt idx="908">
                  <c:v>67.584000000000003</c:v>
                </c:pt>
                <c:pt idx="909">
                  <c:v>67.679999999999993</c:v>
                </c:pt>
                <c:pt idx="910">
                  <c:v>67.712000000000003</c:v>
                </c:pt>
                <c:pt idx="911">
                  <c:v>67.84</c:v>
                </c:pt>
                <c:pt idx="912">
                  <c:v>67.903999999999996</c:v>
                </c:pt>
                <c:pt idx="913">
                  <c:v>67.968000000000004</c:v>
                </c:pt>
                <c:pt idx="914">
                  <c:v>68.031999999999996</c:v>
                </c:pt>
                <c:pt idx="915">
                  <c:v>68.096000000000004</c:v>
                </c:pt>
                <c:pt idx="916">
                  <c:v>68.128</c:v>
                </c:pt>
                <c:pt idx="917">
                  <c:v>68.16</c:v>
                </c:pt>
                <c:pt idx="918">
                  <c:v>68.224000000000004</c:v>
                </c:pt>
                <c:pt idx="919">
                  <c:v>68.320000000000007</c:v>
                </c:pt>
                <c:pt idx="920">
                  <c:v>68.352000000000004</c:v>
                </c:pt>
                <c:pt idx="921">
                  <c:v>68.415999999999997</c:v>
                </c:pt>
                <c:pt idx="922">
                  <c:v>68.608000000000004</c:v>
                </c:pt>
                <c:pt idx="923">
                  <c:v>68.671999999999997</c:v>
                </c:pt>
                <c:pt idx="924">
                  <c:v>68.736000000000004</c:v>
                </c:pt>
                <c:pt idx="925">
                  <c:v>68.8</c:v>
                </c:pt>
                <c:pt idx="926">
                  <c:v>68.864000000000004</c:v>
                </c:pt>
                <c:pt idx="927">
                  <c:v>69.056000000000012</c:v>
                </c:pt>
                <c:pt idx="928">
                  <c:v>69.12</c:v>
                </c:pt>
                <c:pt idx="929">
                  <c:v>69.184000000000012</c:v>
                </c:pt>
                <c:pt idx="930">
                  <c:v>69.312000000000012</c:v>
                </c:pt>
                <c:pt idx="931">
                  <c:v>69.344000000000008</c:v>
                </c:pt>
                <c:pt idx="932">
                  <c:v>69.376000000000005</c:v>
                </c:pt>
                <c:pt idx="933">
                  <c:v>69.440000000000012</c:v>
                </c:pt>
                <c:pt idx="934">
                  <c:v>69.567999999999998</c:v>
                </c:pt>
                <c:pt idx="935">
                  <c:v>69.631999999999991</c:v>
                </c:pt>
                <c:pt idx="936">
                  <c:v>69.695999999999998</c:v>
                </c:pt>
                <c:pt idx="937">
                  <c:v>69.759999999999991</c:v>
                </c:pt>
                <c:pt idx="938">
                  <c:v>69.823999999999998</c:v>
                </c:pt>
                <c:pt idx="939">
                  <c:v>69.887999999999991</c:v>
                </c:pt>
                <c:pt idx="940">
                  <c:v>69.983999999999995</c:v>
                </c:pt>
                <c:pt idx="941">
                  <c:v>70.015999999999991</c:v>
                </c:pt>
                <c:pt idx="942">
                  <c:v>70.08</c:v>
                </c:pt>
                <c:pt idx="943">
                  <c:v>70.111999999999995</c:v>
                </c:pt>
                <c:pt idx="944">
                  <c:v>70.143999999999991</c:v>
                </c:pt>
                <c:pt idx="945">
                  <c:v>70.176000000000002</c:v>
                </c:pt>
                <c:pt idx="946">
                  <c:v>70.207999999999998</c:v>
                </c:pt>
                <c:pt idx="947">
                  <c:v>70.239999999999995</c:v>
                </c:pt>
                <c:pt idx="948">
                  <c:v>70.271999999999991</c:v>
                </c:pt>
                <c:pt idx="949">
                  <c:v>70.335999999999999</c:v>
                </c:pt>
                <c:pt idx="950">
                  <c:v>70.367999999999995</c:v>
                </c:pt>
                <c:pt idx="951">
                  <c:v>70.399999999999991</c:v>
                </c:pt>
                <c:pt idx="952">
                  <c:v>70.463999999999999</c:v>
                </c:pt>
                <c:pt idx="953">
                  <c:v>70.495999999999995</c:v>
                </c:pt>
                <c:pt idx="954">
                  <c:v>70.527999999999992</c:v>
                </c:pt>
                <c:pt idx="955">
                  <c:v>70.591999999999999</c:v>
                </c:pt>
                <c:pt idx="956">
                  <c:v>70.623999999999995</c:v>
                </c:pt>
                <c:pt idx="957">
                  <c:v>70.655999999999992</c:v>
                </c:pt>
                <c:pt idx="958">
                  <c:v>70.688000000000002</c:v>
                </c:pt>
                <c:pt idx="959">
                  <c:v>70.72</c:v>
                </c:pt>
                <c:pt idx="960">
                  <c:v>70.783999999999992</c:v>
                </c:pt>
                <c:pt idx="961">
                  <c:v>70.847999999999999</c:v>
                </c:pt>
                <c:pt idx="962">
                  <c:v>70.912000000000006</c:v>
                </c:pt>
                <c:pt idx="963">
                  <c:v>70.975999999999999</c:v>
                </c:pt>
                <c:pt idx="964">
                  <c:v>71.007999999999996</c:v>
                </c:pt>
                <c:pt idx="965">
                  <c:v>71.040000000000006</c:v>
                </c:pt>
                <c:pt idx="966">
                  <c:v>71.103999999999999</c:v>
                </c:pt>
                <c:pt idx="967">
                  <c:v>71.135999999999996</c:v>
                </c:pt>
                <c:pt idx="968">
                  <c:v>71.168000000000006</c:v>
                </c:pt>
                <c:pt idx="969">
                  <c:v>71.231999999999999</c:v>
                </c:pt>
                <c:pt idx="970">
                  <c:v>71.263999999999996</c:v>
                </c:pt>
                <c:pt idx="971">
                  <c:v>71.296000000000006</c:v>
                </c:pt>
                <c:pt idx="972">
                  <c:v>71.36</c:v>
                </c:pt>
                <c:pt idx="973">
                  <c:v>71.391999999999996</c:v>
                </c:pt>
                <c:pt idx="974">
                  <c:v>71.488</c:v>
                </c:pt>
                <c:pt idx="975">
                  <c:v>71.52</c:v>
                </c:pt>
                <c:pt idx="976">
                  <c:v>71.552000000000007</c:v>
                </c:pt>
                <c:pt idx="977">
                  <c:v>71.616</c:v>
                </c:pt>
                <c:pt idx="978">
                  <c:v>71.647999999999996</c:v>
                </c:pt>
                <c:pt idx="979">
                  <c:v>71.712000000000003</c:v>
                </c:pt>
                <c:pt idx="980">
                  <c:v>71.744</c:v>
                </c:pt>
                <c:pt idx="981">
                  <c:v>71.808000000000007</c:v>
                </c:pt>
                <c:pt idx="982">
                  <c:v>71.872</c:v>
                </c:pt>
                <c:pt idx="983">
                  <c:v>71.904000000000011</c:v>
                </c:pt>
                <c:pt idx="984">
                  <c:v>71.936000000000007</c:v>
                </c:pt>
                <c:pt idx="985">
                  <c:v>72</c:v>
                </c:pt>
                <c:pt idx="986">
                  <c:v>72.096000000000004</c:v>
                </c:pt>
                <c:pt idx="987">
                  <c:v>72.128</c:v>
                </c:pt>
                <c:pt idx="988">
                  <c:v>72.192000000000007</c:v>
                </c:pt>
                <c:pt idx="989">
                  <c:v>72.224000000000004</c:v>
                </c:pt>
                <c:pt idx="990">
                  <c:v>72.256</c:v>
                </c:pt>
                <c:pt idx="991">
                  <c:v>72.320000000000007</c:v>
                </c:pt>
                <c:pt idx="992">
                  <c:v>72.352000000000004</c:v>
                </c:pt>
                <c:pt idx="993">
                  <c:v>72.384</c:v>
                </c:pt>
                <c:pt idx="994">
                  <c:v>72.448000000000008</c:v>
                </c:pt>
                <c:pt idx="995">
                  <c:v>72.512</c:v>
                </c:pt>
                <c:pt idx="996">
                  <c:v>72.64</c:v>
                </c:pt>
                <c:pt idx="997">
                  <c:v>72.703999999999994</c:v>
                </c:pt>
                <c:pt idx="998">
                  <c:v>72.73599999999999</c:v>
                </c:pt>
                <c:pt idx="999">
                  <c:v>72.8</c:v>
                </c:pt>
                <c:pt idx="1000">
                  <c:v>72.831999999999994</c:v>
                </c:pt>
                <c:pt idx="1001">
                  <c:v>72.927999999999997</c:v>
                </c:pt>
                <c:pt idx="1002">
                  <c:v>72.959999999999994</c:v>
                </c:pt>
                <c:pt idx="1003">
                  <c:v>73.024000000000001</c:v>
                </c:pt>
                <c:pt idx="1004">
                  <c:v>73.055999999999997</c:v>
                </c:pt>
                <c:pt idx="1005">
                  <c:v>73.087999999999994</c:v>
                </c:pt>
                <c:pt idx="1006">
                  <c:v>73.152000000000001</c:v>
                </c:pt>
                <c:pt idx="1007">
                  <c:v>73.183999999999997</c:v>
                </c:pt>
                <c:pt idx="1008">
                  <c:v>73.215999999999994</c:v>
                </c:pt>
                <c:pt idx="1009">
                  <c:v>73.28</c:v>
                </c:pt>
                <c:pt idx="1010">
                  <c:v>73.311999999999998</c:v>
                </c:pt>
                <c:pt idx="1011">
                  <c:v>73.343999999999994</c:v>
                </c:pt>
                <c:pt idx="1012">
                  <c:v>73.408000000000001</c:v>
                </c:pt>
                <c:pt idx="1013">
                  <c:v>73.599999999999994</c:v>
                </c:pt>
                <c:pt idx="1014">
                  <c:v>73.664000000000001</c:v>
                </c:pt>
                <c:pt idx="1015">
                  <c:v>73.727999999999994</c:v>
                </c:pt>
                <c:pt idx="1016">
                  <c:v>73.792000000000002</c:v>
                </c:pt>
                <c:pt idx="1017">
                  <c:v>73.855999999999995</c:v>
                </c:pt>
                <c:pt idx="1018">
                  <c:v>73.92</c:v>
                </c:pt>
                <c:pt idx="1019">
                  <c:v>73.983999999999995</c:v>
                </c:pt>
                <c:pt idx="1020">
                  <c:v>74.048000000000002</c:v>
                </c:pt>
                <c:pt idx="1021">
                  <c:v>74.111999999999995</c:v>
                </c:pt>
                <c:pt idx="1022">
                  <c:v>74.239999999999995</c:v>
                </c:pt>
                <c:pt idx="1023">
                  <c:v>74.432000000000002</c:v>
                </c:pt>
                <c:pt idx="1024">
                  <c:v>74.56</c:v>
                </c:pt>
                <c:pt idx="1025">
                  <c:v>74.623999999999995</c:v>
                </c:pt>
                <c:pt idx="1026">
                  <c:v>74.688000000000002</c:v>
                </c:pt>
                <c:pt idx="1027">
                  <c:v>74.75200000000001</c:v>
                </c:pt>
                <c:pt idx="1028">
                  <c:v>74.816000000000003</c:v>
                </c:pt>
                <c:pt idx="1029">
                  <c:v>74.88000000000001</c:v>
                </c:pt>
                <c:pt idx="1030">
                  <c:v>75.00800000000001</c:v>
                </c:pt>
                <c:pt idx="1031">
                  <c:v>75.26400000000001</c:v>
                </c:pt>
                <c:pt idx="1032">
                  <c:v>75.456000000000003</c:v>
                </c:pt>
                <c:pt idx="1033">
                  <c:v>75.52000000000001</c:v>
                </c:pt>
                <c:pt idx="1034">
                  <c:v>75.584000000000003</c:v>
                </c:pt>
                <c:pt idx="1035">
                  <c:v>75.712000000000003</c:v>
                </c:pt>
                <c:pt idx="1036">
                  <c:v>75.775999999999996</c:v>
                </c:pt>
                <c:pt idx="1037">
                  <c:v>75.903999999999996</c:v>
                </c:pt>
                <c:pt idx="1038">
                  <c:v>76.095999999999989</c:v>
                </c:pt>
                <c:pt idx="1039">
                  <c:v>76.16</c:v>
                </c:pt>
                <c:pt idx="1040">
                  <c:v>76.287999999999997</c:v>
                </c:pt>
                <c:pt idx="1041">
                  <c:v>76.415999999999997</c:v>
                </c:pt>
                <c:pt idx="1042">
                  <c:v>76.47999999999999</c:v>
                </c:pt>
                <c:pt idx="1043">
                  <c:v>76.543999999999997</c:v>
                </c:pt>
                <c:pt idx="1044">
                  <c:v>76.60799999999999</c:v>
                </c:pt>
                <c:pt idx="1045">
                  <c:v>76.671999999999997</c:v>
                </c:pt>
                <c:pt idx="1046">
                  <c:v>76.927999999999997</c:v>
                </c:pt>
                <c:pt idx="1047">
                  <c:v>77.055999999999997</c:v>
                </c:pt>
                <c:pt idx="1048">
                  <c:v>77.311999999999998</c:v>
                </c:pt>
                <c:pt idx="1049">
                  <c:v>77.44</c:v>
                </c:pt>
                <c:pt idx="1050">
                  <c:v>77.567999999999998</c:v>
                </c:pt>
                <c:pt idx="1051">
                  <c:v>77.695999999999998</c:v>
                </c:pt>
                <c:pt idx="1052">
                  <c:v>77.760000000000005</c:v>
                </c:pt>
                <c:pt idx="1053">
                  <c:v>77.823999999999998</c:v>
                </c:pt>
                <c:pt idx="1054">
                  <c:v>77.888000000000005</c:v>
                </c:pt>
                <c:pt idx="1055">
                  <c:v>77.951999999999998</c:v>
                </c:pt>
                <c:pt idx="1056">
                  <c:v>78.08</c:v>
                </c:pt>
                <c:pt idx="1057">
                  <c:v>78.207999999999998</c:v>
                </c:pt>
                <c:pt idx="1058">
                  <c:v>78.463999999999999</c:v>
                </c:pt>
                <c:pt idx="1059">
                  <c:v>78.592000000000013</c:v>
                </c:pt>
                <c:pt idx="1060">
                  <c:v>78.847999999999999</c:v>
                </c:pt>
                <c:pt idx="1061">
                  <c:v>79.36</c:v>
                </c:pt>
                <c:pt idx="1062">
                  <c:v>79.872</c:v>
                </c:pt>
                <c:pt idx="1063">
                  <c:v>80.896000000000001</c:v>
                </c:pt>
                <c:pt idx="1064">
                  <c:v>82.944000000000003</c:v>
                </c:pt>
                <c:pt idx="1065">
                  <c:v>83.712000000000003</c:v>
                </c:pt>
                <c:pt idx="1066">
                  <c:v>83.968000000000004</c:v>
                </c:pt>
                <c:pt idx="1067">
                  <c:v>84.096000000000004</c:v>
                </c:pt>
                <c:pt idx="1068">
                  <c:v>84.224000000000004</c:v>
                </c:pt>
                <c:pt idx="1069">
                  <c:v>84.48</c:v>
                </c:pt>
                <c:pt idx="1070">
                  <c:v>84.544000000000011</c:v>
                </c:pt>
                <c:pt idx="1071">
                  <c:v>84.608000000000004</c:v>
                </c:pt>
                <c:pt idx="1072">
                  <c:v>84.736000000000004</c:v>
                </c:pt>
                <c:pt idx="1073">
                  <c:v>84.992000000000004</c:v>
                </c:pt>
                <c:pt idx="1074">
                  <c:v>85.375999999999991</c:v>
                </c:pt>
                <c:pt idx="1075">
                  <c:v>85.503999999999991</c:v>
                </c:pt>
                <c:pt idx="1076">
                  <c:v>85.759999999999991</c:v>
                </c:pt>
                <c:pt idx="1077">
                  <c:v>85.887999999999991</c:v>
                </c:pt>
                <c:pt idx="1078">
                  <c:v>86.08</c:v>
                </c:pt>
                <c:pt idx="1079">
                  <c:v>86.143999999999991</c:v>
                </c:pt>
                <c:pt idx="1080">
                  <c:v>86.272000000000006</c:v>
                </c:pt>
                <c:pt idx="1081">
                  <c:v>86.528000000000006</c:v>
                </c:pt>
                <c:pt idx="1082">
                  <c:v>86.72</c:v>
                </c:pt>
                <c:pt idx="1083">
                  <c:v>86.784000000000006</c:v>
                </c:pt>
                <c:pt idx="1084">
                  <c:v>86.847999999999999</c:v>
                </c:pt>
                <c:pt idx="1085">
                  <c:v>86.975999999999999</c:v>
                </c:pt>
                <c:pt idx="1086">
                  <c:v>87.007999999999996</c:v>
                </c:pt>
                <c:pt idx="1087">
                  <c:v>87.04</c:v>
                </c:pt>
                <c:pt idx="1088">
                  <c:v>87.103999999999999</c:v>
                </c:pt>
                <c:pt idx="1089">
                  <c:v>87.135999999999996</c:v>
                </c:pt>
                <c:pt idx="1090">
                  <c:v>87.168000000000006</c:v>
                </c:pt>
                <c:pt idx="1091">
                  <c:v>87.231999999999999</c:v>
                </c:pt>
                <c:pt idx="1092">
                  <c:v>87.26400000000001</c:v>
                </c:pt>
                <c:pt idx="1093">
                  <c:v>87.296000000000006</c:v>
                </c:pt>
                <c:pt idx="1094">
                  <c:v>87.328000000000003</c:v>
                </c:pt>
                <c:pt idx="1095">
                  <c:v>87.36</c:v>
                </c:pt>
                <c:pt idx="1096">
                  <c:v>87.488</c:v>
                </c:pt>
                <c:pt idx="1097">
                  <c:v>87.552000000000007</c:v>
                </c:pt>
                <c:pt idx="1098">
                  <c:v>87.616</c:v>
                </c:pt>
                <c:pt idx="1099">
                  <c:v>87.712000000000003</c:v>
                </c:pt>
                <c:pt idx="1100">
                  <c:v>87.744</c:v>
                </c:pt>
                <c:pt idx="1101">
                  <c:v>87.808000000000007</c:v>
                </c:pt>
                <c:pt idx="1102">
                  <c:v>87.936000000000007</c:v>
                </c:pt>
                <c:pt idx="1103">
                  <c:v>88.064000000000007</c:v>
                </c:pt>
                <c:pt idx="1104">
                  <c:v>88.191999999999993</c:v>
                </c:pt>
                <c:pt idx="1105">
                  <c:v>88.32</c:v>
                </c:pt>
                <c:pt idx="1106">
                  <c:v>88.447999999999993</c:v>
                </c:pt>
                <c:pt idx="1107">
                  <c:v>88.575999999999993</c:v>
                </c:pt>
                <c:pt idx="1108">
                  <c:v>88.64</c:v>
                </c:pt>
                <c:pt idx="1109">
                  <c:v>88.703999999999994</c:v>
                </c:pt>
                <c:pt idx="1110">
                  <c:v>88.768000000000001</c:v>
                </c:pt>
                <c:pt idx="1111">
                  <c:v>88.831999999999994</c:v>
                </c:pt>
                <c:pt idx="1112">
                  <c:v>88.896000000000001</c:v>
                </c:pt>
                <c:pt idx="1113">
                  <c:v>88.96</c:v>
                </c:pt>
                <c:pt idx="1114">
                  <c:v>89.087999999999994</c:v>
                </c:pt>
                <c:pt idx="1115">
                  <c:v>89.152000000000001</c:v>
                </c:pt>
                <c:pt idx="1116">
                  <c:v>89.28</c:v>
                </c:pt>
                <c:pt idx="1117">
                  <c:v>89.343999999999994</c:v>
                </c:pt>
                <c:pt idx="1118">
                  <c:v>89.408000000000001</c:v>
                </c:pt>
                <c:pt idx="1119">
                  <c:v>89.471999999999994</c:v>
                </c:pt>
                <c:pt idx="1120">
                  <c:v>89.504000000000005</c:v>
                </c:pt>
                <c:pt idx="1121">
                  <c:v>89.536000000000001</c:v>
                </c:pt>
                <c:pt idx="1122">
                  <c:v>89.567999999999998</c:v>
                </c:pt>
                <c:pt idx="1123">
                  <c:v>89.6</c:v>
                </c:pt>
                <c:pt idx="1124">
                  <c:v>89.632000000000005</c:v>
                </c:pt>
                <c:pt idx="1125">
                  <c:v>89.664000000000001</c:v>
                </c:pt>
                <c:pt idx="1126">
                  <c:v>89.695999999999998</c:v>
                </c:pt>
                <c:pt idx="1127">
                  <c:v>89.727999999999994</c:v>
                </c:pt>
                <c:pt idx="1128">
                  <c:v>89.76</c:v>
                </c:pt>
                <c:pt idx="1129">
                  <c:v>89.792000000000002</c:v>
                </c:pt>
                <c:pt idx="1130">
                  <c:v>89.823999999999998</c:v>
                </c:pt>
                <c:pt idx="1131">
                  <c:v>89.855999999999995</c:v>
                </c:pt>
                <c:pt idx="1132">
                  <c:v>89.92</c:v>
                </c:pt>
                <c:pt idx="1133">
                  <c:v>89.983999999999995</c:v>
                </c:pt>
                <c:pt idx="1134">
                  <c:v>90.016000000000005</c:v>
                </c:pt>
                <c:pt idx="1135">
                  <c:v>90.048000000000002</c:v>
                </c:pt>
                <c:pt idx="1136">
                  <c:v>90.112000000000009</c:v>
                </c:pt>
                <c:pt idx="1137">
                  <c:v>90.240000000000009</c:v>
                </c:pt>
                <c:pt idx="1138">
                  <c:v>90.368000000000009</c:v>
                </c:pt>
                <c:pt idx="1139">
                  <c:v>90.624000000000009</c:v>
                </c:pt>
                <c:pt idx="1140">
                  <c:v>90.88000000000001</c:v>
                </c:pt>
                <c:pt idx="1141">
                  <c:v>91.13600000000001</c:v>
                </c:pt>
                <c:pt idx="1142">
                  <c:v>91.391999999999996</c:v>
                </c:pt>
                <c:pt idx="1143">
                  <c:v>91.52</c:v>
                </c:pt>
                <c:pt idx="1144">
                  <c:v>91.647999999999996</c:v>
                </c:pt>
                <c:pt idx="1145">
                  <c:v>91.839999999999989</c:v>
                </c:pt>
                <c:pt idx="1146">
                  <c:v>91.903999999999996</c:v>
                </c:pt>
                <c:pt idx="1147">
                  <c:v>91.967999999999989</c:v>
                </c:pt>
                <c:pt idx="1148">
                  <c:v>92.031999999999996</c:v>
                </c:pt>
                <c:pt idx="1149">
                  <c:v>92.096000000000004</c:v>
                </c:pt>
                <c:pt idx="1150">
                  <c:v>92.16</c:v>
                </c:pt>
                <c:pt idx="1151">
                  <c:v>92.287999999999997</c:v>
                </c:pt>
                <c:pt idx="1152">
                  <c:v>92.415999999999997</c:v>
                </c:pt>
                <c:pt idx="1153">
                  <c:v>92.671999999999997</c:v>
                </c:pt>
                <c:pt idx="1154">
                  <c:v>92.8</c:v>
                </c:pt>
                <c:pt idx="1155">
                  <c:v>92.927999999999997</c:v>
                </c:pt>
                <c:pt idx="1156">
                  <c:v>93.183999999999997</c:v>
                </c:pt>
                <c:pt idx="1157">
                  <c:v>93.376000000000005</c:v>
                </c:pt>
                <c:pt idx="1158">
                  <c:v>93.44</c:v>
                </c:pt>
                <c:pt idx="1159">
                  <c:v>93.567999999999998</c:v>
                </c:pt>
                <c:pt idx="1160">
                  <c:v>93.952000000000012</c:v>
                </c:pt>
                <c:pt idx="1161">
                  <c:v>94.208000000000013</c:v>
                </c:pt>
                <c:pt idx="1162">
                  <c:v>94.463999999999999</c:v>
                </c:pt>
                <c:pt idx="1163">
                  <c:v>94.72</c:v>
                </c:pt>
                <c:pt idx="1164">
                  <c:v>94.975999999999999</c:v>
                </c:pt>
                <c:pt idx="1165">
                  <c:v>95.231999999999999</c:v>
                </c:pt>
                <c:pt idx="1166">
                  <c:v>95.744</c:v>
                </c:pt>
                <c:pt idx="1167">
                  <c:v>96.256</c:v>
                </c:pt>
                <c:pt idx="1168">
                  <c:v>97.28</c:v>
                </c:pt>
                <c:pt idx="1169">
                  <c:v>98.304000000000002</c:v>
                </c:pt>
                <c:pt idx="1170">
                  <c:v>99.328000000000003</c:v>
                </c:pt>
                <c:pt idx="1171">
                  <c:v>99.84</c:v>
                </c:pt>
                <c:pt idx="1172">
                  <c:v>100.60799999999999</c:v>
                </c:pt>
                <c:pt idx="1173">
                  <c:v>100.99199999999999</c:v>
                </c:pt>
                <c:pt idx="1174">
                  <c:v>101.11999999999999</c:v>
                </c:pt>
                <c:pt idx="1175">
                  <c:v>101.37599999999999</c:v>
                </c:pt>
                <c:pt idx="1176">
                  <c:v>101.568</c:v>
                </c:pt>
                <c:pt idx="1177">
                  <c:v>101.63200000000001</c:v>
                </c:pt>
                <c:pt idx="1178">
                  <c:v>101.696</c:v>
                </c:pt>
                <c:pt idx="1179">
                  <c:v>101.76</c:v>
                </c:pt>
                <c:pt idx="1180">
                  <c:v>101.88800000000001</c:v>
                </c:pt>
                <c:pt idx="1181">
                  <c:v>102.14400000000001</c:v>
                </c:pt>
                <c:pt idx="1182">
                  <c:v>102.4</c:v>
                </c:pt>
                <c:pt idx="1183">
                  <c:v>102.91200000000001</c:v>
                </c:pt>
                <c:pt idx="1184">
                  <c:v>103.42400000000001</c:v>
                </c:pt>
                <c:pt idx="1185">
                  <c:v>103.93599999999999</c:v>
                </c:pt>
                <c:pt idx="1186">
                  <c:v>104.19199999999999</c:v>
                </c:pt>
                <c:pt idx="1187">
                  <c:v>104.44799999999999</c:v>
                </c:pt>
                <c:pt idx="1188">
                  <c:v>104.57599999999999</c:v>
                </c:pt>
                <c:pt idx="1189">
                  <c:v>104.70399999999999</c:v>
                </c:pt>
                <c:pt idx="1190">
                  <c:v>104.83199999999999</c:v>
                </c:pt>
                <c:pt idx="1191">
                  <c:v>104.96</c:v>
                </c:pt>
                <c:pt idx="1192">
                  <c:v>105.08799999999999</c:v>
                </c:pt>
                <c:pt idx="1193">
                  <c:v>105.21599999999999</c:v>
                </c:pt>
                <c:pt idx="1194">
                  <c:v>105.34399999999999</c:v>
                </c:pt>
                <c:pt idx="1195">
                  <c:v>105.72800000000001</c:v>
                </c:pt>
                <c:pt idx="1196">
                  <c:v>105.98400000000001</c:v>
                </c:pt>
                <c:pt idx="1197">
                  <c:v>106.49600000000001</c:v>
                </c:pt>
                <c:pt idx="1198">
                  <c:v>107.008</c:v>
                </c:pt>
                <c:pt idx="1199">
                  <c:v>107.264</c:v>
                </c:pt>
                <c:pt idx="1200">
                  <c:v>107.52</c:v>
                </c:pt>
                <c:pt idx="1201">
                  <c:v>107.776</c:v>
                </c:pt>
                <c:pt idx="1202">
                  <c:v>108.032</c:v>
                </c:pt>
                <c:pt idx="1203">
                  <c:v>108.288</c:v>
                </c:pt>
                <c:pt idx="1204">
                  <c:v>108.544</c:v>
                </c:pt>
                <c:pt idx="1205">
                  <c:v>109.056</c:v>
                </c:pt>
                <c:pt idx="1206">
                  <c:v>109.56800000000001</c:v>
                </c:pt>
                <c:pt idx="1207">
                  <c:v>110.592</c:v>
                </c:pt>
                <c:pt idx="1208">
                  <c:v>113.664</c:v>
                </c:pt>
                <c:pt idx="1209">
                  <c:v>114.688</c:v>
                </c:pt>
                <c:pt idx="1210">
                  <c:v>115.712</c:v>
                </c:pt>
                <c:pt idx="1211">
                  <c:v>116.73599999999999</c:v>
                </c:pt>
                <c:pt idx="1212">
                  <c:v>117.76</c:v>
                </c:pt>
                <c:pt idx="1213">
                  <c:v>118.78400000000001</c:v>
                </c:pt>
                <c:pt idx="1214">
                  <c:v>119.80800000000001</c:v>
                </c:pt>
                <c:pt idx="1215">
                  <c:v>120.83200000000001</c:v>
                </c:pt>
                <c:pt idx="1216">
                  <c:v>121.08800000000001</c:v>
                </c:pt>
                <c:pt idx="1217">
                  <c:v>121.34400000000001</c:v>
                </c:pt>
                <c:pt idx="1218">
                  <c:v>121.47199999999999</c:v>
                </c:pt>
                <c:pt idx="1219">
                  <c:v>121.72799999999999</c:v>
                </c:pt>
                <c:pt idx="1220">
                  <c:v>121.85600000000001</c:v>
                </c:pt>
                <c:pt idx="1221">
                  <c:v>121.92</c:v>
                </c:pt>
                <c:pt idx="1222">
                  <c:v>122.11199999999999</c:v>
                </c:pt>
                <c:pt idx="1223">
                  <c:v>122.36799999999999</c:v>
                </c:pt>
                <c:pt idx="1224">
                  <c:v>122.624</c:v>
                </c:pt>
                <c:pt idx="1225">
                  <c:v>122.88</c:v>
                </c:pt>
                <c:pt idx="1226">
                  <c:v>123.904</c:v>
                </c:pt>
                <c:pt idx="1227">
                  <c:v>124.928</c:v>
                </c:pt>
                <c:pt idx="1228">
                  <c:v>126.46399999999998</c:v>
                </c:pt>
                <c:pt idx="1229">
                  <c:v>126.72000000000001</c:v>
                </c:pt>
                <c:pt idx="1230">
                  <c:v>126.97600000000001</c:v>
                </c:pt>
                <c:pt idx="1231">
                  <c:v>127.104</c:v>
                </c:pt>
                <c:pt idx="1232">
                  <c:v>127.23200000000001</c:v>
                </c:pt>
                <c:pt idx="1233">
                  <c:v>127.36</c:v>
                </c:pt>
                <c:pt idx="1234">
                  <c:v>127.48800000000001</c:v>
                </c:pt>
                <c:pt idx="1235">
                  <c:v>127.616</c:v>
                </c:pt>
                <c:pt idx="1236">
                  <c:v>127.74400000000001</c:v>
                </c:pt>
                <c:pt idx="1237">
                  <c:v>128.256</c:v>
                </c:pt>
                <c:pt idx="1238">
                  <c:v>128.512</c:v>
                </c:pt>
                <c:pt idx="1239">
                  <c:v>128.768</c:v>
                </c:pt>
                <c:pt idx="1240">
                  <c:v>129.024</c:v>
                </c:pt>
                <c:pt idx="1241">
                  <c:v>129.536</c:v>
                </c:pt>
                <c:pt idx="1242">
                  <c:v>130.048</c:v>
                </c:pt>
                <c:pt idx="1243">
                  <c:v>131.072</c:v>
                </c:pt>
                <c:pt idx="1244">
                  <c:v>134.14400000000001</c:v>
                </c:pt>
                <c:pt idx="1245">
                  <c:v>138.24</c:v>
                </c:pt>
                <c:pt idx="1246">
                  <c:v>142.33600000000001</c:v>
                </c:pt>
                <c:pt idx="1247">
                  <c:v>145.40799999999999</c:v>
                </c:pt>
                <c:pt idx="1248">
                  <c:v>145.91999999999999</c:v>
                </c:pt>
                <c:pt idx="1249">
                  <c:v>146.43199999999999</c:v>
                </c:pt>
                <c:pt idx="1250">
                  <c:v>146.56</c:v>
                </c:pt>
                <c:pt idx="1251">
                  <c:v>146.68799999999999</c:v>
                </c:pt>
                <c:pt idx="1252">
                  <c:v>146.94399999999999</c:v>
                </c:pt>
                <c:pt idx="1253">
                  <c:v>147.072</c:v>
                </c:pt>
                <c:pt idx="1254">
                  <c:v>147.136</c:v>
                </c:pt>
                <c:pt idx="1255">
                  <c:v>147.328</c:v>
                </c:pt>
                <c:pt idx="1256">
                  <c:v>147.45599999999999</c:v>
                </c:pt>
                <c:pt idx="1257">
                  <c:v>147.96799999999999</c:v>
                </c:pt>
                <c:pt idx="1258">
                  <c:v>148.096</c:v>
                </c:pt>
                <c:pt idx="1259">
                  <c:v>148.22399999999999</c:v>
                </c:pt>
                <c:pt idx="1260">
                  <c:v>148.352</c:v>
                </c:pt>
                <c:pt idx="1261">
                  <c:v>148.416</c:v>
                </c:pt>
                <c:pt idx="1262">
                  <c:v>148.47999999999999</c:v>
                </c:pt>
                <c:pt idx="1263">
                  <c:v>148.512</c:v>
                </c:pt>
                <c:pt idx="1264">
                  <c:v>148.73599999999999</c:v>
                </c:pt>
                <c:pt idx="1265">
                  <c:v>148.864</c:v>
                </c:pt>
                <c:pt idx="1266">
                  <c:v>149.24799999999999</c:v>
                </c:pt>
                <c:pt idx="1267">
                  <c:v>149.50400000000002</c:v>
                </c:pt>
                <c:pt idx="1268">
                  <c:v>150.01600000000002</c:v>
                </c:pt>
                <c:pt idx="1269">
                  <c:v>150.52800000000002</c:v>
                </c:pt>
                <c:pt idx="1270">
                  <c:v>150.78400000000002</c:v>
                </c:pt>
                <c:pt idx="1271">
                  <c:v>151.04000000000002</c:v>
                </c:pt>
                <c:pt idx="1272">
                  <c:v>151.55199999999999</c:v>
                </c:pt>
                <c:pt idx="1273">
                  <c:v>152.06399999999999</c:v>
                </c:pt>
                <c:pt idx="1274">
                  <c:v>152.19199999999998</c:v>
                </c:pt>
                <c:pt idx="1275">
                  <c:v>152.32</c:v>
                </c:pt>
                <c:pt idx="1276">
                  <c:v>152.44799999999998</c:v>
                </c:pt>
                <c:pt idx="1277">
                  <c:v>152.57599999999999</c:v>
                </c:pt>
                <c:pt idx="1278">
                  <c:v>152.83199999999999</c:v>
                </c:pt>
                <c:pt idx="1279">
                  <c:v>153.08799999999999</c:v>
                </c:pt>
                <c:pt idx="1280">
                  <c:v>153.6</c:v>
                </c:pt>
                <c:pt idx="1281">
                  <c:v>155.648</c:v>
                </c:pt>
                <c:pt idx="1282">
                  <c:v>156.672</c:v>
                </c:pt>
                <c:pt idx="1283">
                  <c:v>157.696</c:v>
                </c:pt>
                <c:pt idx="1284">
                  <c:v>159.232</c:v>
                </c:pt>
                <c:pt idx="1285">
                  <c:v>160</c:v>
                </c:pt>
                <c:pt idx="1286">
                  <c:v>161.792</c:v>
                </c:pt>
                <c:pt idx="1287">
                  <c:v>162.304</c:v>
                </c:pt>
                <c:pt idx="1288">
                  <c:v>162.43200000000002</c:v>
                </c:pt>
                <c:pt idx="1289">
                  <c:v>162.68800000000002</c:v>
                </c:pt>
                <c:pt idx="1290">
                  <c:v>162.816</c:v>
                </c:pt>
                <c:pt idx="1291">
                  <c:v>162.94400000000002</c:v>
                </c:pt>
                <c:pt idx="1292">
                  <c:v>163.072</c:v>
                </c:pt>
                <c:pt idx="1293">
                  <c:v>163.328</c:v>
                </c:pt>
                <c:pt idx="1294">
                  <c:v>163.45600000000002</c:v>
                </c:pt>
                <c:pt idx="1295">
                  <c:v>163.584</c:v>
                </c:pt>
                <c:pt idx="1296">
                  <c:v>163.71200000000002</c:v>
                </c:pt>
                <c:pt idx="1297">
                  <c:v>163.904</c:v>
                </c:pt>
                <c:pt idx="1298">
                  <c:v>163.96799999999999</c:v>
                </c:pt>
                <c:pt idx="1299">
                  <c:v>164.09599999999998</c:v>
                </c:pt>
                <c:pt idx="1300">
                  <c:v>164.35199999999998</c:v>
                </c:pt>
                <c:pt idx="1301">
                  <c:v>164.48</c:v>
                </c:pt>
                <c:pt idx="1302">
                  <c:v>164.60799999999998</c:v>
                </c:pt>
                <c:pt idx="1303">
                  <c:v>164.768</c:v>
                </c:pt>
                <c:pt idx="1304">
                  <c:v>164.79999999999998</c:v>
                </c:pt>
                <c:pt idx="1305">
                  <c:v>164.864</c:v>
                </c:pt>
                <c:pt idx="1306">
                  <c:v>164.99199999999999</c:v>
                </c:pt>
                <c:pt idx="1307">
                  <c:v>165.12</c:v>
                </c:pt>
                <c:pt idx="1308">
                  <c:v>165.376</c:v>
                </c:pt>
                <c:pt idx="1309">
                  <c:v>165.88800000000001</c:v>
                </c:pt>
                <c:pt idx="1310">
                  <c:v>166.91200000000001</c:v>
                </c:pt>
                <c:pt idx="1311">
                  <c:v>167.93600000000001</c:v>
                </c:pt>
                <c:pt idx="1312">
                  <c:v>168.96</c:v>
                </c:pt>
                <c:pt idx="1313">
                  <c:v>171.00799999999998</c:v>
                </c:pt>
                <c:pt idx="1314">
                  <c:v>176.12800000000001</c:v>
                </c:pt>
                <c:pt idx="1315">
                  <c:v>178.17599999999999</c:v>
                </c:pt>
                <c:pt idx="1316">
                  <c:v>181.24800000000002</c:v>
                </c:pt>
                <c:pt idx="1317">
                  <c:v>181.76000000000002</c:v>
                </c:pt>
                <c:pt idx="1318">
                  <c:v>182.27200000000002</c:v>
                </c:pt>
                <c:pt idx="1319">
                  <c:v>182.78399999999999</c:v>
                </c:pt>
                <c:pt idx="1320">
                  <c:v>183.55199999999999</c:v>
                </c:pt>
                <c:pt idx="1321">
                  <c:v>183.80799999999999</c:v>
                </c:pt>
                <c:pt idx="1322">
                  <c:v>187.392</c:v>
                </c:pt>
                <c:pt idx="1323">
                  <c:v>188.41600000000003</c:v>
                </c:pt>
                <c:pt idx="1324">
                  <c:v>189.44</c:v>
                </c:pt>
                <c:pt idx="1325">
                  <c:v>199.68</c:v>
                </c:pt>
                <c:pt idx="1326">
                  <c:v>200</c:v>
                </c:pt>
              </c:numCache>
            </c:numRef>
          </c:xVal>
          <c:yVal>
            <c:numRef>
              <c:f>'911'!$K$2:$K$1328</c:f>
              <c:numCache>
                <c:formatCode>General</c:formatCode>
                <c:ptCount val="1327"/>
                <c:pt idx="0">
                  <c:v>0.57399800000000001</c:v>
                </c:pt>
                <c:pt idx="1">
                  <c:v>0.57394199999999995</c:v>
                </c:pt>
                <c:pt idx="2">
                  <c:v>0.57394199999999995</c:v>
                </c:pt>
                <c:pt idx="3">
                  <c:v>0.57394199999999995</c:v>
                </c:pt>
                <c:pt idx="4">
                  <c:v>0.57394199999999995</c:v>
                </c:pt>
                <c:pt idx="5">
                  <c:v>0.57394199999999995</c:v>
                </c:pt>
                <c:pt idx="6">
                  <c:v>0.57340800000000003</c:v>
                </c:pt>
                <c:pt idx="7">
                  <c:v>0.57340800000000003</c:v>
                </c:pt>
                <c:pt idx="8">
                  <c:v>0.57400099999999998</c:v>
                </c:pt>
                <c:pt idx="9">
                  <c:v>0.574295</c:v>
                </c:pt>
                <c:pt idx="10">
                  <c:v>0.574295</c:v>
                </c:pt>
                <c:pt idx="11">
                  <c:v>0.57472100000000004</c:v>
                </c:pt>
                <c:pt idx="12">
                  <c:v>0.57472100000000004</c:v>
                </c:pt>
                <c:pt idx="13">
                  <c:v>0.57543699999999998</c:v>
                </c:pt>
                <c:pt idx="14">
                  <c:v>0.57543699999999998</c:v>
                </c:pt>
                <c:pt idx="15">
                  <c:v>0.575766</c:v>
                </c:pt>
                <c:pt idx="16">
                  <c:v>0.575766</c:v>
                </c:pt>
                <c:pt idx="17">
                  <c:v>0.575766</c:v>
                </c:pt>
                <c:pt idx="18">
                  <c:v>0.575766</c:v>
                </c:pt>
                <c:pt idx="19">
                  <c:v>0.57524799999999998</c:v>
                </c:pt>
                <c:pt idx="20">
                  <c:v>0.57524799999999998</c:v>
                </c:pt>
                <c:pt idx="21">
                  <c:v>0.57504200000000005</c:v>
                </c:pt>
                <c:pt idx="22">
                  <c:v>0.57504200000000005</c:v>
                </c:pt>
                <c:pt idx="23">
                  <c:v>0.57524799999999998</c:v>
                </c:pt>
                <c:pt idx="24">
                  <c:v>0.57524799999999998</c:v>
                </c:pt>
                <c:pt idx="25">
                  <c:v>0.57620300000000002</c:v>
                </c:pt>
                <c:pt idx="26">
                  <c:v>0.57620300000000002</c:v>
                </c:pt>
                <c:pt idx="27">
                  <c:v>0.57653799999999999</c:v>
                </c:pt>
                <c:pt idx="28">
                  <c:v>0.57653799999999999</c:v>
                </c:pt>
                <c:pt idx="29">
                  <c:v>0.57653799999999999</c:v>
                </c:pt>
                <c:pt idx="30">
                  <c:v>0.57653799999999999</c:v>
                </c:pt>
                <c:pt idx="31">
                  <c:v>0.57656600000000002</c:v>
                </c:pt>
                <c:pt idx="32">
                  <c:v>0.57656600000000002</c:v>
                </c:pt>
                <c:pt idx="33">
                  <c:v>0.57656600000000002</c:v>
                </c:pt>
                <c:pt idx="34">
                  <c:v>0.57656600000000002</c:v>
                </c:pt>
                <c:pt idx="35">
                  <c:v>0.57656600000000002</c:v>
                </c:pt>
                <c:pt idx="36">
                  <c:v>0.57658900000000002</c:v>
                </c:pt>
                <c:pt idx="37">
                  <c:v>0.57658900000000002</c:v>
                </c:pt>
                <c:pt idx="38">
                  <c:v>0.57658900000000002</c:v>
                </c:pt>
                <c:pt idx="39">
                  <c:v>0.57658900000000002</c:v>
                </c:pt>
                <c:pt idx="40">
                  <c:v>0.577241</c:v>
                </c:pt>
                <c:pt idx="41">
                  <c:v>0.57686400000000004</c:v>
                </c:pt>
                <c:pt idx="42">
                  <c:v>0.57686400000000004</c:v>
                </c:pt>
                <c:pt idx="43">
                  <c:v>0.57686400000000004</c:v>
                </c:pt>
                <c:pt idx="44">
                  <c:v>0.57456799999999997</c:v>
                </c:pt>
                <c:pt idx="45">
                  <c:v>0.57456799999999997</c:v>
                </c:pt>
                <c:pt idx="46">
                  <c:v>0.57314699999999996</c:v>
                </c:pt>
                <c:pt idx="47">
                  <c:v>0.57314699999999996</c:v>
                </c:pt>
                <c:pt idx="48">
                  <c:v>0.57314699999999996</c:v>
                </c:pt>
                <c:pt idx="49">
                  <c:v>0.57052499999999995</c:v>
                </c:pt>
                <c:pt idx="50">
                  <c:v>0.57052499999999995</c:v>
                </c:pt>
                <c:pt idx="51">
                  <c:v>0.57052499999999995</c:v>
                </c:pt>
                <c:pt idx="52">
                  <c:v>0.56760600000000005</c:v>
                </c:pt>
                <c:pt idx="53">
                  <c:v>0.56625899999999996</c:v>
                </c:pt>
                <c:pt idx="54">
                  <c:v>0.56625899999999996</c:v>
                </c:pt>
                <c:pt idx="55">
                  <c:v>0.56625899999999996</c:v>
                </c:pt>
                <c:pt idx="56">
                  <c:v>0.56625899999999996</c:v>
                </c:pt>
                <c:pt idx="57">
                  <c:v>0.56625899999999996</c:v>
                </c:pt>
                <c:pt idx="58">
                  <c:v>0.56386999999999998</c:v>
                </c:pt>
                <c:pt idx="59">
                  <c:v>0.56386999999999998</c:v>
                </c:pt>
                <c:pt idx="60">
                  <c:v>0.56350199999999995</c:v>
                </c:pt>
                <c:pt idx="61">
                  <c:v>0.56350199999999995</c:v>
                </c:pt>
                <c:pt idx="62">
                  <c:v>0.56350199999999995</c:v>
                </c:pt>
                <c:pt idx="63">
                  <c:v>0.56350199999999995</c:v>
                </c:pt>
                <c:pt idx="64">
                  <c:v>0.56350199999999995</c:v>
                </c:pt>
                <c:pt idx="65">
                  <c:v>0.56350199999999995</c:v>
                </c:pt>
                <c:pt idx="66">
                  <c:v>0.56350199999999995</c:v>
                </c:pt>
                <c:pt idx="67">
                  <c:v>0.56350199999999995</c:v>
                </c:pt>
                <c:pt idx="68">
                  <c:v>0.56369499999999995</c:v>
                </c:pt>
                <c:pt idx="69">
                  <c:v>0.56369499999999995</c:v>
                </c:pt>
                <c:pt idx="70">
                  <c:v>0.56369499999999995</c:v>
                </c:pt>
                <c:pt idx="71">
                  <c:v>0.56369499999999995</c:v>
                </c:pt>
                <c:pt idx="72">
                  <c:v>0.56369499999999995</c:v>
                </c:pt>
                <c:pt idx="73">
                  <c:v>0.56447999999999998</c:v>
                </c:pt>
                <c:pt idx="74">
                  <c:v>0.56478700000000004</c:v>
                </c:pt>
                <c:pt idx="75">
                  <c:v>0.56532700000000002</c:v>
                </c:pt>
                <c:pt idx="76">
                  <c:v>0.56603000000000003</c:v>
                </c:pt>
                <c:pt idx="77">
                  <c:v>0.56603000000000003</c:v>
                </c:pt>
                <c:pt idx="78">
                  <c:v>0.56603000000000003</c:v>
                </c:pt>
                <c:pt idx="79">
                  <c:v>0.56888700000000003</c:v>
                </c:pt>
                <c:pt idx="80">
                  <c:v>0.56888700000000003</c:v>
                </c:pt>
                <c:pt idx="81">
                  <c:v>0.56888700000000003</c:v>
                </c:pt>
                <c:pt idx="82">
                  <c:v>0.57186099999999995</c:v>
                </c:pt>
                <c:pt idx="83">
                  <c:v>0.57186099999999995</c:v>
                </c:pt>
                <c:pt idx="84">
                  <c:v>0.57186099999999995</c:v>
                </c:pt>
                <c:pt idx="85">
                  <c:v>0.57699900000000004</c:v>
                </c:pt>
                <c:pt idx="86">
                  <c:v>0.57819399999999999</c:v>
                </c:pt>
                <c:pt idx="87">
                  <c:v>0.57819399999999999</c:v>
                </c:pt>
                <c:pt idx="88">
                  <c:v>0.57819399999999999</c:v>
                </c:pt>
                <c:pt idx="89">
                  <c:v>0.58131999999999995</c:v>
                </c:pt>
                <c:pt idx="90">
                  <c:v>0.58131999999999995</c:v>
                </c:pt>
                <c:pt idx="91">
                  <c:v>0.58232200000000001</c:v>
                </c:pt>
                <c:pt idx="92">
                  <c:v>0.58232200000000001</c:v>
                </c:pt>
                <c:pt idx="93">
                  <c:v>0.58304900000000004</c:v>
                </c:pt>
                <c:pt idx="94">
                  <c:v>0.58304900000000004</c:v>
                </c:pt>
                <c:pt idx="95">
                  <c:v>0.58304900000000004</c:v>
                </c:pt>
                <c:pt idx="96">
                  <c:v>0.58304900000000004</c:v>
                </c:pt>
                <c:pt idx="97">
                  <c:v>0.58304900000000004</c:v>
                </c:pt>
                <c:pt idx="98">
                  <c:v>0.58319600000000005</c:v>
                </c:pt>
                <c:pt idx="99">
                  <c:v>0.58319600000000005</c:v>
                </c:pt>
                <c:pt idx="100">
                  <c:v>0.58364199999999999</c:v>
                </c:pt>
                <c:pt idx="101">
                  <c:v>0.58364199999999999</c:v>
                </c:pt>
                <c:pt idx="102">
                  <c:v>0.58447300000000002</c:v>
                </c:pt>
                <c:pt idx="103">
                  <c:v>0.58447300000000002</c:v>
                </c:pt>
                <c:pt idx="104">
                  <c:v>0.58560999999999996</c:v>
                </c:pt>
                <c:pt idx="105">
                  <c:v>0.58560999999999996</c:v>
                </c:pt>
                <c:pt idx="106">
                  <c:v>0.58560999999999996</c:v>
                </c:pt>
                <c:pt idx="107">
                  <c:v>0.58560999999999996</c:v>
                </c:pt>
                <c:pt idx="108">
                  <c:v>0.58560999999999996</c:v>
                </c:pt>
                <c:pt idx="109">
                  <c:v>0.58560999999999996</c:v>
                </c:pt>
                <c:pt idx="110">
                  <c:v>0.58560999999999996</c:v>
                </c:pt>
                <c:pt idx="111">
                  <c:v>0.58560999999999996</c:v>
                </c:pt>
                <c:pt idx="112">
                  <c:v>0.58956200000000003</c:v>
                </c:pt>
                <c:pt idx="113">
                  <c:v>0.58956200000000003</c:v>
                </c:pt>
                <c:pt idx="114">
                  <c:v>0.58956200000000003</c:v>
                </c:pt>
                <c:pt idx="115">
                  <c:v>0.59153100000000003</c:v>
                </c:pt>
                <c:pt idx="116">
                  <c:v>0.59153100000000003</c:v>
                </c:pt>
                <c:pt idx="117">
                  <c:v>0.59153100000000003</c:v>
                </c:pt>
                <c:pt idx="118">
                  <c:v>0.59499100000000005</c:v>
                </c:pt>
                <c:pt idx="119">
                  <c:v>0.59499100000000005</c:v>
                </c:pt>
                <c:pt idx="120">
                  <c:v>0.59631400000000001</c:v>
                </c:pt>
                <c:pt idx="121">
                  <c:v>0.59631400000000001</c:v>
                </c:pt>
                <c:pt idx="122">
                  <c:v>0.59731400000000001</c:v>
                </c:pt>
                <c:pt idx="123">
                  <c:v>0.59731400000000001</c:v>
                </c:pt>
                <c:pt idx="124">
                  <c:v>0.59731400000000001</c:v>
                </c:pt>
                <c:pt idx="125">
                  <c:v>0.599055</c:v>
                </c:pt>
                <c:pt idx="126">
                  <c:v>0.599055</c:v>
                </c:pt>
                <c:pt idx="127">
                  <c:v>0.599055</c:v>
                </c:pt>
                <c:pt idx="128">
                  <c:v>0.60050999999999999</c:v>
                </c:pt>
                <c:pt idx="129">
                  <c:v>0.60050999999999999</c:v>
                </c:pt>
                <c:pt idx="130">
                  <c:v>0.60050999999999999</c:v>
                </c:pt>
                <c:pt idx="131">
                  <c:v>0.60050999999999999</c:v>
                </c:pt>
                <c:pt idx="132">
                  <c:v>0.60050999999999999</c:v>
                </c:pt>
                <c:pt idx="133">
                  <c:v>0.60050999999999999</c:v>
                </c:pt>
                <c:pt idx="134">
                  <c:v>0.60050999999999999</c:v>
                </c:pt>
                <c:pt idx="135">
                  <c:v>0.60413700000000004</c:v>
                </c:pt>
                <c:pt idx="136">
                  <c:v>0.60413700000000004</c:v>
                </c:pt>
                <c:pt idx="137">
                  <c:v>0.60413700000000004</c:v>
                </c:pt>
                <c:pt idx="138">
                  <c:v>0.60609500000000005</c:v>
                </c:pt>
                <c:pt idx="139">
                  <c:v>0.60609500000000005</c:v>
                </c:pt>
                <c:pt idx="140">
                  <c:v>0.60755599999999998</c:v>
                </c:pt>
                <c:pt idx="141">
                  <c:v>0.608402</c:v>
                </c:pt>
                <c:pt idx="142">
                  <c:v>0.61088699999999996</c:v>
                </c:pt>
                <c:pt idx="143">
                  <c:v>0.61395</c:v>
                </c:pt>
                <c:pt idx="144">
                  <c:v>0.61557300000000004</c:v>
                </c:pt>
                <c:pt idx="145">
                  <c:v>0.61751900000000004</c:v>
                </c:pt>
                <c:pt idx="146">
                  <c:v>0.61977599999999999</c:v>
                </c:pt>
                <c:pt idx="147">
                  <c:v>0.61977599999999999</c:v>
                </c:pt>
                <c:pt idx="148">
                  <c:v>0.62606700000000004</c:v>
                </c:pt>
                <c:pt idx="149">
                  <c:v>0.62977099999999997</c:v>
                </c:pt>
                <c:pt idx="150">
                  <c:v>0.633239</c:v>
                </c:pt>
                <c:pt idx="151">
                  <c:v>0.63693900000000003</c:v>
                </c:pt>
                <c:pt idx="152">
                  <c:v>0.64292499999999997</c:v>
                </c:pt>
                <c:pt idx="153">
                  <c:v>0.64847100000000002</c:v>
                </c:pt>
                <c:pt idx="154">
                  <c:v>0.65266400000000002</c:v>
                </c:pt>
                <c:pt idx="155">
                  <c:v>0.65592899999999998</c:v>
                </c:pt>
                <c:pt idx="156">
                  <c:v>0.65776299999999999</c:v>
                </c:pt>
                <c:pt idx="157">
                  <c:v>0.65894299999999995</c:v>
                </c:pt>
                <c:pt idx="158">
                  <c:v>0.65933399999999998</c:v>
                </c:pt>
                <c:pt idx="159">
                  <c:v>0.65893800000000002</c:v>
                </c:pt>
                <c:pt idx="160">
                  <c:v>0.65893800000000002</c:v>
                </c:pt>
                <c:pt idx="161">
                  <c:v>0.65696600000000005</c:v>
                </c:pt>
                <c:pt idx="162">
                  <c:v>0.65656000000000003</c:v>
                </c:pt>
                <c:pt idx="163">
                  <c:v>0.65720199999999995</c:v>
                </c:pt>
                <c:pt idx="164">
                  <c:v>0.65746499999999997</c:v>
                </c:pt>
                <c:pt idx="165">
                  <c:v>0.65746499999999997</c:v>
                </c:pt>
                <c:pt idx="166">
                  <c:v>0.65737599999999996</c:v>
                </c:pt>
                <c:pt idx="167">
                  <c:v>0.65662900000000002</c:v>
                </c:pt>
                <c:pt idx="168">
                  <c:v>0.65462799999999999</c:v>
                </c:pt>
                <c:pt idx="169">
                  <c:v>0.653609</c:v>
                </c:pt>
                <c:pt idx="170">
                  <c:v>0.653609</c:v>
                </c:pt>
                <c:pt idx="171">
                  <c:v>0.65301900000000002</c:v>
                </c:pt>
                <c:pt idx="172">
                  <c:v>0.65301900000000002</c:v>
                </c:pt>
                <c:pt idx="173">
                  <c:v>0.65140600000000004</c:v>
                </c:pt>
                <c:pt idx="174">
                  <c:v>0.65140600000000004</c:v>
                </c:pt>
                <c:pt idx="175">
                  <c:v>0.65140600000000004</c:v>
                </c:pt>
                <c:pt idx="176">
                  <c:v>0.65140600000000004</c:v>
                </c:pt>
                <c:pt idx="177">
                  <c:v>0.65140600000000004</c:v>
                </c:pt>
                <c:pt idx="178">
                  <c:v>0.649644</c:v>
                </c:pt>
                <c:pt idx="179">
                  <c:v>0.649644</c:v>
                </c:pt>
                <c:pt idx="180">
                  <c:v>0.64837999999999996</c:v>
                </c:pt>
                <c:pt idx="181">
                  <c:v>0.64837999999999996</c:v>
                </c:pt>
                <c:pt idx="182">
                  <c:v>0.64837999999999996</c:v>
                </c:pt>
                <c:pt idx="183">
                  <c:v>0.64592300000000002</c:v>
                </c:pt>
                <c:pt idx="184">
                  <c:v>0.64509000000000005</c:v>
                </c:pt>
                <c:pt idx="185">
                  <c:v>0.64509000000000005</c:v>
                </c:pt>
                <c:pt idx="186">
                  <c:v>0.64195000000000002</c:v>
                </c:pt>
                <c:pt idx="187">
                  <c:v>0.64104700000000003</c:v>
                </c:pt>
                <c:pt idx="188">
                  <c:v>0.64104700000000003</c:v>
                </c:pt>
                <c:pt idx="189">
                  <c:v>0.638687</c:v>
                </c:pt>
                <c:pt idx="190">
                  <c:v>0.638687</c:v>
                </c:pt>
                <c:pt idx="191">
                  <c:v>0.638687</c:v>
                </c:pt>
                <c:pt idx="192">
                  <c:v>0.63559399999999999</c:v>
                </c:pt>
                <c:pt idx="193">
                  <c:v>0.63559399999999999</c:v>
                </c:pt>
                <c:pt idx="194">
                  <c:v>0.63332200000000005</c:v>
                </c:pt>
                <c:pt idx="195">
                  <c:v>0.63234000000000001</c:v>
                </c:pt>
                <c:pt idx="196">
                  <c:v>0.63234000000000001</c:v>
                </c:pt>
                <c:pt idx="197">
                  <c:v>0.62974699999999995</c:v>
                </c:pt>
                <c:pt idx="198">
                  <c:v>0.62867899999999999</c:v>
                </c:pt>
                <c:pt idx="199">
                  <c:v>0.62867899999999999</c:v>
                </c:pt>
                <c:pt idx="200">
                  <c:v>0.62678199999999995</c:v>
                </c:pt>
                <c:pt idx="201">
                  <c:v>0.62584899999999999</c:v>
                </c:pt>
                <c:pt idx="202">
                  <c:v>0.62514599999999998</c:v>
                </c:pt>
                <c:pt idx="203">
                  <c:v>0.62514599999999998</c:v>
                </c:pt>
                <c:pt idx="204">
                  <c:v>0.62396099999999999</c:v>
                </c:pt>
                <c:pt idx="205">
                  <c:v>0.62332100000000001</c:v>
                </c:pt>
                <c:pt idx="206">
                  <c:v>0.62332100000000001</c:v>
                </c:pt>
                <c:pt idx="207">
                  <c:v>0.62332100000000001</c:v>
                </c:pt>
                <c:pt idx="208">
                  <c:v>0.62180199999999997</c:v>
                </c:pt>
                <c:pt idx="209">
                  <c:v>0.62109400000000003</c:v>
                </c:pt>
                <c:pt idx="210">
                  <c:v>0.62109400000000003</c:v>
                </c:pt>
                <c:pt idx="211">
                  <c:v>0.62019000000000002</c:v>
                </c:pt>
                <c:pt idx="212">
                  <c:v>0.62019000000000002</c:v>
                </c:pt>
                <c:pt idx="213">
                  <c:v>0.61842799999999998</c:v>
                </c:pt>
                <c:pt idx="214">
                  <c:v>0.61768599999999996</c:v>
                </c:pt>
                <c:pt idx="215">
                  <c:v>0.61712800000000001</c:v>
                </c:pt>
                <c:pt idx="216">
                  <c:v>0.61712800000000001</c:v>
                </c:pt>
                <c:pt idx="217">
                  <c:v>0.61566600000000005</c:v>
                </c:pt>
                <c:pt idx="218">
                  <c:v>0.61566600000000005</c:v>
                </c:pt>
                <c:pt idx="219">
                  <c:v>0.61566600000000005</c:v>
                </c:pt>
                <c:pt idx="220">
                  <c:v>0.61422600000000005</c:v>
                </c:pt>
                <c:pt idx="221">
                  <c:v>0.61291300000000004</c:v>
                </c:pt>
                <c:pt idx="222">
                  <c:v>0.61239699999999997</c:v>
                </c:pt>
                <c:pt idx="223">
                  <c:v>0.61239699999999997</c:v>
                </c:pt>
                <c:pt idx="224">
                  <c:v>0.61239699999999997</c:v>
                </c:pt>
                <c:pt idx="225">
                  <c:v>0.60985500000000004</c:v>
                </c:pt>
                <c:pt idx="226">
                  <c:v>0.60929800000000001</c:v>
                </c:pt>
                <c:pt idx="227">
                  <c:v>0.60747899999999999</c:v>
                </c:pt>
                <c:pt idx="228">
                  <c:v>0.60747899999999999</c:v>
                </c:pt>
                <c:pt idx="229">
                  <c:v>0.60615600000000003</c:v>
                </c:pt>
                <c:pt idx="230">
                  <c:v>0.60615600000000003</c:v>
                </c:pt>
                <c:pt idx="231">
                  <c:v>0.60484099999999996</c:v>
                </c:pt>
                <c:pt idx="232">
                  <c:v>0.60484099999999996</c:v>
                </c:pt>
                <c:pt idx="233">
                  <c:v>0.60484099999999996</c:v>
                </c:pt>
                <c:pt idx="234">
                  <c:v>0.60484099999999996</c:v>
                </c:pt>
                <c:pt idx="235">
                  <c:v>0.60321199999999997</c:v>
                </c:pt>
                <c:pt idx="236">
                  <c:v>0.60321199999999997</c:v>
                </c:pt>
                <c:pt idx="237">
                  <c:v>0.60321199999999997</c:v>
                </c:pt>
                <c:pt idx="238">
                  <c:v>0.601607</c:v>
                </c:pt>
                <c:pt idx="239">
                  <c:v>0.601607</c:v>
                </c:pt>
                <c:pt idx="240">
                  <c:v>0.60042499999999999</c:v>
                </c:pt>
                <c:pt idx="241">
                  <c:v>0.60001499999999997</c:v>
                </c:pt>
                <c:pt idx="242">
                  <c:v>0.60001499999999997</c:v>
                </c:pt>
                <c:pt idx="243">
                  <c:v>0.59754399999999996</c:v>
                </c:pt>
                <c:pt idx="244">
                  <c:v>0.59754399999999996</c:v>
                </c:pt>
                <c:pt idx="245">
                  <c:v>0.59754399999999996</c:v>
                </c:pt>
                <c:pt idx="246">
                  <c:v>0.59592500000000004</c:v>
                </c:pt>
                <c:pt idx="247">
                  <c:v>0.59572499999999995</c:v>
                </c:pt>
                <c:pt idx="248">
                  <c:v>0.59569899999999998</c:v>
                </c:pt>
                <c:pt idx="249">
                  <c:v>0.59569899999999998</c:v>
                </c:pt>
                <c:pt idx="250">
                  <c:v>0.59484199999999998</c:v>
                </c:pt>
                <c:pt idx="251">
                  <c:v>0.59473100000000001</c:v>
                </c:pt>
                <c:pt idx="252">
                  <c:v>0.59422900000000001</c:v>
                </c:pt>
                <c:pt idx="253">
                  <c:v>0.59420399999999995</c:v>
                </c:pt>
                <c:pt idx="254">
                  <c:v>0.59435300000000002</c:v>
                </c:pt>
                <c:pt idx="255">
                  <c:v>0.59435300000000002</c:v>
                </c:pt>
                <c:pt idx="256">
                  <c:v>0.59419699999999998</c:v>
                </c:pt>
                <c:pt idx="257">
                  <c:v>0.59419699999999998</c:v>
                </c:pt>
                <c:pt idx="258">
                  <c:v>0.59465500000000004</c:v>
                </c:pt>
                <c:pt idx="259">
                  <c:v>0.59465500000000004</c:v>
                </c:pt>
                <c:pt idx="260">
                  <c:v>0.59552899999999998</c:v>
                </c:pt>
                <c:pt idx="261">
                  <c:v>0.59552899999999998</c:v>
                </c:pt>
                <c:pt idx="262">
                  <c:v>0.59552899999999998</c:v>
                </c:pt>
                <c:pt idx="263">
                  <c:v>0.59803899999999999</c:v>
                </c:pt>
                <c:pt idx="264">
                  <c:v>0.59803899999999999</c:v>
                </c:pt>
                <c:pt idx="265">
                  <c:v>0.59803899999999999</c:v>
                </c:pt>
                <c:pt idx="266">
                  <c:v>0.59803899999999999</c:v>
                </c:pt>
                <c:pt idx="267">
                  <c:v>0.60113399999999995</c:v>
                </c:pt>
                <c:pt idx="268">
                  <c:v>0.60182899999999995</c:v>
                </c:pt>
                <c:pt idx="269">
                  <c:v>0.60182899999999995</c:v>
                </c:pt>
                <c:pt idx="270">
                  <c:v>0.60182899999999995</c:v>
                </c:pt>
                <c:pt idx="271">
                  <c:v>0.60300600000000004</c:v>
                </c:pt>
                <c:pt idx="272">
                  <c:v>0.60300600000000004</c:v>
                </c:pt>
                <c:pt idx="273">
                  <c:v>0.60300600000000004</c:v>
                </c:pt>
                <c:pt idx="274">
                  <c:v>0.60469799999999996</c:v>
                </c:pt>
                <c:pt idx="275">
                  <c:v>0.60469799999999996</c:v>
                </c:pt>
                <c:pt idx="276">
                  <c:v>0.60469799999999996</c:v>
                </c:pt>
                <c:pt idx="277">
                  <c:v>0.60516199999999998</c:v>
                </c:pt>
                <c:pt idx="278">
                  <c:v>0.60516199999999998</c:v>
                </c:pt>
                <c:pt idx="279">
                  <c:v>0.605599</c:v>
                </c:pt>
                <c:pt idx="280">
                  <c:v>0.60584899999999997</c:v>
                </c:pt>
                <c:pt idx="281">
                  <c:v>0.60584899999999997</c:v>
                </c:pt>
                <c:pt idx="282">
                  <c:v>0.60584899999999997</c:v>
                </c:pt>
                <c:pt idx="283">
                  <c:v>0.60641800000000001</c:v>
                </c:pt>
                <c:pt idx="284">
                  <c:v>0.60641800000000001</c:v>
                </c:pt>
                <c:pt idx="285">
                  <c:v>0.60718799999999995</c:v>
                </c:pt>
                <c:pt idx="286">
                  <c:v>0.60752099999999998</c:v>
                </c:pt>
                <c:pt idx="287">
                  <c:v>0.60752099999999998</c:v>
                </c:pt>
                <c:pt idx="288">
                  <c:v>0.60752099999999998</c:v>
                </c:pt>
                <c:pt idx="289">
                  <c:v>0.60752099999999998</c:v>
                </c:pt>
                <c:pt idx="290">
                  <c:v>0.60752099999999998</c:v>
                </c:pt>
                <c:pt idx="291">
                  <c:v>0.60752099999999998</c:v>
                </c:pt>
                <c:pt idx="292">
                  <c:v>0.60956399999999999</c:v>
                </c:pt>
                <c:pt idx="293">
                  <c:v>0.60956399999999999</c:v>
                </c:pt>
                <c:pt idx="294">
                  <c:v>0.609873</c:v>
                </c:pt>
                <c:pt idx="295">
                  <c:v>0.609873</c:v>
                </c:pt>
                <c:pt idx="296">
                  <c:v>0.609873</c:v>
                </c:pt>
                <c:pt idx="297">
                  <c:v>0.60936100000000004</c:v>
                </c:pt>
                <c:pt idx="298">
                  <c:v>0.60936100000000004</c:v>
                </c:pt>
                <c:pt idx="299">
                  <c:v>0.60936100000000004</c:v>
                </c:pt>
                <c:pt idx="300">
                  <c:v>0.60865499999999995</c:v>
                </c:pt>
                <c:pt idx="301">
                  <c:v>0.60865499999999995</c:v>
                </c:pt>
                <c:pt idx="302">
                  <c:v>0.60865499999999995</c:v>
                </c:pt>
                <c:pt idx="303">
                  <c:v>0.60865499999999995</c:v>
                </c:pt>
                <c:pt idx="304">
                  <c:v>0.60865499999999995</c:v>
                </c:pt>
                <c:pt idx="305">
                  <c:v>0.60865499999999995</c:v>
                </c:pt>
                <c:pt idx="306">
                  <c:v>0.60865499999999995</c:v>
                </c:pt>
                <c:pt idx="307">
                  <c:v>0.60653299999999999</c:v>
                </c:pt>
                <c:pt idx="308">
                  <c:v>0.60653299999999999</c:v>
                </c:pt>
                <c:pt idx="309">
                  <c:v>0.60653299999999999</c:v>
                </c:pt>
                <c:pt idx="310">
                  <c:v>0.60653299999999999</c:v>
                </c:pt>
                <c:pt idx="311">
                  <c:v>0.603962</c:v>
                </c:pt>
                <c:pt idx="312">
                  <c:v>0.60368299999999997</c:v>
                </c:pt>
                <c:pt idx="313">
                  <c:v>0.60368299999999997</c:v>
                </c:pt>
                <c:pt idx="314">
                  <c:v>0.60274700000000003</c:v>
                </c:pt>
                <c:pt idx="315">
                  <c:v>0.60274700000000003</c:v>
                </c:pt>
                <c:pt idx="316">
                  <c:v>0.602136</c:v>
                </c:pt>
                <c:pt idx="317">
                  <c:v>0.602136</c:v>
                </c:pt>
                <c:pt idx="318">
                  <c:v>0.602136</c:v>
                </c:pt>
                <c:pt idx="319">
                  <c:v>0.60126199999999996</c:v>
                </c:pt>
                <c:pt idx="320">
                  <c:v>0.60126199999999996</c:v>
                </c:pt>
                <c:pt idx="321">
                  <c:v>0.60126199999999996</c:v>
                </c:pt>
                <c:pt idx="322">
                  <c:v>0.60055000000000003</c:v>
                </c:pt>
                <c:pt idx="323">
                  <c:v>0.60055000000000003</c:v>
                </c:pt>
                <c:pt idx="324">
                  <c:v>0.59925300000000004</c:v>
                </c:pt>
                <c:pt idx="325">
                  <c:v>0.59925300000000004</c:v>
                </c:pt>
                <c:pt idx="326">
                  <c:v>0.59925300000000004</c:v>
                </c:pt>
                <c:pt idx="327">
                  <c:v>0.59925300000000004</c:v>
                </c:pt>
                <c:pt idx="328">
                  <c:v>0.59726299999999999</c:v>
                </c:pt>
                <c:pt idx="329">
                  <c:v>0.59726299999999999</c:v>
                </c:pt>
                <c:pt idx="330">
                  <c:v>0.59726299999999999</c:v>
                </c:pt>
                <c:pt idx="331">
                  <c:v>0.59629399999999999</c:v>
                </c:pt>
                <c:pt idx="332">
                  <c:v>0.59629399999999999</c:v>
                </c:pt>
                <c:pt idx="333">
                  <c:v>0.59591700000000003</c:v>
                </c:pt>
                <c:pt idx="334">
                  <c:v>0.59594599999999998</c:v>
                </c:pt>
                <c:pt idx="335">
                  <c:v>0.59594599999999998</c:v>
                </c:pt>
                <c:pt idx="336">
                  <c:v>0.59514500000000004</c:v>
                </c:pt>
                <c:pt idx="337">
                  <c:v>0.59514500000000004</c:v>
                </c:pt>
                <c:pt idx="338">
                  <c:v>0.59514500000000004</c:v>
                </c:pt>
                <c:pt idx="339">
                  <c:v>0.59290100000000001</c:v>
                </c:pt>
                <c:pt idx="340">
                  <c:v>0.59171399999999996</c:v>
                </c:pt>
                <c:pt idx="341">
                  <c:v>0.59171399999999996</c:v>
                </c:pt>
                <c:pt idx="342">
                  <c:v>0.59171399999999996</c:v>
                </c:pt>
                <c:pt idx="343">
                  <c:v>0.588453</c:v>
                </c:pt>
                <c:pt idx="344">
                  <c:v>0.588453</c:v>
                </c:pt>
                <c:pt idx="345">
                  <c:v>0.588453</c:v>
                </c:pt>
                <c:pt idx="346">
                  <c:v>0.588453</c:v>
                </c:pt>
                <c:pt idx="347">
                  <c:v>0.588453</c:v>
                </c:pt>
                <c:pt idx="348">
                  <c:v>0.586067</c:v>
                </c:pt>
                <c:pt idx="349">
                  <c:v>0.586067</c:v>
                </c:pt>
                <c:pt idx="350">
                  <c:v>0.58525700000000003</c:v>
                </c:pt>
                <c:pt idx="351">
                  <c:v>0.58525700000000003</c:v>
                </c:pt>
                <c:pt idx="352">
                  <c:v>0.58525700000000003</c:v>
                </c:pt>
                <c:pt idx="353">
                  <c:v>0.58525700000000003</c:v>
                </c:pt>
                <c:pt idx="354">
                  <c:v>0.58525700000000003</c:v>
                </c:pt>
                <c:pt idx="355">
                  <c:v>0.58525700000000003</c:v>
                </c:pt>
                <c:pt idx="356">
                  <c:v>0.58525700000000003</c:v>
                </c:pt>
                <c:pt idx="357">
                  <c:v>0.58243900000000004</c:v>
                </c:pt>
                <c:pt idx="358">
                  <c:v>0.58243900000000004</c:v>
                </c:pt>
                <c:pt idx="359">
                  <c:v>0.58175299999999996</c:v>
                </c:pt>
                <c:pt idx="360">
                  <c:v>0.58175299999999996</c:v>
                </c:pt>
                <c:pt idx="361">
                  <c:v>0.58175299999999996</c:v>
                </c:pt>
                <c:pt idx="362">
                  <c:v>0.58110499999999998</c:v>
                </c:pt>
                <c:pt idx="363">
                  <c:v>0.58110499999999998</c:v>
                </c:pt>
                <c:pt idx="364">
                  <c:v>0.58110499999999998</c:v>
                </c:pt>
                <c:pt idx="365">
                  <c:v>0.58076799999999995</c:v>
                </c:pt>
                <c:pt idx="366">
                  <c:v>0.58076799999999995</c:v>
                </c:pt>
                <c:pt idx="367">
                  <c:v>0.58076799999999995</c:v>
                </c:pt>
                <c:pt idx="368">
                  <c:v>0.58076799999999995</c:v>
                </c:pt>
                <c:pt idx="369">
                  <c:v>0.58076799999999995</c:v>
                </c:pt>
                <c:pt idx="370">
                  <c:v>0.58060599999999996</c:v>
                </c:pt>
                <c:pt idx="371">
                  <c:v>0.58060599999999996</c:v>
                </c:pt>
                <c:pt idx="372">
                  <c:v>0.58034300000000005</c:v>
                </c:pt>
                <c:pt idx="373">
                  <c:v>0.58034300000000005</c:v>
                </c:pt>
                <c:pt idx="374">
                  <c:v>0.58030800000000005</c:v>
                </c:pt>
                <c:pt idx="375">
                  <c:v>0.58030800000000005</c:v>
                </c:pt>
                <c:pt idx="376">
                  <c:v>0.58030800000000005</c:v>
                </c:pt>
                <c:pt idx="377">
                  <c:v>0.58030800000000005</c:v>
                </c:pt>
                <c:pt idx="378">
                  <c:v>0.58030800000000005</c:v>
                </c:pt>
                <c:pt idx="379">
                  <c:v>0.58030800000000005</c:v>
                </c:pt>
                <c:pt idx="380">
                  <c:v>0.58069099999999996</c:v>
                </c:pt>
                <c:pt idx="381">
                  <c:v>0.58069099999999996</c:v>
                </c:pt>
                <c:pt idx="382">
                  <c:v>0.58069099999999996</c:v>
                </c:pt>
                <c:pt idx="383">
                  <c:v>0.58053399999999999</c:v>
                </c:pt>
                <c:pt idx="384">
                  <c:v>0.58053399999999999</c:v>
                </c:pt>
                <c:pt idx="385">
                  <c:v>0.58090299999999995</c:v>
                </c:pt>
                <c:pt idx="386">
                  <c:v>0.58090299999999995</c:v>
                </c:pt>
                <c:pt idx="387">
                  <c:v>0.58090299999999995</c:v>
                </c:pt>
                <c:pt idx="388">
                  <c:v>0.58090299999999995</c:v>
                </c:pt>
                <c:pt idx="389">
                  <c:v>0.58090299999999995</c:v>
                </c:pt>
                <c:pt idx="390">
                  <c:v>0.58090299999999995</c:v>
                </c:pt>
                <c:pt idx="391">
                  <c:v>0.58090299999999995</c:v>
                </c:pt>
                <c:pt idx="392">
                  <c:v>0.58090299999999995</c:v>
                </c:pt>
                <c:pt idx="393">
                  <c:v>0.58090299999999995</c:v>
                </c:pt>
                <c:pt idx="394">
                  <c:v>0.58090299999999995</c:v>
                </c:pt>
                <c:pt idx="395">
                  <c:v>0.58348599999999995</c:v>
                </c:pt>
                <c:pt idx="396">
                  <c:v>0.58348599999999995</c:v>
                </c:pt>
                <c:pt idx="397">
                  <c:v>0.58383700000000005</c:v>
                </c:pt>
                <c:pt idx="398">
                  <c:v>0.58383700000000005</c:v>
                </c:pt>
                <c:pt idx="399">
                  <c:v>0.58383700000000005</c:v>
                </c:pt>
                <c:pt idx="400">
                  <c:v>0.58401800000000004</c:v>
                </c:pt>
                <c:pt idx="401">
                  <c:v>0.58401800000000004</c:v>
                </c:pt>
                <c:pt idx="402">
                  <c:v>0.58401800000000004</c:v>
                </c:pt>
                <c:pt idx="403">
                  <c:v>0.58393499999999998</c:v>
                </c:pt>
                <c:pt idx="404">
                  <c:v>0.58393499999999998</c:v>
                </c:pt>
                <c:pt idx="405">
                  <c:v>0.58393499999999998</c:v>
                </c:pt>
                <c:pt idx="406">
                  <c:v>0.58463399999999999</c:v>
                </c:pt>
                <c:pt idx="407">
                  <c:v>0.58463399999999999</c:v>
                </c:pt>
                <c:pt idx="408">
                  <c:v>0.58463399999999999</c:v>
                </c:pt>
                <c:pt idx="409">
                  <c:v>0.58463399999999999</c:v>
                </c:pt>
                <c:pt idx="410">
                  <c:v>0.58463399999999999</c:v>
                </c:pt>
                <c:pt idx="411">
                  <c:v>0.58478600000000003</c:v>
                </c:pt>
                <c:pt idx="412">
                  <c:v>0.58478600000000003</c:v>
                </c:pt>
                <c:pt idx="413">
                  <c:v>0.58478600000000003</c:v>
                </c:pt>
                <c:pt idx="414">
                  <c:v>0.58478600000000003</c:v>
                </c:pt>
                <c:pt idx="415">
                  <c:v>0.58478600000000003</c:v>
                </c:pt>
                <c:pt idx="416">
                  <c:v>0.58478600000000003</c:v>
                </c:pt>
                <c:pt idx="417">
                  <c:v>0.58478600000000003</c:v>
                </c:pt>
                <c:pt idx="418">
                  <c:v>0.58496199999999998</c:v>
                </c:pt>
                <c:pt idx="419">
                  <c:v>0.58496199999999998</c:v>
                </c:pt>
                <c:pt idx="420">
                  <c:v>0.58496199999999998</c:v>
                </c:pt>
                <c:pt idx="421">
                  <c:v>0.58574800000000005</c:v>
                </c:pt>
                <c:pt idx="422">
                  <c:v>0.58574800000000005</c:v>
                </c:pt>
                <c:pt idx="423">
                  <c:v>0.58574800000000005</c:v>
                </c:pt>
                <c:pt idx="424">
                  <c:v>0.58664700000000003</c:v>
                </c:pt>
                <c:pt idx="425">
                  <c:v>0.58664700000000003</c:v>
                </c:pt>
                <c:pt idx="426">
                  <c:v>0.58664700000000003</c:v>
                </c:pt>
                <c:pt idx="427">
                  <c:v>0.58748999999999996</c:v>
                </c:pt>
                <c:pt idx="428">
                  <c:v>0.58748999999999996</c:v>
                </c:pt>
                <c:pt idx="429">
                  <c:v>0.58748999999999996</c:v>
                </c:pt>
                <c:pt idx="430">
                  <c:v>0.58748999999999996</c:v>
                </c:pt>
                <c:pt idx="431">
                  <c:v>0.58857400000000004</c:v>
                </c:pt>
                <c:pt idx="432">
                  <c:v>0.58857400000000004</c:v>
                </c:pt>
                <c:pt idx="433">
                  <c:v>0.58966099999999999</c:v>
                </c:pt>
                <c:pt idx="434">
                  <c:v>0.58966099999999999</c:v>
                </c:pt>
                <c:pt idx="435">
                  <c:v>0.58966099999999999</c:v>
                </c:pt>
                <c:pt idx="436">
                  <c:v>0.59200799999999998</c:v>
                </c:pt>
                <c:pt idx="437">
                  <c:v>0.59200799999999998</c:v>
                </c:pt>
                <c:pt idx="438">
                  <c:v>0.594167</c:v>
                </c:pt>
                <c:pt idx="439">
                  <c:v>0.594167</c:v>
                </c:pt>
                <c:pt idx="440">
                  <c:v>0.59548599999999996</c:v>
                </c:pt>
                <c:pt idx="441">
                  <c:v>0.59548599999999996</c:v>
                </c:pt>
                <c:pt idx="442">
                  <c:v>0.59548599999999996</c:v>
                </c:pt>
                <c:pt idx="443">
                  <c:v>0.59617500000000001</c:v>
                </c:pt>
                <c:pt idx="444">
                  <c:v>0.59617500000000001</c:v>
                </c:pt>
                <c:pt idx="445">
                  <c:v>0.59617500000000001</c:v>
                </c:pt>
                <c:pt idx="446">
                  <c:v>0.59617500000000001</c:v>
                </c:pt>
                <c:pt idx="447">
                  <c:v>0.59675299999999998</c:v>
                </c:pt>
                <c:pt idx="448">
                  <c:v>0.59704699999999999</c:v>
                </c:pt>
                <c:pt idx="449">
                  <c:v>0.59704699999999999</c:v>
                </c:pt>
                <c:pt idx="450">
                  <c:v>0.59704699999999999</c:v>
                </c:pt>
                <c:pt idx="451">
                  <c:v>0.59704699999999999</c:v>
                </c:pt>
                <c:pt idx="452">
                  <c:v>0.59704699999999999</c:v>
                </c:pt>
                <c:pt idx="453">
                  <c:v>0.59766799999999998</c:v>
                </c:pt>
                <c:pt idx="454">
                  <c:v>0.59766799999999998</c:v>
                </c:pt>
                <c:pt idx="455">
                  <c:v>0.59766799999999998</c:v>
                </c:pt>
                <c:pt idx="456">
                  <c:v>0.59766799999999998</c:v>
                </c:pt>
                <c:pt idx="457">
                  <c:v>0.59766799999999998</c:v>
                </c:pt>
                <c:pt idx="458">
                  <c:v>0.59766799999999998</c:v>
                </c:pt>
                <c:pt idx="459">
                  <c:v>0.59779099999999996</c:v>
                </c:pt>
                <c:pt idx="460">
                  <c:v>0.59779099999999996</c:v>
                </c:pt>
                <c:pt idx="461">
                  <c:v>0.59779099999999996</c:v>
                </c:pt>
                <c:pt idx="462">
                  <c:v>0.59779099999999996</c:v>
                </c:pt>
                <c:pt idx="463">
                  <c:v>0.59779099999999996</c:v>
                </c:pt>
                <c:pt idx="464">
                  <c:v>0.59779099999999996</c:v>
                </c:pt>
                <c:pt idx="465">
                  <c:v>0.59779099999999996</c:v>
                </c:pt>
                <c:pt idx="466">
                  <c:v>0.59673399999999999</c:v>
                </c:pt>
                <c:pt idx="467">
                  <c:v>0.59673399999999999</c:v>
                </c:pt>
                <c:pt idx="468">
                  <c:v>0.59673399999999999</c:v>
                </c:pt>
                <c:pt idx="469">
                  <c:v>0.59673399999999999</c:v>
                </c:pt>
                <c:pt idx="470">
                  <c:v>0.59673399999999999</c:v>
                </c:pt>
                <c:pt idx="471">
                  <c:v>0.59523599999999999</c:v>
                </c:pt>
                <c:pt idx="472">
                  <c:v>0.59523599999999999</c:v>
                </c:pt>
                <c:pt idx="473">
                  <c:v>0.59523599999999999</c:v>
                </c:pt>
                <c:pt idx="474">
                  <c:v>0.59458500000000003</c:v>
                </c:pt>
                <c:pt idx="475">
                  <c:v>0.59458500000000003</c:v>
                </c:pt>
                <c:pt idx="476">
                  <c:v>0.59458500000000003</c:v>
                </c:pt>
                <c:pt idx="477">
                  <c:v>0.59357899999999997</c:v>
                </c:pt>
                <c:pt idx="478">
                  <c:v>0.59357899999999997</c:v>
                </c:pt>
                <c:pt idx="479">
                  <c:v>0.59357899999999997</c:v>
                </c:pt>
                <c:pt idx="480">
                  <c:v>0.59341699999999997</c:v>
                </c:pt>
                <c:pt idx="481">
                  <c:v>0.59341699999999997</c:v>
                </c:pt>
                <c:pt idx="482">
                  <c:v>0.59341699999999997</c:v>
                </c:pt>
                <c:pt idx="483">
                  <c:v>0.59341699999999997</c:v>
                </c:pt>
                <c:pt idx="484">
                  <c:v>0.59341699999999997</c:v>
                </c:pt>
                <c:pt idx="485">
                  <c:v>0.59331699999999998</c:v>
                </c:pt>
                <c:pt idx="486">
                  <c:v>0.59331699999999998</c:v>
                </c:pt>
                <c:pt idx="487">
                  <c:v>0.59331699999999998</c:v>
                </c:pt>
                <c:pt idx="488">
                  <c:v>0.59331699999999998</c:v>
                </c:pt>
                <c:pt idx="489">
                  <c:v>0.59331699999999998</c:v>
                </c:pt>
                <c:pt idx="490">
                  <c:v>0.59331699999999998</c:v>
                </c:pt>
                <c:pt idx="491">
                  <c:v>0.59331699999999998</c:v>
                </c:pt>
                <c:pt idx="492">
                  <c:v>0.59291700000000003</c:v>
                </c:pt>
                <c:pt idx="493">
                  <c:v>0.59291700000000003</c:v>
                </c:pt>
                <c:pt idx="494">
                  <c:v>0.59309199999999995</c:v>
                </c:pt>
                <c:pt idx="495">
                  <c:v>0.59309199999999995</c:v>
                </c:pt>
                <c:pt idx="496">
                  <c:v>0.59309199999999995</c:v>
                </c:pt>
                <c:pt idx="497">
                  <c:v>0.59321900000000005</c:v>
                </c:pt>
                <c:pt idx="498">
                  <c:v>0.59321900000000005</c:v>
                </c:pt>
                <c:pt idx="499">
                  <c:v>0.59321900000000005</c:v>
                </c:pt>
                <c:pt idx="500">
                  <c:v>0.59321900000000005</c:v>
                </c:pt>
                <c:pt idx="501">
                  <c:v>0.59321900000000005</c:v>
                </c:pt>
                <c:pt idx="502">
                  <c:v>0.59321900000000005</c:v>
                </c:pt>
                <c:pt idx="503">
                  <c:v>0.59321900000000005</c:v>
                </c:pt>
                <c:pt idx="504">
                  <c:v>0.59271700000000005</c:v>
                </c:pt>
                <c:pt idx="505">
                  <c:v>0.59255899999999995</c:v>
                </c:pt>
                <c:pt idx="506">
                  <c:v>0.59255899999999995</c:v>
                </c:pt>
                <c:pt idx="507">
                  <c:v>0.59255899999999995</c:v>
                </c:pt>
                <c:pt idx="508">
                  <c:v>0.59255899999999995</c:v>
                </c:pt>
                <c:pt idx="509">
                  <c:v>0.59255899999999995</c:v>
                </c:pt>
                <c:pt idx="510">
                  <c:v>0.59255899999999995</c:v>
                </c:pt>
                <c:pt idx="511">
                  <c:v>0.59255899999999995</c:v>
                </c:pt>
                <c:pt idx="512">
                  <c:v>0.59255899999999995</c:v>
                </c:pt>
                <c:pt idx="513">
                  <c:v>0.59306300000000001</c:v>
                </c:pt>
                <c:pt idx="514">
                  <c:v>0.59306300000000001</c:v>
                </c:pt>
                <c:pt idx="515">
                  <c:v>0.59362800000000004</c:v>
                </c:pt>
                <c:pt idx="516">
                  <c:v>0.59362800000000004</c:v>
                </c:pt>
                <c:pt idx="517">
                  <c:v>0.59362800000000004</c:v>
                </c:pt>
                <c:pt idx="518">
                  <c:v>0.59362800000000004</c:v>
                </c:pt>
                <c:pt idx="519">
                  <c:v>0.59362800000000004</c:v>
                </c:pt>
                <c:pt idx="520">
                  <c:v>0.59362800000000004</c:v>
                </c:pt>
                <c:pt idx="521">
                  <c:v>0.59362800000000004</c:v>
                </c:pt>
                <c:pt idx="522">
                  <c:v>0.59544200000000003</c:v>
                </c:pt>
                <c:pt idx="523">
                  <c:v>0.59544200000000003</c:v>
                </c:pt>
                <c:pt idx="524">
                  <c:v>0.59544200000000003</c:v>
                </c:pt>
                <c:pt idx="525">
                  <c:v>0.59576499999999999</c:v>
                </c:pt>
                <c:pt idx="526">
                  <c:v>0.59576499999999999</c:v>
                </c:pt>
                <c:pt idx="527">
                  <c:v>0.59576499999999999</c:v>
                </c:pt>
                <c:pt idx="528">
                  <c:v>0.59576499999999999</c:v>
                </c:pt>
                <c:pt idx="529">
                  <c:v>0.59576499999999999</c:v>
                </c:pt>
                <c:pt idx="530">
                  <c:v>0.59576499999999999</c:v>
                </c:pt>
                <c:pt idx="531">
                  <c:v>0.59576499999999999</c:v>
                </c:pt>
                <c:pt idx="532">
                  <c:v>0.59576499999999999</c:v>
                </c:pt>
                <c:pt idx="533">
                  <c:v>0.59620899999999999</c:v>
                </c:pt>
                <c:pt idx="534">
                  <c:v>0.59620899999999999</c:v>
                </c:pt>
                <c:pt idx="535">
                  <c:v>0.59620899999999999</c:v>
                </c:pt>
                <c:pt idx="536">
                  <c:v>0.59620300000000004</c:v>
                </c:pt>
                <c:pt idx="537">
                  <c:v>0.59620300000000004</c:v>
                </c:pt>
                <c:pt idx="538">
                  <c:v>0.59620300000000004</c:v>
                </c:pt>
                <c:pt idx="539">
                  <c:v>0.59660800000000003</c:v>
                </c:pt>
                <c:pt idx="540">
                  <c:v>0.59682400000000002</c:v>
                </c:pt>
                <c:pt idx="541">
                  <c:v>0.59652899999999998</c:v>
                </c:pt>
                <c:pt idx="542">
                  <c:v>0.59652899999999998</c:v>
                </c:pt>
                <c:pt idx="543">
                  <c:v>0.59652899999999998</c:v>
                </c:pt>
                <c:pt idx="544">
                  <c:v>0.59652899999999998</c:v>
                </c:pt>
                <c:pt idx="545">
                  <c:v>0.59652899999999998</c:v>
                </c:pt>
                <c:pt idx="546">
                  <c:v>0.59551399999999999</c:v>
                </c:pt>
                <c:pt idx="547">
                  <c:v>0.59551399999999999</c:v>
                </c:pt>
                <c:pt idx="548">
                  <c:v>0.59551399999999999</c:v>
                </c:pt>
                <c:pt idx="549">
                  <c:v>0.59492999999999996</c:v>
                </c:pt>
                <c:pt idx="550">
                  <c:v>0.59492999999999996</c:v>
                </c:pt>
                <c:pt idx="551">
                  <c:v>0.59492999999999996</c:v>
                </c:pt>
                <c:pt idx="552">
                  <c:v>0.59492999999999996</c:v>
                </c:pt>
                <c:pt idx="553">
                  <c:v>0.59492999999999996</c:v>
                </c:pt>
                <c:pt idx="554">
                  <c:v>0.59492100000000003</c:v>
                </c:pt>
                <c:pt idx="555">
                  <c:v>0.59492100000000003</c:v>
                </c:pt>
                <c:pt idx="556">
                  <c:v>0.59492100000000003</c:v>
                </c:pt>
                <c:pt idx="557">
                  <c:v>0.59492100000000003</c:v>
                </c:pt>
                <c:pt idx="558">
                  <c:v>0.59387999999999996</c:v>
                </c:pt>
                <c:pt idx="559">
                  <c:v>0.59387999999999996</c:v>
                </c:pt>
                <c:pt idx="560">
                  <c:v>0.59318199999999999</c:v>
                </c:pt>
                <c:pt idx="561">
                  <c:v>0.59318199999999999</c:v>
                </c:pt>
                <c:pt idx="562">
                  <c:v>0.59318199999999999</c:v>
                </c:pt>
                <c:pt idx="563">
                  <c:v>0.59318199999999999</c:v>
                </c:pt>
                <c:pt idx="564">
                  <c:v>0.59251399999999999</c:v>
                </c:pt>
                <c:pt idx="565">
                  <c:v>0.59251399999999999</c:v>
                </c:pt>
                <c:pt idx="566">
                  <c:v>0.59251399999999999</c:v>
                </c:pt>
                <c:pt idx="567">
                  <c:v>0.59175800000000001</c:v>
                </c:pt>
                <c:pt idx="568">
                  <c:v>0.59175800000000001</c:v>
                </c:pt>
                <c:pt idx="569">
                  <c:v>0.59175800000000001</c:v>
                </c:pt>
                <c:pt idx="570">
                  <c:v>0.59175800000000001</c:v>
                </c:pt>
                <c:pt idx="571">
                  <c:v>0.59175800000000001</c:v>
                </c:pt>
                <c:pt idx="572">
                  <c:v>0.59092900000000004</c:v>
                </c:pt>
                <c:pt idx="573">
                  <c:v>0.59092900000000004</c:v>
                </c:pt>
                <c:pt idx="574">
                  <c:v>0.59084700000000001</c:v>
                </c:pt>
                <c:pt idx="575">
                  <c:v>0.59084700000000001</c:v>
                </c:pt>
                <c:pt idx="576">
                  <c:v>0.59084700000000001</c:v>
                </c:pt>
                <c:pt idx="577">
                  <c:v>0.59041100000000002</c:v>
                </c:pt>
                <c:pt idx="578">
                  <c:v>0.59028899999999995</c:v>
                </c:pt>
                <c:pt idx="579">
                  <c:v>0.59028899999999995</c:v>
                </c:pt>
                <c:pt idx="580">
                  <c:v>0.59028899999999995</c:v>
                </c:pt>
                <c:pt idx="581">
                  <c:v>0.58999599999999996</c:v>
                </c:pt>
                <c:pt idx="582">
                  <c:v>0.58999599999999996</c:v>
                </c:pt>
                <c:pt idx="583">
                  <c:v>0.58999599999999996</c:v>
                </c:pt>
                <c:pt idx="584">
                  <c:v>0.58992100000000003</c:v>
                </c:pt>
                <c:pt idx="585">
                  <c:v>0.58992100000000003</c:v>
                </c:pt>
                <c:pt idx="586">
                  <c:v>0.58992100000000003</c:v>
                </c:pt>
                <c:pt idx="587">
                  <c:v>0.59017699999999995</c:v>
                </c:pt>
                <c:pt idx="588">
                  <c:v>0.59017699999999995</c:v>
                </c:pt>
                <c:pt idx="589">
                  <c:v>0.59017699999999995</c:v>
                </c:pt>
                <c:pt idx="590">
                  <c:v>0.59073100000000001</c:v>
                </c:pt>
                <c:pt idx="591">
                  <c:v>0.59073100000000001</c:v>
                </c:pt>
                <c:pt idx="592">
                  <c:v>0.59073100000000001</c:v>
                </c:pt>
                <c:pt idx="593">
                  <c:v>0.590808</c:v>
                </c:pt>
                <c:pt idx="594">
                  <c:v>0.590808</c:v>
                </c:pt>
                <c:pt idx="595">
                  <c:v>0.590808</c:v>
                </c:pt>
                <c:pt idx="596">
                  <c:v>0.59099900000000005</c:v>
                </c:pt>
                <c:pt idx="597">
                  <c:v>0.59099900000000005</c:v>
                </c:pt>
                <c:pt idx="598">
                  <c:v>0.59099900000000005</c:v>
                </c:pt>
                <c:pt idx="599">
                  <c:v>0.59099900000000005</c:v>
                </c:pt>
                <c:pt idx="600">
                  <c:v>0.59099900000000005</c:v>
                </c:pt>
                <c:pt idx="601">
                  <c:v>0.59099900000000005</c:v>
                </c:pt>
                <c:pt idx="602">
                  <c:v>0.59137300000000004</c:v>
                </c:pt>
                <c:pt idx="603">
                  <c:v>0.59137300000000004</c:v>
                </c:pt>
                <c:pt idx="604">
                  <c:v>0.59137300000000004</c:v>
                </c:pt>
                <c:pt idx="605">
                  <c:v>0.59128499999999995</c:v>
                </c:pt>
                <c:pt idx="606">
                  <c:v>0.59128499999999995</c:v>
                </c:pt>
                <c:pt idx="607">
                  <c:v>0.59128499999999995</c:v>
                </c:pt>
                <c:pt idx="608">
                  <c:v>0.59128499999999995</c:v>
                </c:pt>
                <c:pt idx="609">
                  <c:v>0.59078900000000001</c:v>
                </c:pt>
                <c:pt idx="610">
                  <c:v>0.59078900000000001</c:v>
                </c:pt>
                <c:pt idx="611">
                  <c:v>0.59078900000000001</c:v>
                </c:pt>
                <c:pt idx="612">
                  <c:v>0.59092999999999996</c:v>
                </c:pt>
                <c:pt idx="613">
                  <c:v>0.59092999999999996</c:v>
                </c:pt>
                <c:pt idx="614">
                  <c:v>0.59092999999999996</c:v>
                </c:pt>
                <c:pt idx="615">
                  <c:v>0.59131800000000001</c:v>
                </c:pt>
                <c:pt idx="616">
                  <c:v>0.59131800000000001</c:v>
                </c:pt>
                <c:pt idx="617">
                  <c:v>0.59131800000000001</c:v>
                </c:pt>
                <c:pt idx="618">
                  <c:v>0.59131800000000001</c:v>
                </c:pt>
                <c:pt idx="619">
                  <c:v>0.59131800000000001</c:v>
                </c:pt>
                <c:pt idx="620">
                  <c:v>0.59243999999999997</c:v>
                </c:pt>
                <c:pt idx="621">
                  <c:v>0.59243999999999997</c:v>
                </c:pt>
                <c:pt idx="622">
                  <c:v>0.59243999999999997</c:v>
                </c:pt>
                <c:pt idx="623">
                  <c:v>0.59243999999999997</c:v>
                </c:pt>
                <c:pt idx="624">
                  <c:v>0.59243999999999997</c:v>
                </c:pt>
                <c:pt idx="625">
                  <c:v>0.59243999999999997</c:v>
                </c:pt>
                <c:pt idx="626">
                  <c:v>0.59342200000000001</c:v>
                </c:pt>
                <c:pt idx="627">
                  <c:v>0.59342200000000001</c:v>
                </c:pt>
                <c:pt idx="628">
                  <c:v>0.59342200000000001</c:v>
                </c:pt>
                <c:pt idx="629">
                  <c:v>0.59314699999999998</c:v>
                </c:pt>
                <c:pt idx="630">
                  <c:v>0.59314699999999998</c:v>
                </c:pt>
                <c:pt idx="631">
                  <c:v>0.59314699999999998</c:v>
                </c:pt>
                <c:pt idx="632">
                  <c:v>0.59314699999999998</c:v>
                </c:pt>
                <c:pt idx="633">
                  <c:v>0.59314699999999998</c:v>
                </c:pt>
                <c:pt idx="634">
                  <c:v>0.59314699999999998</c:v>
                </c:pt>
                <c:pt idx="635">
                  <c:v>0.59132399999999996</c:v>
                </c:pt>
                <c:pt idx="636">
                  <c:v>0.59132399999999996</c:v>
                </c:pt>
                <c:pt idx="637">
                  <c:v>0.59132399999999996</c:v>
                </c:pt>
                <c:pt idx="638">
                  <c:v>0.59132399999999996</c:v>
                </c:pt>
                <c:pt idx="639">
                  <c:v>0.590333</c:v>
                </c:pt>
                <c:pt idx="640">
                  <c:v>0.590333</c:v>
                </c:pt>
                <c:pt idx="641">
                  <c:v>0.590333</c:v>
                </c:pt>
                <c:pt idx="642">
                  <c:v>0.590082</c:v>
                </c:pt>
                <c:pt idx="643">
                  <c:v>0.58991300000000002</c:v>
                </c:pt>
                <c:pt idx="644">
                  <c:v>0.58991300000000002</c:v>
                </c:pt>
                <c:pt idx="645">
                  <c:v>0.58991300000000002</c:v>
                </c:pt>
                <c:pt idx="646">
                  <c:v>0.58961799999999998</c:v>
                </c:pt>
                <c:pt idx="647">
                  <c:v>0.58961799999999998</c:v>
                </c:pt>
                <c:pt idx="648">
                  <c:v>0.58961799999999998</c:v>
                </c:pt>
                <c:pt idx="649">
                  <c:v>0.58981399999999995</c:v>
                </c:pt>
                <c:pt idx="650">
                  <c:v>0.58981399999999995</c:v>
                </c:pt>
                <c:pt idx="651">
                  <c:v>0.58981399999999995</c:v>
                </c:pt>
                <c:pt idx="652">
                  <c:v>0.58981399999999995</c:v>
                </c:pt>
                <c:pt idx="653">
                  <c:v>0.58981399999999995</c:v>
                </c:pt>
                <c:pt idx="654">
                  <c:v>0.58981399999999995</c:v>
                </c:pt>
                <c:pt idx="655">
                  <c:v>0.59011000000000002</c:v>
                </c:pt>
                <c:pt idx="656">
                  <c:v>0.59011000000000002</c:v>
                </c:pt>
                <c:pt idx="657">
                  <c:v>0.59011000000000002</c:v>
                </c:pt>
                <c:pt idx="658">
                  <c:v>0.59011000000000002</c:v>
                </c:pt>
                <c:pt idx="659">
                  <c:v>0.59011000000000002</c:v>
                </c:pt>
                <c:pt idx="660">
                  <c:v>0.59011000000000002</c:v>
                </c:pt>
                <c:pt idx="661">
                  <c:v>0.59011000000000002</c:v>
                </c:pt>
                <c:pt idx="662">
                  <c:v>0.59011000000000002</c:v>
                </c:pt>
                <c:pt idx="663">
                  <c:v>0.59075999999999995</c:v>
                </c:pt>
                <c:pt idx="664">
                  <c:v>0.59075999999999995</c:v>
                </c:pt>
                <c:pt idx="665">
                  <c:v>0.59075999999999995</c:v>
                </c:pt>
                <c:pt idx="666">
                  <c:v>0.59075999999999995</c:v>
                </c:pt>
                <c:pt idx="667">
                  <c:v>0.59075999999999995</c:v>
                </c:pt>
                <c:pt idx="668">
                  <c:v>0.59124200000000005</c:v>
                </c:pt>
                <c:pt idx="669">
                  <c:v>0.59124200000000005</c:v>
                </c:pt>
                <c:pt idx="670">
                  <c:v>0.59124200000000005</c:v>
                </c:pt>
                <c:pt idx="671">
                  <c:v>0.59124200000000005</c:v>
                </c:pt>
                <c:pt idx="672">
                  <c:v>0.59124200000000005</c:v>
                </c:pt>
                <c:pt idx="673">
                  <c:v>0.59124200000000005</c:v>
                </c:pt>
                <c:pt idx="674">
                  <c:v>0.59124200000000005</c:v>
                </c:pt>
                <c:pt idx="675">
                  <c:v>0.59124200000000005</c:v>
                </c:pt>
                <c:pt idx="676">
                  <c:v>0.59124200000000005</c:v>
                </c:pt>
                <c:pt idx="677">
                  <c:v>0.59124200000000005</c:v>
                </c:pt>
                <c:pt idx="678">
                  <c:v>0.59180600000000005</c:v>
                </c:pt>
                <c:pt idx="679">
                  <c:v>0.59180600000000005</c:v>
                </c:pt>
                <c:pt idx="680">
                  <c:v>0.59180600000000005</c:v>
                </c:pt>
                <c:pt idx="681">
                  <c:v>0.59180600000000005</c:v>
                </c:pt>
                <c:pt idx="682">
                  <c:v>0.59180600000000005</c:v>
                </c:pt>
                <c:pt idx="683">
                  <c:v>0.59248400000000001</c:v>
                </c:pt>
                <c:pt idx="684">
                  <c:v>0.59248400000000001</c:v>
                </c:pt>
                <c:pt idx="685">
                  <c:v>0.59248400000000001</c:v>
                </c:pt>
                <c:pt idx="686">
                  <c:v>0.59248400000000001</c:v>
                </c:pt>
                <c:pt idx="687">
                  <c:v>0.59294199999999997</c:v>
                </c:pt>
                <c:pt idx="688">
                  <c:v>0.59294199999999997</c:v>
                </c:pt>
                <c:pt idx="689">
                  <c:v>0.59294199999999997</c:v>
                </c:pt>
                <c:pt idx="690">
                  <c:v>0.59294199999999997</c:v>
                </c:pt>
                <c:pt idx="691">
                  <c:v>0.59412799999999999</c:v>
                </c:pt>
                <c:pt idx="692">
                  <c:v>0.59412799999999999</c:v>
                </c:pt>
                <c:pt idx="693">
                  <c:v>0.59412799999999999</c:v>
                </c:pt>
                <c:pt idx="694">
                  <c:v>0.59412799999999999</c:v>
                </c:pt>
                <c:pt idx="695">
                  <c:v>0.59446399999999999</c:v>
                </c:pt>
                <c:pt idx="696">
                  <c:v>0.59446399999999999</c:v>
                </c:pt>
                <c:pt idx="697">
                  <c:v>0.59468200000000004</c:v>
                </c:pt>
                <c:pt idx="698">
                  <c:v>0.59468200000000004</c:v>
                </c:pt>
                <c:pt idx="699">
                  <c:v>0.59518599999999999</c:v>
                </c:pt>
                <c:pt idx="700">
                  <c:v>0.59570999999999996</c:v>
                </c:pt>
                <c:pt idx="701">
                  <c:v>0.59592299999999998</c:v>
                </c:pt>
                <c:pt idx="702">
                  <c:v>0.59569700000000003</c:v>
                </c:pt>
                <c:pt idx="703">
                  <c:v>0.59569700000000003</c:v>
                </c:pt>
                <c:pt idx="704">
                  <c:v>0.59524200000000005</c:v>
                </c:pt>
                <c:pt idx="705">
                  <c:v>0.59524200000000005</c:v>
                </c:pt>
                <c:pt idx="706">
                  <c:v>0.59524200000000005</c:v>
                </c:pt>
                <c:pt idx="707">
                  <c:v>0.59524200000000005</c:v>
                </c:pt>
                <c:pt idx="708">
                  <c:v>0.59524200000000005</c:v>
                </c:pt>
                <c:pt idx="709">
                  <c:v>0.59381600000000001</c:v>
                </c:pt>
                <c:pt idx="710">
                  <c:v>0.59381600000000001</c:v>
                </c:pt>
                <c:pt idx="711">
                  <c:v>0.59381600000000001</c:v>
                </c:pt>
                <c:pt idx="712">
                  <c:v>0.59381600000000001</c:v>
                </c:pt>
                <c:pt idx="713">
                  <c:v>0.59381600000000001</c:v>
                </c:pt>
                <c:pt idx="714">
                  <c:v>0.59346900000000002</c:v>
                </c:pt>
                <c:pt idx="715">
                  <c:v>0.59346900000000002</c:v>
                </c:pt>
                <c:pt idx="716">
                  <c:v>0.59336900000000004</c:v>
                </c:pt>
                <c:pt idx="717">
                  <c:v>0.59276399999999996</c:v>
                </c:pt>
                <c:pt idx="718">
                  <c:v>0.59276399999999996</c:v>
                </c:pt>
                <c:pt idx="719">
                  <c:v>0.59280500000000003</c:v>
                </c:pt>
                <c:pt idx="720">
                  <c:v>0.59280500000000003</c:v>
                </c:pt>
                <c:pt idx="721">
                  <c:v>0.59280500000000003</c:v>
                </c:pt>
                <c:pt idx="722">
                  <c:v>0.59342600000000001</c:v>
                </c:pt>
                <c:pt idx="723">
                  <c:v>0.59342600000000001</c:v>
                </c:pt>
                <c:pt idx="724">
                  <c:v>0.59399500000000005</c:v>
                </c:pt>
                <c:pt idx="725">
                  <c:v>0.59399500000000005</c:v>
                </c:pt>
                <c:pt idx="726">
                  <c:v>0.59447099999999997</c:v>
                </c:pt>
                <c:pt idx="727">
                  <c:v>0.59447099999999997</c:v>
                </c:pt>
                <c:pt idx="728">
                  <c:v>0.59447099999999997</c:v>
                </c:pt>
                <c:pt idx="729">
                  <c:v>0.59459799999999996</c:v>
                </c:pt>
                <c:pt idx="730">
                  <c:v>0.594472</c:v>
                </c:pt>
                <c:pt idx="731">
                  <c:v>0.593696</c:v>
                </c:pt>
                <c:pt idx="732">
                  <c:v>0.593696</c:v>
                </c:pt>
                <c:pt idx="733">
                  <c:v>0.593696</c:v>
                </c:pt>
                <c:pt idx="734">
                  <c:v>0.593696</c:v>
                </c:pt>
                <c:pt idx="735">
                  <c:v>0.593696</c:v>
                </c:pt>
                <c:pt idx="736">
                  <c:v>0.593696</c:v>
                </c:pt>
                <c:pt idx="737">
                  <c:v>0.59127200000000002</c:v>
                </c:pt>
                <c:pt idx="738">
                  <c:v>0.59127200000000002</c:v>
                </c:pt>
                <c:pt idx="739">
                  <c:v>0.591198</c:v>
                </c:pt>
                <c:pt idx="740">
                  <c:v>0.591198</c:v>
                </c:pt>
                <c:pt idx="741">
                  <c:v>0.591198</c:v>
                </c:pt>
                <c:pt idx="742">
                  <c:v>0.591198</c:v>
                </c:pt>
                <c:pt idx="743">
                  <c:v>0.591198</c:v>
                </c:pt>
                <c:pt idx="744">
                  <c:v>0.591198</c:v>
                </c:pt>
                <c:pt idx="745">
                  <c:v>0.591198</c:v>
                </c:pt>
                <c:pt idx="746">
                  <c:v>0.591198</c:v>
                </c:pt>
                <c:pt idx="747">
                  <c:v>0.591198</c:v>
                </c:pt>
                <c:pt idx="748">
                  <c:v>0.59192</c:v>
                </c:pt>
                <c:pt idx="749">
                  <c:v>0.59192</c:v>
                </c:pt>
                <c:pt idx="750">
                  <c:v>0.59192</c:v>
                </c:pt>
                <c:pt idx="751">
                  <c:v>0.59264300000000003</c:v>
                </c:pt>
                <c:pt idx="752">
                  <c:v>0.59312399999999998</c:v>
                </c:pt>
                <c:pt idx="753">
                  <c:v>0.59312399999999998</c:v>
                </c:pt>
                <c:pt idx="754">
                  <c:v>0.59312399999999998</c:v>
                </c:pt>
                <c:pt idx="755">
                  <c:v>0.59312399999999998</c:v>
                </c:pt>
                <c:pt idx="756">
                  <c:v>0.59312399999999998</c:v>
                </c:pt>
                <c:pt idx="757">
                  <c:v>0.59312399999999998</c:v>
                </c:pt>
                <c:pt idx="758">
                  <c:v>0.59399299999999999</c:v>
                </c:pt>
                <c:pt idx="759">
                  <c:v>0.59399299999999999</c:v>
                </c:pt>
                <c:pt idx="760">
                  <c:v>0.59448599999999996</c:v>
                </c:pt>
                <c:pt idx="761">
                  <c:v>0.59448599999999996</c:v>
                </c:pt>
                <c:pt idx="762">
                  <c:v>0.59448599999999996</c:v>
                </c:pt>
                <c:pt idx="763">
                  <c:v>0.59492900000000004</c:v>
                </c:pt>
                <c:pt idx="764">
                  <c:v>0.59492900000000004</c:v>
                </c:pt>
                <c:pt idx="765">
                  <c:v>0.59492900000000004</c:v>
                </c:pt>
                <c:pt idx="766">
                  <c:v>0.59492900000000004</c:v>
                </c:pt>
                <c:pt idx="767">
                  <c:v>0.59492900000000004</c:v>
                </c:pt>
                <c:pt idx="768">
                  <c:v>0.59525899999999998</c:v>
                </c:pt>
                <c:pt idx="769">
                  <c:v>0.59525899999999998</c:v>
                </c:pt>
                <c:pt idx="770">
                  <c:v>0.59525899999999998</c:v>
                </c:pt>
                <c:pt idx="771">
                  <c:v>0.59525899999999998</c:v>
                </c:pt>
                <c:pt idx="772">
                  <c:v>0.59525899999999998</c:v>
                </c:pt>
                <c:pt idx="773">
                  <c:v>0.59525899999999998</c:v>
                </c:pt>
                <c:pt idx="774">
                  <c:v>0.595723</c:v>
                </c:pt>
                <c:pt idx="775">
                  <c:v>0.595723</c:v>
                </c:pt>
                <c:pt idx="776">
                  <c:v>0.595723</c:v>
                </c:pt>
                <c:pt idx="777">
                  <c:v>0.595723</c:v>
                </c:pt>
                <c:pt idx="778">
                  <c:v>0.595723</c:v>
                </c:pt>
                <c:pt idx="779">
                  <c:v>0.59572599999999998</c:v>
                </c:pt>
                <c:pt idx="780">
                  <c:v>0.59572599999999998</c:v>
                </c:pt>
                <c:pt idx="781">
                  <c:v>0.595669</c:v>
                </c:pt>
                <c:pt idx="782">
                  <c:v>0.595669</c:v>
                </c:pt>
                <c:pt idx="783">
                  <c:v>0.59565100000000004</c:v>
                </c:pt>
                <c:pt idx="784">
                  <c:v>0.59565100000000004</c:v>
                </c:pt>
                <c:pt idx="785">
                  <c:v>0.59565100000000004</c:v>
                </c:pt>
                <c:pt idx="786">
                  <c:v>0.59565100000000004</c:v>
                </c:pt>
                <c:pt idx="787">
                  <c:v>0.59608700000000003</c:v>
                </c:pt>
                <c:pt idx="788">
                  <c:v>0.59608700000000003</c:v>
                </c:pt>
                <c:pt idx="789">
                  <c:v>0.59608700000000003</c:v>
                </c:pt>
                <c:pt idx="790">
                  <c:v>0.59608700000000003</c:v>
                </c:pt>
                <c:pt idx="791">
                  <c:v>0.59608700000000003</c:v>
                </c:pt>
                <c:pt idx="792">
                  <c:v>0.59608700000000003</c:v>
                </c:pt>
                <c:pt idx="793">
                  <c:v>0.59668200000000005</c:v>
                </c:pt>
                <c:pt idx="794">
                  <c:v>0.59668200000000005</c:v>
                </c:pt>
                <c:pt idx="795">
                  <c:v>0.59668200000000005</c:v>
                </c:pt>
                <c:pt idx="796">
                  <c:v>0.59720300000000004</c:v>
                </c:pt>
                <c:pt idx="797">
                  <c:v>0.59717200000000004</c:v>
                </c:pt>
                <c:pt idx="798">
                  <c:v>0.59717200000000004</c:v>
                </c:pt>
                <c:pt idx="799">
                  <c:v>0.59717200000000004</c:v>
                </c:pt>
                <c:pt idx="800">
                  <c:v>0.59717200000000004</c:v>
                </c:pt>
                <c:pt idx="801">
                  <c:v>0.59635499999999997</c:v>
                </c:pt>
                <c:pt idx="802">
                  <c:v>0.59635499999999997</c:v>
                </c:pt>
                <c:pt idx="803">
                  <c:v>0.59635499999999997</c:v>
                </c:pt>
                <c:pt idx="804">
                  <c:v>0.59631900000000004</c:v>
                </c:pt>
                <c:pt idx="805">
                  <c:v>0.59631900000000004</c:v>
                </c:pt>
                <c:pt idx="806">
                  <c:v>0.59631900000000004</c:v>
                </c:pt>
                <c:pt idx="807">
                  <c:v>0.59605399999999997</c:v>
                </c:pt>
                <c:pt idx="808">
                  <c:v>0.59605399999999997</c:v>
                </c:pt>
                <c:pt idx="809">
                  <c:v>0.59605399999999997</c:v>
                </c:pt>
                <c:pt idx="810">
                  <c:v>0.59605399999999997</c:v>
                </c:pt>
                <c:pt idx="811">
                  <c:v>0.59605399999999997</c:v>
                </c:pt>
                <c:pt idx="812">
                  <c:v>0.59605399999999997</c:v>
                </c:pt>
                <c:pt idx="813">
                  <c:v>0.59517500000000001</c:v>
                </c:pt>
                <c:pt idx="814">
                  <c:v>0.59517500000000001</c:v>
                </c:pt>
                <c:pt idx="815">
                  <c:v>0.59517500000000001</c:v>
                </c:pt>
                <c:pt idx="816">
                  <c:v>0.59517500000000001</c:v>
                </c:pt>
                <c:pt idx="817">
                  <c:v>0.59517500000000001</c:v>
                </c:pt>
                <c:pt idx="818">
                  <c:v>0.59517500000000001</c:v>
                </c:pt>
                <c:pt idx="819">
                  <c:v>0.59517500000000001</c:v>
                </c:pt>
                <c:pt idx="820">
                  <c:v>0.59517500000000001</c:v>
                </c:pt>
                <c:pt idx="821">
                  <c:v>0.59517500000000001</c:v>
                </c:pt>
                <c:pt idx="822">
                  <c:v>0.59517500000000001</c:v>
                </c:pt>
                <c:pt idx="823">
                  <c:v>0.59493099999999999</c:v>
                </c:pt>
                <c:pt idx="824">
                  <c:v>0.59493099999999999</c:v>
                </c:pt>
                <c:pt idx="825">
                  <c:v>0.59493099999999999</c:v>
                </c:pt>
                <c:pt idx="826">
                  <c:v>0.59493099999999999</c:v>
                </c:pt>
                <c:pt idx="827">
                  <c:v>0.59517399999999998</c:v>
                </c:pt>
                <c:pt idx="828">
                  <c:v>0.59517399999999998</c:v>
                </c:pt>
                <c:pt idx="829">
                  <c:v>0.59517399999999998</c:v>
                </c:pt>
                <c:pt idx="830">
                  <c:v>0.59548299999999998</c:v>
                </c:pt>
                <c:pt idx="831">
                  <c:v>0.59548299999999998</c:v>
                </c:pt>
                <c:pt idx="832">
                  <c:v>0.59548299999999998</c:v>
                </c:pt>
                <c:pt idx="833">
                  <c:v>0.59500500000000001</c:v>
                </c:pt>
                <c:pt idx="834">
                  <c:v>0.59434699999999996</c:v>
                </c:pt>
                <c:pt idx="835">
                  <c:v>0.59434699999999996</c:v>
                </c:pt>
                <c:pt idx="836">
                  <c:v>0.59392</c:v>
                </c:pt>
                <c:pt idx="837">
                  <c:v>0.59392</c:v>
                </c:pt>
                <c:pt idx="838">
                  <c:v>0.59392</c:v>
                </c:pt>
                <c:pt idx="839">
                  <c:v>0.59372899999999995</c:v>
                </c:pt>
                <c:pt idx="840">
                  <c:v>0.59372899999999995</c:v>
                </c:pt>
                <c:pt idx="841">
                  <c:v>0.59372899999999995</c:v>
                </c:pt>
                <c:pt idx="842">
                  <c:v>0.59372899999999995</c:v>
                </c:pt>
                <c:pt idx="843">
                  <c:v>0.59372899999999995</c:v>
                </c:pt>
                <c:pt idx="844">
                  <c:v>0.593754</c:v>
                </c:pt>
                <c:pt idx="845">
                  <c:v>0.59379599999999999</c:v>
                </c:pt>
                <c:pt idx="846">
                  <c:v>0.59379599999999999</c:v>
                </c:pt>
                <c:pt idx="847">
                  <c:v>0.59486000000000006</c:v>
                </c:pt>
                <c:pt idx="848">
                  <c:v>0.59486000000000006</c:v>
                </c:pt>
                <c:pt idx="849">
                  <c:v>0.59486000000000006</c:v>
                </c:pt>
                <c:pt idx="850">
                  <c:v>0.59486000000000006</c:v>
                </c:pt>
                <c:pt idx="851">
                  <c:v>0.59486000000000006</c:v>
                </c:pt>
                <c:pt idx="852">
                  <c:v>0.59486000000000006</c:v>
                </c:pt>
                <c:pt idx="853">
                  <c:v>0.59475699999999998</c:v>
                </c:pt>
                <c:pt idx="854">
                  <c:v>0.59475699999999998</c:v>
                </c:pt>
                <c:pt idx="855">
                  <c:v>0.59440599999999999</c:v>
                </c:pt>
                <c:pt idx="856">
                  <c:v>0.59440599999999999</c:v>
                </c:pt>
                <c:pt idx="857">
                  <c:v>0.59395399999999998</c:v>
                </c:pt>
                <c:pt idx="858">
                  <c:v>0.59395399999999998</c:v>
                </c:pt>
                <c:pt idx="859">
                  <c:v>0.59395399999999998</c:v>
                </c:pt>
                <c:pt idx="860">
                  <c:v>0.59384000000000003</c:v>
                </c:pt>
                <c:pt idx="861">
                  <c:v>0.59384000000000003</c:v>
                </c:pt>
                <c:pt idx="862">
                  <c:v>0.59346299999999996</c:v>
                </c:pt>
                <c:pt idx="863">
                  <c:v>0.59346299999999996</c:v>
                </c:pt>
                <c:pt idx="864">
                  <c:v>0.59346299999999996</c:v>
                </c:pt>
                <c:pt idx="865">
                  <c:v>0.59291000000000005</c:v>
                </c:pt>
                <c:pt idx="866">
                  <c:v>0.59291000000000005</c:v>
                </c:pt>
                <c:pt idx="867">
                  <c:v>0.59278900000000001</c:v>
                </c:pt>
                <c:pt idx="868">
                  <c:v>0.59278900000000001</c:v>
                </c:pt>
                <c:pt idx="869">
                  <c:v>0.59278900000000001</c:v>
                </c:pt>
                <c:pt idx="870">
                  <c:v>0.592858</c:v>
                </c:pt>
                <c:pt idx="871">
                  <c:v>0.592858</c:v>
                </c:pt>
                <c:pt idx="872">
                  <c:v>0.592858</c:v>
                </c:pt>
                <c:pt idx="873">
                  <c:v>0.592858</c:v>
                </c:pt>
                <c:pt idx="874">
                  <c:v>0.592858</c:v>
                </c:pt>
                <c:pt idx="875">
                  <c:v>0.59391300000000002</c:v>
                </c:pt>
                <c:pt idx="876">
                  <c:v>0.59387400000000001</c:v>
                </c:pt>
                <c:pt idx="877">
                  <c:v>0.59387400000000001</c:v>
                </c:pt>
                <c:pt idx="878">
                  <c:v>0.59387400000000001</c:v>
                </c:pt>
                <c:pt idx="879">
                  <c:v>0.59376200000000001</c:v>
                </c:pt>
                <c:pt idx="880">
                  <c:v>0.59376200000000001</c:v>
                </c:pt>
                <c:pt idx="881">
                  <c:v>0.59412299999999996</c:v>
                </c:pt>
                <c:pt idx="882">
                  <c:v>0.59412299999999996</c:v>
                </c:pt>
                <c:pt idx="883">
                  <c:v>0.59445300000000001</c:v>
                </c:pt>
                <c:pt idx="884">
                  <c:v>0.59445300000000001</c:v>
                </c:pt>
                <c:pt idx="885">
                  <c:v>0.59439600000000004</c:v>
                </c:pt>
                <c:pt idx="886">
                  <c:v>0.59439600000000004</c:v>
                </c:pt>
                <c:pt idx="887">
                  <c:v>0.59439600000000004</c:v>
                </c:pt>
                <c:pt idx="888">
                  <c:v>0.59439600000000004</c:v>
                </c:pt>
                <c:pt idx="889">
                  <c:v>0.59389499999999995</c:v>
                </c:pt>
                <c:pt idx="890">
                  <c:v>0.59389499999999995</c:v>
                </c:pt>
                <c:pt idx="891">
                  <c:v>0.59413400000000005</c:v>
                </c:pt>
                <c:pt idx="892">
                  <c:v>0.59413400000000005</c:v>
                </c:pt>
                <c:pt idx="893">
                  <c:v>0.59413400000000005</c:v>
                </c:pt>
                <c:pt idx="894">
                  <c:v>0.59413400000000005</c:v>
                </c:pt>
                <c:pt idx="895">
                  <c:v>0.59413400000000005</c:v>
                </c:pt>
                <c:pt idx="896">
                  <c:v>0.59413400000000005</c:v>
                </c:pt>
                <c:pt idx="897">
                  <c:v>0.59534699999999996</c:v>
                </c:pt>
                <c:pt idx="898">
                  <c:v>0.59534699999999996</c:v>
                </c:pt>
                <c:pt idx="899">
                  <c:v>0.59534699999999996</c:v>
                </c:pt>
                <c:pt idx="900">
                  <c:v>0.59544600000000003</c:v>
                </c:pt>
                <c:pt idx="901">
                  <c:v>0.59544600000000003</c:v>
                </c:pt>
                <c:pt idx="902">
                  <c:v>0.59573399999999999</c:v>
                </c:pt>
                <c:pt idx="903">
                  <c:v>0.59573399999999999</c:v>
                </c:pt>
                <c:pt idx="904">
                  <c:v>0.59573399999999999</c:v>
                </c:pt>
                <c:pt idx="905">
                  <c:v>0.59573399999999999</c:v>
                </c:pt>
                <c:pt idx="906">
                  <c:v>0.59573399999999999</c:v>
                </c:pt>
                <c:pt idx="907">
                  <c:v>0.59573399999999999</c:v>
                </c:pt>
                <c:pt idx="908">
                  <c:v>0.59598700000000004</c:v>
                </c:pt>
                <c:pt idx="909">
                  <c:v>0.59598700000000004</c:v>
                </c:pt>
                <c:pt idx="910">
                  <c:v>0.59604699999999999</c:v>
                </c:pt>
                <c:pt idx="911">
                  <c:v>0.59604699999999999</c:v>
                </c:pt>
                <c:pt idx="912">
                  <c:v>0.59604699999999999</c:v>
                </c:pt>
                <c:pt idx="913">
                  <c:v>0.59551399999999999</c:v>
                </c:pt>
                <c:pt idx="914">
                  <c:v>0.59551399999999999</c:v>
                </c:pt>
                <c:pt idx="915">
                  <c:v>0.59551399999999999</c:v>
                </c:pt>
                <c:pt idx="916">
                  <c:v>0.59551399999999999</c:v>
                </c:pt>
                <c:pt idx="917">
                  <c:v>0.59551399999999999</c:v>
                </c:pt>
                <c:pt idx="918">
                  <c:v>0.59551399999999999</c:v>
                </c:pt>
                <c:pt idx="919">
                  <c:v>0.59551399999999999</c:v>
                </c:pt>
                <c:pt idx="920">
                  <c:v>0.59463299999999997</c:v>
                </c:pt>
                <c:pt idx="921">
                  <c:v>0.59466200000000002</c:v>
                </c:pt>
                <c:pt idx="922">
                  <c:v>0.59509999999999996</c:v>
                </c:pt>
                <c:pt idx="923">
                  <c:v>0.59497199999999995</c:v>
                </c:pt>
                <c:pt idx="924">
                  <c:v>0.59497199999999995</c:v>
                </c:pt>
                <c:pt idx="925">
                  <c:v>0.59442099999999998</c:v>
                </c:pt>
                <c:pt idx="926">
                  <c:v>0.59442099999999998</c:v>
                </c:pt>
                <c:pt idx="927">
                  <c:v>0.59313199999999999</c:v>
                </c:pt>
                <c:pt idx="928">
                  <c:v>0.59313199999999999</c:v>
                </c:pt>
                <c:pt idx="929">
                  <c:v>0.59288200000000002</c:v>
                </c:pt>
                <c:pt idx="930">
                  <c:v>0.59288200000000002</c:v>
                </c:pt>
                <c:pt idx="931">
                  <c:v>0.59288200000000002</c:v>
                </c:pt>
                <c:pt idx="932">
                  <c:v>0.59288200000000002</c:v>
                </c:pt>
                <c:pt idx="933">
                  <c:v>0.59288200000000002</c:v>
                </c:pt>
                <c:pt idx="934">
                  <c:v>0.59288200000000002</c:v>
                </c:pt>
                <c:pt idx="935">
                  <c:v>0.59287699999999999</c:v>
                </c:pt>
                <c:pt idx="936">
                  <c:v>0.59287699999999999</c:v>
                </c:pt>
                <c:pt idx="937">
                  <c:v>0.59287699999999999</c:v>
                </c:pt>
                <c:pt idx="938">
                  <c:v>0.59287699999999999</c:v>
                </c:pt>
                <c:pt idx="939">
                  <c:v>0.59158699999999997</c:v>
                </c:pt>
                <c:pt idx="940">
                  <c:v>0.59158699999999997</c:v>
                </c:pt>
                <c:pt idx="941">
                  <c:v>0.59158699999999997</c:v>
                </c:pt>
                <c:pt idx="942">
                  <c:v>0.59158699999999997</c:v>
                </c:pt>
                <c:pt idx="943">
                  <c:v>0.59158699999999997</c:v>
                </c:pt>
                <c:pt idx="944">
                  <c:v>0.590364</c:v>
                </c:pt>
                <c:pt idx="945">
                  <c:v>0.590364</c:v>
                </c:pt>
                <c:pt idx="946">
                  <c:v>0.590364</c:v>
                </c:pt>
                <c:pt idx="947">
                  <c:v>0.590364</c:v>
                </c:pt>
                <c:pt idx="948">
                  <c:v>0.590364</c:v>
                </c:pt>
                <c:pt idx="949">
                  <c:v>0.590364</c:v>
                </c:pt>
                <c:pt idx="950">
                  <c:v>0.590364</c:v>
                </c:pt>
                <c:pt idx="951">
                  <c:v>0.58932499999999999</c:v>
                </c:pt>
                <c:pt idx="952">
                  <c:v>0.58932499999999999</c:v>
                </c:pt>
                <c:pt idx="953">
                  <c:v>0.58932499999999999</c:v>
                </c:pt>
                <c:pt idx="954">
                  <c:v>0.58932499999999999</c:v>
                </c:pt>
                <c:pt idx="955">
                  <c:v>0.58932499999999999</c:v>
                </c:pt>
                <c:pt idx="956">
                  <c:v>0.58878900000000001</c:v>
                </c:pt>
                <c:pt idx="957">
                  <c:v>0.58878900000000001</c:v>
                </c:pt>
                <c:pt idx="958">
                  <c:v>0.58878900000000001</c:v>
                </c:pt>
                <c:pt idx="959">
                  <c:v>0.58867599999999998</c:v>
                </c:pt>
                <c:pt idx="960">
                  <c:v>0.58867599999999998</c:v>
                </c:pt>
                <c:pt idx="961">
                  <c:v>0.58867599999999998</c:v>
                </c:pt>
                <c:pt idx="962">
                  <c:v>0.58898300000000003</c:v>
                </c:pt>
                <c:pt idx="963">
                  <c:v>0.58898300000000003</c:v>
                </c:pt>
                <c:pt idx="964">
                  <c:v>0.58898300000000003</c:v>
                </c:pt>
                <c:pt idx="965">
                  <c:v>0.58898300000000003</c:v>
                </c:pt>
                <c:pt idx="966">
                  <c:v>0.58880100000000002</c:v>
                </c:pt>
                <c:pt idx="967">
                  <c:v>0.58880100000000002</c:v>
                </c:pt>
                <c:pt idx="968">
                  <c:v>0.58880100000000002</c:v>
                </c:pt>
                <c:pt idx="969">
                  <c:v>0.58880100000000002</c:v>
                </c:pt>
                <c:pt idx="970">
                  <c:v>0.58880100000000002</c:v>
                </c:pt>
                <c:pt idx="971">
                  <c:v>0.58880100000000002</c:v>
                </c:pt>
                <c:pt idx="972">
                  <c:v>0.588175</c:v>
                </c:pt>
                <c:pt idx="973">
                  <c:v>0.588175</c:v>
                </c:pt>
                <c:pt idx="974">
                  <c:v>0.588175</c:v>
                </c:pt>
                <c:pt idx="975">
                  <c:v>0.588175</c:v>
                </c:pt>
                <c:pt idx="976">
                  <c:v>0.58774800000000005</c:v>
                </c:pt>
                <c:pt idx="977">
                  <c:v>0.58774800000000005</c:v>
                </c:pt>
                <c:pt idx="978">
                  <c:v>0.58774800000000005</c:v>
                </c:pt>
                <c:pt idx="979">
                  <c:v>0.58774800000000005</c:v>
                </c:pt>
                <c:pt idx="980">
                  <c:v>0.58774800000000005</c:v>
                </c:pt>
                <c:pt idx="981">
                  <c:v>0.58774800000000005</c:v>
                </c:pt>
                <c:pt idx="982">
                  <c:v>0.58774800000000005</c:v>
                </c:pt>
                <c:pt idx="983">
                  <c:v>0.58774800000000005</c:v>
                </c:pt>
                <c:pt idx="984">
                  <c:v>0.58774800000000005</c:v>
                </c:pt>
                <c:pt idx="985">
                  <c:v>0.58774800000000005</c:v>
                </c:pt>
                <c:pt idx="986">
                  <c:v>0.58774800000000005</c:v>
                </c:pt>
                <c:pt idx="987">
                  <c:v>0.58774800000000005</c:v>
                </c:pt>
                <c:pt idx="988">
                  <c:v>0.58774800000000005</c:v>
                </c:pt>
                <c:pt idx="989">
                  <c:v>0.58774800000000005</c:v>
                </c:pt>
                <c:pt idx="990">
                  <c:v>0.58774800000000005</c:v>
                </c:pt>
                <c:pt idx="991">
                  <c:v>0.58774800000000005</c:v>
                </c:pt>
                <c:pt idx="992">
                  <c:v>0.58774800000000005</c:v>
                </c:pt>
                <c:pt idx="993">
                  <c:v>0.58774800000000005</c:v>
                </c:pt>
                <c:pt idx="994">
                  <c:v>0.58774800000000005</c:v>
                </c:pt>
                <c:pt idx="995">
                  <c:v>0.58635199999999998</c:v>
                </c:pt>
                <c:pt idx="996">
                  <c:v>0.58635199999999998</c:v>
                </c:pt>
                <c:pt idx="997">
                  <c:v>0.58635199999999998</c:v>
                </c:pt>
                <c:pt idx="998">
                  <c:v>0.58635199999999998</c:v>
                </c:pt>
                <c:pt idx="999">
                  <c:v>0.58635199999999998</c:v>
                </c:pt>
                <c:pt idx="1000">
                  <c:v>0.58728400000000003</c:v>
                </c:pt>
                <c:pt idx="1001">
                  <c:v>0.58728400000000003</c:v>
                </c:pt>
                <c:pt idx="1002">
                  <c:v>0.58728400000000003</c:v>
                </c:pt>
                <c:pt idx="1003">
                  <c:v>0.58735099999999996</c:v>
                </c:pt>
                <c:pt idx="1004">
                  <c:v>0.58735099999999996</c:v>
                </c:pt>
                <c:pt idx="1005">
                  <c:v>0.58735099999999996</c:v>
                </c:pt>
                <c:pt idx="1006">
                  <c:v>0.58735099999999996</c:v>
                </c:pt>
                <c:pt idx="1007">
                  <c:v>0.58735099999999996</c:v>
                </c:pt>
                <c:pt idx="1008">
                  <c:v>0.58735099999999996</c:v>
                </c:pt>
                <c:pt idx="1009">
                  <c:v>0.58822700000000006</c:v>
                </c:pt>
                <c:pt idx="1010">
                  <c:v>0.58822700000000006</c:v>
                </c:pt>
                <c:pt idx="1011">
                  <c:v>0.58822700000000006</c:v>
                </c:pt>
                <c:pt idx="1012">
                  <c:v>0.58831699999999998</c:v>
                </c:pt>
                <c:pt idx="1013">
                  <c:v>0.58831699999999998</c:v>
                </c:pt>
                <c:pt idx="1014">
                  <c:v>0.58831699999999998</c:v>
                </c:pt>
                <c:pt idx="1015">
                  <c:v>0.58827200000000002</c:v>
                </c:pt>
                <c:pt idx="1016">
                  <c:v>0.58827200000000002</c:v>
                </c:pt>
                <c:pt idx="1017">
                  <c:v>0.58827200000000002</c:v>
                </c:pt>
                <c:pt idx="1018">
                  <c:v>0.58890799999999999</c:v>
                </c:pt>
                <c:pt idx="1019">
                  <c:v>0.58890799999999999</c:v>
                </c:pt>
                <c:pt idx="1020">
                  <c:v>0.58903300000000003</c:v>
                </c:pt>
                <c:pt idx="1021">
                  <c:v>0.58903300000000003</c:v>
                </c:pt>
                <c:pt idx="1022">
                  <c:v>0.58903300000000003</c:v>
                </c:pt>
                <c:pt idx="1023">
                  <c:v>0.58859300000000003</c:v>
                </c:pt>
                <c:pt idx="1024">
                  <c:v>0.58847799999999995</c:v>
                </c:pt>
                <c:pt idx="1025">
                  <c:v>0.58847799999999995</c:v>
                </c:pt>
                <c:pt idx="1026">
                  <c:v>0.58884400000000003</c:v>
                </c:pt>
                <c:pt idx="1027">
                  <c:v>0.58907799999999999</c:v>
                </c:pt>
                <c:pt idx="1028">
                  <c:v>0.58907799999999999</c:v>
                </c:pt>
                <c:pt idx="1029">
                  <c:v>0.58921000000000001</c:v>
                </c:pt>
                <c:pt idx="1030">
                  <c:v>0.58895900000000001</c:v>
                </c:pt>
                <c:pt idx="1031">
                  <c:v>0.58895900000000001</c:v>
                </c:pt>
                <c:pt idx="1032">
                  <c:v>0.58895900000000001</c:v>
                </c:pt>
                <c:pt idx="1033">
                  <c:v>0.58895900000000001</c:v>
                </c:pt>
                <c:pt idx="1034">
                  <c:v>0.58895900000000001</c:v>
                </c:pt>
                <c:pt idx="1035">
                  <c:v>0.58895900000000001</c:v>
                </c:pt>
                <c:pt idx="1036">
                  <c:v>0.58895900000000001</c:v>
                </c:pt>
                <c:pt idx="1037">
                  <c:v>0.58806499999999995</c:v>
                </c:pt>
                <c:pt idx="1038">
                  <c:v>0.58806499999999995</c:v>
                </c:pt>
                <c:pt idx="1039">
                  <c:v>0.58806499999999995</c:v>
                </c:pt>
                <c:pt idx="1040">
                  <c:v>0.58806499999999995</c:v>
                </c:pt>
                <c:pt idx="1041">
                  <c:v>0.58806499999999995</c:v>
                </c:pt>
                <c:pt idx="1042">
                  <c:v>0.58806499999999995</c:v>
                </c:pt>
                <c:pt idx="1043">
                  <c:v>0.58806499999999995</c:v>
                </c:pt>
                <c:pt idx="1044">
                  <c:v>0.58806499999999995</c:v>
                </c:pt>
                <c:pt idx="1045">
                  <c:v>0.58764099999999997</c:v>
                </c:pt>
                <c:pt idx="1046">
                  <c:v>0.58764099999999997</c:v>
                </c:pt>
                <c:pt idx="1047">
                  <c:v>0.58731</c:v>
                </c:pt>
                <c:pt idx="1048">
                  <c:v>0.58731</c:v>
                </c:pt>
                <c:pt idx="1049">
                  <c:v>0.58712699999999995</c:v>
                </c:pt>
                <c:pt idx="1050">
                  <c:v>0.58712699999999995</c:v>
                </c:pt>
                <c:pt idx="1051">
                  <c:v>0.58712699999999995</c:v>
                </c:pt>
                <c:pt idx="1052">
                  <c:v>0.58712699999999995</c:v>
                </c:pt>
                <c:pt idx="1053">
                  <c:v>0.58712699999999995</c:v>
                </c:pt>
                <c:pt idx="1054">
                  <c:v>0.58712699999999995</c:v>
                </c:pt>
                <c:pt idx="1055">
                  <c:v>0.58712699999999995</c:v>
                </c:pt>
                <c:pt idx="1056">
                  <c:v>0.58724200000000004</c:v>
                </c:pt>
                <c:pt idx="1057">
                  <c:v>0.58740899999999996</c:v>
                </c:pt>
                <c:pt idx="1058">
                  <c:v>0.58824399999999999</c:v>
                </c:pt>
                <c:pt idx="1059">
                  <c:v>0.58844600000000002</c:v>
                </c:pt>
                <c:pt idx="1060">
                  <c:v>0.588557</c:v>
                </c:pt>
                <c:pt idx="1061">
                  <c:v>0.588557</c:v>
                </c:pt>
                <c:pt idx="1062">
                  <c:v>0.588557</c:v>
                </c:pt>
                <c:pt idx="1063">
                  <c:v>0.58852000000000004</c:v>
                </c:pt>
                <c:pt idx="1064">
                  <c:v>0.58852000000000004</c:v>
                </c:pt>
                <c:pt idx="1065">
                  <c:v>0.58852000000000004</c:v>
                </c:pt>
                <c:pt idx="1066">
                  <c:v>0.58852000000000004</c:v>
                </c:pt>
                <c:pt idx="1067">
                  <c:v>0.58852000000000004</c:v>
                </c:pt>
                <c:pt idx="1068">
                  <c:v>0.58852000000000004</c:v>
                </c:pt>
                <c:pt idx="1069">
                  <c:v>0.58840999999999999</c:v>
                </c:pt>
                <c:pt idx="1070">
                  <c:v>0.58840999999999999</c:v>
                </c:pt>
                <c:pt idx="1071">
                  <c:v>0.58840999999999999</c:v>
                </c:pt>
                <c:pt idx="1072">
                  <c:v>0.58862199999999998</c:v>
                </c:pt>
                <c:pt idx="1073">
                  <c:v>0.58898099999999998</c:v>
                </c:pt>
                <c:pt idx="1074">
                  <c:v>0.58898099999999998</c:v>
                </c:pt>
                <c:pt idx="1075">
                  <c:v>0.58919900000000003</c:v>
                </c:pt>
                <c:pt idx="1076">
                  <c:v>0.58919900000000003</c:v>
                </c:pt>
                <c:pt idx="1077">
                  <c:v>0.58830800000000005</c:v>
                </c:pt>
                <c:pt idx="1078">
                  <c:v>0.58830800000000005</c:v>
                </c:pt>
                <c:pt idx="1079">
                  <c:v>0.58842300000000003</c:v>
                </c:pt>
                <c:pt idx="1080">
                  <c:v>0.58842300000000003</c:v>
                </c:pt>
                <c:pt idx="1081">
                  <c:v>0.58845499999999995</c:v>
                </c:pt>
                <c:pt idx="1082">
                  <c:v>0.58845499999999995</c:v>
                </c:pt>
                <c:pt idx="1083">
                  <c:v>0.58806999999999998</c:v>
                </c:pt>
                <c:pt idx="1084">
                  <c:v>0.58806999999999998</c:v>
                </c:pt>
                <c:pt idx="1085">
                  <c:v>0.58721100000000004</c:v>
                </c:pt>
                <c:pt idx="1086">
                  <c:v>0.58721100000000004</c:v>
                </c:pt>
                <c:pt idx="1087">
                  <c:v>0.58721100000000004</c:v>
                </c:pt>
                <c:pt idx="1088">
                  <c:v>0.58721100000000004</c:v>
                </c:pt>
                <c:pt idx="1089">
                  <c:v>0.58721100000000004</c:v>
                </c:pt>
                <c:pt idx="1090">
                  <c:v>0.58673699999999995</c:v>
                </c:pt>
                <c:pt idx="1091">
                  <c:v>0.58673699999999995</c:v>
                </c:pt>
                <c:pt idx="1092">
                  <c:v>0.58673699999999995</c:v>
                </c:pt>
                <c:pt idx="1093">
                  <c:v>0.58690799999999999</c:v>
                </c:pt>
                <c:pt idx="1094">
                  <c:v>0.58690799999999999</c:v>
                </c:pt>
                <c:pt idx="1095">
                  <c:v>0.58690799999999999</c:v>
                </c:pt>
                <c:pt idx="1096">
                  <c:v>0.58764700000000003</c:v>
                </c:pt>
                <c:pt idx="1097">
                  <c:v>0.58764700000000003</c:v>
                </c:pt>
                <c:pt idx="1098">
                  <c:v>0.58764700000000003</c:v>
                </c:pt>
                <c:pt idx="1099">
                  <c:v>0.58847099999999997</c:v>
                </c:pt>
                <c:pt idx="1100">
                  <c:v>0.58847099999999997</c:v>
                </c:pt>
                <c:pt idx="1101">
                  <c:v>0.58847099999999997</c:v>
                </c:pt>
                <c:pt idx="1102">
                  <c:v>0.58847099999999997</c:v>
                </c:pt>
                <c:pt idx="1103">
                  <c:v>0.58959600000000001</c:v>
                </c:pt>
                <c:pt idx="1104">
                  <c:v>0.58969000000000005</c:v>
                </c:pt>
                <c:pt idx="1105">
                  <c:v>0.58953800000000001</c:v>
                </c:pt>
                <c:pt idx="1106">
                  <c:v>0.58953800000000001</c:v>
                </c:pt>
                <c:pt idx="1107">
                  <c:v>0.58846500000000002</c:v>
                </c:pt>
                <c:pt idx="1108">
                  <c:v>0.58846500000000002</c:v>
                </c:pt>
                <c:pt idx="1109">
                  <c:v>0.588287</c:v>
                </c:pt>
                <c:pt idx="1110">
                  <c:v>0.588287</c:v>
                </c:pt>
                <c:pt idx="1111">
                  <c:v>0.588287</c:v>
                </c:pt>
                <c:pt idx="1112">
                  <c:v>0.58866200000000002</c:v>
                </c:pt>
                <c:pt idx="1113">
                  <c:v>0.58866200000000002</c:v>
                </c:pt>
                <c:pt idx="1114">
                  <c:v>0.589063</c:v>
                </c:pt>
                <c:pt idx="1115">
                  <c:v>0.589063</c:v>
                </c:pt>
                <c:pt idx="1116">
                  <c:v>0.58855199999999996</c:v>
                </c:pt>
                <c:pt idx="1117">
                  <c:v>0.58830499999999997</c:v>
                </c:pt>
                <c:pt idx="1118">
                  <c:v>0.58830499999999997</c:v>
                </c:pt>
                <c:pt idx="1119">
                  <c:v>0.58830499999999997</c:v>
                </c:pt>
                <c:pt idx="1120">
                  <c:v>0.58830499999999997</c:v>
                </c:pt>
                <c:pt idx="1121">
                  <c:v>0.58830499999999997</c:v>
                </c:pt>
                <c:pt idx="1122">
                  <c:v>0.58830499999999997</c:v>
                </c:pt>
                <c:pt idx="1123">
                  <c:v>0.58830499999999997</c:v>
                </c:pt>
                <c:pt idx="1124">
                  <c:v>0.58557599999999999</c:v>
                </c:pt>
                <c:pt idx="1125">
                  <c:v>0.58557599999999999</c:v>
                </c:pt>
                <c:pt idx="1126">
                  <c:v>0.58557599999999999</c:v>
                </c:pt>
                <c:pt idx="1127">
                  <c:v>0.585117</c:v>
                </c:pt>
                <c:pt idx="1128">
                  <c:v>0.585117</c:v>
                </c:pt>
                <c:pt idx="1129">
                  <c:v>0.585117</c:v>
                </c:pt>
                <c:pt idx="1130">
                  <c:v>0.58501599999999998</c:v>
                </c:pt>
                <c:pt idx="1131">
                  <c:v>0.58501599999999998</c:v>
                </c:pt>
                <c:pt idx="1132">
                  <c:v>0.58501599999999998</c:v>
                </c:pt>
                <c:pt idx="1133">
                  <c:v>0.58501599999999998</c:v>
                </c:pt>
                <c:pt idx="1134">
                  <c:v>0.58528999999999998</c:v>
                </c:pt>
                <c:pt idx="1135">
                  <c:v>0.58528999999999998</c:v>
                </c:pt>
                <c:pt idx="1136">
                  <c:v>0.58528999999999998</c:v>
                </c:pt>
                <c:pt idx="1137">
                  <c:v>0.58562199999999998</c:v>
                </c:pt>
                <c:pt idx="1138">
                  <c:v>0.58562199999999998</c:v>
                </c:pt>
                <c:pt idx="1139">
                  <c:v>0.58584800000000004</c:v>
                </c:pt>
                <c:pt idx="1140">
                  <c:v>0.58584800000000004</c:v>
                </c:pt>
                <c:pt idx="1141">
                  <c:v>0.58593700000000004</c:v>
                </c:pt>
                <c:pt idx="1142">
                  <c:v>0.58546500000000001</c:v>
                </c:pt>
                <c:pt idx="1143">
                  <c:v>0.58477400000000002</c:v>
                </c:pt>
                <c:pt idx="1144">
                  <c:v>0.58477400000000002</c:v>
                </c:pt>
                <c:pt idx="1145">
                  <c:v>0.58353500000000003</c:v>
                </c:pt>
                <c:pt idx="1146">
                  <c:v>0.58353500000000003</c:v>
                </c:pt>
                <c:pt idx="1147">
                  <c:v>0.58339600000000003</c:v>
                </c:pt>
                <c:pt idx="1148">
                  <c:v>0.58339600000000003</c:v>
                </c:pt>
                <c:pt idx="1149">
                  <c:v>0.58339600000000003</c:v>
                </c:pt>
                <c:pt idx="1150">
                  <c:v>0.58339600000000003</c:v>
                </c:pt>
                <c:pt idx="1151">
                  <c:v>0.58339600000000003</c:v>
                </c:pt>
                <c:pt idx="1152">
                  <c:v>0.58339600000000003</c:v>
                </c:pt>
                <c:pt idx="1153">
                  <c:v>0.58329799999999998</c:v>
                </c:pt>
                <c:pt idx="1154">
                  <c:v>0.58329799999999998</c:v>
                </c:pt>
                <c:pt idx="1155">
                  <c:v>0.58329799999999998</c:v>
                </c:pt>
                <c:pt idx="1156">
                  <c:v>0.58329799999999998</c:v>
                </c:pt>
                <c:pt idx="1157">
                  <c:v>0.58329799999999998</c:v>
                </c:pt>
                <c:pt idx="1158">
                  <c:v>0.58329799999999998</c:v>
                </c:pt>
                <c:pt idx="1159">
                  <c:v>0.58329799999999998</c:v>
                </c:pt>
                <c:pt idx="1160">
                  <c:v>0.58275299999999997</c:v>
                </c:pt>
                <c:pt idx="1161">
                  <c:v>0.58275299999999997</c:v>
                </c:pt>
                <c:pt idx="1162">
                  <c:v>0.58275299999999997</c:v>
                </c:pt>
                <c:pt idx="1163">
                  <c:v>0.58296599999999998</c:v>
                </c:pt>
                <c:pt idx="1164">
                  <c:v>0.58296599999999998</c:v>
                </c:pt>
                <c:pt idx="1165">
                  <c:v>0.58357899999999996</c:v>
                </c:pt>
                <c:pt idx="1166">
                  <c:v>0.58407799999999999</c:v>
                </c:pt>
                <c:pt idx="1167">
                  <c:v>0.58425199999999999</c:v>
                </c:pt>
                <c:pt idx="1168">
                  <c:v>0.58425199999999999</c:v>
                </c:pt>
                <c:pt idx="1169">
                  <c:v>0.58425199999999999</c:v>
                </c:pt>
                <c:pt idx="1170">
                  <c:v>0.58425199999999999</c:v>
                </c:pt>
                <c:pt idx="1171">
                  <c:v>0.58425199999999999</c:v>
                </c:pt>
                <c:pt idx="1172">
                  <c:v>0.58425199999999999</c:v>
                </c:pt>
                <c:pt idx="1173">
                  <c:v>0.58425199999999999</c:v>
                </c:pt>
                <c:pt idx="1174">
                  <c:v>0.58425199999999999</c:v>
                </c:pt>
                <c:pt idx="1175">
                  <c:v>0.58425199999999999</c:v>
                </c:pt>
                <c:pt idx="1176">
                  <c:v>0.58425199999999999</c:v>
                </c:pt>
                <c:pt idx="1177">
                  <c:v>0.58425199999999999</c:v>
                </c:pt>
                <c:pt idx="1178">
                  <c:v>0.58448299999999997</c:v>
                </c:pt>
                <c:pt idx="1179">
                  <c:v>0.58448299999999997</c:v>
                </c:pt>
                <c:pt idx="1180">
                  <c:v>0.58448299999999997</c:v>
                </c:pt>
                <c:pt idx="1181">
                  <c:v>0.58498300000000003</c:v>
                </c:pt>
                <c:pt idx="1182">
                  <c:v>0.58498300000000003</c:v>
                </c:pt>
                <c:pt idx="1183">
                  <c:v>0.58605600000000002</c:v>
                </c:pt>
                <c:pt idx="1184">
                  <c:v>0.58645700000000001</c:v>
                </c:pt>
                <c:pt idx="1185">
                  <c:v>0.58645700000000001</c:v>
                </c:pt>
                <c:pt idx="1186">
                  <c:v>0.58645700000000001</c:v>
                </c:pt>
                <c:pt idx="1187">
                  <c:v>0.58645700000000001</c:v>
                </c:pt>
                <c:pt idx="1188">
                  <c:v>0.58645700000000001</c:v>
                </c:pt>
                <c:pt idx="1189">
                  <c:v>0.58686199999999999</c:v>
                </c:pt>
                <c:pt idx="1190">
                  <c:v>0.58686199999999999</c:v>
                </c:pt>
                <c:pt idx="1191">
                  <c:v>0.58686199999999999</c:v>
                </c:pt>
                <c:pt idx="1192">
                  <c:v>0.58686199999999999</c:v>
                </c:pt>
                <c:pt idx="1193">
                  <c:v>0.58686199999999999</c:v>
                </c:pt>
                <c:pt idx="1194">
                  <c:v>0.58686199999999999</c:v>
                </c:pt>
                <c:pt idx="1195">
                  <c:v>0.58686199999999999</c:v>
                </c:pt>
                <c:pt idx="1196">
                  <c:v>0.58686199999999999</c:v>
                </c:pt>
                <c:pt idx="1197">
                  <c:v>0.58682699999999999</c:v>
                </c:pt>
                <c:pt idx="1198">
                  <c:v>0.58682699999999999</c:v>
                </c:pt>
                <c:pt idx="1199">
                  <c:v>0.58682699999999999</c:v>
                </c:pt>
                <c:pt idx="1200">
                  <c:v>0.58682699999999999</c:v>
                </c:pt>
                <c:pt idx="1201">
                  <c:v>0.58682699999999999</c:v>
                </c:pt>
                <c:pt idx="1202">
                  <c:v>0.58682699999999999</c:v>
                </c:pt>
                <c:pt idx="1203">
                  <c:v>0.586063</c:v>
                </c:pt>
                <c:pt idx="1204">
                  <c:v>0.586063</c:v>
                </c:pt>
                <c:pt idx="1205">
                  <c:v>0.586063</c:v>
                </c:pt>
                <c:pt idx="1206">
                  <c:v>0.58611500000000005</c:v>
                </c:pt>
                <c:pt idx="1207">
                  <c:v>0.58611500000000005</c:v>
                </c:pt>
                <c:pt idx="1208">
                  <c:v>0.58611500000000005</c:v>
                </c:pt>
                <c:pt idx="1209">
                  <c:v>0.58603700000000003</c:v>
                </c:pt>
                <c:pt idx="1210">
                  <c:v>0.58603700000000003</c:v>
                </c:pt>
                <c:pt idx="1211">
                  <c:v>0.58616000000000001</c:v>
                </c:pt>
                <c:pt idx="1212">
                  <c:v>0.58616000000000001</c:v>
                </c:pt>
                <c:pt idx="1213">
                  <c:v>0.58662199999999998</c:v>
                </c:pt>
                <c:pt idx="1214">
                  <c:v>0.58662199999999998</c:v>
                </c:pt>
                <c:pt idx="1215">
                  <c:v>0.58732600000000001</c:v>
                </c:pt>
                <c:pt idx="1216">
                  <c:v>0.587283</c:v>
                </c:pt>
                <c:pt idx="1217">
                  <c:v>0.587283</c:v>
                </c:pt>
                <c:pt idx="1218">
                  <c:v>0.58681700000000003</c:v>
                </c:pt>
                <c:pt idx="1219">
                  <c:v>0.58618499999999996</c:v>
                </c:pt>
                <c:pt idx="1220">
                  <c:v>0.58618499999999996</c:v>
                </c:pt>
                <c:pt idx="1221">
                  <c:v>0.58610300000000004</c:v>
                </c:pt>
                <c:pt idx="1222">
                  <c:v>0.58610300000000004</c:v>
                </c:pt>
                <c:pt idx="1223">
                  <c:v>0.58612200000000003</c:v>
                </c:pt>
                <c:pt idx="1224">
                  <c:v>0.58612200000000003</c:v>
                </c:pt>
                <c:pt idx="1225">
                  <c:v>0.58612200000000003</c:v>
                </c:pt>
                <c:pt idx="1226">
                  <c:v>0.58612200000000003</c:v>
                </c:pt>
                <c:pt idx="1227">
                  <c:v>0.585955</c:v>
                </c:pt>
                <c:pt idx="1228">
                  <c:v>0.585955</c:v>
                </c:pt>
                <c:pt idx="1229">
                  <c:v>0.585955</c:v>
                </c:pt>
                <c:pt idx="1230">
                  <c:v>0.58586400000000005</c:v>
                </c:pt>
                <c:pt idx="1231">
                  <c:v>0.58586400000000005</c:v>
                </c:pt>
                <c:pt idx="1232">
                  <c:v>0.58533599999999997</c:v>
                </c:pt>
                <c:pt idx="1233">
                  <c:v>0.58533599999999997</c:v>
                </c:pt>
                <c:pt idx="1234">
                  <c:v>0.58482400000000001</c:v>
                </c:pt>
                <c:pt idx="1235">
                  <c:v>0.58482400000000001</c:v>
                </c:pt>
                <c:pt idx="1236">
                  <c:v>0.58486000000000005</c:v>
                </c:pt>
                <c:pt idx="1237">
                  <c:v>0.58486000000000005</c:v>
                </c:pt>
                <c:pt idx="1238">
                  <c:v>0.58486000000000005</c:v>
                </c:pt>
                <c:pt idx="1239">
                  <c:v>0.58499100000000004</c:v>
                </c:pt>
                <c:pt idx="1240">
                  <c:v>0.58499100000000004</c:v>
                </c:pt>
                <c:pt idx="1241">
                  <c:v>0.58499100000000004</c:v>
                </c:pt>
                <c:pt idx="1242">
                  <c:v>0.58499100000000004</c:v>
                </c:pt>
                <c:pt idx="1243">
                  <c:v>0.58501400000000003</c:v>
                </c:pt>
                <c:pt idx="1244">
                  <c:v>0.58501400000000003</c:v>
                </c:pt>
                <c:pt idx="1245">
                  <c:v>0.58501400000000003</c:v>
                </c:pt>
                <c:pt idx="1246">
                  <c:v>0.58501400000000003</c:v>
                </c:pt>
                <c:pt idx="1247">
                  <c:v>0.58501400000000003</c:v>
                </c:pt>
                <c:pt idx="1248">
                  <c:v>0.58511000000000002</c:v>
                </c:pt>
                <c:pt idx="1249">
                  <c:v>0.58511000000000002</c:v>
                </c:pt>
                <c:pt idx="1250">
                  <c:v>0.58511000000000002</c:v>
                </c:pt>
                <c:pt idx="1251">
                  <c:v>0.58454799999999996</c:v>
                </c:pt>
                <c:pt idx="1252">
                  <c:v>0.58400200000000002</c:v>
                </c:pt>
                <c:pt idx="1253">
                  <c:v>0.58400200000000002</c:v>
                </c:pt>
                <c:pt idx="1254">
                  <c:v>0.58393799999999996</c:v>
                </c:pt>
                <c:pt idx="1255">
                  <c:v>0.58393799999999996</c:v>
                </c:pt>
                <c:pt idx="1256">
                  <c:v>0.58427300000000004</c:v>
                </c:pt>
                <c:pt idx="1257">
                  <c:v>0.58421000000000001</c:v>
                </c:pt>
                <c:pt idx="1258">
                  <c:v>0.58421000000000001</c:v>
                </c:pt>
                <c:pt idx="1259">
                  <c:v>0.58357400000000004</c:v>
                </c:pt>
                <c:pt idx="1260">
                  <c:v>0.58357400000000004</c:v>
                </c:pt>
                <c:pt idx="1261">
                  <c:v>0.58346500000000001</c:v>
                </c:pt>
                <c:pt idx="1262">
                  <c:v>0.58346500000000001</c:v>
                </c:pt>
                <c:pt idx="1263">
                  <c:v>0.58346500000000001</c:v>
                </c:pt>
                <c:pt idx="1264">
                  <c:v>0.58346500000000001</c:v>
                </c:pt>
                <c:pt idx="1265">
                  <c:v>0.58364199999999999</c:v>
                </c:pt>
                <c:pt idx="1266">
                  <c:v>0.58364199999999999</c:v>
                </c:pt>
                <c:pt idx="1267">
                  <c:v>0.58393200000000001</c:v>
                </c:pt>
                <c:pt idx="1268">
                  <c:v>0.58393200000000001</c:v>
                </c:pt>
                <c:pt idx="1269">
                  <c:v>0.58393200000000001</c:v>
                </c:pt>
                <c:pt idx="1270">
                  <c:v>0.58393200000000001</c:v>
                </c:pt>
                <c:pt idx="1271">
                  <c:v>0.58393200000000001</c:v>
                </c:pt>
                <c:pt idx="1272">
                  <c:v>0.58393200000000001</c:v>
                </c:pt>
                <c:pt idx="1273">
                  <c:v>0.58393200000000001</c:v>
                </c:pt>
                <c:pt idx="1274">
                  <c:v>0.58393200000000001</c:v>
                </c:pt>
                <c:pt idx="1275">
                  <c:v>0.58393200000000001</c:v>
                </c:pt>
                <c:pt idx="1276">
                  <c:v>0.58393200000000001</c:v>
                </c:pt>
                <c:pt idx="1277">
                  <c:v>0.58385799999999999</c:v>
                </c:pt>
                <c:pt idx="1278">
                  <c:v>0.58385799999999999</c:v>
                </c:pt>
                <c:pt idx="1279">
                  <c:v>0.58385799999999999</c:v>
                </c:pt>
                <c:pt idx="1280">
                  <c:v>0.58385799999999999</c:v>
                </c:pt>
                <c:pt idx="1281">
                  <c:v>0.584148</c:v>
                </c:pt>
                <c:pt idx="1282">
                  <c:v>0.584148</c:v>
                </c:pt>
                <c:pt idx="1283">
                  <c:v>0.58409800000000001</c:v>
                </c:pt>
                <c:pt idx="1284">
                  <c:v>0.58345499999999995</c:v>
                </c:pt>
                <c:pt idx="1285">
                  <c:v>0.58298099999999997</c:v>
                </c:pt>
                <c:pt idx="1286">
                  <c:v>0.58302900000000002</c:v>
                </c:pt>
                <c:pt idx="1287">
                  <c:v>0.58302900000000002</c:v>
                </c:pt>
                <c:pt idx="1288">
                  <c:v>0.58302900000000002</c:v>
                </c:pt>
                <c:pt idx="1289">
                  <c:v>0.58302900000000002</c:v>
                </c:pt>
                <c:pt idx="1290">
                  <c:v>0.58302900000000002</c:v>
                </c:pt>
                <c:pt idx="1291">
                  <c:v>0.58313000000000004</c:v>
                </c:pt>
                <c:pt idx="1292">
                  <c:v>0.58313000000000004</c:v>
                </c:pt>
                <c:pt idx="1293">
                  <c:v>0.58313000000000004</c:v>
                </c:pt>
                <c:pt idx="1294">
                  <c:v>0.58313000000000004</c:v>
                </c:pt>
                <c:pt idx="1295">
                  <c:v>0.58313000000000004</c:v>
                </c:pt>
                <c:pt idx="1296">
                  <c:v>0.58313000000000004</c:v>
                </c:pt>
                <c:pt idx="1297">
                  <c:v>0.58424200000000004</c:v>
                </c:pt>
                <c:pt idx="1298">
                  <c:v>0.58424200000000004</c:v>
                </c:pt>
                <c:pt idx="1299">
                  <c:v>0.58424200000000004</c:v>
                </c:pt>
                <c:pt idx="1300">
                  <c:v>0.58424200000000004</c:v>
                </c:pt>
                <c:pt idx="1301">
                  <c:v>0.58424200000000004</c:v>
                </c:pt>
                <c:pt idx="1302">
                  <c:v>0.58424200000000004</c:v>
                </c:pt>
                <c:pt idx="1303">
                  <c:v>0.58424200000000004</c:v>
                </c:pt>
                <c:pt idx="1304">
                  <c:v>0.58424200000000004</c:v>
                </c:pt>
                <c:pt idx="1305">
                  <c:v>0.58424200000000004</c:v>
                </c:pt>
                <c:pt idx="1306">
                  <c:v>0.58548</c:v>
                </c:pt>
                <c:pt idx="1307">
                  <c:v>0.58548</c:v>
                </c:pt>
                <c:pt idx="1308">
                  <c:v>0.58584499999999995</c:v>
                </c:pt>
                <c:pt idx="1309">
                  <c:v>0.58584499999999995</c:v>
                </c:pt>
                <c:pt idx="1310">
                  <c:v>0.58584499999999995</c:v>
                </c:pt>
                <c:pt idx="1311">
                  <c:v>0.58603499999999997</c:v>
                </c:pt>
                <c:pt idx="1312">
                  <c:v>0.58603499999999997</c:v>
                </c:pt>
                <c:pt idx="1313">
                  <c:v>0.58603499999999997</c:v>
                </c:pt>
                <c:pt idx="1314">
                  <c:v>0.58603499999999997</c:v>
                </c:pt>
                <c:pt idx="1315">
                  <c:v>0.58603499999999997</c:v>
                </c:pt>
                <c:pt idx="1316">
                  <c:v>0.58604699999999998</c:v>
                </c:pt>
                <c:pt idx="1317">
                  <c:v>0.58604699999999998</c:v>
                </c:pt>
                <c:pt idx="1318">
                  <c:v>0.58551600000000004</c:v>
                </c:pt>
                <c:pt idx="1319">
                  <c:v>0.58495200000000003</c:v>
                </c:pt>
                <c:pt idx="1320">
                  <c:v>0.58471399999999996</c:v>
                </c:pt>
                <c:pt idx="1321">
                  <c:v>0.58471399999999996</c:v>
                </c:pt>
                <c:pt idx="1322">
                  <c:v>0.58471399999999996</c:v>
                </c:pt>
                <c:pt idx="1323">
                  <c:v>0.58471399999999996</c:v>
                </c:pt>
                <c:pt idx="1324">
                  <c:v>0.58475100000000002</c:v>
                </c:pt>
                <c:pt idx="1325">
                  <c:v>0.58475100000000002</c:v>
                </c:pt>
                <c:pt idx="1326">
                  <c:v>0.58476600000000001</c:v>
                </c:pt>
              </c:numCache>
            </c:numRef>
          </c:yVal>
          <c:smooth val="1"/>
          <c:extLst>
            <c:ext xmlns:c16="http://schemas.microsoft.com/office/drawing/2014/chart" uri="{C3380CC4-5D6E-409C-BE32-E72D297353CC}">
              <c16:uniqueId val="{00000009-4E5E-4067-9A1D-0963DB6A0FF0}"/>
            </c:ext>
          </c:extLst>
        </c:ser>
        <c:dLbls>
          <c:showLegendKey val="0"/>
          <c:showVal val="0"/>
          <c:showCatName val="0"/>
          <c:showSerName val="0"/>
          <c:showPercent val="0"/>
          <c:showBubbleSize val="0"/>
        </c:dLbls>
        <c:axId val="563573952"/>
        <c:axId val="563575592"/>
      </c:scatterChart>
      <c:valAx>
        <c:axId val="56357395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Time</a:t>
                </a:r>
                <a:r>
                  <a:rPr lang="en-US" baseline="0"/>
                  <a:t> (ns)</a:t>
                </a:r>
                <a:endParaRPr lang="en-US"/>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563575592"/>
        <c:crosses val="autoZero"/>
        <c:crossBetween val="midCat"/>
      </c:valAx>
      <c:valAx>
        <c:axId val="563575592"/>
        <c:scaling>
          <c:orientation val="minMax"/>
          <c:max val="0.75000000000000011"/>
          <c:min val="0.4"/>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Voltage</a:t>
                </a:r>
                <a:r>
                  <a:rPr lang="en-US" baseline="0"/>
                  <a:t> (V)</a:t>
                </a:r>
                <a:endParaRPr lang="en-US"/>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563573952"/>
        <c:crosses val="autoZero"/>
        <c:crossBetween val="midCat"/>
        <c:majorUnit val="0.1"/>
      </c:valAx>
      <c:spPr>
        <a:noFill/>
        <a:ln w="12700">
          <a:solidFill>
            <a:schemeClr val="tx1"/>
          </a:solidFill>
        </a:ln>
        <a:effectLst/>
      </c:spPr>
    </c:plotArea>
    <c:legend>
      <c:legendPos val="b"/>
      <c:layout>
        <c:manualLayout>
          <c:xMode val="edge"/>
          <c:yMode val="edge"/>
          <c:x val="0.16811888339538952"/>
          <c:y val="0.60497320220871909"/>
          <c:w val="0.77995991759739691"/>
          <c:h val="0.2166748100761959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200">
          <a:solidFill>
            <a:schemeClr val="tx1"/>
          </a:solidFill>
          <a:latin typeface="Arial" panose="020B0604020202020204" pitchFamily="34" charset="0"/>
          <a:cs typeface="Arial" panose="020B0604020202020204" pitchFamily="34" charset="0"/>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81557689740628"/>
          <c:y val="3.8954725007596475E-2"/>
          <c:w val="0.81649830070287654"/>
          <c:h val="0.80400028283944558"/>
        </c:manualLayout>
      </c:layout>
      <c:scatterChart>
        <c:scatterStyle val="smoothMarker"/>
        <c:varyColors val="0"/>
        <c:ser>
          <c:idx val="0"/>
          <c:order val="0"/>
          <c:tx>
            <c:strRef>
              <c:f>'35'!$B$1</c:f>
              <c:strCache>
                <c:ptCount val="1"/>
                <c:pt idx="0">
                  <c:v>v(out9)</c:v>
                </c:pt>
              </c:strCache>
            </c:strRef>
          </c:tx>
          <c:spPr>
            <a:ln w="19050" cap="rnd">
              <a:solidFill>
                <a:srgbClr val="7030A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'35'!$B$2:$B$1175</c:f>
              <c:numCache>
                <c:formatCode>General</c:formatCode>
                <c:ptCount val="1174"/>
                <c:pt idx="0">
                  <c:v>0.60958900000000005</c:v>
                </c:pt>
                <c:pt idx="1">
                  <c:v>0.60958900000000005</c:v>
                </c:pt>
                <c:pt idx="2">
                  <c:v>0.60952499999999998</c:v>
                </c:pt>
                <c:pt idx="3">
                  <c:v>0.60952499999999998</c:v>
                </c:pt>
                <c:pt idx="4">
                  <c:v>0.60952499999999998</c:v>
                </c:pt>
                <c:pt idx="5">
                  <c:v>0.60929199999999994</c:v>
                </c:pt>
                <c:pt idx="6">
                  <c:v>0.60928400000000005</c:v>
                </c:pt>
                <c:pt idx="7">
                  <c:v>0.60944699999999996</c:v>
                </c:pt>
                <c:pt idx="8">
                  <c:v>0.60944699999999996</c:v>
                </c:pt>
                <c:pt idx="9">
                  <c:v>0.60944699999999996</c:v>
                </c:pt>
                <c:pt idx="10">
                  <c:v>0.60944699999999996</c:v>
                </c:pt>
                <c:pt idx="11">
                  <c:v>0.60944699999999996</c:v>
                </c:pt>
                <c:pt idx="12">
                  <c:v>0.60944699999999996</c:v>
                </c:pt>
                <c:pt idx="13">
                  <c:v>0.61231800000000003</c:v>
                </c:pt>
                <c:pt idx="14">
                  <c:v>0.61231800000000003</c:v>
                </c:pt>
                <c:pt idx="15">
                  <c:v>0.61263800000000002</c:v>
                </c:pt>
                <c:pt idx="16">
                  <c:v>0.61263800000000002</c:v>
                </c:pt>
                <c:pt idx="17">
                  <c:v>0.61263800000000002</c:v>
                </c:pt>
                <c:pt idx="18">
                  <c:v>0.61240399999999995</c:v>
                </c:pt>
                <c:pt idx="19">
                  <c:v>0.61240399999999995</c:v>
                </c:pt>
                <c:pt idx="20">
                  <c:v>0.61203600000000002</c:v>
                </c:pt>
                <c:pt idx="21">
                  <c:v>0.61203600000000002</c:v>
                </c:pt>
                <c:pt idx="22">
                  <c:v>0.61203600000000002</c:v>
                </c:pt>
                <c:pt idx="23">
                  <c:v>0.61224999999999996</c:v>
                </c:pt>
                <c:pt idx="24">
                  <c:v>0.61224999999999996</c:v>
                </c:pt>
                <c:pt idx="25">
                  <c:v>0.61224999999999996</c:v>
                </c:pt>
                <c:pt idx="26">
                  <c:v>0.61332299999999995</c:v>
                </c:pt>
                <c:pt idx="27">
                  <c:v>0.61341400000000001</c:v>
                </c:pt>
                <c:pt idx="28">
                  <c:v>0.61341400000000001</c:v>
                </c:pt>
                <c:pt idx="29">
                  <c:v>0.61341400000000001</c:v>
                </c:pt>
                <c:pt idx="30">
                  <c:v>0.61341400000000001</c:v>
                </c:pt>
                <c:pt idx="31">
                  <c:v>0.61341400000000001</c:v>
                </c:pt>
                <c:pt idx="32">
                  <c:v>0.61341400000000001</c:v>
                </c:pt>
                <c:pt idx="33">
                  <c:v>0.61341400000000001</c:v>
                </c:pt>
                <c:pt idx="34">
                  <c:v>0.61341400000000001</c:v>
                </c:pt>
                <c:pt idx="35">
                  <c:v>0.61341400000000001</c:v>
                </c:pt>
                <c:pt idx="36">
                  <c:v>0.61341400000000001</c:v>
                </c:pt>
                <c:pt idx="37">
                  <c:v>0.61341400000000001</c:v>
                </c:pt>
                <c:pt idx="38">
                  <c:v>0.61341400000000001</c:v>
                </c:pt>
                <c:pt idx="39">
                  <c:v>0.61341400000000001</c:v>
                </c:pt>
                <c:pt idx="40">
                  <c:v>0.61344799999999999</c:v>
                </c:pt>
                <c:pt idx="41">
                  <c:v>0.61344799999999999</c:v>
                </c:pt>
                <c:pt idx="42">
                  <c:v>0.61256699999999997</c:v>
                </c:pt>
                <c:pt idx="43">
                  <c:v>0.61256699999999997</c:v>
                </c:pt>
                <c:pt idx="44">
                  <c:v>0.61256699999999997</c:v>
                </c:pt>
                <c:pt idx="45">
                  <c:v>0.61256699999999997</c:v>
                </c:pt>
                <c:pt idx="46">
                  <c:v>0.61116899999999996</c:v>
                </c:pt>
                <c:pt idx="47">
                  <c:v>0.61116899999999996</c:v>
                </c:pt>
                <c:pt idx="48">
                  <c:v>0.61063100000000003</c:v>
                </c:pt>
                <c:pt idx="49">
                  <c:v>0.61063100000000003</c:v>
                </c:pt>
                <c:pt idx="50">
                  <c:v>0.61063100000000003</c:v>
                </c:pt>
                <c:pt idx="51">
                  <c:v>0.61063100000000003</c:v>
                </c:pt>
                <c:pt idx="52">
                  <c:v>0.61063100000000003</c:v>
                </c:pt>
                <c:pt idx="53">
                  <c:v>0.61063100000000003</c:v>
                </c:pt>
                <c:pt idx="54">
                  <c:v>0.61063100000000003</c:v>
                </c:pt>
                <c:pt idx="55">
                  <c:v>0.61063100000000003</c:v>
                </c:pt>
                <c:pt idx="56">
                  <c:v>0.61063100000000003</c:v>
                </c:pt>
                <c:pt idx="57">
                  <c:v>0.61063100000000003</c:v>
                </c:pt>
                <c:pt idx="58">
                  <c:v>0.61063100000000003</c:v>
                </c:pt>
                <c:pt idx="59">
                  <c:v>0.61063100000000003</c:v>
                </c:pt>
                <c:pt idx="60">
                  <c:v>0.60495900000000002</c:v>
                </c:pt>
                <c:pt idx="61">
                  <c:v>0.60495900000000002</c:v>
                </c:pt>
                <c:pt idx="62">
                  <c:v>0.60474099999999997</c:v>
                </c:pt>
                <c:pt idx="63">
                  <c:v>0.60474099999999997</c:v>
                </c:pt>
                <c:pt idx="64">
                  <c:v>0.60487400000000002</c:v>
                </c:pt>
                <c:pt idx="65">
                  <c:v>0.60510600000000003</c:v>
                </c:pt>
                <c:pt idx="66">
                  <c:v>0.60510600000000003</c:v>
                </c:pt>
                <c:pt idx="67">
                  <c:v>0.60510600000000003</c:v>
                </c:pt>
                <c:pt idx="68">
                  <c:v>0.60510600000000003</c:v>
                </c:pt>
                <c:pt idx="69">
                  <c:v>0.60499800000000004</c:v>
                </c:pt>
                <c:pt idx="70">
                  <c:v>0.60499800000000004</c:v>
                </c:pt>
                <c:pt idx="71">
                  <c:v>0.60533000000000003</c:v>
                </c:pt>
                <c:pt idx="72">
                  <c:v>0.60533000000000003</c:v>
                </c:pt>
                <c:pt idx="73">
                  <c:v>0.60575100000000004</c:v>
                </c:pt>
                <c:pt idx="74">
                  <c:v>0.60575100000000004</c:v>
                </c:pt>
                <c:pt idx="75">
                  <c:v>0.60575100000000004</c:v>
                </c:pt>
                <c:pt idx="76">
                  <c:v>0.60560499999999995</c:v>
                </c:pt>
                <c:pt idx="77">
                  <c:v>0.60560499999999995</c:v>
                </c:pt>
                <c:pt idx="78">
                  <c:v>0.60560499999999995</c:v>
                </c:pt>
                <c:pt idx="79">
                  <c:v>0.60604899999999995</c:v>
                </c:pt>
                <c:pt idx="80">
                  <c:v>0.60604899999999995</c:v>
                </c:pt>
                <c:pt idx="81">
                  <c:v>0.60604899999999995</c:v>
                </c:pt>
                <c:pt idx="82">
                  <c:v>0.60668900000000003</c:v>
                </c:pt>
                <c:pt idx="83">
                  <c:v>0.60668900000000003</c:v>
                </c:pt>
                <c:pt idx="84">
                  <c:v>0.60691099999999998</c:v>
                </c:pt>
                <c:pt idx="85">
                  <c:v>0.60691099999999998</c:v>
                </c:pt>
                <c:pt idx="86">
                  <c:v>0.60691099999999998</c:v>
                </c:pt>
                <c:pt idx="87">
                  <c:v>0.60691099999999998</c:v>
                </c:pt>
                <c:pt idx="88">
                  <c:v>0.60849900000000001</c:v>
                </c:pt>
                <c:pt idx="89">
                  <c:v>0.60849900000000001</c:v>
                </c:pt>
                <c:pt idx="90">
                  <c:v>0.60873600000000005</c:v>
                </c:pt>
                <c:pt idx="91">
                  <c:v>0.60891600000000001</c:v>
                </c:pt>
                <c:pt idx="92">
                  <c:v>0.60891600000000001</c:v>
                </c:pt>
                <c:pt idx="93">
                  <c:v>0.60891600000000001</c:v>
                </c:pt>
                <c:pt idx="94">
                  <c:v>0.60844900000000002</c:v>
                </c:pt>
                <c:pt idx="95">
                  <c:v>0.60826899999999995</c:v>
                </c:pt>
                <c:pt idx="96">
                  <c:v>0.60826899999999995</c:v>
                </c:pt>
                <c:pt idx="97">
                  <c:v>0.60826899999999995</c:v>
                </c:pt>
                <c:pt idx="98">
                  <c:v>0.60826899999999995</c:v>
                </c:pt>
                <c:pt idx="99">
                  <c:v>0.606873</c:v>
                </c:pt>
                <c:pt idx="100">
                  <c:v>0.606873</c:v>
                </c:pt>
                <c:pt idx="101">
                  <c:v>0.60655499999999996</c:v>
                </c:pt>
                <c:pt idx="102">
                  <c:v>0.60655499999999996</c:v>
                </c:pt>
                <c:pt idx="103">
                  <c:v>0.60660199999999997</c:v>
                </c:pt>
                <c:pt idx="104">
                  <c:v>0.60675299999999999</c:v>
                </c:pt>
                <c:pt idx="105">
                  <c:v>0.60675299999999999</c:v>
                </c:pt>
                <c:pt idx="106">
                  <c:v>0.60753999999999997</c:v>
                </c:pt>
                <c:pt idx="107">
                  <c:v>0.60753999999999997</c:v>
                </c:pt>
                <c:pt idx="108">
                  <c:v>0.60753999999999997</c:v>
                </c:pt>
                <c:pt idx="109">
                  <c:v>0.60934600000000005</c:v>
                </c:pt>
                <c:pt idx="110">
                  <c:v>0.61012200000000005</c:v>
                </c:pt>
                <c:pt idx="111">
                  <c:v>0.61110600000000004</c:v>
                </c:pt>
                <c:pt idx="112">
                  <c:v>0.61110600000000004</c:v>
                </c:pt>
                <c:pt idx="113">
                  <c:v>0.61110600000000004</c:v>
                </c:pt>
                <c:pt idx="114">
                  <c:v>0.61345899999999998</c:v>
                </c:pt>
                <c:pt idx="115">
                  <c:v>0.61416999999999999</c:v>
                </c:pt>
                <c:pt idx="116">
                  <c:v>0.61416999999999999</c:v>
                </c:pt>
                <c:pt idx="117">
                  <c:v>0.61505600000000005</c:v>
                </c:pt>
                <c:pt idx="118">
                  <c:v>0.61505600000000005</c:v>
                </c:pt>
                <c:pt idx="119">
                  <c:v>0.61505600000000005</c:v>
                </c:pt>
                <c:pt idx="120">
                  <c:v>0.61505600000000005</c:v>
                </c:pt>
                <c:pt idx="121">
                  <c:v>0.61625200000000002</c:v>
                </c:pt>
                <c:pt idx="122">
                  <c:v>0.61625200000000002</c:v>
                </c:pt>
                <c:pt idx="123">
                  <c:v>0.61625200000000002</c:v>
                </c:pt>
                <c:pt idx="124">
                  <c:v>0.616892</c:v>
                </c:pt>
                <c:pt idx="125">
                  <c:v>0.616892</c:v>
                </c:pt>
                <c:pt idx="126">
                  <c:v>0.616892</c:v>
                </c:pt>
                <c:pt idx="127">
                  <c:v>0.616892</c:v>
                </c:pt>
                <c:pt idx="128">
                  <c:v>0.616892</c:v>
                </c:pt>
                <c:pt idx="129">
                  <c:v>0.61809599999999998</c:v>
                </c:pt>
                <c:pt idx="130">
                  <c:v>0.61809599999999998</c:v>
                </c:pt>
                <c:pt idx="131">
                  <c:v>0.61809599999999998</c:v>
                </c:pt>
                <c:pt idx="132">
                  <c:v>0.61893799999999999</c:v>
                </c:pt>
                <c:pt idx="133">
                  <c:v>0.61924999999999997</c:v>
                </c:pt>
                <c:pt idx="134">
                  <c:v>0.62041100000000005</c:v>
                </c:pt>
                <c:pt idx="135">
                  <c:v>0.62041100000000005</c:v>
                </c:pt>
                <c:pt idx="136">
                  <c:v>0.62200800000000001</c:v>
                </c:pt>
                <c:pt idx="137">
                  <c:v>0.62444699999999997</c:v>
                </c:pt>
                <c:pt idx="138">
                  <c:v>0.62752200000000002</c:v>
                </c:pt>
                <c:pt idx="139">
                  <c:v>0.62921199999999999</c:v>
                </c:pt>
                <c:pt idx="140">
                  <c:v>0.63120900000000002</c:v>
                </c:pt>
                <c:pt idx="141">
                  <c:v>0.63342900000000002</c:v>
                </c:pt>
                <c:pt idx="142">
                  <c:v>0.639235</c:v>
                </c:pt>
                <c:pt idx="143">
                  <c:v>0.64271</c:v>
                </c:pt>
                <c:pt idx="144">
                  <c:v>0.64601799999999998</c:v>
                </c:pt>
                <c:pt idx="145">
                  <c:v>0.64961800000000003</c:v>
                </c:pt>
                <c:pt idx="146">
                  <c:v>0.65562799999999999</c:v>
                </c:pt>
                <c:pt idx="147">
                  <c:v>0.65562799999999999</c:v>
                </c:pt>
                <c:pt idx="148">
                  <c:v>0.66097399999999995</c:v>
                </c:pt>
                <c:pt idx="149">
                  <c:v>0.66478400000000004</c:v>
                </c:pt>
                <c:pt idx="150">
                  <c:v>0.66796199999999994</c:v>
                </c:pt>
                <c:pt idx="151">
                  <c:v>0.66958200000000001</c:v>
                </c:pt>
                <c:pt idx="152">
                  <c:v>0.67061700000000002</c:v>
                </c:pt>
                <c:pt idx="153">
                  <c:v>0.67084299999999997</c:v>
                </c:pt>
                <c:pt idx="154">
                  <c:v>0.670076</c:v>
                </c:pt>
                <c:pt idx="155">
                  <c:v>0.66881699999999999</c:v>
                </c:pt>
                <c:pt idx="156">
                  <c:v>0.66784100000000002</c:v>
                </c:pt>
                <c:pt idx="157">
                  <c:v>0.66809399999999997</c:v>
                </c:pt>
                <c:pt idx="158">
                  <c:v>0.66860200000000003</c:v>
                </c:pt>
                <c:pt idx="159">
                  <c:v>0.66860200000000003</c:v>
                </c:pt>
                <c:pt idx="160">
                  <c:v>0.66878800000000005</c:v>
                </c:pt>
                <c:pt idx="161">
                  <c:v>0.66878800000000005</c:v>
                </c:pt>
                <c:pt idx="162">
                  <c:v>0.66869000000000001</c:v>
                </c:pt>
                <c:pt idx="163">
                  <c:v>0.66869000000000001</c:v>
                </c:pt>
                <c:pt idx="164">
                  <c:v>0.66822099999999995</c:v>
                </c:pt>
                <c:pt idx="165">
                  <c:v>0.66822099999999995</c:v>
                </c:pt>
                <c:pt idx="166">
                  <c:v>0.66693999999999998</c:v>
                </c:pt>
                <c:pt idx="167">
                  <c:v>0.66693999999999998</c:v>
                </c:pt>
                <c:pt idx="168">
                  <c:v>0.66487700000000005</c:v>
                </c:pt>
                <c:pt idx="169">
                  <c:v>0.66487700000000005</c:v>
                </c:pt>
                <c:pt idx="170">
                  <c:v>0.66487700000000005</c:v>
                </c:pt>
                <c:pt idx="171">
                  <c:v>0.66487700000000005</c:v>
                </c:pt>
                <c:pt idx="172">
                  <c:v>0.66487700000000005</c:v>
                </c:pt>
                <c:pt idx="173">
                  <c:v>0.66487700000000005</c:v>
                </c:pt>
                <c:pt idx="174">
                  <c:v>0.66261400000000004</c:v>
                </c:pt>
                <c:pt idx="175">
                  <c:v>0.66261400000000004</c:v>
                </c:pt>
                <c:pt idx="176">
                  <c:v>0.66261400000000004</c:v>
                </c:pt>
                <c:pt idx="177">
                  <c:v>0.66119399999999995</c:v>
                </c:pt>
                <c:pt idx="178">
                  <c:v>0.66119399999999995</c:v>
                </c:pt>
                <c:pt idx="179">
                  <c:v>0.66042699999999999</c:v>
                </c:pt>
                <c:pt idx="180">
                  <c:v>0.66042699999999999</c:v>
                </c:pt>
                <c:pt idx="181">
                  <c:v>0.66042699999999999</c:v>
                </c:pt>
                <c:pt idx="182">
                  <c:v>0.66042699999999999</c:v>
                </c:pt>
                <c:pt idx="183">
                  <c:v>0.65829300000000002</c:v>
                </c:pt>
                <c:pt idx="184">
                  <c:v>0.65800700000000001</c:v>
                </c:pt>
                <c:pt idx="185">
                  <c:v>0.65800700000000001</c:v>
                </c:pt>
                <c:pt idx="186">
                  <c:v>0.65800700000000001</c:v>
                </c:pt>
                <c:pt idx="187">
                  <c:v>0.65800700000000001</c:v>
                </c:pt>
                <c:pt idx="188">
                  <c:v>0.65800700000000001</c:v>
                </c:pt>
                <c:pt idx="189">
                  <c:v>0.65800700000000001</c:v>
                </c:pt>
                <c:pt idx="190">
                  <c:v>0.65800700000000001</c:v>
                </c:pt>
                <c:pt idx="191">
                  <c:v>0.653698</c:v>
                </c:pt>
                <c:pt idx="192">
                  <c:v>0.653698</c:v>
                </c:pt>
                <c:pt idx="193">
                  <c:v>0.653698</c:v>
                </c:pt>
                <c:pt idx="194">
                  <c:v>0.653698</c:v>
                </c:pt>
                <c:pt idx="195">
                  <c:v>0.64954400000000001</c:v>
                </c:pt>
                <c:pt idx="196">
                  <c:v>0.64898999999999996</c:v>
                </c:pt>
                <c:pt idx="197">
                  <c:v>0.64898999999999996</c:v>
                </c:pt>
                <c:pt idx="198">
                  <c:v>0.64898999999999996</c:v>
                </c:pt>
                <c:pt idx="199">
                  <c:v>0.64525999999999994</c:v>
                </c:pt>
                <c:pt idx="200">
                  <c:v>0.64525999999999994</c:v>
                </c:pt>
                <c:pt idx="201">
                  <c:v>0.64525999999999994</c:v>
                </c:pt>
                <c:pt idx="202">
                  <c:v>0.64171299999999998</c:v>
                </c:pt>
                <c:pt idx="203">
                  <c:v>0.64074399999999998</c:v>
                </c:pt>
                <c:pt idx="204">
                  <c:v>0.64074399999999998</c:v>
                </c:pt>
                <c:pt idx="205">
                  <c:v>0.63851800000000003</c:v>
                </c:pt>
                <c:pt idx="206">
                  <c:v>0.63851800000000003</c:v>
                </c:pt>
                <c:pt idx="207">
                  <c:v>0.63673000000000002</c:v>
                </c:pt>
                <c:pt idx="208">
                  <c:v>0.63673000000000002</c:v>
                </c:pt>
                <c:pt idx="209">
                  <c:v>0.63509400000000005</c:v>
                </c:pt>
                <c:pt idx="210">
                  <c:v>0.63509400000000005</c:v>
                </c:pt>
                <c:pt idx="211">
                  <c:v>0.63509400000000005</c:v>
                </c:pt>
                <c:pt idx="212">
                  <c:v>0.63322299999999998</c:v>
                </c:pt>
                <c:pt idx="213">
                  <c:v>0.63178800000000002</c:v>
                </c:pt>
                <c:pt idx="214">
                  <c:v>0.63178800000000002</c:v>
                </c:pt>
                <c:pt idx="215">
                  <c:v>0.63041000000000003</c:v>
                </c:pt>
                <c:pt idx="216">
                  <c:v>0.63041000000000003</c:v>
                </c:pt>
                <c:pt idx="217">
                  <c:v>0.62909300000000001</c:v>
                </c:pt>
                <c:pt idx="218">
                  <c:v>0.62909300000000001</c:v>
                </c:pt>
                <c:pt idx="219">
                  <c:v>0.62799499999999997</c:v>
                </c:pt>
                <c:pt idx="220">
                  <c:v>0.62746500000000005</c:v>
                </c:pt>
                <c:pt idx="221">
                  <c:v>0.62710999999999995</c:v>
                </c:pt>
                <c:pt idx="222">
                  <c:v>0.62710999999999995</c:v>
                </c:pt>
                <c:pt idx="223">
                  <c:v>0.62685199999999996</c:v>
                </c:pt>
                <c:pt idx="224">
                  <c:v>0.626911</c:v>
                </c:pt>
                <c:pt idx="225">
                  <c:v>0.626911</c:v>
                </c:pt>
                <c:pt idx="226">
                  <c:v>0.62763100000000005</c:v>
                </c:pt>
                <c:pt idx="227">
                  <c:v>0.62763100000000005</c:v>
                </c:pt>
                <c:pt idx="228">
                  <c:v>0.62763100000000005</c:v>
                </c:pt>
                <c:pt idx="229">
                  <c:v>0.62763100000000005</c:v>
                </c:pt>
                <c:pt idx="230">
                  <c:v>0.62763100000000005</c:v>
                </c:pt>
                <c:pt idx="231">
                  <c:v>0.62763100000000005</c:v>
                </c:pt>
                <c:pt idx="232">
                  <c:v>0.62967899999999999</c:v>
                </c:pt>
                <c:pt idx="233">
                  <c:v>0.62967899999999999</c:v>
                </c:pt>
                <c:pt idx="234">
                  <c:v>0.630525</c:v>
                </c:pt>
                <c:pt idx="235">
                  <c:v>0.630525</c:v>
                </c:pt>
                <c:pt idx="236">
                  <c:v>0.63071100000000002</c:v>
                </c:pt>
                <c:pt idx="237">
                  <c:v>0.63071100000000002</c:v>
                </c:pt>
                <c:pt idx="238">
                  <c:v>0.63071100000000002</c:v>
                </c:pt>
                <c:pt idx="239">
                  <c:v>0.63066299999999997</c:v>
                </c:pt>
                <c:pt idx="240">
                  <c:v>0.63055799999999995</c:v>
                </c:pt>
                <c:pt idx="241">
                  <c:v>0.63061100000000003</c:v>
                </c:pt>
                <c:pt idx="242">
                  <c:v>0.63061100000000003</c:v>
                </c:pt>
                <c:pt idx="243">
                  <c:v>0.62959200000000004</c:v>
                </c:pt>
                <c:pt idx="244">
                  <c:v>0.62922900000000004</c:v>
                </c:pt>
                <c:pt idx="245">
                  <c:v>0.62922900000000004</c:v>
                </c:pt>
                <c:pt idx="246">
                  <c:v>0.62922900000000004</c:v>
                </c:pt>
                <c:pt idx="247">
                  <c:v>0.62922900000000004</c:v>
                </c:pt>
                <c:pt idx="248">
                  <c:v>0.62922900000000004</c:v>
                </c:pt>
                <c:pt idx="249">
                  <c:v>0.62922900000000004</c:v>
                </c:pt>
                <c:pt idx="250">
                  <c:v>0.62906499999999999</c:v>
                </c:pt>
                <c:pt idx="251">
                  <c:v>0.62906499999999999</c:v>
                </c:pt>
                <c:pt idx="252">
                  <c:v>0.62913200000000002</c:v>
                </c:pt>
                <c:pt idx="253">
                  <c:v>0.62923899999999999</c:v>
                </c:pt>
                <c:pt idx="254">
                  <c:v>0.62923899999999999</c:v>
                </c:pt>
                <c:pt idx="255">
                  <c:v>0.62923899999999999</c:v>
                </c:pt>
                <c:pt idx="256">
                  <c:v>0.62923899999999999</c:v>
                </c:pt>
                <c:pt idx="257">
                  <c:v>0.62923899999999999</c:v>
                </c:pt>
                <c:pt idx="258">
                  <c:v>0.62923899999999999</c:v>
                </c:pt>
                <c:pt idx="259">
                  <c:v>0.62753000000000003</c:v>
                </c:pt>
                <c:pt idx="260">
                  <c:v>0.62753000000000003</c:v>
                </c:pt>
                <c:pt idx="261">
                  <c:v>0.62753000000000003</c:v>
                </c:pt>
                <c:pt idx="262">
                  <c:v>0.62531300000000001</c:v>
                </c:pt>
                <c:pt idx="263">
                  <c:v>0.62531300000000001</c:v>
                </c:pt>
                <c:pt idx="264">
                  <c:v>0.62531300000000001</c:v>
                </c:pt>
                <c:pt idx="265">
                  <c:v>0.62531300000000001</c:v>
                </c:pt>
                <c:pt idx="266">
                  <c:v>0.62531300000000001</c:v>
                </c:pt>
                <c:pt idx="267">
                  <c:v>0.62531300000000001</c:v>
                </c:pt>
                <c:pt idx="268">
                  <c:v>0.62395299999999998</c:v>
                </c:pt>
                <c:pt idx="269">
                  <c:v>0.62395299999999998</c:v>
                </c:pt>
                <c:pt idx="270">
                  <c:v>0.62395299999999998</c:v>
                </c:pt>
                <c:pt idx="271">
                  <c:v>0.62405200000000005</c:v>
                </c:pt>
                <c:pt idx="272">
                  <c:v>0.62405200000000005</c:v>
                </c:pt>
                <c:pt idx="273">
                  <c:v>0.62405200000000005</c:v>
                </c:pt>
                <c:pt idx="274">
                  <c:v>0.62405200000000005</c:v>
                </c:pt>
                <c:pt idx="275">
                  <c:v>0.62326899999999996</c:v>
                </c:pt>
                <c:pt idx="276">
                  <c:v>0.62326899999999996</c:v>
                </c:pt>
                <c:pt idx="277">
                  <c:v>0.62326899999999996</c:v>
                </c:pt>
                <c:pt idx="278">
                  <c:v>0.62326899999999996</c:v>
                </c:pt>
                <c:pt idx="279">
                  <c:v>0.62180899999999995</c:v>
                </c:pt>
                <c:pt idx="280">
                  <c:v>0.62180899999999995</c:v>
                </c:pt>
                <c:pt idx="281">
                  <c:v>0.62071200000000004</c:v>
                </c:pt>
                <c:pt idx="282">
                  <c:v>0.62046100000000004</c:v>
                </c:pt>
                <c:pt idx="283">
                  <c:v>0.62046100000000004</c:v>
                </c:pt>
                <c:pt idx="284">
                  <c:v>0.62046100000000004</c:v>
                </c:pt>
                <c:pt idx="285">
                  <c:v>0.61926599999999998</c:v>
                </c:pt>
                <c:pt idx="286">
                  <c:v>0.61926599999999998</c:v>
                </c:pt>
                <c:pt idx="287">
                  <c:v>0.61853899999999995</c:v>
                </c:pt>
                <c:pt idx="288">
                  <c:v>0.61853899999999995</c:v>
                </c:pt>
                <c:pt idx="289">
                  <c:v>0.61853899999999995</c:v>
                </c:pt>
                <c:pt idx="290">
                  <c:v>0.61853899999999995</c:v>
                </c:pt>
                <c:pt idx="291">
                  <c:v>0.61808300000000005</c:v>
                </c:pt>
                <c:pt idx="292">
                  <c:v>0.61808300000000005</c:v>
                </c:pt>
                <c:pt idx="293">
                  <c:v>0.61815399999999998</c:v>
                </c:pt>
                <c:pt idx="294">
                  <c:v>0.61815399999999998</c:v>
                </c:pt>
                <c:pt idx="295">
                  <c:v>0.61815399999999998</c:v>
                </c:pt>
                <c:pt idx="296">
                  <c:v>0.61838499999999996</c:v>
                </c:pt>
                <c:pt idx="297">
                  <c:v>0.61838499999999996</c:v>
                </c:pt>
                <c:pt idx="298">
                  <c:v>0.61838499999999996</c:v>
                </c:pt>
                <c:pt idx="299">
                  <c:v>0.61838499999999996</c:v>
                </c:pt>
                <c:pt idx="300">
                  <c:v>0.61838499999999996</c:v>
                </c:pt>
                <c:pt idx="301">
                  <c:v>0.61838499999999996</c:v>
                </c:pt>
                <c:pt idx="302">
                  <c:v>0.61843400000000004</c:v>
                </c:pt>
                <c:pt idx="303">
                  <c:v>0.61843400000000004</c:v>
                </c:pt>
                <c:pt idx="304">
                  <c:v>0.61843400000000004</c:v>
                </c:pt>
                <c:pt idx="305">
                  <c:v>0.61824599999999996</c:v>
                </c:pt>
                <c:pt idx="306">
                  <c:v>0.61824599999999996</c:v>
                </c:pt>
                <c:pt idx="307">
                  <c:v>0.61824599999999996</c:v>
                </c:pt>
                <c:pt idx="308">
                  <c:v>0.61745000000000005</c:v>
                </c:pt>
                <c:pt idx="309">
                  <c:v>0.61745000000000005</c:v>
                </c:pt>
                <c:pt idx="310">
                  <c:v>0.61745000000000005</c:v>
                </c:pt>
                <c:pt idx="311">
                  <c:v>0.61712599999999995</c:v>
                </c:pt>
                <c:pt idx="312">
                  <c:v>0.61712599999999995</c:v>
                </c:pt>
                <c:pt idx="313">
                  <c:v>0.61470400000000003</c:v>
                </c:pt>
                <c:pt idx="314">
                  <c:v>0.61470400000000003</c:v>
                </c:pt>
                <c:pt idx="315">
                  <c:v>0.61306000000000005</c:v>
                </c:pt>
                <c:pt idx="316">
                  <c:v>0.61306000000000005</c:v>
                </c:pt>
                <c:pt idx="317">
                  <c:v>0.61306000000000005</c:v>
                </c:pt>
                <c:pt idx="318">
                  <c:v>0.60997999999999997</c:v>
                </c:pt>
                <c:pt idx="319">
                  <c:v>0.609178</c:v>
                </c:pt>
                <c:pt idx="320">
                  <c:v>0.609178</c:v>
                </c:pt>
                <c:pt idx="321">
                  <c:v>0.609178</c:v>
                </c:pt>
                <c:pt idx="322">
                  <c:v>0.60676600000000003</c:v>
                </c:pt>
                <c:pt idx="323">
                  <c:v>0.60676600000000003</c:v>
                </c:pt>
                <c:pt idx="324">
                  <c:v>0.60617100000000002</c:v>
                </c:pt>
                <c:pt idx="325">
                  <c:v>0.60573500000000002</c:v>
                </c:pt>
                <c:pt idx="326">
                  <c:v>0.60573500000000002</c:v>
                </c:pt>
                <c:pt idx="327">
                  <c:v>0.60573500000000002</c:v>
                </c:pt>
                <c:pt idx="328">
                  <c:v>0.60471699999999995</c:v>
                </c:pt>
                <c:pt idx="329">
                  <c:v>0.60471699999999995</c:v>
                </c:pt>
                <c:pt idx="330">
                  <c:v>0.60447300000000004</c:v>
                </c:pt>
                <c:pt idx="331">
                  <c:v>0.60447300000000004</c:v>
                </c:pt>
                <c:pt idx="332">
                  <c:v>0.60447300000000004</c:v>
                </c:pt>
                <c:pt idx="333">
                  <c:v>0.60447300000000004</c:v>
                </c:pt>
                <c:pt idx="334">
                  <c:v>0.60447300000000004</c:v>
                </c:pt>
                <c:pt idx="335">
                  <c:v>0.60447300000000004</c:v>
                </c:pt>
                <c:pt idx="336">
                  <c:v>0.60447300000000004</c:v>
                </c:pt>
                <c:pt idx="337">
                  <c:v>0.60447300000000004</c:v>
                </c:pt>
                <c:pt idx="338">
                  <c:v>0.60447300000000004</c:v>
                </c:pt>
                <c:pt idx="339">
                  <c:v>0.60447300000000004</c:v>
                </c:pt>
                <c:pt idx="340">
                  <c:v>0.60447300000000004</c:v>
                </c:pt>
                <c:pt idx="341">
                  <c:v>0.60447300000000004</c:v>
                </c:pt>
                <c:pt idx="342">
                  <c:v>0.60447300000000004</c:v>
                </c:pt>
                <c:pt idx="343">
                  <c:v>0.60425700000000004</c:v>
                </c:pt>
                <c:pt idx="344">
                  <c:v>0.60425700000000004</c:v>
                </c:pt>
                <c:pt idx="345">
                  <c:v>0.60425700000000004</c:v>
                </c:pt>
                <c:pt idx="346">
                  <c:v>0.60334200000000004</c:v>
                </c:pt>
                <c:pt idx="347">
                  <c:v>0.60334200000000004</c:v>
                </c:pt>
                <c:pt idx="348">
                  <c:v>0.60329999999999995</c:v>
                </c:pt>
                <c:pt idx="349">
                  <c:v>0.60329999999999995</c:v>
                </c:pt>
                <c:pt idx="350">
                  <c:v>0.60329999999999995</c:v>
                </c:pt>
                <c:pt idx="351">
                  <c:v>0.60329999999999995</c:v>
                </c:pt>
                <c:pt idx="352">
                  <c:v>0.60424199999999995</c:v>
                </c:pt>
                <c:pt idx="353">
                  <c:v>0.60424199999999995</c:v>
                </c:pt>
                <c:pt idx="354">
                  <c:v>0.60424199999999995</c:v>
                </c:pt>
                <c:pt idx="355">
                  <c:v>0.60424199999999995</c:v>
                </c:pt>
                <c:pt idx="356">
                  <c:v>0.60424199999999995</c:v>
                </c:pt>
                <c:pt idx="357">
                  <c:v>0.60424199999999995</c:v>
                </c:pt>
                <c:pt idx="358">
                  <c:v>0.60376200000000002</c:v>
                </c:pt>
                <c:pt idx="359">
                  <c:v>0.60356699999999996</c:v>
                </c:pt>
                <c:pt idx="360">
                  <c:v>0.60356699999999996</c:v>
                </c:pt>
                <c:pt idx="361">
                  <c:v>0.60356699999999996</c:v>
                </c:pt>
                <c:pt idx="362">
                  <c:v>0.60356699999999996</c:v>
                </c:pt>
                <c:pt idx="363">
                  <c:v>0.60158</c:v>
                </c:pt>
                <c:pt idx="364">
                  <c:v>0.60158</c:v>
                </c:pt>
                <c:pt idx="365">
                  <c:v>0.60158</c:v>
                </c:pt>
                <c:pt idx="366">
                  <c:v>0.60158</c:v>
                </c:pt>
                <c:pt idx="367">
                  <c:v>0.60110799999999998</c:v>
                </c:pt>
                <c:pt idx="368">
                  <c:v>0.60110799999999998</c:v>
                </c:pt>
                <c:pt idx="369">
                  <c:v>0.60088799999999998</c:v>
                </c:pt>
                <c:pt idx="370">
                  <c:v>0.60088799999999998</c:v>
                </c:pt>
                <c:pt idx="371">
                  <c:v>0.60102100000000003</c:v>
                </c:pt>
                <c:pt idx="372">
                  <c:v>0.60102100000000003</c:v>
                </c:pt>
                <c:pt idx="373">
                  <c:v>0.60133999999999999</c:v>
                </c:pt>
                <c:pt idx="374">
                  <c:v>0.60133999999999999</c:v>
                </c:pt>
                <c:pt idx="375">
                  <c:v>0.60184400000000005</c:v>
                </c:pt>
                <c:pt idx="376">
                  <c:v>0.60184400000000005</c:v>
                </c:pt>
                <c:pt idx="377">
                  <c:v>0.60184400000000005</c:v>
                </c:pt>
                <c:pt idx="378">
                  <c:v>0.60184400000000005</c:v>
                </c:pt>
                <c:pt idx="379">
                  <c:v>0.60184400000000005</c:v>
                </c:pt>
                <c:pt idx="380">
                  <c:v>0.60184400000000005</c:v>
                </c:pt>
                <c:pt idx="381">
                  <c:v>0.60184400000000005</c:v>
                </c:pt>
                <c:pt idx="382">
                  <c:v>0.60453800000000002</c:v>
                </c:pt>
                <c:pt idx="383">
                  <c:v>0.60453800000000002</c:v>
                </c:pt>
                <c:pt idx="384">
                  <c:v>0.60453800000000002</c:v>
                </c:pt>
                <c:pt idx="385">
                  <c:v>0.60453800000000002</c:v>
                </c:pt>
                <c:pt idx="386">
                  <c:v>0.60453800000000002</c:v>
                </c:pt>
                <c:pt idx="387">
                  <c:v>0.60627200000000003</c:v>
                </c:pt>
                <c:pt idx="388">
                  <c:v>0.60627200000000003</c:v>
                </c:pt>
                <c:pt idx="389">
                  <c:v>0.60660400000000003</c:v>
                </c:pt>
                <c:pt idx="390">
                  <c:v>0.60660400000000003</c:v>
                </c:pt>
                <c:pt idx="391">
                  <c:v>0.60687899999999995</c:v>
                </c:pt>
                <c:pt idx="392">
                  <c:v>0.60687899999999995</c:v>
                </c:pt>
                <c:pt idx="393">
                  <c:v>0.60732600000000003</c:v>
                </c:pt>
                <c:pt idx="394">
                  <c:v>0.60732600000000003</c:v>
                </c:pt>
                <c:pt idx="395">
                  <c:v>0.60732600000000003</c:v>
                </c:pt>
                <c:pt idx="396">
                  <c:v>0.60829100000000003</c:v>
                </c:pt>
                <c:pt idx="397">
                  <c:v>0.60829100000000003</c:v>
                </c:pt>
                <c:pt idx="398">
                  <c:v>0.60829100000000003</c:v>
                </c:pt>
                <c:pt idx="399">
                  <c:v>0.60829100000000003</c:v>
                </c:pt>
                <c:pt idx="400">
                  <c:v>0.60829100000000003</c:v>
                </c:pt>
                <c:pt idx="401">
                  <c:v>0.60829100000000003</c:v>
                </c:pt>
                <c:pt idx="402">
                  <c:v>0.61111700000000002</c:v>
                </c:pt>
                <c:pt idx="403">
                  <c:v>0.61111700000000002</c:v>
                </c:pt>
                <c:pt idx="404">
                  <c:v>0.61111700000000002</c:v>
                </c:pt>
                <c:pt idx="405">
                  <c:v>0.61111700000000002</c:v>
                </c:pt>
                <c:pt idx="406">
                  <c:v>0.61111700000000002</c:v>
                </c:pt>
                <c:pt idx="407">
                  <c:v>0.61111700000000002</c:v>
                </c:pt>
                <c:pt idx="408">
                  <c:v>0.61111700000000002</c:v>
                </c:pt>
                <c:pt idx="409">
                  <c:v>0.61523000000000005</c:v>
                </c:pt>
                <c:pt idx="410">
                  <c:v>0.61644200000000005</c:v>
                </c:pt>
                <c:pt idx="411">
                  <c:v>0.61693699999999996</c:v>
                </c:pt>
                <c:pt idx="412">
                  <c:v>0.61693699999999996</c:v>
                </c:pt>
                <c:pt idx="413">
                  <c:v>0.618336</c:v>
                </c:pt>
                <c:pt idx="414">
                  <c:v>0.618336</c:v>
                </c:pt>
                <c:pt idx="415">
                  <c:v>0.61871200000000004</c:v>
                </c:pt>
                <c:pt idx="416">
                  <c:v>0.61896200000000001</c:v>
                </c:pt>
                <c:pt idx="417">
                  <c:v>0.61896200000000001</c:v>
                </c:pt>
                <c:pt idx="418">
                  <c:v>0.619093</c:v>
                </c:pt>
                <c:pt idx="419">
                  <c:v>0.619093</c:v>
                </c:pt>
                <c:pt idx="420">
                  <c:v>0.61912900000000004</c:v>
                </c:pt>
                <c:pt idx="421">
                  <c:v>0.61912900000000004</c:v>
                </c:pt>
                <c:pt idx="422">
                  <c:v>0.61912900000000004</c:v>
                </c:pt>
                <c:pt idx="423">
                  <c:v>0.61912900000000004</c:v>
                </c:pt>
                <c:pt idx="424">
                  <c:v>0.61886300000000005</c:v>
                </c:pt>
                <c:pt idx="425">
                  <c:v>0.61886300000000005</c:v>
                </c:pt>
                <c:pt idx="426">
                  <c:v>0.61886300000000005</c:v>
                </c:pt>
                <c:pt idx="427">
                  <c:v>0.61886300000000005</c:v>
                </c:pt>
                <c:pt idx="428">
                  <c:v>0.61886300000000005</c:v>
                </c:pt>
                <c:pt idx="429">
                  <c:v>0.61886300000000005</c:v>
                </c:pt>
                <c:pt idx="430">
                  <c:v>0.61880000000000002</c:v>
                </c:pt>
                <c:pt idx="431">
                  <c:v>0.61850899999999998</c:v>
                </c:pt>
                <c:pt idx="432">
                  <c:v>0.61850899999999998</c:v>
                </c:pt>
                <c:pt idx="433">
                  <c:v>0.61846900000000005</c:v>
                </c:pt>
                <c:pt idx="434">
                  <c:v>0.61846900000000005</c:v>
                </c:pt>
                <c:pt idx="435">
                  <c:v>0.61846900000000005</c:v>
                </c:pt>
                <c:pt idx="436">
                  <c:v>0.61846900000000005</c:v>
                </c:pt>
                <c:pt idx="437">
                  <c:v>0.61846900000000005</c:v>
                </c:pt>
                <c:pt idx="438">
                  <c:v>0.61846900000000005</c:v>
                </c:pt>
                <c:pt idx="439">
                  <c:v>0.61899800000000005</c:v>
                </c:pt>
                <c:pt idx="440">
                  <c:v>0.61899800000000005</c:v>
                </c:pt>
                <c:pt idx="441">
                  <c:v>0.61899800000000005</c:v>
                </c:pt>
                <c:pt idx="442">
                  <c:v>0.61909199999999998</c:v>
                </c:pt>
                <c:pt idx="443">
                  <c:v>0.61909199999999998</c:v>
                </c:pt>
                <c:pt idx="444">
                  <c:v>0.61909199999999998</c:v>
                </c:pt>
                <c:pt idx="445">
                  <c:v>0.61909199999999998</c:v>
                </c:pt>
                <c:pt idx="446">
                  <c:v>0.61917800000000001</c:v>
                </c:pt>
                <c:pt idx="447">
                  <c:v>0.61917800000000001</c:v>
                </c:pt>
                <c:pt idx="448">
                  <c:v>0.61917800000000001</c:v>
                </c:pt>
                <c:pt idx="449">
                  <c:v>0.618869</c:v>
                </c:pt>
                <c:pt idx="450">
                  <c:v>0.618869</c:v>
                </c:pt>
                <c:pt idx="451">
                  <c:v>0.618869</c:v>
                </c:pt>
                <c:pt idx="452">
                  <c:v>0.61807900000000005</c:v>
                </c:pt>
                <c:pt idx="453">
                  <c:v>0.61807900000000005</c:v>
                </c:pt>
                <c:pt idx="454">
                  <c:v>0.61789099999999997</c:v>
                </c:pt>
                <c:pt idx="455">
                  <c:v>0.61789099999999997</c:v>
                </c:pt>
                <c:pt idx="456">
                  <c:v>0.61789099999999997</c:v>
                </c:pt>
                <c:pt idx="457">
                  <c:v>0.61791499999999999</c:v>
                </c:pt>
                <c:pt idx="458">
                  <c:v>0.61791499999999999</c:v>
                </c:pt>
                <c:pt idx="459">
                  <c:v>0.61791499999999999</c:v>
                </c:pt>
                <c:pt idx="460">
                  <c:v>0.61733800000000005</c:v>
                </c:pt>
                <c:pt idx="461">
                  <c:v>0.61733800000000005</c:v>
                </c:pt>
                <c:pt idx="462">
                  <c:v>0.61733800000000005</c:v>
                </c:pt>
                <c:pt idx="463">
                  <c:v>0.61733800000000005</c:v>
                </c:pt>
                <c:pt idx="464">
                  <c:v>0.61733800000000005</c:v>
                </c:pt>
                <c:pt idx="465">
                  <c:v>0.61733800000000005</c:v>
                </c:pt>
                <c:pt idx="466">
                  <c:v>0.61733800000000005</c:v>
                </c:pt>
                <c:pt idx="467">
                  <c:v>0.61733800000000005</c:v>
                </c:pt>
                <c:pt idx="468">
                  <c:v>0.61733800000000005</c:v>
                </c:pt>
                <c:pt idx="469">
                  <c:v>0.61733800000000005</c:v>
                </c:pt>
                <c:pt idx="470">
                  <c:v>0.61733800000000005</c:v>
                </c:pt>
                <c:pt idx="471">
                  <c:v>0.61425300000000005</c:v>
                </c:pt>
                <c:pt idx="472">
                  <c:v>0.61425300000000005</c:v>
                </c:pt>
                <c:pt idx="473">
                  <c:v>0.61425300000000005</c:v>
                </c:pt>
                <c:pt idx="474">
                  <c:v>0.61366799999999999</c:v>
                </c:pt>
                <c:pt idx="475">
                  <c:v>0.61366799999999999</c:v>
                </c:pt>
                <c:pt idx="476">
                  <c:v>0.61366799999999999</c:v>
                </c:pt>
                <c:pt idx="477">
                  <c:v>0.613317</c:v>
                </c:pt>
                <c:pt idx="478">
                  <c:v>0.613317</c:v>
                </c:pt>
                <c:pt idx="479">
                  <c:v>0.61320799999999998</c:v>
                </c:pt>
                <c:pt idx="480">
                  <c:v>0.61320799999999998</c:v>
                </c:pt>
                <c:pt idx="481">
                  <c:v>0.61312</c:v>
                </c:pt>
                <c:pt idx="482">
                  <c:v>0.61312</c:v>
                </c:pt>
                <c:pt idx="483">
                  <c:v>0.61314599999999997</c:v>
                </c:pt>
                <c:pt idx="484">
                  <c:v>0.61314599999999997</c:v>
                </c:pt>
                <c:pt idx="485">
                  <c:v>0.61316300000000001</c:v>
                </c:pt>
                <c:pt idx="486">
                  <c:v>0.61316300000000001</c:v>
                </c:pt>
                <c:pt idx="487">
                  <c:v>0.613263</c:v>
                </c:pt>
                <c:pt idx="488">
                  <c:v>0.613263</c:v>
                </c:pt>
                <c:pt idx="489">
                  <c:v>0.613263</c:v>
                </c:pt>
                <c:pt idx="490">
                  <c:v>0.613263</c:v>
                </c:pt>
                <c:pt idx="491">
                  <c:v>0.613263</c:v>
                </c:pt>
                <c:pt idx="492">
                  <c:v>0.61310500000000001</c:v>
                </c:pt>
                <c:pt idx="493">
                  <c:v>0.61310500000000001</c:v>
                </c:pt>
                <c:pt idx="494">
                  <c:v>0.61310500000000001</c:v>
                </c:pt>
                <c:pt idx="495">
                  <c:v>0.61310500000000001</c:v>
                </c:pt>
                <c:pt idx="496">
                  <c:v>0.61310500000000001</c:v>
                </c:pt>
                <c:pt idx="497">
                  <c:v>0.61310500000000001</c:v>
                </c:pt>
                <c:pt idx="498">
                  <c:v>0.61310500000000001</c:v>
                </c:pt>
                <c:pt idx="499">
                  <c:v>0.61310500000000001</c:v>
                </c:pt>
                <c:pt idx="500">
                  <c:v>0.61310500000000001</c:v>
                </c:pt>
                <c:pt idx="501">
                  <c:v>0.61219599999999996</c:v>
                </c:pt>
                <c:pt idx="502">
                  <c:v>0.61219599999999996</c:v>
                </c:pt>
                <c:pt idx="503">
                  <c:v>0.61219599999999996</c:v>
                </c:pt>
                <c:pt idx="504">
                  <c:v>0.61219599999999996</c:v>
                </c:pt>
                <c:pt idx="505">
                  <c:v>0.61260800000000004</c:v>
                </c:pt>
                <c:pt idx="506">
                  <c:v>0.61260800000000004</c:v>
                </c:pt>
                <c:pt idx="507">
                  <c:v>0.61260800000000004</c:v>
                </c:pt>
                <c:pt idx="508">
                  <c:v>0.61260800000000004</c:v>
                </c:pt>
                <c:pt idx="509">
                  <c:v>0.61260800000000004</c:v>
                </c:pt>
                <c:pt idx="510">
                  <c:v>0.61302000000000001</c:v>
                </c:pt>
                <c:pt idx="511">
                  <c:v>0.61302000000000001</c:v>
                </c:pt>
                <c:pt idx="512">
                  <c:v>0.61302000000000001</c:v>
                </c:pt>
                <c:pt idx="513">
                  <c:v>0.61302000000000001</c:v>
                </c:pt>
                <c:pt idx="514">
                  <c:v>0.61238099999999995</c:v>
                </c:pt>
                <c:pt idx="515">
                  <c:v>0.61238099999999995</c:v>
                </c:pt>
                <c:pt idx="516">
                  <c:v>0.61238099999999995</c:v>
                </c:pt>
                <c:pt idx="517">
                  <c:v>0.61238099999999995</c:v>
                </c:pt>
                <c:pt idx="518">
                  <c:v>0.61238099999999995</c:v>
                </c:pt>
                <c:pt idx="519">
                  <c:v>0.61238099999999995</c:v>
                </c:pt>
                <c:pt idx="520">
                  <c:v>0.61238099999999995</c:v>
                </c:pt>
                <c:pt idx="521">
                  <c:v>0.61238099999999995</c:v>
                </c:pt>
                <c:pt idx="522">
                  <c:v>0.61238099999999995</c:v>
                </c:pt>
                <c:pt idx="523">
                  <c:v>0.60988200000000004</c:v>
                </c:pt>
                <c:pt idx="524">
                  <c:v>0.60988200000000004</c:v>
                </c:pt>
                <c:pt idx="525">
                  <c:v>0.60960999999999999</c:v>
                </c:pt>
                <c:pt idx="526">
                  <c:v>0.60931299999999999</c:v>
                </c:pt>
                <c:pt idx="527">
                  <c:v>0.60931299999999999</c:v>
                </c:pt>
                <c:pt idx="528">
                  <c:v>0.60931299999999999</c:v>
                </c:pt>
                <c:pt idx="529">
                  <c:v>0.60930399999999996</c:v>
                </c:pt>
                <c:pt idx="530">
                  <c:v>0.60930399999999996</c:v>
                </c:pt>
                <c:pt idx="531">
                  <c:v>0.60930399999999996</c:v>
                </c:pt>
                <c:pt idx="532">
                  <c:v>0.60930399999999996</c:v>
                </c:pt>
                <c:pt idx="533">
                  <c:v>0.60930399999999996</c:v>
                </c:pt>
                <c:pt idx="534">
                  <c:v>0.61016099999999995</c:v>
                </c:pt>
                <c:pt idx="535">
                  <c:v>0.61016099999999995</c:v>
                </c:pt>
                <c:pt idx="536">
                  <c:v>0.61065499999999995</c:v>
                </c:pt>
                <c:pt idx="537">
                  <c:v>0.61065499999999995</c:v>
                </c:pt>
                <c:pt idx="538">
                  <c:v>0.61065499999999995</c:v>
                </c:pt>
                <c:pt idx="539">
                  <c:v>0.611317</c:v>
                </c:pt>
                <c:pt idx="540">
                  <c:v>0.611317</c:v>
                </c:pt>
                <c:pt idx="541">
                  <c:v>0.61103700000000005</c:v>
                </c:pt>
                <c:pt idx="542">
                  <c:v>0.61103700000000005</c:v>
                </c:pt>
                <c:pt idx="543">
                  <c:v>0.61103700000000005</c:v>
                </c:pt>
                <c:pt idx="544">
                  <c:v>0.61103700000000005</c:v>
                </c:pt>
                <c:pt idx="545">
                  <c:v>0.61103700000000005</c:v>
                </c:pt>
                <c:pt idx="546">
                  <c:v>0.61103700000000005</c:v>
                </c:pt>
                <c:pt idx="547">
                  <c:v>0.60963900000000004</c:v>
                </c:pt>
                <c:pt idx="548">
                  <c:v>0.60963900000000004</c:v>
                </c:pt>
                <c:pt idx="549">
                  <c:v>0.60963900000000004</c:v>
                </c:pt>
                <c:pt idx="550">
                  <c:v>0.60963900000000004</c:v>
                </c:pt>
                <c:pt idx="551">
                  <c:v>0.60963900000000004</c:v>
                </c:pt>
                <c:pt idx="552">
                  <c:v>0.60863400000000001</c:v>
                </c:pt>
                <c:pt idx="553">
                  <c:v>0.60863400000000001</c:v>
                </c:pt>
                <c:pt idx="554">
                  <c:v>0.60829200000000005</c:v>
                </c:pt>
                <c:pt idx="555">
                  <c:v>0.60829200000000005</c:v>
                </c:pt>
                <c:pt idx="556">
                  <c:v>0.60829200000000005</c:v>
                </c:pt>
                <c:pt idx="557">
                  <c:v>0.60829200000000005</c:v>
                </c:pt>
                <c:pt idx="558">
                  <c:v>0.60829200000000005</c:v>
                </c:pt>
                <c:pt idx="559">
                  <c:v>0.60655400000000004</c:v>
                </c:pt>
                <c:pt idx="560">
                  <c:v>0.60655400000000004</c:v>
                </c:pt>
                <c:pt idx="561">
                  <c:v>0.60632299999999995</c:v>
                </c:pt>
                <c:pt idx="562">
                  <c:v>0.60632299999999995</c:v>
                </c:pt>
                <c:pt idx="563">
                  <c:v>0.60632299999999995</c:v>
                </c:pt>
                <c:pt idx="564">
                  <c:v>0.60636599999999996</c:v>
                </c:pt>
                <c:pt idx="565">
                  <c:v>0.60636599999999996</c:v>
                </c:pt>
                <c:pt idx="566">
                  <c:v>0.60636599999999996</c:v>
                </c:pt>
                <c:pt idx="567">
                  <c:v>0.60636599999999996</c:v>
                </c:pt>
                <c:pt idx="568">
                  <c:v>0.60636599999999996</c:v>
                </c:pt>
                <c:pt idx="569">
                  <c:v>0.60636599999999996</c:v>
                </c:pt>
                <c:pt idx="570">
                  <c:v>0.60724400000000001</c:v>
                </c:pt>
                <c:pt idx="571">
                  <c:v>0.60738300000000001</c:v>
                </c:pt>
                <c:pt idx="572">
                  <c:v>0.60738300000000001</c:v>
                </c:pt>
                <c:pt idx="573">
                  <c:v>0.60738300000000001</c:v>
                </c:pt>
                <c:pt idx="574">
                  <c:v>0.60738300000000001</c:v>
                </c:pt>
                <c:pt idx="575">
                  <c:v>0.60685999999999996</c:v>
                </c:pt>
                <c:pt idx="576">
                  <c:v>0.60685999999999996</c:v>
                </c:pt>
                <c:pt idx="577">
                  <c:v>0.60682499999999995</c:v>
                </c:pt>
                <c:pt idx="578">
                  <c:v>0.60682499999999995</c:v>
                </c:pt>
                <c:pt idx="579">
                  <c:v>0.60682499999999995</c:v>
                </c:pt>
                <c:pt idx="580">
                  <c:v>0.60682499999999995</c:v>
                </c:pt>
                <c:pt idx="581">
                  <c:v>0.60682499999999995</c:v>
                </c:pt>
                <c:pt idx="582">
                  <c:v>0.60682499999999995</c:v>
                </c:pt>
                <c:pt idx="583">
                  <c:v>0.60682499999999995</c:v>
                </c:pt>
                <c:pt idx="584">
                  <c:v>0.60682499999999995</c:v>
                </c:pt>
                <c:pt idx="585">
                  <c:v>0.60573100000000002</c:v>
                </c:pt>
                <c:pt idx="586">
                  <c:v>0.60573100000000002</c:v>
                </c:pt>
                <c:pt idx="587">
                  <c:v>0.60573100000000002</c:v>
                </c:pt>
                <c:pt idx="588">
                  <c:v>0.60575900000000005</c:v>
                </c:pt>
                <c:pt idx="589">
                  <c:v>0.60575900000000005</c:v>
                </c:pt>
                <c:pt idx="590">
                  <c:v>0.60575900000000005</c:v>
                </c:pt>
                <c:pt idx="591">
                  <c:v>0.60575900000000005</c:v>
                </c:pt>
                <c:pt idx="592">
                  <c:v>0.60665199999999997</c:v>
                </c:pt>
                <c:pt idx="593">
                  <c:v>0.60665199999999997</c:v>
                </c:pt>
                <c:pt idx="594">
                  <c:v>0.60665199999999997</c:v>
                </c:pt>
                <c:pt idx="595">
                  <c:v>0.60623499999999997</c:v>
                </c:pt>
                <c:pt idx="596">
                  <c:v>0.60623499999999997</c:v>
                </c:pt>
                <c:pt idx="597">
                  <c:v>0.60506000000000004</c:v>
                </c:pt>
                <c:pt idx="598">
                  <c:v>0.60506000000000004</c:v>
                </c:pt>
                <c:pt idx="599">
                  <c:v>0.60506000000000004</c:v>
                </c:pt>
                <c:pt idx="600">
                  <c:v>0.60506000000000004</c:v>
                </c:pt>
                <c:pt idx="601">
                  <c:v>0.60506000000000004</c:v>
                </c:pt>
                <c:pt idx="602">
                  <c:v>0.60506000000000004</c:v>
                </c:pt>
                <c:pt idx="603">
                  <c:v>0.60506000000000004</c:v>
                </c:pt>
                <c:pt idx="604">
                  <c:v>0.60341699999999998</c:v>
                </c:pt>
                <c:pt idx="605">
                  <c:v>0.60341699999999998</c:v>
                </c:pt>
                <c:pt idx="606">
                  <c:v>0.60248100000000004</c:v>
                </c:pt>
                <c:pt idx="607">
                  <c:v>0.60155800000000004</c:v>
                </c:pt>
                <c:pt idx="608">
                  <c:v>0.60155800000000004</c:v>
                </c:pt>
                <c:pt idx="609">
                  <c:v>0.60155800000000004</c:v>
                </c:pt>
                <c:pt idx="610">
                  <c:v>0.60155800000000004</c:v>
                </c:pt>
                <c:pt idx="611">
                  <c:v>0.60079000000000005</c:v>
                </c:pt>
                <c:pt idx="612">
                  <c:v>0.60079000000000005</c:v>
                </c:pt>
                <c:pt idx="613">
                  <c:v>0.60079000000000005</c:v>
                </c:pt>
                <c:pt idx="614">
                  <c:v>0.60079000000000005</c:v>
                </c:pt>
                <c:pt idx="615">
                  <c:v>0.60038199999999997</c:v>
                </c:pt>
                <c:pt idx="616">
                  <c:v>0.60038199999999997</c:v>
                </c:pt>
                <c:pt idx="617">
                  <c:v>0.60026199999999996</c:v>
                </c:pt>
                <c:pt idx="618">
                  <c:v>0.60026199999999996</c:v>
                </c:pt>
                <c:pt idx="619">
                  <c:v>0.60026199999999996</c:v>
                </c:pt>
                <c:pt idx="620">
                  <c:v>0.60026199999999996</c:v>
                </c:pt>
                <c:pt idx="621">
                  <c:v>0.60033099999999995</c:v>
                </c:pt>
                <c:pt idx="622">
                  <c:v>0.60033099999999995</c:v>
                </c:pt>
                <c:pt idx="623">
                  <c:v>0.60015799999999997</c:v>
                </c:pt>
                <c:pt idx="624">
                  <c:v>0.60015799999999997</c:v>
                </c:pt>
                <c:pt idx="625">
                  <c:v>0.60015799999999997</c:v>
                </c:pt>
                <c:pt idx="626">
                  <c:v>0.59930600000000001</c:v>
                </c:pt>
                <c:pt idx="627">
                  <c:v>0.59930600000000001</c:v>
                </c:pt>
                <c:pt idx="628">
                  <c:v>0.59930600000000001</c:v>
                </c:pt>
                <c:pt idx="629">
                  <c:v>0.59930600000000001</c:v>
                </c:pt>
                <c:pt idx="630">
                  <c:v>0.59930600000000001</c:v>
                </c:pt>
                <c:pt idx="631">
                  <c:v>0.59769499999999998</c:v>
                </c:pt>
                <c:pt idx="632">
                  <c:v>0.59769499999999998</c:v>
                </c:pt>
                <c:pt idx="633">
                  <c:v>0.59730700000000003</c:v>
                </c:pt>
                <c:pt idx="634">
                  <c:v>0.59730700000000003</c:v>
                </c:pt>
                <c:pt idx="635">
                  <c:v>0.59730700000000003</c:v>
                </c:pt>
                <c:pt idx="636">
                  <c:v>0.59692999999999996</c:v>
                </c:pt>
                <c:pt idx="637">
                  <c:v>0.59692999999999996</c:v>
                </c:pt>
                <c:pt idx="638">
                  <c:v>0.59701400000000004</c:v>
                </c:pt>
                <c:pt idx="639">
                  <c:v>0.59701400000000004</c:v>
                </c:pt>
                <c:pt idx="640">
                  <c:v>0.59724699999999997</c:v>
                </c:pt>
                <c:pt idx="641">
                  <c:v>0.59724699999999997</c:v>
                </c:pt>
                <c:pt idx="642">
                  <c:v>0.59724699999999997</c:v>
                </c:pt>
                <c:pt idx="643">
                  <c:v>0.59724699999999997</c:v>
                </c:pt>
                <c:pt idx="644">
                  <c:v>0.59724699999999997</c:v>
                </c:pt>
                <c:pt idx="645">
                  <c:v>0.59732200000000002</c:v>
                </c:pt>
                <c:pt idx="646">
                  <c:v>0.59732200000000002</c:v>
                </c:pt>
                <c:pt idx="647">
                  <c:v>0.59732200000000002</c:v>
                </c:pt>
                <c:pt idx="648">
                  <c:v>0.59732200000000002</c:v>
                </c:pt>
                <c:pt idx="649">
                  <c:v>0.59797699999999998</c:v>
                </c:pt>
                <c:pt idx="650">
                  <c:v>0.59797699999999998</c:v>
                </c:pt>
                <c:pt idx="651">
                  <c:v>0.59797699999999998</c:v>
                </c:pt>
                <c:pt idx="652">
                  <c:v>0.59797699999999998</c:v>
                </c:pt>
                <c:pt idx="653">
                  <c:v>0.59872800000000004</c:v>
                </c:pt>
                <c:pt idx="654">
                  <c:v>0.59872800000000004</c:v>
                </c:pt>
                <c:pt idx="655">
                  <c:v>0.59918700000000003</c:v>
                </c:pt>
                <c:pt idx="656">
                  <c:v>0.59918700000000003</c:v>
                </c:pt>
                <c:pt idx="657">
                  <c:v>0.59918700000000003</c:v>
                </c:pt>
                <c:pt idx="658">
                  <c:v>0.59918700000000003</c:v>
                </c:pt>
                <c:pt idx="659">
                  <c:v>0.59918700000000003</c:v>
                </c:pt>
                <c:pt idx="660">
                  <c:v>0.60028800000000004</c:v>
                </c:pt>
                <c:pt idx="661">
                  <c:v>0.60028800000000004</c:v>
                </c:pt>
                <c:pt idx="662">
                  <c:v>0.60127699999999995</c:v>
                </c:pt>
                <c:pt idx="663">
                  <c:v>0.60127699999999995</c:v>
                </c:pt>
                <c:pt idx="664">
                  <c:v>0.60209999999999997</c:v>
                </c:pt>
                <c:pt idx="665">
                  <c:v>0.60209999999999997</c:v>
                </c:pt>
                <c:pt idx="666">
                  <c:v>0.60209999999999997</c:v>
                </c:pt>
                <c:pt idx="667">
                  <c:v>0.60209999999999997</c:v>
                </c:pt>
                <c:pt idx="668">
                  <c:v>0.60209999999999997</c:v>
                </c:pt>
                <c:pt idx="669">
                  <c:v>0.60209999999999997</c:v>
                </c:pt>
                <c:pt idx="670">
                  <c:v>0.60209999999999997</c:v>
                </c:pt>
                <c:pt idx="671">
                  <c:v>0.60488299999999995</c:v>
                </c:pt>
                <c:pt idx="672">
                  <c:v>0.60501899999999997</c:v>
                </c:pt>
                <c:pt idx="673">
                  <c:v>0.60480100000000003</c:v>
                </c:pt>
                <c:pt idx="674">
                  <c:v>0.60480100000000003</c:v>
                </c:pt>
                <c:pt idx="675">
                  <c:v>0.60480100000000003</c:v>
                </c:pt>
                <c:pt idx="676">
                  <c:v>0.60383299999999995</c:v>
                </c:pt>
                <c:pt idx="677">
                  <c:v>0.60383299999999995</c:v>
                </c:pt>
                <c:pt idx="678">
                  <c:v>0.60299400000000003</c:v>
                </c:pt>
                <c:pt idx="679">
                  <c:v>0.60299400000000003</c:v>
                </c:pt>
                <c:pt idx="680">
                  <c:v>0.60299400000000003</c:v>
                </c:pt>
                <c:pt idx="681">
                  <c:v>0.60210600000000003</c:v>
                </c:pt>
                <c:pt idx="682">
                  <c:v>0.60210600000000003</c:v>
                </c:pt>
                <c:pt idx="683">
                  <c:v>0.60211899999999996</c:v>
                </c:pt>
                <c:pt idx="684">
                  <c:v>0.60200600000000004</c:v>
                </c:pt>
                <c:pt idx="685">
                  <c:v>0.60186700000000004</c:v>
                </c:pt>
                <c:pt idx="686">
                  <c:v>0.60186700000000004</c:v>
                </c:pt>
                <c:pt idx="687">
                  <c:v>0.60186700000000004</c:v>
                </c:pt>
                <c:pt idx="688">
                  <c:v>0.60182800000000003</c:v>
                </c:pt>
                <c:pt idx="689">
                  <c:v>0.60182800000000003</c:v>
                </c:pt>
                <c:pt idx="690">
                  <c:v>0.60182800000000003</c:v>
                </c:pt>
                <c:pt idx="691">
                  <c:v>0.60182800000000003</c:v>
                </c:pt>
                <c:pt idx="692">
                  <c:v>0.601518</c:v>
                </c:pt>
                <c:pt idx="693">
                  <c:v>0.601518</c:v>
                </c:pt>
                <c:pt idx="694">
                  <c:v>0.601518</c:v>
                </c:pt>
                <c:pt idx="695">
                  <c:v>0.601518</c:v>
                </c:pt>
                <c:pt idx="696">
                  <c:v>0.60214999999999996</c:v>
                </c:pt>
                <c:pt idx="697">
                  <c:v>0.60214999999999996</c:v>
                </c:pt>
                <c:pt idx="698">
                  <c:v>0.60214999999999996</c:v>
                </c:pt>
                <c:pt idx="699">
                  <c:v>0.60214999999999996</c:v>
                </c:pt>
                <c:pt idx="700">
                  <c:v>0.60250800000000004</c:v>
                </c:pt>
                <c:pt idx="701">
                  <c:v>0.60250800000000004</c:v>
                </c:pt>
                <c:pt idx="702">
                  <c:v>0.60352899999999998</c:v>
                </c:pt>
                <c:pt idx="703">
                  <c:v>0.60352899999999998</c:v>
                </c:pt>
                <c:pt idx="704">
                  <c:v>0.60352899999999998</c:v>
                </c:pt>
                <c:pt idx="705">
                  <c:v>0.60352899999999998</c:v>
                </c:pt>
                <c:pt idx="706">
                  <c:v>0.60352899999999998</c:v>
                </c:pt>
                <c:pt idx="707">
                  <c:v>0.60352899999999998</c:v>
                </c:pt>
                <c:pt idx="708">
                  <c:v>0.60485699999999998</c:v>
                </c:pt>
                <c:pt idx="709">
                  <c:v>0.60485699999999998</c:v>
                </c:pt>
                <c:pt idx="710">
                  <c:v>0.60485699999999998</c:v>
                </c:pt>
                <c:pt idx="711">
                  <c:v>0.60485699999999998</c:v>
                </c:pt>
                <c:pt idx="712">
                  <c:v>0.605186</c:v>
                </c:pt>
                <c:pt idx="713">
                  <c:v>0.605186</c:v>
                </c:pt>
                <c:pt idx="714">
                  <c:v>0.605186</c:v>
                </c:pt>
                <c:pt idx="715">
                  <c:v>0.60623700000000003</c:v>
                </c:pt>
                <c:pt idx="716">
                  <c:v>0.60642700000000005</c:v>
                </c:pt>
                <c:pt idx="717">
                  <c:v>0.60642700000000005</c:v>
                </c:pt>
                <c:pt idx="718">
                  <c:v>0.60642700000000005</c:v>
                </c:pt>
                <c:pt idx="719">
                  <c:v>0.60634699999999997</c:v>
                </c:pt>
                <c:pt idx="720">
                  <c:v>0.60634699999999997</c:v>
                </c:pt>
                <c:pt idx="721">
                  <c:v>0.60634699999999997</c:v>
                </c:pt>
                <c:pt idx="722">
                  <c:v>0.60695600000000005</c:v>
                </c:pt>
                <c:pt idx="723">
                  <c:v>0.60695600000000005</c:v>
                </c:pt>
                <c:pt idx="724">
                  <c:v>0.60695600000000005</c:v>
                </c:pt>
                <c:pt idx="725">
                  <c:v>0.60695600000000005</c:v>
                </c:pt>
                <c:pt idx="726">
                  <c:v>0.60695600000000005</c:v>
                </c:pt>
                <c:pt idx="727">
                  <c:v>0.60721400000000003</c:v>
                </c:pt>
                <c:pt idx="728">
                  <c:v>0.60726999999999998</c:v>
                </c:pt>
                <c:pt idx="729">
                  <c:v>0.60726999999999998</c:v>
                </c:pt>
                <c:pt idx="730">
                  <c:v>0.60726999999999998</c:v>
                </c:pt>
                <c:pt idx="731">
                  <c:v>0.60726999999999998</c:v>
                </c:pt>
                <c:pt idx="732">
                  <c:v>0.60726999999999998</c:v>
                </c:pt>
                <c:pt idx="733">
                  <c:v>0.60838800000000004</c:v>
                </c:pt>
                <c:pt idx="734">
                  <c:v>0.60838800000000004</c:v>
                </c:pt>
                <c:pt idx="735">
                  <c:v>0.60838800000000004</c:v>
                </c:pt>
                <c:pt idx="736">
                  <c:v>0.60838800000000004</c:v>
                </c:pt>
                <c:pt idx="737">
                  <c:v>0.60838800000000004</c:v>
                </c:pt>
                <c:pt idx="738">
                  <c:v>0.60858500000000004</c:v>
                </c:pt>
                <c:pt idx="739">
                  <c:v>0.60858500000000004</c:v>
                </c:pt>
                <c:pt idx="740">
                  <c:v>0.60858500000000004</c:v>
                </c:pt>
                <c:pt idx="741">
                  <c:v>0.60858500000000004</c:v>
                </c:pt>
                <c:pt idx="742">
                  <c:v>0.60858500000000004</c:v>
                </c:pt>
                <c:pt idx="743">
                  <c:v>0.60858500000000004</c:v>
                </c:pt>
                <c:pt idx="744">
                  <c:v>0.60885699999999998</c:v>
                </c:pt>
                <c:pt idx="745">
                  <c:v>0.60891700000000004</c:v>
                </c:pt>
                <c:pt idx="746">
                  <c:v>0.60891700000000004</c:v>
                </c:pt>
                <c:pt idx="747">
                  <c:v>0.60865199999999997</c:v>
                </c:pt>
                <c:pt idx="748">
                  <c:v>0.60865199999999997</c:v>
                </c:pt>
                <c:pt idx="749">
                  <c:v>0.60865199999999997</c:v>
                </c:pt>
                <c:pt idx="750">
                  <c:v>0.60831800000000003</c:v>
                </c:pt>
                <c:pt idx="751">
                  <c:v>0.60831800000000003</c:v>
                </c:pt>
                <c:pt idx="752">
                  <c:v>0.60831800000000003</c:v>
                </c:pt>
                <c:pt idx="753">
                  <c:v>0.60831800000000003</c:v>
                </c:pt>
                <c:pt idx="754">
                  <c:v>0.60831800000000003</c:v>
                </c:pt>
                <c:pt idx="755">
                  <c:v>0.60794099999999995</c:v>
                </c:pt>
                <c:pt idx="756">
                  <c:v>0.60794099999999995</c:v>
                </c:pt>
                <c:pt idx="757">
                  <c:v>0.60794099999999995</c:v>
                </c:pt>
                <c:pt idx="758">
                  <c:v>0.60760899999999995</c:v>
                </c:pt>
                <c:pt idx="759">
                  <c:v>0.60760899999999995</c:v>
                </c:pt>
                <c:pt idx="760">
                  <c:v>0.60760899999999995</c:v>
                </c:pt>
                <c:pt idx="761">
                  <c:v>0.60760899999999995</c:v>
                </c:pt>
                <c:pt idx="762">
                  <c:v>0.60762400000000005</c:v>
                </c:pt>
                <c:pt idx="763">
                  <c:v>0.60762400000000005</c:v>
                </c:pt>
                <c:pt idx="764">
                  <c:v>0.60762400000000005</c:v>
                </c:pt>
                <c:pt idx="765">
                  <c:v>0.60762400000000005</c:v>
                </c:pt>
                <c:pt idx="766">
                  <c:v>0.60796700000000004</c:v>
                </c:pt>
                <c:pt idx="767">
                  <c:v>0.60796700000000004</c:v>
                </c:pt>
                <c:pt idx="768">
                  <c:v>0.60796700000000004</c:v>
                </c:pt>
                <c:pt idx="769">
                  <c:v>0.60796700000000004</c:v>
                </c:pt>
                <c:pt idx="770">
                  <c:v>0.60796700000000004</c:v>
                </c:pt>
                <c:pt idx="771">
                  <c:v>0.60796700000000004</c:v>
                </c:pt>
                <c:pt idx="772">
                  <c:v>0.60796700000000004</c:v>
                </c:pt>
                <c:pt idx="773">
                  <c:v>0.60796700000000004</c:v>
                </c:pt>
                <c:pt idx="774">
                  <c:v>0.60796700000000004</c:v>
                </c:pt>
                <c:pt idx="775">
                  <c:v>0.60796700000000004</c:v>
                </c:pt>
                <c:pt idx="776">
                  <c:v>0.60796700000000004</c:v>
                </c:pt>
                <c:pt idx="777">
                  <c:v>0.60796700000000004</c:v>
                </c:pt>
                <c:pt idx="778">
                  <c:v>0.60796700000000004</c:v>
                </c:pt>
                <c:pt idx="779">
                  <c:v>0.60941800000000002</c:v>
                </c:pt>
                <c:pt idx="780">
                  <c:v>0.60941800000000002</c:v>
                </c:pt>
                <c:pt idx="781">
                  <c:v>0.60941800000000002</c:v>
                </c:pt>
                <c:pt idx="782">
                  <c:v>0.60941800000000002</c:v>
                </c:pt>
                <c:pt idx="783">
                  <c:v>0.60941800000000002</c:v>
                </c:pt>
                <c:pt idx="784">
                  <c:v>0.60941800000000002</c:v>
                </c:pt>
                <c:pt idx="785">
                  <c:v>0.60941800000000002</c:v>
                </c:pt>
                <c:pt idx="786">
                  <c:v>0.61046800000000001</c:v>
                </c:pt>
                <c:pt idx="787">
                  <c:v>0.61046800000000001</c:v>
                </c:pt>
                <c:pt idx="788">
                  <c:v>0.61046800000000001</c:v>
                </c:pt>
                <c:pt idx="789">
                  <c:v>0.61046800000000001</c:v>
                </c:pt>
                <c:pt idx="790">
                  <c:v>0.61046800000000001</c:v>
                </c:pt>
                <c:pt idx="791">
                  <c:v>0.61046800000000001</c:v>
                </c:pt>
                <c:pt idx="792">
                  <c:v>0.61046800000000001</c:v>
                </c:pt>
                <c:pt idx="793">
                  <c:v>0.61082700000000001</c:v>
                </c:pt>
                <c:pt idx="794">
                  <c:v>0.61082700000000001</c:v>
                </c:pt>
                <c:pt idx="795">
                  <c:v>0.61082700000000001</c:v>
                </c:pt>
                <c:pt idx="796">
                  <c:v>0.61101899999999998</c:v>
                </c:pt>
                <c:pt idx="797">
                  <c:v>0.61101899999999998</c:v>
                </c:pt>
                <c:pt idx="798">
                  <c:v>0.61101899999999998</c:v>
                </c:pt>
                <c:pt idx="799">
                  <c:v>0.61080199999999996</c:v>
                </c:pt>
                <c:pt idx="800">
                  <c:v>0.61080199999999996</c:v>
                </c:pt>
                <c:pt idx="801">
                  <c:v>0.61080199999999996</c:v>
                </c:pt>
                <c:pt idx="802">
                  <c:v>0.61080199999999996</c:v>
                </c:pt>
                <c:pt idx="803">
                  <c:v>0.61080199999999996</c:v>
                </c:pt>
                <c:pt idx="804">
                  <c:v>0.61080199999999996</c:v>
                </c:pt>
                <c:pt idx="805">
                  <c:v>0.60935300000000003</c:v>
                </c:pt>
                <c:pt idx="806">
                  <c:v>0.60935300000000003</c:v>
                </c:pt>
                <c:pt idx="807">
                  <c:v>0.60935300000000003</c:v>
                </c:pt>
                <c:pt idx="808">
                  <c:v>0.60827600000000004</c:v>
                </c:pt>
                <c:pt idx="809">
                  <c:v>0.60827600000000004</c:v>
                </c:pt>
                <c:pt idx="810">
                  <c:v>0.60827600000000004</c:v>
                </c:pt>
                <c:pt idx="811">
                  <c:v>0.60759600000000002</c:v>
                </c:pt>
                <c:pt idx="812">
                  <c:v>0.60759600000000002</c:v>
                </c:pt>
                <c:pt idx="813">
                  <c:v>0.60759600000000002</c:v>
                </c:pt>
                <c:pt idx="814">
                  <c:v>0.60759600000000002</c:v>
                </c:pt>
                <c:pt idx="815">
                  <c:v>0.60759600000000002</c:v>
                </c:pt>
                <c:pt idx="816">
                  <c:v>0.60759600000000002</c:v>
                </c:pt>
                <c:pt idx="817">
                  <c:v>0.60759600000000002</c:v>
                </c:pt>
                <c:pt idx="818">
                  <c:v>0.60759600000000002</c:v>
                </c:pt>
                <c:pt idx="819">
                  <c:v>0.60759600000000002</c:v>
                </c:pt>
                <c:pt idx="820">
                  <c:v>0.60759600000000002</c:v>
                </c:pt>
                <c:pt idx="821">
                  <c:v>0.60759600000000002</c:v>
                </c:pt>
                <c:pt idx="822">
                  <c:v>0.60600200000000004</c:v>
                </c:pt>
                <c:pt idx="823">
                  <c:v>0.60600200000000004</c:v>
                </c:pt>
                <c:pt idx="824">
                  <c:v>0.60624699999999998</c:v>
                </c:pt>
                <c:pt idx="825">
                  <c:v>0.60624699999999998</c:v>
                </c:pt>
                <c:pt idx="826">
                  <c:v>0.60624699999999998</c:v>
                </c:pt>
                <c:pt idx="827">
                  <c:v>0.60624699999999998</c:v>
                </c:pt>
                <c:pt idx="828">
                  <c:v>0.60624699999999998</c:v>
                </c:pt>
                <c:pt idx="829">
                  <c:v>0.60624699999999998</c:v>
                </c:pt>
                <c:pt idx="830">
                  <c:v>0.60624699999999998</c:v>
                </c:pt>
                <c:pt idx="831">
                  <c:v>0.60714299999999999</c:v>
                </c:pt>
                <c:pt idx="832">
                  <c:v>0.60714299999999999</c:v>
                </c:pt>
                <c:pt idx="833">
                  <c:v>0.60714299999999999</c:v>
                </c:pt>
                <c:pt idx="834">
                  <c:v>0.60714299999999999</c:v>
                </c:pt>
                <c:pt idx="835">
                  <c:v>0.60714299999999999</c:v>
                </c:pt>
                <c:pt idx="836">
                  <c:v>0.60714299999999999</c:v>
                </c:pt>
                <c:pt idx="837">
                  <c:v>0.60741500000000004</c:v>
                </c:pt>
                <c:pt idx="838">
                  <c:v>0.60741500000000004</c:v>
                </c:pt>
                <c:pt idx="839">
                  <c:v>0.60741500000000004</c:v>
                </c:pt>
                <c:pt idx="840">
                  <c:v>0.60741500000000004</c:v>
                </c:pt>
                <c:pt idx="841">
                  <c:v>0.60741500000000004</c:v>
                </c:pt>
                <c:pt idx="842">
                  <c:v>0.60741500000000004</c:v>
                </c:pt>
                <c:pt idx="843">
                  <c:v>0.60741500000000004</c:v>
                </c:pt>
                <c:pt idx="844">
                  <c:v>0.60741500000000004</c:v>
                </c:pt>
                <c:pt idx="845">
                  <c:v>0.60741500000000004</c:v>
                </c:pt>
                <c:pt idx="846">
                  <c:v>0.60614400000000002</c:v>
                </c:pt>
                <c:pt idx="847">
                  <c:v>0.60614400000000002</c:v>
                </c:pt>
                <c:pt idx="848">
                  <c:v>0.60614400000000002</c:v>
                </c:pt>
                <c:pt idx="849">
                  <c:v>0.60614400000000002</c:v>
                </c:pt>
                <c:pt idx="850">
                  <c:v>0.60614400000000002</c:v>
                </c:pt>
                <c:pt idx="851">
                  <c:v>0.60594700000000001</c:v>
                </c:pt>
                <c:pt idx="852">
                  <c:v>0.60594700000000001</c:v>
                </c:pt>
                <c:pt idx="853">
                  <c:v>0.60594700000000001</c:v>
                </c:pt>
                <c:pt idx="854">
                  <c:v>0.60594700000000001</c:v>
                </c:pt>
                <c:pt idx="855">
                  <c:v>0.60594700000000001</c:v>
                </c:pt>
                <c:pt idx="856">
                  <c:v>0.60398499999999999</c:v>
                </c:pt>
                <c:pt idx="857">
                  <c:v>0.60398499999999999</c:v>
                </c:pt>
                <c:pt idx="858">
                  <c:v>0.60398499999999999</c:v>
                </c:pt>
                <c:pt idx="859">
                  <c:v>0.60398499999999999</c:v>
                </c:pt>
                <c:pt idx="860">
                  <c:v>0.60065400000000002</c:v>
                </c:pt>
                <c:pt idx="861">
                  <c:v>0.60065400000000002</c:v>
                </c:pt>
                <c:pt idx="862">
                  <c:v>0.60000100000000001</c:v>
                </c:pt>
                <c:pt idx="863">
                  <c:v>0.60000100000000001</c:v>
                </c:pt>
                <c:pt idx="864">
                  <c:v>0.59950599999999998</c:v>
                </c:pt>
                <c:pt idx="865">
                  <c:v>0.59950599999999998</c:v>
                </c:pt>
                <c:pt idx="866">
                  <c:v>0.59933700000000001</c:v>
                </c:pt>
                <c:pt idx="867">
                  <c:v>0.59933700000000001</c:v>
                </c:pt>
                <c:pt idx="868">
                  <c:v>0.59941999999999995</c:v>
                </c:pt>
                <c:pt idx="869">
                  <c:v>0.59941999999999995</c:v>
                </c:pt>
                <c:pt idx="870">
                  <c:v>0.59941999999999995</c:v>
                </c:pt>
                <c:pt idx="871">
                  <c:v>0.59941999999999995</c:v>
                </c:pt>
                <c:pt idx="872">
                  <c:v>0.59941999999999995</c:v>
                </c:pt>
                <c:pt idx="873">
                  <c:v>0.59941999999999995</c:v>
                </c:pt>
                <c:pt idx="874">
                  <c:v>0.59941999999999995</c:v>
                </c:pt>
                <c:pt idx="875">
                  <c:v>0.60017299999999996</c:v>
                </c:pt>
                <c:pt idx="876">
                  <c:v>0.60017299999999996</c:v>
                </c:pt>
                <c:pt idx="877">
                  <c:v>0.60017299999999996</c:v>
                </c:pt>
                <c:pt idx="878">
                  <c:v>0.60017299999999996</c:v>
                </c:pt>
                <c:pt idx="879">
                  <c:v>0.60017299999999996</c:v>
                </c:pt>
                <c:pt idx="880">
                  <c:v>0.60017299999999996</c:v>
                </c:pt>
                <c:pt idx="881">
                  <c:v>0.60017299999999996</c:v>
                </c:pt>
                <c:pt idx="882">
                  <c:v>0.60017299999999996</c:v>
                </c:pt>
                <c:pt idx="883">
                  <c:v>0.60010799999999997</c:v>
                </c:pt>
                <c:pt idx="884">
                  <c:v>0.60010799999999997</c:v>
                </c:pt>
                <c:pt idx="885">
                  <c:v>0.60010799999999997</c:v>
                </c:pt>
                <c:pt idx="886">
                  <c:v>0.60010799999999997</c:v>
                </c:pt>
                <c:pt idx="887">
                  <c:v>0.60010799999999997</c:v>
                </c:pt>
                <c:pt idx="888">
                  <c:v>0.59948999999999997</c:v>
                </c:pt>
                <c:pt idx="889">
                  <c:v>0.59948999999999997</c:v>
                </c:pt>
                <c:pt idx="890">
                  <c:v>0.59845099999999996</c:v>
                </c:pt>
                <c:pt idx="891">
                  <c:v>0.59845099999999996</c:v>
                </c:pt>
                <c:pt idx="892">
                  <c:v>0.59779800000000005</c:v>
                </c:pt>
                <c:pt idx="893">
                  <c:v>0.59779800000000005</c:v>
                </c:pt>
                <c:pt idx="894">
                  <c:v>0.59748800000000002</c:v>
                </c:pt>
                <c:pt idx="895">
                  <c:v>0.59748800000000002</c:v>
                </c:pt>
                <c:pt idx="896">
                  <c:v>0.59757300000000002</c:v>
                </c:pt>
                <c:pt idx="897">
                  <c:v>0.59775100000000003</c:v>
                </c:pt>
                <c:pt idx="898">
                  <c:v>0.59775100000000003</c:v>
                </c:pt>
                <c:pt idx="899">
                  <c:v>0.59775100000000003</c:v>
                </c:pt>
                <c:pt idx="900">
                  <c:v>0.59775100000000003</c:v>
                </c:pt>
                <c:pt idx="901">
                  <c:v>0.59775100000000003</c:v>
                </c:pt>
                <c:pt idx="902">
                  <c:v>0.59775100000000003</c:v>
                </c:pt>
                <c:pt idx="903">
                  <c:v>0.59791499999999997</c:v>
                </c:pt>
                <c:pt idx="904">
                  <c:v>0.59791499999999997</c:v>
                </c:pt>
                <c:pt idx="905">
                  <c:v>0.59791499999999997</c:v>
                </c:pt>
                <c:pt idx="906">
                  <c:v>0.59791499999999997</c:v>
                </c:pt>
                <c:pt idx="907">
                  <c:v>0.59791499999999997</c:v>
                </c:pt>
                <c:pt idx="908">
                  <c:v>0.59836800000000001</c:v>
                </c:pt>
                <c:pt idx="909">
                  <c:v>0.59842499999999998</c:v>
                </c:pt>
                <c:pt idx="910">
                  <c:v>0.59842499999999998</c:v>
                </c:pt>
                <c:pt idx="911">
                  <c:v>0.59788600000000003</c:v>
                </c:pt>
                <c:pt idx="912">
                  <c:v>0.59788600000000003</c:v>
                </c:pt>
                <c:pt idx="913">
                  <c:v>0.59788600000000003</c:v>
                </c:pt>
                <c:pt idx="914">
                  <c:v>0.59693700000000005</c:v>
                </c:pt>
                <c:pt idx="915">
                  <c:v>0.59693700000000005</c:v>
                </c:pt>
                <c:pt idx="916">
                  <c:v>0.59693700000000005</c:v>
                </c:pt>
                <c:pt idx="917">
                  <c:v>0.59641200000000005</c:v>
                </c:pt>
                <c:pt idx="918">
                  <c:v>0.59641200000000005</c:v>
                </c:pt>
                <c:pt idx="919">
                  <c:v>0.59641200000000005</c:v>
                </c:pt>
                <c:pt idx="920">
                  <c:v>0.59606700000000001</c:v>
                </c:pt>
                <c:pt idx="921">
                  <c:v>0.59606700000000001</c:v>
                </c:pt>
                <c:pt idx="922">
                  <c:v>0.59606700000000001</c:v>
                </c:pt>
                <c:pt idx="923">
                  <c:v>0.59550099999999995</c:v>
                </c:pt>
                <c:pt idx="924">
                  <c:v>0.59550099999999995</c:v>
                </c:pt>
                <c:pt idx="925">
                  <c:v>0.59550099999999995</c:v>
                </c:pt>
                <c:pt idx="926">
                  <c:v>0.59521599999999997</c:v>
                </c:pt>
                <c:pt idx="927">
                  <c:v>0.59521599999999997</c:v>
                </c:pt>
                <c:pt idx="928">
                  <c:v>0.59521599999999997</c:v>
                </c:pt>
                <c:pt idx="929">
                  <c:v>0.59521599999999997</c:v>
                </c:pt>
                <c:pt idx="930">
                  <c:v>0.59532399999999996</c:v>
                </c:pt>
                <c:pt idx="931">
                  <c:v>0.59532399999999996</c:v>
                </c:pt>
                <c:pt idx="932">
                  <c:v>0.59532399999999996</c:v>
                </c:pt>
                <c:pt idx="933">
                  <c:v>0.59532399999999996</c:v>
                </c:pt>
                <c:pt idx="934">
                  <c:v>0.59543699999999999</c:v>
                </c:pt>
                <c:pt idx="935">
                  <c:v>0.59543699999999999</c:v>
                </c:pt>
                <c:pt idx="936">
                  <c:v>0.59543699999999999</c:v>
                </c:pt>
                <c:pt idx="937">
                  <c:v>0.59543699999999999</c:v>
                </c:pt>
                <c:pt idx="938">
                  <c:v>0.59543699999999999</c:v>
                </c:pt>
                <c:pt idx="939">
                  <c:v>0.59543699999999999</c:v>
                </c:pt>
                <c:pt idx="940">
                  <c:v>0.59543699999999999</c:v>
                </c:pt>
                <c:pt idx="941">
                  <c:v>0.59543699999999999</c:v>
                </c:pt>
                <c:pt idx="942">
                  <c:v>0.59543699999999999</c:v>
                </c:pt>
                <c:pt idx="943">
                  <c:v>0.59551699999999996</c:v>
                </c:pt>
                <c:pt idx="944">
                  <c:v>0.59551699999999996</c:v>
                </c:pt>
                <c:pt idx="945">
                  <c:v>0.59551699999999996</c:v>
                </c:pt>
                <c:pt idx="946">
                  <c:v>0.59551699999999996</c:v>
                </c:pt>
                <c:pt idx="947">
                  <c:v>0.59551699999999996</c:v>
                </c:pt>
                <c:pt idx="948">
                  <c:v>0.59611400000000003</c:v>
                </c:pt>
                <c:pt idx="949">
                  <c:v>0.59611400000000003</c:v>
                </c:pt>
                <c:pt idx="950">
                  <c:v>0.59611400000000003</c:v>
                </c:pt>
                <c:pt idx="951">
                  <c:v>0.59694000000000003</c:v>
                </c:pt>
                <c:pt idx="952">
                  <c:v>0.59694000000000003</c:v>
                </c:pt>
                <c:pt idx="953">
                  <c:v>0.59694000000000003</c:v>
                </c:pt>
                <c:pt idx="954">
                  <c:v>0.59694000000000003</c:v>
                </c:pt>
                <c:pt idx="955">
                  <c:v>0.59716499999999995</c:v>
                </c:pt>
                <c:pt idx="956">
                  <c:v>0.59716499999999995</c:v>
                </c:pt>
                <c:pt idx="957">
                  <c:v>0.59716499999999995</c:v>
                </c:pt>
                <c:pt idx="958">
                  <c:v>0.59716499999999995</c:v>
                </c:pt>
                <c:pt idx="959">
                  <c:v>0.59709000000000001</c:v>
                </c:pt>
                <c:pt idx="960">
                  <c:v>0.59709000000000001</c:v>
                </c:pt>
                <c:pt idx="961">
                  <c:v>0.59709000000000001</c:v>
                </c:pt>
                <c:pt idx="962">
                  <c:v>0.59709000000000001</c:v>
                </c:pt>
                <c:pt idx="963">
                  <c:v>0.59709000000000001</c:v>
                </c:pt>
                <c:pt idx="964">
                  <c:v>0.59709000000000001</c:v>
                </c:pt>
                <c:pt idx="965">
                  <c:v>0.59709000000000001</c:v>
                </c:pt>
                <c:pt idx="966">
                  <c:v>0.59726299999999999</c:v>
                </c:pt>
                <c:pt idx="967">
                  <c:v>0.59726299999999999</c:v>
                </c:pt>
                <c:pt idx="968">
                  <c:v>0.59726299999999999</c:v>
                </c:pt>
                <c:pt idx="969">
                  <c:v>0.59726299999999999</c:v>
                </c:pt>
                <c:pt idx="970">
                  <c:v>0.59726299999999999</c:v>
                </c:pt>
                <c:pt idx="971">
                  <c:v>0.59726299999999999</c:v>
                </c:pt>
                <c:pt idx="972">
                  <c:v>0.59734200000000004</c:v>
                </c:pt>
                <c:pt idx="973">
                  <c:v>0.59734200000000004</c:v>
                </c:pt>
                <c:pt idx="974">
                  <c:v>0.597746</c:v>
                </c:pt>
                <c:pt idx="975">
                  <c:v>0.597746</c:v>
                </c:pt>
                <c:pt idx="976">
                  <c:v>0.598692</c:v>
                </c:pt>
                <c:pt idx="977">
                  <c:v>0.598692</c:v>
                </c:pt>
                <c:pt idx="978">
                  <c:v>0.59915099999999999</c:v>
                </c:pt>
                <c:pt idx="979">
                  <c:v>0.59915099999999999</c:v>
                </c:pt>
                <c:pt idx="980">
                  <c:v>0.59915099999999999</c:v>
                </c:pt>
                <c:pt idx="981">
                  <c:v>0.59915099999999999</c:v>
                </c:pt>
                <c:pt idx="982">
                  <c:v>0.59915099999999999</c:v>
                </c:pt>
                <c:pt idx="983">
                  <c:v>0.59915099999999999</c:v>
                </c:pt>
                <c:pt idx="984">
                  <c:v>0.59915099999999999</c:v>
                </c:pt>
                <c:pt idx="985">
                  <c:v>0.59915099999999999</c:v>
                </c:pt>
                <c:pt idx="986">
                  <c:v>0.59915099999999999</c:v>
                </c:pt>
                <c:pt idx="987">
                  <c:v>0.59915099999999999</c:v>
                </c:pt>
                <c:pt idx="988">
                  <c:v>0.59978200000000004</c:v>
                </c:pt>
                <c:pt idx="989">
                  <c:v>0.59978200000000004</c:v>
                </c:pt>
                <c:pt idx="990">
                  <c:v>0.59978200000000004</c:v>
                </c:pt>
                <c:pt idx="991">
                  <c:v>0.59978200000000004</c:v>
                </c:pt>
                <c:pt idx="992">
                  <c:v>0.59978200000000004</c:v>
                </c:pt>
                <c:pt idx="993">
                  <c:v>0.59978200000000004</c:v>
                </c:pt>
                <c:pt idx="994">
                  <c:v>0.59978200000000004</c:v>
                </c:pt>
                <c:pt idx="995">
                  <c:v>0.59978200000000004</c:v>
                </c:pt>
                <c:pt idx="996">
                  <c:v>0.59978200000000004</c:v>
                </c:pt>
                <c:pt idx="997">
                  <c:v>0.600437</c:v>
                </c:pt>
                <c:pt idx="998">
                  <c:v>0.600437</c:v>
                </c:pt>
                <c:pt idx="999">
                  <c:v>0.60087699999999999</c:v>
                </c:pt>
                <c:pt idx="1000">
                  <c:v>0.60087699999999999</c:v>
                </c:pt>
                <c:pt idx="1001">
                  <c:v>0.60087699999999999</c:v>
                </c:pt>
                <c:pt idx="1002">
                  <c:v>0.60087699999999999</c:v>
                </c:pt>
                <c:pt idx="1003">
                  <c:v>0.60187299999999999</c:v>
                </c:pt>
                <c:pt idx="1004">
                  <c:v>0.60187299999999999</c:v>
                </c:pt>
                <c:pt idx="1005">
                  <c:v>0.602379</c:v>
                </c:pt>
                <c:pt idx="1006">
                  <c:v>0.602379</c:v>
                </c:pt>
                <c:pt idx="1007">
                  <c:v>0.602379</c:v>
                </c:pt>
                <c:pt idx="1008">
                  <c:v>0.602379</c:v>
                </c:pt>
                <c:pt idx="1009">
                  <c:v>0.60331100000000004</c:v>
                </c:pt>
                <c:pt idx="1010">
                  <c:v>0.60331100000000004</c:v>
                </c:pt>
                <c:pt idx="1011">
                  <c:v>0.60380400000000001</c:v>
                </c:pt>
                <c:pt idx="1012">
                  <c:v>0.60380400000000001</c:v>
                </c:pt>
                <c:pt idx="1013">
                  <c:v>0.60326299999999999</c:v>
                </c:pt>
                <c:pt idx="1014">
                  <c:v>0.60326299999999999</c:v>
                </c:pt>
                <c:pt idx="1015">
                  <c:v>0.602661</c:v>
                </c:pt>
                <c:pt idx="1016">
                  <c:v>0.602661</c:v>
                </c:pt>
                <c:pt idx="1017">
                  <c:v>0.602661</c:v>
                </c:pt>
                <c:pt idx="1018">
                  <c:v>0.60211199999999998</c:v>
                </c:pt>
                <c:pt idx="1019">
                  <c:v>0.60211199999999998</c:v>
                </c:pt>
                <c:pt idx="1020">
                  <c:v>0.60211199999999998</c:v>
                </c:pt>
                <c:pt idx="1021">
                  <c:v>0.60198200000000002</c:v>
                </c:pt>
                <c:pt idx="1022">
                  <c:v>0.60198200000000002</c:v>
                </c:pt>
                <c:pt idx="1023">
                  <c:v>0.60198200000000002</c:v>
                </c:pt>
                <c:pt idx="1024">
                  <c:v>0.60198200000000002</c:v>
                </c:pt>
                <c:pt idx="1025">
                  <c:v>0.60214299999999998</c:v>
                </c:pt>
                <c:pt idx="1026">
                  <c:v>0.60214299999999998</c:v>
                </c:pt>
                <c:pt idx="1027">
                  <c:v>0.60214299999999998</c:v>
                </c:pt>
                <c:pt idx="1028">
                  <c:v>0.60214299999999998</c:v>
                </c:pt>
                <c:pt idx="1029">
                  <c:v>0.60214299999999998</c:v>
                </c:pt>
                <c:pt idx="1030">
                  <c:v>0.60214299999999998</c:v>
                </c:pt>
                <c:pt idx="1031">
                  <c:v>0.60251999999999994</c:v>
                </c:pt>
                <c:pt idx="1032">
                  <c:v>0.60251999999999994</c:v>
                </c:pt>
                <c:pt idx="1033">
                  <c:v>0.60251999999999994</c:v>
                </c:pt>
                <c:pt idx="1034">
                  <c:v>0.60322900000000002</c:v>
                </c:pt>
                <c:pt idx="1035">
                  <c:v>0.60324900000000004</c:v>
                </c:pt>
                <c:pt idx="1036">
                  <c:v>0.60324900000000004</c:v>
                </c:pt>
                <c:pt idx="1037">
                  <c:v>0.60379400000000005</c:v>
                </c:pt>
                <c:pt idx="1038">
                  <c:v>0.60422600000000004</c:v>
                </c:pt>
                <c:pt idx="1039">
                  <c:v>0.60422600000000004</c:v>
                </c:pt>
                <c:pt idx="1040">
                  <c:v>0.604464</c:v>
                </c:pt>
                <c:pt idx="1041">
                  <c:v>0.604464</c:v>
                </c:pt>
                <c:pt idx="1042">
                  <c:v>0.604464</c:v>
                </c:pt>
                <c:pt idx="1043">
                  <c:v>0.604464</c:v>
                </c:pt>
                <c:pt idx="1044">
                  <c:v>0.60424500000000003</c:v>
                </c:pt>
                <c:pt idx="1045">
                  <c:v>0.60424500000000003</c:v>
                </c:pt>
                <c:pt idx="1046">
                  <c:v>0.60428300000000001</c:v>
                </c:pt>
                <c:pt idx="1047">
                  <c:v>0.60428300000000001</c:v>
                </c:pt>
                <c:pt idx="1048">
                  <c:v>0.60428300000000001</c:v>
                </c:pt>
                <c:pt idx="1049">
                  <c:v>0.60428300000000001</c:v>
                </c:pt>
                <c:pt idx="1050">
                  <c:v>0.60428300000000001</c:v>
                </c:pt>
                <c:pt idx="1051">
                  <c:v>0.60525600000000002</c:v>
                </c:pt>
                <c:pt idx="1052">
                  <c:v>0.60525600000000002</c:v>
                </c:pt>
                <c:pt idx="1053">
                  <c:v>0.60525499999999999</c:v>
                </c:pt>
                <c:pt idx="1054">
                  <c:v>0.60525499999999999</c:v>
                </c:pt>
                <c:pt idx="1055">
                  <c:v>0.60525499999999999</c:v>
                </c:pt>
                <c:pt idx="1056">
                  <c:v>0.60525499999999999</c:v>
                </c:pt>
                <c:pt idx="1057">
                  <c:v>0.60525499999999999</c:v>
                </c:pt>
                <c:pt idx="1058">
                  <c:v>0.60466900000000001</c:v>
                </c:pt>
                <c:pt idx="1059">
                  <c:v>0.60466900000000001</c:v>
                </c:pt>
                <c:pt idx="1060">
                  <c:v>0.60450099999999996</c:v>
                </c:pt>
                <c:pt idx="1061">
                  <c:v>0.60450099999999996</c:v>
                </c:pt>
                <c:pt idx="1062">
                  <c:v>0.60493300000000005</c:v>
                </c:pt>
                <c:pt idx="1063">
                  <c:v>0.60522900000000002</c:v>
                </c:pt>
                <c:pt idx="1064">
                  <c:v>0.60522900000000002</c:v>
                </c:pt>
                <c:pt idx="1065">
                  <c:v>0.60523899999999997</c:v>
                </c:pt>
                <c:pt idx="1066">
                  <c:v>0.60523899999999997</c:v>
                </c:pt>
                <c:pt idx="1067">
                  <c:v>0.60523899999999997</c:v>
                </c:pt>
                <c:pt idx="1068">
                  <c:v>0.604043</c:v>
                </c:pt>
                <c:pt idx="1069">
                  <c:v>0.604043</c:v>
                </c:pt>
                <c:pt idx="1070">
                  <c:v>0.60236900000000004</c:v>
                </c:pt>
                <c:pt idx="1071">
                  <c:v>0.60236900000000004</c:v>
                </c:pt>
                <c:pt idx="1072">
                  <c:v>0.60236900000000004</c:v>
                </c:pt>
                <c:pt idx="1073">
                  <c:v>0.60192199999999996</c:v>
                </c:pt>
                <c:pt idx="1074">
                  <c:v>0.60192199999999996</c:v>
                </c:pt>
                <c:pt idx="1075">
                  <c:v>0.60192199999999996</c:v>
                </c:pt>
                <c:pt idx="1076">
                  <c:v>0.60192199999999996</c:v>
                </c:pt>
                <c:pt idx="1077">
                  <c:v>0.60192199999999996</c:v>
                </c:pt>
                <c:pt idx="1078">
                  <c:v>0.60192199999999996</c:v>
                </c:pt>
                <c:pt idx="1079">
                  <c:v>0.60181200000000001</c:v>
                </c:pt>
                <c:pt idx="1080">
                  <c:v>0.60181200000000001</c:v>
                </c:pt>
                <c:pt idx="1081">
                  <c:v>0.60181200000000001</c:v>
                </c:pt>
                <c:pt idx="1082">
                  <c:v>0.60229200000000005</c:v>
                </c:pt>
                <c:pt idx="1083">
                  <c:v>0.60229200000000005</c:v>
                </c:pt>
                <c:pt idx="1084">
                  <c:v>0.602661</c:v>
                </c:pt>
                <c:pt idx="1085">
                  <c:v>0.60286899999999999</c:v>
                </c:pt>
                <c:pt idx="1086">
                  <c:v>0.60286899999999999</c:v>
                </c:pt>
                <c:pt idx="1087">
                  <c:v>0.60286899999999999</c:v>
                </c:pt>
                <c:pt idx="1088">
                  <c:v>0.60241199999999995</c:v>
                </c:pt>
                <c:pt idx="1089">
                  <c:v>0.60253599999999996</c:v>
                </c:pt>
                <c:pt idx="1090">
                  <c:v>0.60320200000000002</c:v>
                </c:pt>
                <c:pt idx="1091">
                  <c:v>0.60332799999999998</c:v>
                </c:pt>
                <c:pt idx="1092">
                  <c:v>0.60306000000000004</c:v>
                </c:pt>
                <c:pt idx="1093">
                  <c:v>0.60306000000000004</c:v>
                </c:pt>
                <c:pt idx="1094">
                  <c:v>0.603132</c:v>
                </c:pt>
                <c:pt idx="1095">
                  <c:v>0.603132</c:v>
                </c:pt>
                <c:pt idx="1096">
                  <c:v>0.60361500000000001</c:v>
                </c:pt>
                <c:pt idx="1097">
                  <c:v>0.60361500000000001</c:v>
                </c:pt>
                <c:pt idx="1098">
                  <c:v>0.60325899999999999</c:v>
                </c:pt>
                <c:pt idx="1099">
                  <c:v>0.60277099999999995</c:v>
                </c:pt>
                <c:pt idx="1100">
                  <c:v>0.60277099999999995</c:v>
                </c:pt>
                <c:pt idx="1101">
                  <c:v>0.60277099999999995</c:v>
                </c:pt>
                <c:pt idx="1102">
                  <c:v>0.60267899999999996</c:v>
                </c:pt>
                <c:pt idx="1103">
                  <c:v>0.60267899999999996</c:v>
                </c:pt>
                <c:pt idx="1104">
                  <c:v>0.60267899999999996</c:v>
                </c:pt>
                <c:pt idx="1105">
                  <c:v>0.60267899999999996</c:v>
                </c:pt>
                <c:pt idx="1106">
                  <c:v>0.60267899999999996</c:v>
                </c:pt>
                <c:pt idx="1107">
                  <c:v>0.60267899999999996</c:v>
                </c:pt>
                <c:pt idx="1108">
                  <c:v>0.60314000000000001</c:v>
                </c:pt>
                <c:pt idx="1109">
                  <c:v>0.60314000000000001</c:v>
                </c:pt>
                <c:pt idx="1110">
                  <c:v>0.60314000000000001</c:v>
                </c:pt>
                <c:pt idx="1111">
                  <c:v>0.60352099999999997</c:v>
                </c:pt>
                <c:pt idx="1112">
                  <c:v>0.60352099999999997</c:v>
                </c:pt>
                <c:pt idx="1113">
                  <c:v>0.60352099999999997</c:v>
                </c:pt>
                <c:pt idx="1114">
                  <c:v>0.60352099999999997</c:v>
                </c:pt>
                <c:pt idx="1115">
                  <c:v>0.60352099999999997</c:v>
                </c:pt>
                <c:pt idx="1116">
                  <c:v>0.60382899999999995</c:v>
                </c:pt>
                <c:pt idx="1117">
                  <c:v>0.60382899999999995</c:v>
                </c:pt>
                <c:pt idx="1118">
                  <c:v>0.60382899999999995</c:v>
                </c:pt>
                <c:pt idx="1119">
                  <c:v>0.604132</c:v>
                </c:pt>
                <c:pt idx="1120">
                  <c:v>0.604132</c:v>
                </c:pt>
                <c:pt idx="1121">
                  <c:v>0.60429999999999995</c:v>
                </c:pt>
                <c:pt idx="1122">
                  <c:v>0.60429999999999995</c:v>
                </c:pt>
                <c:pt idx="1123">
                  <c:v>0.60429999999999995</c:v>
                </c:pt>
                <c:pt idx="1124">
                  <c:v>0.60429999999999995</c:v>
                </c:pt>
                <c:pt idx="1125">
                  <c:v>0.60429999999999995</c:v>
                </c:pt>
                <c:pt idx="1126">
                  <c:v>0.60429999999999995</c:v>
                </c:pt>
                <c:pt idx="1127">
                  <c:v>0.60429999999999995</c:v>
                </c:pt>
                <c:pt idx="1128">
                  <c:v>0.60429999999999995</c:v>
                </c:pt>
                <c:pt idx="1129">
                  <c:v>0.60429999999999995</c:v>
                </c:pt>
                <c:pt idx="1130">
                  <c:v>0.60429999999999995</c:v>
                </c:pt>
                <c:pt idx="1131">
                  <c:v>0.60429999999999995</c:v>
                </c:pt>
                <c:pt idx="1132">
                  <c:v>0.60429999999999995</c:v>
                </c:pt>
                <c:pt idx="1133">
                  <c:v>0.60429999999999995</c:v>
                </c:pt>
                <c:pt idx="1134">
                  <c:v>0.60429999999999995</c:v>
                </c:pt>
                <c:pt idx="1135">
                  <c:v>0.60429999999999995</c:v>
                </c:pt>
                <c:pt idx="1136">
                  <c:v>0.60429999999999995</c:v>
                </c:pt>
                <c:pt idx="1137">
                  <c:v>0.60429999999999995</c:v>
                </c:pt>
                <c:pt idx="1138">
                  <c:v>0.60429999999999995</c:v>
                </c:pt>
                <c:pt idx="1139">
                  <c:v>0.60429999999999995</c:v>
                </c:pt>
                <c:pt idx="1140">
                  <c:v>0.60429999999999995</c:v>
                </c:pt>
                <c:pt idx="1141">
                  <c:v>0.60429999999999995</c:v>
                </c:pt>
                <c:pt idx="1142">
                  <c:v>0.60429999999999995</c:v>
                </c:pt>
                <c:pt idx="1143">
                  <c:v>0.60429999999999995</c:v>
                </c:pt>
                <c:pt idx="1144">
                  <c:v>0.60429999999999995</c:v>
                </c:pt>
                <c:pt idx="1145">
                  <c:v>0.60429999999999995</c:v>
                </c:pt>
                <c:pt idx="1146">
                  <c:v>0.60429999999999995</c:v>
                </c:pt>
                <c:pt idx="1147">
                  <c:v>0.60443000000000002</c:v>
                </c:pt>
                <c:pt idx="1148">
                  <c:v>0.60461299999999996</c:v>
                </c:pt>
                <c:pt idx="1149">
                  <c:v>0.60461299999999996</c:v>
                </c:pt>
                <c:pt idx="1150">
                  <c:v>0.60461299999999996</c:v>
                </c:pt>
                <c:pt idx="1151">
                  <c:v>0.60620499999999999</c:v>
                </c:pt>
                <c:pt idx="1152">
                  <c:v>0.60666299999999995</c:v>
                </c:pt>
                <c:pt idx="1153">
                  <c:v>0.60690100000000002</c:v>
                </c:pt>
                <c:pt idx="1154">
                  <c:v>0.60690100000000002</c:v>
                </c:pt>
                <c:pt idx="1155">
                  <c:v>0.60677599999999998</c:v>
                </c:pt>
                <c:pt idx="1156">
                  <c:v>0.60670999999999997</c:v>
                </c:pt>
                <c:pt idx="1157">
                  <c:v>0.60583399999999998</c:v>
                </c:pt>
                <c:pt idx="1158">
                  <c:v>0.60563999999999996</c:v>
                </c:pt>
                <c:pt idx="1159">
                  <c:v>0.60563999999999996</c:v>
                </c:pt>
                <c:pt idx="1160">
                  <c:v>0.60457099999999997</c:v>
                </c:pt>
                <c:pt idx="1161">
                  <c:v>0.60457099999999997</c:v>
                </c:pt>
                <c:pt idx="1162">
                  <c:v>0.60434600000000005</c:v>
                </c:pt>
                <c:pt idx="1163">
                  <c:v>0.60434600000000005</c:v>
                </c:pt>
                <c:pt idx="1164">
                  <c:v>0.60452399999999995</c:v>
                </c:pt>
                <c:pt idx="1165">
                  <c:v>0.60452399999999995</c:v>
                </c:pt>
                <c:pt idx="1166">
                  <c:v>0.60452399999999995</c:v>
                </c:pt>
                <c:pt idx="1167">
                  <c:v>0.60452399999999995</c:v>
                </c:pt>
                <c:pt idx="1168">
                  <c:v>0.60452399999999995</c:v>
                </c:pt>
                <c:pt idx="1169">
                  <c:v>0.60452399999999995</c:v>
                </c:pt>
                <c:pt idx="1170">
                  <c:v>0.60452399999999995</c:v>
                </c:pt>
                <c:pt idx="1171">
                  <c:v>0.60452399999999995</c:v>
                </c:pt>
                <c:pt idx="1172">
                  <c:v>0.60470800000000002</c:v>
                </c:pt>
                <c:pt idx="1173">
                  <c:v>0.60474000000000006</c:v>
                </c:pt>
              </c:numCache>
            </c:numRef>
          </c:yVal>
          <c:smooth val="1"/>
          <c:extLst>
            <c:ext xmlns:c16="http://schemas.microsoft.com/office/drawing/2014/chart" uri="{C3380CC4-5D6E-409C-BE32-E72D297353CC}">
              <c16:uniqueId val="{00000000-BCFD-41B4-9E6A-ECC7B98B66A0}"/>
            </c:ext>
          </c:extLst>
        </c:ser>
        <c:ser>
          <c:idx val="1"/>
          <c:order val="1"/>
          <c:tx>
            <c:strRef>
              <c:f>'35'!$C$1</c:f>
              <c:strCache>
                <c:ptCount val="1"/>
                <c:pt idx="0">
                  <c:v>v(out4)</c:v>
                </c:pt>
              </c:strCache>
            </c:strRef>
          </c:tx>
          <c:spPr>
            <a:ln w="19050" cap="rnd">
              <a:solidFill>
                <a:schemeClr val="accent6">
                  <a:lumMod val="75000"/>
                </a:schemeClr>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'35'!$C$2:$C$1175</c:f>
              <c:numCache>
                <c:formatCode>General</c:formatCode>
                <c:ptCount val="1174"/>
                <c:pt idx="0">
                  <c:v>0.60622799999999999</c:v>
                </c:pt>
                <c:pt idx="1">
                  <c:v>0.60621999999999998</c:v>
                </c:pt>
                <c:pt idx="2">
                  <c:v>0.60621999999999998</c:v>
                </c:pt>
                <c:pt idx="3">
                  <c:v>0.60621999999999998</c:v>
                </c:pt>
                <c:pt idx="4">
                  <c:v>0.60579099999999997</c:v>
                </c:pt>
                <c:pt idx="5">
                  <c:v>0.60579099999999997</c:v>
                </c:pt>
                <c:pt idx="6">
                  <c:v>0.60579099999999997</c:v>
                </c:pt>
                <c:pt idx="7">
                  <c:v>0.60569600000000001</c:v>
                </c:pt>
                <c:pt idx="8">
                  <c:v>0.60569600000000001</c:v>
                </c:pt>
                <c:pt idx="9">
                  <c:v>0.60569600000000001</c:v>
                </c:pt>
                <c:pt idx="10">
                  <c:v>0.60569600000000001</c:v>
                </c:pt>
                <c:pt idx="11">
                  <c:v>0.60770900000000005</c:v>
                </c:pt>
                <c:pt idx="12">
                  <c:v>0.60770900000000005</c:v>
                </c:pt>
                <c:pt idx="13">
                  <c:v>0.60909800000000003</c:v>
                </c:pt>
                <c:pt idx="14">
                  <c:v>0.60909800000000003</c:v>
                </c:pt>
                <c:pt idx="15">
                  <c:v>0.60967300000000002</c:v>
                </c:pt>
                <c:pt idx="16">
                  <c:v>0.60948199999999997</c:v>
                </c:pt>
                <c:pt idx="17">
                  <c:v>0.60951599999999995</c:v>
                </c:pt>
                <c:pt idx="18">
                  <c:v>0.60951599999999995</c:v>
                </c:pt>
                <c:pt idx="19">
                  <c:v>0.60902299999999998</c:v>
                </c:pt>
                <c:pt idx="20">
                  <c:v>0.60902299999999998</c:v>
                </c:pt>
                <c:pt idx="21">
                  <c:v>0.60887199999999997</c:v>
                </c:pt>
                <c:pt idx="22">
                  <c:v>0.60887199999999997</c:v>
                </c:pt>
                <c:pt idx="23">
                  <c:v>0.60904599999999998</c:v>
                </c:pt>
                <c:pt idx="24">
                  <c:v>0.60904599999999998</c:v>
                </c:pt>
                <c:pt idx="25">
                  <c:v>0.60991200000000001</c:v>
                </c:pt>
                <c:pt idx="26">
                  <c:v>0.60991200000000001</c:v>
                </c:pt>
                <c:pt idx="27">
                  <c:v>0.61020700000000005</c:v>
                </c:pt>
                <c:pt idx="28">
                  <c:v>0.61020700000000005</c:v>
                </c:pt>
                <c:pt idx="29">
                  <c:v>0.61020700000000005</c:v>
                </c:pt>
                <c:pt idx="30">
                  <c:v>0.61020700000000005</c:v>
                </c:pt>
                <c:pt idx="31">
                  <c:v>0.61020700000000005</c:v>
                </c:pt>
                <c:pt idx="32">
                  <c:v>0.61020700000000005</c:v>
                </c:pt>
                <c:pt idx="33">
                  <c:v>0.61020700000000005</c:v>
                </c:pt>
                <c:pt idx="34">
                  <c:v>0.61020700000000005</c:v>
                </c:pt>
                <c:pt idx="35">
                  <c:v>0.61020700000000005</c:v>
                </c:pt>
                <c:pt idx="36">
                  <c:v>0.61032799999999998</c:v>
                </c:pt>
                <c:pt idx="37">
                  <c:v>0.61042799999999997</c:v>
                </c:pt>
                <c:pt idx="38">
                  <c:v>0.61071200000000003</c:v>
                </c:pt>
                <c:pt idx="39">
                  <c:v>0.61072899999999997</c:v>
                </c:pt>
                <c:pt idx="40">
                  <c:v>0.61052200000000001</c:v>
                </c:pt>
                <c:pt idx="41">
                  <c:v>0.60898399999999997</c:v>
                </c:pt>
                <c:pt idx="42">
                  <c:v>0.60898399999999997</c:v>
                </c:pt>
                <c:pt idx="43">
                  <c:v>0.607514</c:v>
                </c:pt>
                <c:pt idx="44">
                  <c:v>0.607514</c:v>
                </c:pt>
                <c:pt idx="45">
                  <c:v>0.60631199999999996</c:v>
                </c:pt>
                <c:pt idx="46">
                  <c:v>0.60631199999999996</c:v>
                </c:pt>
                <c:pt idx="47">
                  <c:v>0.60631199999999996</c:v>
                </c:pt>
                <c:pt idx="48">
                  <c:v>0.60432699999999995</c:v>
                </c:pt>
                <c:pt idx="49">
                  <c:v>0.60432699999999995</c:v>
                </c:pt>
                <c:pt idx="50">
                  <c:v>0.60432699999999995</c:v>
                </c:pt>
                <c:pt idx="51">
                  <c:v>0.60432699999999995</c:v>
                </c:pt>
                <c:pt idx="52">
                  <c:v>0.60432699999999995</c:v>
                </c:pt>
                <c:pt idx="53">
                  <c:v>0.60432699999999995</c:v>
                </c:pt>
                <c:pt idx="54">
                  <c:v>0.60432699999999995</c:v>
                </c:pt>
                <c:pt idx="55">
                  <c:v>0.59638199999999997</c:v>
                </c:pt>
                <c:pt idx="56">
                  <c:v>0.59638199999999997</c:v>
                </c:pt>
                <c:pt idx="57">
                  <c:v>0.59638199999999997</c:v>
                </c:pt>
                <c:pt idx="58">
                  <c:v>0.59494199999999997</c:v>
                </c:pt>
                <c:pt idx="59">
                  <c:v>0.59494199999999997</c:v>
                </c:pt>
                <c:pt idx="60">
                  <c:v>0.59494199999999997</c:v>
                </c:pt>
                <c:pt idx="61">
                  <c:v>0.59331100000000003</c:v>
                </c:pt>
                <c:pt idx="62">
                  <c:v>0.59331100000000003</c:v>
                </c:pt>
                <c:pt idx="63">
                  <c:v>0.59268200000000004</c:v>
                </c:pt>
                <c:pt idx="64">
                  <c:v>0.59268200000000004</c:v>
                </c:pt>
                <c:pt idx="65">
                  <c:v>0.59268200000000004</c:v>
                </c:pt>
                <c:pt idx="66">
                  <c:v>0.59268200000000004</c:v>
                </c:pt>
                <c:pt idx="67">
                  <c:v>0.59167199999999998</c:v>
                </c:pt>
                <c:pt idx="68">
                  <c:v>0.59167199999999998</c:v>
                </c:pt>
                <c:pt idx="69">
                  <c:v>0.591167</c:v>
                </c:pt>
                <c:pt idx="70">
                  <c:v>0.591167</c:v>
                </c:pt>
                <c:pt idx="71">
                  <c:v>0.59116000000000002</c:v>
                </c:pt>
                <c:pt idx="72">
                  <c:v>0.59116000000000002</c:v>
                </c:pt>
                <c:pt idx="73">
                  <c:v>0.59116000000000002</c:v>
                </c:pt>
                <c:pt idx="74">
                  <c:v>0.59116000000000002</c:v>
                </c:pt>
                <c:pt idx="75">
                  <c:v>0.591391</c:v>
                </c:pt>
                <c:pt idx="76">
                  <c:v>0.59160699999999999</c:v>
                </c:pt>
                <c:pt idx="77">
                  <c:v>0.59160699999999999</c:v>
                </c:pt>
                <c:pt idx="78">
                  <c:v>0.59240700000000002</c:v>
                </c:pt>
                <c:pt idx="79">
                  <c:v>0.59240700000000002</c:v>
                </c:pt>
                <c:pt idx="80">
                  <c:v>0.59360199999999996</c:v>
                </c:pt>
                <c:pt idx="81">
                  <c:v>0.59434299999999995</c:v>
                </c:pt>
                <c:pt idx="82">
                  <c:v>0.59434299999999995</c:v>
                </c:pt>
                <c:pt idx="83">
                  <c:v>0.59526599999999996</c:v>
                </c:pt>
                <c:pt idx="84">
                  <c:v>0.59526599999999996</c:v>
                </c:pt>
                <c:pt idx="85">
                  <c:v>0.59526599999999996</c:v>
                </c:pt>
                <c:pt idx="86">
                  <c:v>0.59526599999999996</c:v>
                </c:pt>
                <c:pt idx="87">
                  <c:v>0.59526599999999996</c:v>
                </c:pt>
                <c:pt idx="88">
                  <c:v>0.59765100000000004</c:v>
                </c:pt>
                <c:pt idx="89">
                  <c:v>0.59769399999999995</c:v>
                </c:pt>
                <c:pt idx="90">
                  <c:v>0.59769399999999995</c:v>
                </c:pt>
                <c:pt idx="91">
                  <c:v>0.59769399999999995</c:v>
                </c:pt>
                <c:pt idx="92">
                  <c:v>0.59792400000000001</c:v>
                </c:pt>
                <c:pt idx="93">
                  <c:v>0.59792400000000001</c:v>
                </c:pt>
                <c:pt idx="94">
                  <c:v>0.59792400000000001</c:v>
                </c:pt>
                <c:pt idx="95">
                  <c:v>0.59752400000000006</c:v>
                </c:pt>
                <c:pt idx="96">
                  <c:v>0.59752400000000006</c:v>
                </c:pt>
                <c:pt idx="97">
                  <c:v>0.59752400000000006</c:v>
                </c:pt>
                <c:pt idx="98">
                  <c:v>0.59640199999999999</c:v>
                </c:pt>
                <c:pt idx="99">
                  <c:v>0.59640199999999999</c:v>
                </c:pt>
                <c:pt idx="100">
                  <c:v>0.59588600000000003</c:v>
                </c:pt>
                <c:pt idx="101">
                  <c:v>0.59588600000000003</c:v>
                </c:pt>
                <c:pt idx="102">
                  <c:v>0.59581799999999996</c:v>
                </c:pt>
                <c:pt idx="103">
                  <c:v>0.59581799999999996</c:v>
                </c:pt>
                <c:pt idx="104">
                  <c:v>0.59615899999999999</c:v>
                </c:pt>
                <c:pt idx="105">
                  <c:v>0.59615899999999999</c:v>
                </c:pt>
                <c:pt idx="106">
                  <c:v>0.59697699999999998</c:v>
                </c:pt>
                <c:pt idx="107">
                  <c:v>0.59697699999999998</c:v>
                </c:pt>
                <c:pt idx="108">
                  <c:v>0.59820200000000001</c:v>
                </c:pt>
                <c:pt idx="109">
                  <c:v>0.59820200000000001</c:v>
                </c:pt>
                <c:pt idx="110">
                  <c:v>0.59820200000000001</c:v>
                </c:pt>
                <c:pt idx="111">
                  <c:v>0.59820200000000001</c:v>
                </c:pt>
                <c:pt idx="112">
                  <c:v>0.59820200000000001</c:v>
                </c:pt>
                <c:pt idx="113">
                  <c:v>0.60191899999999998</c:v>
                </c:pt>
                <c:pt idx="114">
                  <c:v>0.60191899999999998</c:v>
                </c:pt>
                <c:pt idx="115">
                  <c:v>0.60191899999999998</c:v>
                </c:pt>
                <c:pt idx="116">
                  <c:v>0.60350300000000001</c:v>
                </c:pt>
                <c:pt idx="117">
                  <c:v>0.60350300000000001</c:v>
                </c:pt>
                <c:pt idx="118">
                  <c:v>0.60350300000000001</c:v>
                </c:pt>
                <c:pt idx="119">
                  <c:v>0.60474099999999997</c:v>
                </c:pt>
                <c:pt idx="120">
                  <c:v>0.60474099999999997</c:v>
                </c:pt>
                <c:pt idx="121">
                  <c:v>0.60474099999999997</c:v>
                </c:pt>
                <c:pt idx="122">
                  <c:v>0.60474099999999997</c:v>
                </c:pt>
                <c:pt idx="123">
                  <c:v>0.60474099999999997</c:v>
                </c:pt>
                <c:pt idx="124">
                  <c:v>0.60474099999999997</c:v>
                </c:pt>
                <c:pt idx="125">
                  <c:v>0.60474099999999997</c:v>
                </c:pt>
                <c:pt idx="126">
                  <c:v>0.60474099999999997</c:v>
                </c:pt>
                <c:pt idx="127">
                  <c:v>0.60474099999999997</c:v>
                </c:pt>
                <c:pt idx="128">
                  <c:v>0.60474099999999997</c:v>
                </c:pt>
                <c:pt idx="129">
                  <c:v>0.60474099999999997</c:v>
                </c:pt>
                <c:pt idx="130">
                  <c:v>0.60474099999999997</c:v>
                </c:pt>
                <c:pt idx="131">
                  <c:v>0.60474099999999997</c:v>
                </c:pt>
                <c:pt idx="132">
                  <c:v>0.60474099999999997</c:v>
                </c:pt>
                <c:pt idx="133">
                  <c:v>0.60785</c:v>
                </c:pt>
                <c:pt idx="134">
                  <c:v>0.60785</c:v>
                </c:pt>
                <c:pt idx="135">
                  <c:v>0.609402</c:v>
                </c:pt>
                <c:pt idx="136">
                  <c:v>0.61008700000000005</c:v>
                </c:pt>
                <c:pt idx="137">
                  <c:v>0.61233400000000004</c:v>
                </c:pt>
                <c:pt idx="138">
                  <c:v>0.615317</c:v>
                </c:pt>
                <c:pt idx="139">
                  <c:v>0.617008</c:v>
                </c:pt>
                <c:pt idx="140">
                  <c:v>0.61906000000000005</c:v>
                </c:pt>
                <c:pt idx="141">
                  <c:v>0.62136000000000002</c:v>
                </c:pt>
                <c:pt idx="142">
                  <c:v>0.62738000000000005</c:v>
                </c:pt>
                <c:pt idx="143">
                  <c:v>0.63098799999999999</c:v>
                </c:pt>
                <c:pt idx="144">
                  <c:v>0.63442200000000004</c:v>
                </c:pt>
                <c:pt idx="145">
                  <c:v>0.63813900000000001</c:v>
                </c:pt>
                <c:pt idx="146">
                  <c:v>0.63813900000000001</c:v>
                </c:pt>
                <c:pt idx="147">
                  <c:v>0.64712599999999998</c:v>
                </c:pt>
                <c:pt idx="148">
                  <c:v>0.64994799999999997</c:v>
                </c:pt>
                <c:pt idx="149">
                  <c:v>0.65395499999999995</c:v>
                </c:pt>
                <c:pt idx="150">
                  <c:v>0.65729700000000002</c:v>
                </c:pt>
                <c:pt idx="151">
                  <c:v>0.65904200000000002</c:v>
                </c:pt>
                <c:pt idx="152">
                  <c:v>0.66017700000000001</c:v>
                </c:pt>
                <c:pt idx="153">
                  <c:v>0.66053899999999999</c:v>
                </c:pt>
                <c:pt idx="154">
                  <c:v>0.65986100000000003</c:v>
                </c:pt>
                <c:pt idx="155">
                  <c:v>0.65858899999999998</c:v>
                </c:pt>
                <c:pt idx="156">
                  <c:v>0.65753099999999998</c:v>
                </c:pt>
                <c:pt idx="157">
                  <c:v>0.65775600000000001</c:v>
                </c:pt>
                <c:pt idx="158">
                  <c:v>0.65827100000000005</c:v>
                </c:pt>
                <c:pt idx="159">
                  <c:v>0.65827100000000005</c:v>
                </c:pt>
                <c:pt idx="160">
                  <c:v>0.65845100000000001</c:v>
                </c:pt>
                <c:pt idx="161">
                  <c:v>0.65845100000000001</c:v>
                </c:pt>
                <c:pt idx="162">
                  <c:v>0.65834599999999999</c:v>
                </c:pt>
                <c:pt idx="163">
                  <c:v>0.65834599999999999</c:v>
                </c:pt>
                <c:pt idx="164">
                  <c:v>0.65786800000000001</c:v>
                </c:pt>
                <c:pt idx="165">
                  <c:v>0.65786800000000001</c:v>
                </c:pt>
                <c:pt idx="166">
                  <c:v>0.65653700000000004</c:v>
                </c:pt>
                <c:pt idx="167">
                  <c:v>0.65653700000000004</c:v>
                </c:pt>
                <c:pt idx="168">
                  <c:v>0.65653700000000004</c:v>
                </c:pt>
                <c:pt idx="169">
                  <c:v>0.65653700000000004</c:v>
                </c:pt>
                <c:pt idx="170">
                  <c:v>0.65653700000000004</c:v>
                </c:pt>
                <c:pt idx="171">
                  <c:v>0.65653700000000004</c:v>
                </c:pt>
                <c:pt idx="172">
                  <c:v>0.65210000000000001</c:v>
                </c:pt>
                <c:pt idx="173">
                  <c:v>0.65210000000000001</c:v>
                </c:pt>
                <c:pt idx="174">
                  <c:v>0.65210000000000001</c:v>
                </c:pt>
                <c:pt idx="175">
                  <c:v>0.65210000000000001</c:v>
                </c:pt>
                <c:pt idx="176">
                  <c:v>0.65210000000000001</c:v>
                </c:pt>
                <c:pt idx="177">
                  <c:v>0.64868700000000001</c:v>
                </c:pt>
                <c:pt idx="178">
                  <c:v>0.64868700000000001</c:v>
                </c:pt>
                <c:pt idx="179">
                  <c:v>0.647702</c:v>
                </c:pt>
                <c:pt idx="180">
                  <c:v>0.647702</c:v>
                </c:pt>
                <c:pt idx="181">
                  <c:v>0.647702</c:v>
                </c:pt>
                <c:pt idx="182">
                  <c:v>0.64515100000000003</c:v>
                </c:pt>
                <c:pt idx="183">
                  <c:v>0.64515100000000003</c:v>
                </c:pt>
                <c:pt idx="184">
                  <c:v>0.64412700000000001</c:v>
                </c:pt>
                <c:pt idx="185">
                  <c:v>0.64412700000000001</c:v>
                </c:pt>
                <c:pt idx="186">
                  <c:v>0.640791</c:v>
                </c:pt>
                <c:pt idx="187">
                  <c:v>0.640791</c:v>
                </c:pt>
                <c:pt idx="188">
                  <c:v>0.63895800000000003</c:v>
                </c:pt>
                <c:pt idx="189">
                  <c:v>0.63895800000000003</c:v>
                </c:pt>
                <c:pt idx="190">
                  <c:v>0.63895800000000003</c:v>
                </c:pt>
                <c:pt idx="191">
                  <c:v>0.63644699999999998</c:v>
                </c:pt>
                <c:pt idx="192">
                  <c:v>0.63644699999999998</c:v>
                </c:pt>
                <c:pt idx="193">
                  <c:v>0.63644699999999998</c:v>
                </c:pt>
                <c:pt idx="194">
                  <c:v>0.63136199999999998</c:v>
                </c:pt>
                <c:pt idx="195">
                  <c:v>0.63136199999999998</c:v>
                </c:pt>
                <c:pt idx="196">
                  <c:v>0.63136199999999998</c:v>
                </c:pt>
                <c:pt idx="197">
                  <c:v>0.628606</c:v>
                </c:pt>
                <c:pt idx="198">
                  <c:v>0.62661299999999998</c:v>
                </c:pt>
                <c:pt idx="199">
                  <c:v>0.62571600000000005</c:v>
                </c:pt>
                <c:pt idx="200">
                  <c:v>0.62571600000000005</c:v>
                </c:pt>
                <c:pt idx="201">
                  <c:v>0.62363599999999997</c:v>
                </c:pt>
                <c:pt idx="202">
                  <c:v>0.62279899999999999</c:v>
                </c:pt>
                <c:pt idx="203">
                  <c:v>0.62279899999999999</c:v>
                </c:pt>
                <c:pt idx="204">
                  <c:v>0.62279899999999999</c:v>
                </c:pt>
                <c:pt idx="205">
                  <c:v>0.62279899999999999</c:v>
                </c:pt>
                <c:pt idx="206">
                  <c:v>0.62015200000000004</c:v>
                </c:pt>
                <c:pt idx="207">
                  <c:v>0.62015200000000004</c:v>
                </c:pt>
                <c:pt idx="208">
                  <c:v>0.62015200000000004</c:v>
                </c:pt>
                <c:pt idx="209">
                  <c:v>0.62015200000000004</c:v>
                </c:pt>
                <c:pt idx="210">
                  <c:v>0.61845499999999998</c:v>
                </c:pt>
                <c:pt idx="211">
                  <c:v>0.61826199999999998</c:v>
                </c:pt>
                <c:pt idx="212">
                  <c:v>0.61826199999999998</c:v>
                </c:pt>
                <c:pt idx="213">
                  <c:v>0.61826199999999998</c:v>
                </c:pt>
                <c:pt idx="214">
                  <c:v>0.61826199999999998</c:v>
                </c:pt>
                <c:pt idx="215">
                  <c:v>0.61826199999999998</c:v>
                </c:pt>
                <c:pt idx="216">
                  <c:v>0.61826199999999998</c:v>
                </c:pt>
                <c:pt idx="217">
                  <c:v>0.61826199999999998</c:v>
                </c:pt>
                <c:pt idx="218">
                  <c:v>0.61826199999999998</c:v>
                </c:pt>
                <c:pt idx="219">
                  <c:v>0.61415200000000003</c:v>
                </c:pt>
                <c:pt idx="220">
                  <c:v>0.61415200000000003</c:v>
                </c:pt>
                <c:pt idx="221">
                  <c:v>0.61302199999999996</c:v>
                </c:pt>
                <c:pt idx="222">
                  <c:v>0.61302199999999996</c:v>
                </c:pt>
                <c:pt idx="223">
                  <c:v>0.61240799999999995</c:v>
                </c:pt>
                <c:pt idx="224">
                  <c:v>0.61227799999999999</c:v>
                </c:pt>
                <c:pt idx="225">
                  <c:v>0.61238700000000001</c:v>
                </c:pt>
                <c:pt idx="226">
                  <c:v>0.61238700000000001</c:v>
                </c:pt>
                <c:pt idx="227">
                  <c:v>0.61277599999999999</c:v>
                </c:pt>
                <c:pt idx="228">
                  <c:v>0.61277599999999999</c:v>
                </c:pt>
                <c:pt idx="229">
                  <c:v>0.61277599999999999</c:v>
                </c:pt>
                <c:pt idx="230">
                  <c:v>0.61277599999999999</c:v>
                </c:pt>
                <c:pt idx="231">
                  <c:v>0.61277599999999999</c:v>
                </c:pt>
                <c:pt idx="232">
                  <c:v>0.61277599999999999</c:v>
                </c:pt>
                <c:pt idx="233">
                  <c:v>0.61277599999999999</c:v>
                </c:pt>
                <c:pt idx="234">
                  <c:v>0.61334999999999995</c:v>
                </c:pt>
                <c:pt idx="235">
                  <c:v>0.61334999999999995</c:v>
                </c:pt>
                <c:pt idx="236">
                  <c:v>0.61270999999999998</c:v>
                </c:pt>
                <c:pt idx="237">
                  <c:v>0.61270999999999998</c:v>
                </c:pt>
                <c:pt idx="238">
                  <c:v>0.61270999999999998</c:v>
                </c:pt>
                <c:pt idx="239">
                  <c:v>0.61270999999999998</c:v>
                </c:pt>
                <c:pt idx="240">
                  <c:v>0.61079000000000006</c:v>
                </c:pt>
                <c:pt idx="241">
                  <c:v>0.61058999999999997</c:v>
                </c:pt>
                <c:pt idx="242">
                  <c:v>0.61058999999999997</c:v>
                </c:pt>
                <c:pt idx="243">
                  <c:v>0.60866299999999995</c:v>
                </c:pt>
                <c:pt idx="244">
                  <c:v>0.60772800000000005</c:v>
                </c:pt>
                <c:pt idx="245">
                  <c:v>0.60772800000000005</c:v>
                </c:pt>
                <c:pt idx="246">
                  <c:v>0.60772800000000005</c:v>
                </c:pt>
                <c:pt idx="247">
                  <c:v>0.60772800000000005</c:v>
                </c:pt>
                <c:pt idx="248">
                  <c:v>0.60772800000000005</c:v>
                </c:pt>
                <c:pt idx="249">
                  <c:v>0.60632900000000001</c:v>
                </c:pt>
                <c:pt idx="250">
                  <c:v>0.60632900000000001</c:v>
                </c:pt>
                <c:pt idx="251">
                  <c:v>0.60587400000000002</c:v>
                </c:pt>
                <c:pt idx="252">
                  <c:v>0.60587400000000002</c:v>
                </c:pt>
                <c:pt idx="253">
                  <c:v>0.60587400000000002</c:v>
                </c:pt>
                <c:pt idx="254">
                  <c:v>0.60570599999999997</c:v>
                </c:pt>
                <c:pt idx="255">
                  <c:v>0.605375</c:v>
                </c:pt>
                <c:pt idx="256">
                  <c:v>0.605375</c:v>
                </c:pt>
                <c:pt idx="257">
                  <c:v>0.60515699999999994</c:v>
                </c:pt>
                <c:pt idx="258">
                  <c:v>0.60515699999999994</c:v>
                </c:pt>
                <c:pt idx="259">
                  <c:v>0.60520799999999997</c:v>
                </c:pt>
                <c:pt idx="260">
                  <c:v>0.60520799999999997</c:v>
                </c:pt>
                <c:pt idx="261">
                  <c:v>0.60520799999999997</c:v>
                </c:pt>
                <c:pt idx="262">
                  <c:v>0.60520799999999997</c:v>
                </c:pt>
                <c:pt idx="263">
                  <c:v>0.60360400000000003</c:v>
                </c:pt>
                <c:pt idx="264">
                  <c:v>0.60360400000000003</c:v>
                </c:pt>
                <c:pt idx="265">
                  <c:v>0.60360400000000003</c:v>
                </c:pt>
                <c:pt idx="266">
                  <c:v>0.60360400000000003</c:v>
                </c:pt>
                <c:pt idx="267">
                  <c:v>0.60358900000000004</c:v>
                </c:pt>
                <c:pt idx="268">
                  <c:v>0.60358900000000004</c:v>
                </c:pt>
                <c:pt idx="269">
                  <c:v>0.60421499999999995</c:v>
                </c:pt>
                <c:pt idx="270">
                  <c:v>0.60455899999999996</c:v>
                </c:pt>
                <c:pt idx="271">
                  <c:v>0.60455899999999996</c:v>
                </c:pt>
                <c:pt idx="272">
                  <c:v>0.60475800000000002</c:v>
                </c:pt>
                <c:pt idx="273">
                  <c:v>0.60475800000000002</c:v>
                </c:pt>
                <c:pt idx="274">
                  <c:v>0.60475800000000002</c:v>
                </c:pt>
                <c:pt idx="275">
                  <c:v>0.60485999999999995</c:v>
                </c:pt>
                <c:pt idx="276">
                  <c:v>0.60485999999999995</c:v>
                </c:pt>
                <c:pt idx="277">
                  <c:v>0.60485999999999995</c:v>
                </c:pt>
                <c:pt idx="278">
                  <c:v>0.60390200000000005</c:v>
                </c:pt>
                <c:pt idx="279">
                  <c:v>0.60390200000000005</c:v>
                </c:pt>
                <c:pt idx="280">
                  <c:v>0.60390200000000005</c:v>
                </c:pt>
                <c:pt idx="281">
                  <c:v>0.60267099999999996</c:v>
                </c:pt>
                <c:pt idx="282">
                  <c:v>0.60267099999999996</c:v>
                </c:pt>
                <c:pt idx="283">
                  <c:v>0.60220499999999999</c:v>
                </c:pt>
                <c:pt idx="284">
                  <c:v>0.60220499999999999</c:v>
                </c:pt>
                <c:pt idx="285">
                  <c:v>0.60174099999999997</c:v>
                </c:pt>
                <c:pt idx="286">
                  <c:v>0.601607</c:v>
                </c:pt>
                <c:pt idx="287">
                  <c:v>0.601607</c:v>
                </c:pt>
                <c:pt idx="288">
                  <c:v>0.601688</c:v>
                </c:pt>
                <c:pt idx="289">
                  <c:v>0.601688</c:v>
                </c:pt>
                <c:pt idx="290">
                  <c:v>0.601688</c:v>
                </c:pt>
                <c:pt idx="291">
                  <c:v>0.601688</c:v>
                </c:pt>
                <c:pt idx="292">
                  <c:v>0.60250599999999999</c:v>
                </c:pt>
                <c:pt idx="293">
                  <c:v>0.60250599999999999</c:v>
                </c:pt>
                <c:pt idx="294">
                  <c:v>0.60250599999999999</c:v>
                </c:pt>
                <c:pt idx="295">
                  <c:v>0.60250599999999999</c:v>
                </c:pt>
                <c:pt idx="296">
                  <c:v>0.60397999999999996</c:v>
                </c:pt>
                <c:pt idx="297">
                  <c:v>0.60397999999999996</c:v>
                </c:pt>
                <c:pt idx="298">
                  <c:v>0.60397999999999996</c:v>
                </c:pt>
                <c:pt idx="299">
                  <c:v>0.60397999999999996</c:v>
                </c:pt>
                <c:pt idx="300">
                  <c:v>0.60397999999999996</c:v>
                </c:pt>
                <c:pt idx="301">
                  <c:v>0.60397999999999996</c:v>
                </c:pt>
                <c:pt idx="302">
                  <c:v>0.60397999999999996</c:v>
                </c:pt>
                <c:pt idx="303">
                  <c:v>0.60397999999999996</c:v>
                </c:pt>
                <c:pt idx="304">
                  <c:v>0.60586399999999996</c:v>
                </c:pt>
                <c:pt idx="305">
                  <c:v>0.60586399999999996</c:v>
                </c:pt>
                <c:pt idx="306">
                  <c:v>0.60586399999999996</c:v>
                </c:pt>
                <c:pt idx="307">
                  <c:v>0.60586399999999996</c:v>
                </c:pt>
                <c:pt idx="308">
                  <c:v>0.60586399999999996</c:v>
                </c:pt>
                <c:pt idx="309">
                  <c:v>0.60586399999999996</c:v>
                </c:pt>
                <c:pt idx="310">
                  <c:v>0.60586399999999996</c:v>
                </c:pt>
                <c:pt idx="311">
                  <c:v>0.60619699999999999</c:v>
                </c:pt>
                <c:pt idx="312">
                  <c:v>0.60414299999999999</c:v>
                </c:pt>
                <c:pt idx="313">
                  <c:v>0.60414299999999999</c:v>
                </c:pt>
                <c:pt idx="314">
                  <c:v>0.60414299999999999</c:v>
                </c:pt>
                <c:pt idx="315">
                  <c:v>0.60160199999999997</c:v>
                </c:pt>
                <c:pt idx="316">
                  <c:v>0.60160199999999997</c:v>
                </c:pt>
                <c:pt idx="317">
                  <c:v>0.59880599999999995</c:v>
                </c:pt>
                <c:pt idx="318">
                  <c:v>0.59880599999999995</c:v>
                </c:pt>
                <c:pt idx="319">
                  <c:v>0.59601099999999996</c:v>
                </c:pt>
                <c:pt idx="320">
                  <c:v>0.59601099999999996</c:v>
                </c:pt>
                <c:pt idx="321">
                  <c:v>0.59601099999999996</c:v>
                </c:pt>
                <c:pt idx="322">
                  <c:v>0.59177100000000005</c:v>
                </c:pt>
                <c:pt idx="323">
                  <c:v>0.59177100000000005</c:v>
                </c:pt>
                <c:pt idx="324">
                  <c:v>0.59055400000000002</c:v>
                </c:pt>
                <c:pt idx="325">
                  <c:v>0.58951399999999998</c:v>
                </c:pt>
                <c:pt idx="326">
                  <c:v>0.58951399999999998</c:v>
                </c:pt>
                <c:pt idx="327">
                  <c:v>0.58791599999999999</c:v>
                </c:pt>
                <c:pt idx="328">
                  <c:v>0.58750999999999998</c:v>
                </c:pt>
                <c:pt idx="329">
                  <c:v>0.58715799999999996</c:v>
                </c:pt>
                <c:pt idx="330">
                  <c:v>0.58715799999999996</c:v>
                </c:pt>
                <c:pt idx="331">
                  <c:v>0.58715799999999996</c:v>
                </c:pt>
                <c:pt idx="332">
                  <c:v>0.58716500000000005</c:v>
                </c:pt>
                <c:pt idx="333">
                  <c:v>0.58716500000000005</c:v>
                </c:pt>
                <c:pt idx="334">
                  <c:v>0.58716500000000005</c:v>
                </c:pt>
                <c:pt idx="335">
                  <c:v>0.58716500000000005</c:v>
                </c:pt>
                <c:pt idx="336">
                  <c:v>0.586669</c:v>
                </c:pt>
                <c:pt idx="337">
                  <c:v>0.586669</c:v>
                </c:pt>
                <c:pt idx="338">
                  <c:v>0.58603400000000005</c:v>
                </c:pt>
                <c:pt idx="339">
                  <c:v>0.58603400000000005</c:v>
                </c:pt>
                <c:pt idx="340">
                  <c:v>0.58603400000000005</c:v>
                </c:pt>
                <c:pt idx="341">
                  <c:v>0.58603400000000005</c:v>
                </c:pt>
                <c:pt idx="342">
                  <c:v>0.58603400000000005</c:v>
                </c:pt>
                <c:pt idx="343">
                  <c:v>0.58603400000000005</c:v>
                </c:pt>
                <c:pt idx="344">
                  <c:v>0.58330099999999996</c:v>
                </c:pt>
                <c:pt idx="345">
                  <c:v>0.58330099999999996</c:v>
                </c:pt>
                <c:pt idx="346">
                  <c:v>0.58330099999999996</c:v>
                </c:pt>
                <c:pt idx="347">
                  <c:v>0.58138500000000004</c:v>
                </c:pt>
                <c:pt idx="348">
                  <c:v>0.58100600000000002</c:v>
                </c:pt>
                <c:pt idx="349">
                  <c:v>0.58100600000000002</c:v>
                </c:pt>
                <c:pt idx="350">
                  <c:v>0.58081899999999997</c:v>
                </c:pt>
                <c:pt idx="351">
                  <c:v>0.58089500000000005</c:v>
                </c:pt>
                <c:pt idx="352">
                  <c:v>0.58089500000000005</c:v>
                </c:pt>
                <c:pt idx="353">
                  <c:v>0.58089500000000005</c:v>
                </c:pt>
                <c:pt idx="354">
                  <c:v>0.58055199999999996</c:v>
                </c:pt>
                <c:pt idx="355">
                  <c:v>0.58055199999999996</c:v>
                </c:pt>
                <c:pt idx="356">
                  <c:v>0.58055199999999996</c:v>
                </c:pt>
                <c:pt idx="357">
                  <c:v>0.58102900000000002</c:v>
                </c:pt>
                <c:pt idx="358">
                  <c:v>0.58102900000000002</c:v>
                </c:pt>
                <c:pt idx="359">
                  <c:v>0.58102900000000002</c:v>
                </c:pt>
                <c:pt idx="360">
                  <c:v>0.58153299999999997</c:v>
                </c:pt>
                <c:pt idx="361">
                  <c:v>0.58153299999999997</c:v>
                </c:pt>
                <c:pt idx="362">
                  <c:v>0.58153299999999997</c:v>
                </c:pt>
                <c:pt idx="363">
                  <c:v>0.58157199999999998</c:v>
                </c:pt>
                <c:pt idx="364">
                  <c:v>0.58157199999999998</c:v>
                </c:pt>
                <c:pt idx="365">
                  <c:v>0.58157199999999998</c:v>
                </c:pt>
                <c:pt idx="366">
                  <c:v>0.58157199999999998</c:v>
                </c:pt>
                <c:pt idx="367">
                  <c:v>0.58124699999999996</c:v>
                </c:pt>
                <c:pt idx="368">
                  <c:v>0.58114699999999997</c:v>
                </c:pt>
                <c:pt idx="369">
                  <c:v>0.58114699999999997</c:v>
                </c:pt>
                <c:pt idx="370">
                  <c:v>0.58134699999999995</c:v>
                </c:pt>
                <c:pt idx="371">
                  <c:v>0.58134699999999995</c:v>
                </c:pt>
                <c:pt idx="372">
                  <c:v>0.58134699999999995</c:v>
                </c:pt>
                <c:pt idx="373">
                  <c:v>0.58211199999999996</c:v>
                </c:pt>
                <c:pt idx="374">
                  <c:v>0.58211199999999996</c:v>
                </c:pt>
                <c:pt idx="375">
                  <c:v>0.58211199999999996</c:v>
                </c:pt>
                <c:pt idx="376">
                  <c:v>0.58326599999999995</c:v>
                </c:pt>
                <c:pt idx="377">
                  <c:v>0.58326599999999995</c:v>
                </c:pt>
                <c:pt idx="378">
                  <c:v>0.58326599999999995</c:v>
                </c:pt>
                <c:pt idx="379">
                  <c:v>0.58549700000000005</c:v>
                </c:pt>
                <c:pt idx="380">
                  <c:v>0.58549700000000005</c:v>
                </c:pt>
                <c:pt idx="381">
                  <c:v>0.58653500000000003</c:v>
                </c:pt>
                <c:pt idx="382">
                  <c:v>0.58653500000000003</c:v>
                </c:pt>
                <c:pt idx="383">
                  <c:v>0.58653500000000003</c:v>
                </c:pt>
                <c:pt idx="384">
                  <c:v>0.58653500000000003</c:v>
                </c:pt>
                <c:pt idx="385">
                  <c:v>0.58653500000000003</c:v>
                </c:pt>
                <c:pt idx="386">
                  <c:v>0.58653500000000003</c:v>
                </c:pt>
                <c:pt idx="387">
                  <c:v>0.58973299999999995</c:v>
                </c:pt>
                <c:pt idx="388">
                  <c:v>0.58973299999999995</c:v>
                </c:pt>
                <c:pt idx="389">
                  <c:v>0.590831</c:v>
                </c:pt>
                <c:pt idx="390">
                  <c:v>0.590831</c:v>
                </c:pt>
                <c:pt idx="391">
                  <c:v>0.59211199999999997</c:v>
                </c:pt>
                <c:pt idx="392">
                  <c:v>0.59211199999999997</c:v>
                </c:pt>
                <c:pt idx="393">
                  <c:v>0.59211199999999997</c:v>
                </c:pt>
                <c:pt idx="394">
                  <c:v>0.59211199999999997</c:v>
                </c:pt>
                <c:pt idx="395">
                  <c:v>0.59211199999999997</c:v>
                </c:pt>
                <c:pt idx="396">
                  <c:v>0.59211199999999997</c:v>
                </c:pt>
                <c:pt idx="397">
                  <c:v>0.59211199999999997</c:v>
                </c:pt>
                <c:pt idx="398">
                  <c:v>0.59211199999999997</c:v>
                </c:pt>
                <c:pt idx="399">
                  <c:v>0.59211199999999997</c:v>
                </c:pt>
                <c:pt idx="400">
                  <c:v>0.59211199999999997</c:v>
                </c:pt>
                <c:pt idx="401">
                  <c:v>0.59543199999999996</c:v>
                </c:pt>
                <c:pt idx="402">
                  <c:v>0.59543199999999996</c:v>
                </c:pt>
                <c:pt idx="403">
                  <c:v>0.59647399999999995</c:v>
                </c:pt>
                <c:pt idx="404">
                  <c:v>0.59647399999999995</c:v>
                </c:pt>
                <c:pt idx="405">
                  <c:v>0.59647399999999995</c:v>
                </c:pt>
                <c:pt idx="406">
                  <c:v>0.59855999999999998</c:v>
                </c:pt>
                <c:pt idx="407">
                  <c:v>0.59855999999999998</c:v>
                </c:pt>
                <c:pt idx="408">
                  <c:v>0.59855999999999998</c:v>
                </c:pt>
                <c:pt idx="409">
                  <c:v>0.60124999999999995</c:v>
                </c:pt>
                <c:pt idx="410">
                  <c:v>0.60124999999999995</c:v>
                </c:pt>
                <c:pt idx="411">
                  <c:v>0.60323899999999997</c:v>
                </c:pt>
                <c:pt idx="412">
                  <c:v>0.60323899999999997</c:v>
                </c:pt>
                <c:pt idx="413">
                  <c:v>0.60461500000000001</c:v>
                </c:pt>
                <c:pt idx="414">
                  <c:v>0.60461500000000001</c:v>
                </c:pt>
                <c:pt idx="415">
                  <c:v>0.60500299999999996</c:v>
                </c:pt>
                <c:pt idx="416">
                  <c:v>0.60500299999999996</c:v>
                </c:pt>
                <c:pt idx="417">
                  <c:v>0.60534500000000002</c:v>
                </c:pt>
                <c:pt idx="418">
                  <c:v>0.60548400000000002</c:v>
                </c:pt>
                <c:pt idx="419">
                  <c:v>0.60548400000000002</c:v>
                </c:pt>
                <c:pt idx="420">
                  <c:v>0.60611000000000004</c:v>
                </c:pt>
                <c:pt idx="421">
                  <c:v>0.60611000000000004</c:v>
                </c:pt>
                <c:pt idx="422">
                  <c:v>0.60629599999999995</c:v>
                </c:pt>
                <c:pt idx="423">
                  <c:v>0.60629599999999995</c:v>
                </c:pt>
                <c:pt idx="424">
                  <c:v>0.60629599999999995</c:v>
                </c:pt>
                <c:pt idx="425">
                  <c:v>0.60620600000000002</c:v>
                </c:pt>
                <c:pt idx="426">
                  <c:v>0.60620600000000002</c:v>
                </c:pt>
                <c:pt idx="427">
                  <c:v>0.60620600000000002</c:v>
                </c:pt>
                <c:pt idx="428">
                  <c:v>0.60620600000000002</c:v>
                </c:pt>
                <c:pt idx="429">
                  <c:v>0.60621000000000003</c:v>
                </c:pt>
                <c:pt idx="430">
                  <c:v>0.60621000000000003</c:v>
                </c:pt>
                <c:pt idx="431">
                  <c:v>0.60621000000000003</c:v>
                </c:pt>
                <c:pt idx="432">
                  <c:v>0.60542600000000002</c:v>
                </c:pt>
                <c:pt idx="433">
                  <c:v>0.60542600000000002</c:v>
                </c:pt>
                <c:pt idx="434">
                  <c:v>0.60542600000000002</c:v>
                </c:pt>
                <c:pt idx="435">
                  <c:v>0.60572499999999996</c:v>
                </c:pt>
                <c:pt idx="436">
                  <c:v>0.60572499999999996</c:v>
                </c:pt>
                <c:pt idx="437">
                  <c:v>0.60600799999999999</c:v>
                </c:pt>
                <c:pt idx="438">
                  <c:v>0.60600799999999999</c:v>
                </c:pt>
                <c:pt idx="439">
                  <c:v>0.60600799999999999</c:v>
                </c:pt>
                <c:pt idx="440">
                  <c:v>0.60600799999999999</c:v>
                </c:pt>
                <c:pt idx="441">
                  <c:v>0.60600799999999999</c:v>
                </c:pt>
                <c:pt idx="442">
                  <c:v>0.60478799999999999</c:v>
                </c:pt>
                <c:pt idx="443">
                  <c:v>0.60478799999999999</c:v>
                </c:pt>
                <c:pt idx="444">
                  <c:v>0.60478799999999999</c:v>
                </c:pt>
                <c:pt idx="445">
                  <c:v>0.60478799999999999</c:v>
                </c:pt>
                <c:pt idx="446">
                  <c:v>0.60478799999999999</c:v>
                </c:pt>
                <c:pt idx="447">
                  <c:v>0.60478799999999999</c:v>
                </c:pt>
                <c:pt idx="448">
                  <c:v>0.60423300000000002</c:v>
                </c:pt>
                <c:pt idx="449">
                  <c:v>0.60423300000000002</c:v>
                </c:pt>
                <c:pt idx="450">
                  <c:v>0.60423300000000002</c:v>
                </c:pt>
                <c:pt idx="451">
                  <c:v>0.60423300000000002</c:v>
                </c:pt>
                <c:pt idx="452">
                  <c:v>0.60313799999999995</c:v>
                </c:pt>
                <c:pt idx="453">
                  <c:v>0.60313799999999995</c:v>
                </c:pt>
                <c:pt idx="454">
                  <c:v>0.602962</c:v>
                </c:pt>
                <c:pt idx="455">
                  <c:v>0.602962</c:v>
                </c:pt>
                <c:pt idx="456">
                  <c:v>0.602962</c:v>
                </c:pt>
                <c:pt idx="457">
                  <c:v>0.602962</c:v>
                </c:pt>
                <c:pt idx="458">
                  <c:v>0.60294000000000003</c:v>
                </c:pt>
                <c:pt idx="459">
                  <c:v>0.60294000000000003</c:v>
                </c:pt>
                <c:pt idx="460">
                  <c:v>0.60294000000000003</c:v>
                </c:pt>
                <c:pt idx="461">
                  <c:v>0.60294000000000003</c:v>
                </c:pt>
                <c:pt idx="462">
                  <c:v>0.60294000000000003</c:v>
                </c:pt>
                <c:pt idx="463">
                  <c:v>0.60294000000000003</c:v>
                </c:pt>
                <c:pt idx="464">
                  <c:v>0.60294000000000003</c:v>
                </c:pt>
                <c:pt idx="465">
                  <c:v>0.60294000000000003</c:v>
                </c:pt>
                <c:pt idx="466">
                  <c:v>0.60294000000000003</c:v>
                </c:pt>
                <c:pt idx="467">
                  <c:v>0.60294000000000003</c:v>
                </c:pt>
                <c:pt idx="468">
                  <c:v>0.60294000000000003</c:v>
                </c:pt>
                <c:pt idx="469">
                  <c:v>0.60294000000000003</c:v>
                </c:pt>
                <c:pt idx="470">
                  <c:v>0.60294000000000003</c:v>
                </c:pt>
                <c:pt idx="471">
                  <c:v>0.60294000000000003</c:v>
                </c:pt>
                <c:pt idx="472">
                  <c:v>0.60294000000000003</c:v>
                </c:pt>
                <c:pt idx="473">
                  <c:v>0.60061200000000003</c:v>
                </c:pt>
                <c:pt idx="474">
                  <c:v>0.60061200000000003</c:v>
                </c:pt>
                <c:pt idx="475">
                  <c:v>0.59988799999999998</c:v>
                </c:pt>
                <c:pt idx="476">
                  <c:v>0.59988799999999998</c:v>
                </c:pt>
                <c:pt idx="477">
                  <c:v>0.59988799999999998</c:v>
                </c:pt>
                <c:pt idx="478">
                  <c:v>0.59988799999999998</c:v>
                </c:pt>
                <c:pt idx="479">
                  <c:v>0.59988799999999998</c:v>
                </c:pt>
                <c:pt idx="480">
                  <c:v>0.59988799999999998</c:v>
                </c:pt>
                <c:pt idx="481">
                  <c:v>0.59781200000000001</c:v>
                </c:pt>
                <c:pt idx="482">
                  <c:v>0.59781200000000001</c:v>
                </c:pt>
                <c:pt idx="483">
                  <c:v>0.59781200000000001</c:v>
                </c:pt>
                <c:pt idx="484">
                  <c:v>0.59748900000000005</c:v>
                </c:pt>
                <c:pt idx="485">
                  <c:v>0.59748900000000005</c:v>
                </c:pt>
                <c:pt idx="486">
                  <c:v>0.59748900000000005</c:v>
                </c:pt>
                <c:pt idx="487">
                  <c:v>0.59781899999999999</c:v>
                </c:pt>
                <c:pt idx="488">
                  <c:v>0.59781899999999999</c:v>
                </c:pt>
                <c:pt idx="489">
                  <c:v>0.59781899999999999</c:v>
                </c:pt>
                <c:pt idx="490">
                  <c:v>0.59781899999999999</c:v>
                </c:pt>
                <c:pt idx="491">
                  <c:v>0.598217</c:v>
                </c:pt>
                <c:pt idx="492">
                  <c:v>0.598217</c:v>
                </c:pt>
                <c:pt idx="493">
                  <c:v>0.598217</c:v>
                </c:pt>
                <c:pt idx="494">
                  <c:v>0.598217</c:v>
                </c:pt>
                <c:pt idx="495">
                  <c:v>0.598217</c:v>
                </c:pt>
                <c:pt idx="496">
                  <c:v>0.59829600000000005</c:v>
                </c:pt>
                <c:pt idx="497">
                  <c:v>0.59829600000000005</c:v>
                </c:pt>
                <c:pt idx="498">
                  <c:v>0.59829600000000005</c:v>
                </c:pt>
                <c:pt idx="499">
                  <c:v>0.59857400000000005</c:v>
                </c:pt>
                <c:pt idx="500">
                  <c:v>0.59857400000000005</c:v>
                </c:pt>
                <c:pt idx="501">
                  <c:v>0.59857400000000005</c:v>
                </c:pt>
                <c:pt idx="502">
                  <c:v>0.59857400000000005</c:v>
                </c:pt>
                <c:pt idx="503">
                  <c:v>0.59857400000000005</c:v>
                </c:pt>
                <c:pt idx="504">
                  <c:v>0.59857400000000005</c:v>
                </c:pt>
                <c:pt idx="505">
                  <c:v>0.59949399999999997</c:v>
                </c:pt>
                <c:pt idx="506">
                  <c:v>0.59949399999999997</c:v>
                </c:pt>
                <c:pt idx="507">
                  <c:v>0.59949399999999997</c:v>
                </c:pt>
                <c:pt idx="508">
                  <c:v>0.59949399999999997</c:v>
                </c:pt>
                <c:pt idx="509">
                  <c:v>0.599333</c:v>
                </c:pt>
                <c:pt idx="510">
                  <c:v>0.599333</c:v>
                </c:pt>
                <c:pt idx="511">
                  <c:v>0.599333</c:v>
                </c:pt>
                <c:pt idx="512">
                  <c:v>0.599333</c:v>
                </c:pt>
                <c:pt idx="513">
                  <c:v>0.59797500000000003</c:v>
                </c:pt>
                <c:pt idx="514">
                  <c:v>0.59797500000000003</c:v>
                </c:pt>
                <c:pt idx="515">
                  <c:v>0.59797500000000003</c:v>
                </c:pt>
                <c:pt idx="516">
                  <c:v>0.596773</c:v>
                </c:pt>
                <c:pt idx="517">
                  <c:v>0.596773</c:v>
                </c:pt>
                <c:pt idx="518">
                  <c:v>0.59613099999999997</c:v>
                </c:pt>
                <c:pt idx="519">
                  <c:v>0.59543400000000002</c:v>
                </c:pt>
                <c:pt idx="520">
                  <c:v>0.59543400000000002</c:v>
                </c:pt>
                <c:pt idx="521">
                  <c:v>0.59543400000000002</c:v>
                </c:pt>
                <c:pt idx="522">
                  <c:v>0.594773</c:v>
                </c:pt>
                <c:pt idx="523">
                  <c:v>0.594773</c:v>
                </c:pt>
                <c:pt idx="524">
                  <c:v>0.594773</c:v>
                </c:pt>
                <c:pt idx="525">
                  <c:v>0.59433899999999995</c:v>
                </c:pt>
                <c:pt idx="526">
                  <c:v>0.59433899999999995</c:v>
                </c:pt>
                <c:pt idx="527">
                  <c:v>0.59364600000000001</c:v>
                </c:pt>
                <c:pt idx="528">
                  <c:v>0.59364600000000001</c:v>
                </c:pt>
                <c:pt idx="529">
                  <c:v>0.59364600000000001</c:v>
                </c:pt>
                <c:pt idx="530">
                  <c:v>0.59293799999999997</c:v>
                </c:pt>
                <c:pt idx="531">
                  <c:v>0.59293799999999997</c:v>
                </c:pt>
                <c:pt idx="532">
                  <c:v>0.59293799999999997</c:v>
                </c:pt>
                <c:pt idx="533">
                  <c:v>0.59293799999999997</c:v>
                </c:pt>
                <c:pt idx="534">
                  <c:v>0.59293799999999997</c:v>
                </c:pt>
                <c:pt idx="535">
                  <c:v>0.59293799999999997</c:v>
                </c:pt>
                <c:pt idx="536">
                  <c:v>0.59218800000000005</c:v>
                </c:pt>
                <c:pt idx="537">
                  <c:v>0.59218800000000005</c:v>
                </c:pt>
                <c:pt idx="538">
                  <c:v>0.59218800000000005</c:v>
                </c:pt>
                <c:pt idx="539">
                  <c:v>0.59218800000000005</c:v>
                </c:pt>
                <c:pt idx="540">
                  <c:v>0.59218800000000005</c:v>
                </c:pt>
                <c:pt idx="541">
                  <c:v>0.59218800000000005</c:v>
                </c:pt>
                <c:pt idx="542">
                  <c:v>0.59218800000000005</c:v>
                </c:pt>
                <c:pt idx="543">
                  <c:v>0.59218800000000005</c:v>
                </c:pt>
                <c:pt idx="544">
                  <c:v>0.59232300000000004</c:v>
                </c:pt>
                <c:pt idx="545">
                  <c:v>0.59232300000000004</c:v>
                </c:pt>
                <c:pt idx="546">
                  <c:v>0.59242700000000004</c:v>
                </c:pt>
                <c:pt idx="547">
                  <c:v>0.59242700000000004</c:v>
                </c:pt>
                <c:pt idx="548">
                  <c:v>0.59242700000000004</c:v>
                </c:pt>
                <c:pt idx="549">
                  <c:v>0.59242700000000004</c:v>
                </c:pt>
                <c:pt idx="550">
                  <c:v>0.592584</c:v>
                </c:pt>
                <c:pt idx="551">
                  <c:v>0.592584</c:v>
                </c:pt>
                <c:pt idx="552">
                  <c:v>0.592584</c:v>
                </c:pt>
                <c:pt idx="553">
                  <c:v>0.592584</c:v>
                </c:pt>
                <c:pt idx="554">
                  <c:v>0.59267899999999996</c:v>
                </c:pt>
                <c:pt idx="555">
                  <c:v>0.59267899999999996</c:v>
                </c:pt>
                <c:pt idx="556">
                  <c:v>0.59267899999999996</c:v>
                </c:pt>
                <c:pt idx="557">
                  <c:v>0.59267899999999996</c:v>
                </c:pt>
                <c:pt idx="558">
                  <c:v>0.59195299999999995</c:v>
                </c:pt>
                <c:pt idx="559">
                  <c:v>0.59195299999999995</c:v>
                </c:pt>
                <c:pt idx="560">
                  <c:v>0.59195299999999995</c:v>
                </c:pt>
                <c:pt idx="561">
                  <c:v>0.59195299999999995</c:v>
                </c:pt>
                <c:pt idx="562">
                  <c:v>0.59117900000000001</c:v>
                </c:pt>
                <c:pt idx="563">
                  <c:v>0.59117900000000001</c:v>
                </c:pt>
                <c:pt idx="564">
                  <c:v>0.59117900000000001</c:v>
                </c:pt>
                <c:pt idx="565">
                  <c:v>0.59115899999999999</c:v>
                </c:pt>
                <c:pt idx="566">
                  <c:v>0.59115899999999999</c:v>
                </c:pt>
                <c:pt idx="567">
                  <c:v>0.59115899999999999</c:v>
                </c:pt>
                <c:pt idx="568">
                  <c:v>0.59136999999999995</c:v>
                </c:pt>
                <c:pt idx="569">
                  <c:v>0.59136999999999995</c:v>
                </c:pt>
                <c:pt idx="570">
                  <c:v>0.59136999999999995</c:v>
                </c:pt>
                <c:pt idx="571">
                  <c:v>0.59136999999999995</c:v>
                </c:pt>
                <c:pt idx="572">
                  <c:v>0.59118099999999996</c:v>
                </c:pt>
                <c:pt idx="573">
                  <c:v>0.59118099999999996</c:v>
                </c:pt>
                <c:pt idx="574">
                  <c:v>0.59118099999999996</c:v>
                </c:pt>
                <c:pt idx="575">
                  <c:v>0.59016400000000002</c:v>
                </c:pt>
                <c:pt idx="576">
                  <c:v>0.59016400000000002</c:v>
                </c:pt>
                <c:pt idx="577">
                  <c:v>0.59016400000000002</c:v>
                </c:pt>
                <c:pt idx="578">
                  <c:v>0.59016400000000002</c:v>
                </c:pt>
                <c:pt idx="579">
                  <c:v>0.58959300000000003</c:v>
                </c:pt>
                <c:pt idx="580">
                  <c:v>0.58959300000000003</c:v>
                </c:pt>
                <c:pt idx="581">
                  <c:v>0.58952800000000005</c:v>
                </c:pt>
                <c:pt idx="582">
                  <c:v>0.58952800000000005</c:v>
                </c:pt>
                <c:pt idx="583">
                  <c:v>0.58952800000000005</c:v>
                </c:pt>
                <c:pt idx="584">
                  <c:v>0.589889</c:v>
                </c:pt>
                <c:pt idx="585">
                  <c:v>0.589889</c:v>
                </c:pt>
                <c:pt idx="586">
                  <c:v>0.589889</c:v>
                </c:pt>
                <c:pt idx="587">
                  <c:v>0.59058299999999997</c:v>
                </c:pt>
                <c:pt idx="588">
                  <c:v>0.59058299999999997</c:v>
                </c:pt>
                <c:pt idx="589">
                  <c:v>0.59058299999999997</c:v>
                </c:pt>
                <c:pt idx="590">
                  <c:v>0.59257499999999996</c:v>
                </c:pt>
                <c:pt idx="591">
                  <c:v>0.59257499999999996</c:v>
                </c:pt>
                <c:pt idx="592">
                  <c:v>0.59395100000000001</c:v>
                </c:pt>
                <c:pt idx="593">
                  <c:v>0.59395100000000001</c:v>
                </c:pt>
                <c:pt idx="594">
                  <c:v>0.59395100000000001</c:v>
                </c:pt>
                <c:pt idx="595">
                  <c:v>0.59395100000000001</c:v>
                </c:pt>
                <c:pt idx="596">
                  <c:v>0.595889</c:v>
                </c:pt>
                <c:pt idx="597">
                  <c:v>0.595889</c:v>
                </c:pt>
                <c:pt idx="598">
                  <c:v>0.595889</c:v>
                </c:pt>
                <c:pt idx="599">
                  <c:v>0.59664099999999998</c:v>
                </c:pt>
                <c:pt idx="600">
                  <c:v>0.59664099999999998</c:v>
                </c:pt>
                <c:pt idx="601">
                  <c:v>0.59683799999999998</c:v>
                </c:pt>
                <c:pt idx="602">
                  <c:v>0.59683799999999998</c:v>
                </c:pt>
                <c:pt idx="603">
                  <c:v>0.596746</c:v>
                </c:pt>
                <c:pt idx="604">
                  <c:v>0.596746</c:v>
                </c:pt>
                <c:pt idx="605">
                  <c:v>0.59638199999999997</c:v>
                </c:pt>
                <c:pt idx="606">
                  <c:v>0.59638199999999997</c:v>
                </c:pt>
                <c:pt idx="607">
                  <c:v>0.59638199999999997</c:v>
                </c:pt>
                <c:pt idx="608">
                  <c:v>0.59495200000000004</c:v>
                </c:pt>
                <c:pt idx="609">
                  <c:v>0.59495200000000004</c:v>
                </c:pt>
                <c:pt idx="610">
                  <c:v>0.59495200000000004</c:v>
                </c:pt>
                <c:pt idx="611">
                  <c:v>0.59495200000000004</c:v>
                </c:pt>
                <c:pt idx="612">
                  <c:v>0.59435499999999997</c:v>
                </c:pt>
                <c:pt idx="613">
                  <c:v>0.59435499999999997</c:v>
                </c:pt>
                <c:pt idx="614">
                  <c:v>0.59435499999999997</c:v>
                </c:pt>
                <c:pt idx="615">
                  <c:v>0.59424699999999997</c:v>
                </c:pt>
                <c:pt idx="616">
                  <c:v>0.59424699999999997</c:v>
                </c:pt>
                <c:pt idx="617">
                  <c:v>0.59424699999999997</c:v>
                </c:pt>
                <c:pt idx="618">
                  <c:v>0.59444699999999995</c:v>
                </c:pt>
                <c:pt idx="619">
                  <c:v>0.59444699999999995</c:v>
                </c:pt>
                <c:pt idx="620">
                  <c:v>0.59444699999999995</c:v>
                </c:pt>
                <c:pt idx="621">
                  <c:v>0.59444699999999995</c:v>
                </c:pt>
                <c:pt idx="622">
                  <c:v>0.59493600000000002</c:v>
                </c:pt>
                <c:pt idx="623">
                  <c:v>0.59493600000000002</c:v>
                </c:pt>
                <c:pt idx="624">
                  <c:v>0.59493600000000002</c:v>
                </c:pt>
                <c:pt idx="625">
                  <c:v>0.59512699999999996</c:v>
                </c:pt>
                <c:pt idx="626">
                  <c:v>0.59512699999999996</c:v>
                </c:pt>
                <c:pt idx="627">
                  <c:v>0.59512699999999996</c:v>
                </c:pt>
                <c:pt idx="628">
                  <c:v>0.59512699999999996</c:v>
                </c:pt>
                <c:pt idx="629">
                  <c:v>0.59512699999999996</c:v>
                </c:pt>
                <c:pt idx="630">
                  <c:v>0.59512699999999996</c:v>
                </c:pt>
                <c:pt idx="631">
                  <c:v>0.59427700000000006</c:v>
                </c:pt>
                <c:pt idx="632">
                  <c:v>0.59427700000000006</c:v>
                </c:pt>
                <c:pt idx="633">
                  <c:v>0.59427700000000006</c:v>
                </c:pt>
                <c:pt idx="634">
                  <c:v>0.59394899999999995</c:v>
                </c:pt>
                <c:pt idx="635">
                  <c:v>0.59394899999999995</c:v>
                </c:pt>
                <c:pt idx="636">
                  <c:v>0.59394899999999995</c:v>
                </c:pt>
                <c:pt idx="637">
                  <c:v>0.59394899999999995</c:v>
                </c:pt>
                <c:pt idx="638">
                  <c:v>0.59394899999999995</c:v>
                </c:pt>
                <c:pt idx="639">
                  <c:v>0.59339299999999995</c:v>
                </c:pt>
                <c:pt idx="640">
                  <c:v>0.59339299999999995</c:v>
                </c:pt>
                <c:pt idx="641">
                  <c:v>0.59339299999999995</c:v>
                </c:pt>
                <c:pt idx="642">
                  <c:v>0.59339299999999995</c:v>
                </c:pt>
                <c:pt idx="643">
                  <c:v>0.59339299999999995</c:v>
                </c:pt>
                <c:pt idx="644">
                  <c:v>0.59261200000000003</c:v>
                </c:pt>
                <c:pt idx="645">
                  <c:v>0.59261200000000003</c:v>
                </c:pt>
                <c:pt idx="646">
                  <c:v>0.59261200000000003</c:v>
                </c:pt>
                <c:pt idx="647">
                  <c:v>0.59261200000000003</c:v>
                </c:pt>
                <c:pt idx="648">
                  <c:v>0.59261200000000003</c:v>
                </c:pt>
                <c:pt idx="649">
                  <c:v>0.59261200000000003</c:v>
                </c:pt>
                <c:pt idx="650">
                  <c:v>0.59261200000000003</c:v>
                </c:pt>
                <c:pt idx="651">
                  <c:v>0.59261200000000003</c:v>
                </c:pt>
                <c:pt idx="652">
                  <c:v>0.59274899999999997</c:v>
                </c:pt>
                <c:pt idx="653">
                  <c:v>0.59274899999999997</c:v>
                </c:pt>
                <c:pt idx="654">
                  <c:v>0.59274899999999997</c:v>
                </c:pt>
                <c:pt idx="655">
                  <c:v>0.59274899999999997</c:v>
                </c:pt>
                <c:pt idx="656">
                  <c:v>0.59274899999999997</c:v>
                </c:pt>
                <c:pt idx="657">
                  <c:v>0.59336599999999995</c:v>
                </c:pt>
                <c:pt idx="658">
                  <c:v>0.59336599999999995</c:v>
                </c:pt>
                <c:pt idx="659">
                  <c:v>0.59336599999999995</c:v>
                </c:pt>
                <c:pt idx="660">
                  <c:v>0.59382500000000005</c:v>
                </c:pt>
                <c:pt idx="661">
                  <c:v>0.59382500000000005</c:v>
                </c:pt>
                <c:pt idx="662">
                  <c:v>0.59430099999999997</c:v>
                </c:pt>
                <c:pt idx="663">
                  <c:v>0.59430099999999997</c:v>
                </c:pt>
                <c:pt idx="664">
                  <c:v>0.59430099999999997</c:v>
                </c:pt>
                <c:pt idx="665">
                  <c:v>0.59484899999999996</c:v>
                </c:pt>
                <c:pt idx="666">
                  <c:v>0.59484899999999996</c:v>
                </c:pt>
                <c:pt idx="667">
                  <c:v>0.59590299999999996</c:v>
                </c:pt>
                <c:pt idx="668">
                  <c:v>0.59613099999999997</c:v>
                </c:pt>
                <c:pt idx="669">
                  <c:v>0.59613099999999997</c:v>
                </c:pt>
                <c:pt idx="670">
                  <c:v>0.59607200000000005</c:v>
                </c:pt>
                <c:pt idx="671">
                  <c:v>0.59607200000000005</c:v>
                </c:pt>
                <c:pt idx="672">
                  <c:v>0.59562499999999996</c:v>
                </c:pt>
                <c:pt idx="673">
                  <c:v>0.59562499999999996</c:v>
                </c:pt>
                <c:pt idx="674">
                  <c:v>0.59562499999999996</c:v>
                </c:pt>
                <c:pt idx="675">
                  <c:v>0.59322699999999995</c:v>
                </c:pt>
                <c:pt idx="676">
                  <c:v>0.59322699999999995</c:v>
                </c:pt>
                <c:pt idx="677">
                  <c:v>0.59194400000000003</c:v>
                </c:pt>
                <c:pt idx="678">
                  <c:v>0.59194400000000003</c:v>
                </c:pt>
                <c:pt idx="679">
                  <c:v>0.59194400000000003</c:v>
                </c:pt>
                <c:pt idx="680">
                  <c:v>0.59194400000000003</c:v>
                </c:pt>
                <c:pt idx="681">
                  <c:v>0.59194400000000003</c:v>
                </c:pt>
                <c:pt idx="682">
                  <c:v>0.58893200000000001</c:v>
                </c:pt>
                <c:pt idx="683">
                  <c:v>0.58893200000000001</c:v>
                </c:pt>
                <c:pt idx="684">
                  <c:v>0.58791499999999997</c:v>
                </c:pt>
                <c:pt idx="685">
                  <c:v>0.58791499999999997</c:v>
                </c:pt>
                <c:pt idx="686">
                  <c:v>0.586816</c:v>
                </c:pt>
                <c:pt idx="687">
                  <c:v>0.586816</c:v>
                </c:pt>
                <c:pt idx="688">
                  <c:v>0.586816</c:v>
                </c:pt>
                <c:pt idx="689">
                  <c:v>0.58595600000000003</c:v>
                </c:pt>
                <c:pt idx="690">
                  <c:v>0.58595600000000003</c:v>
                </c:pt>
                <c:pt idx="691">
                  <c:v>0.58595600000000003</c:v>
                </c:pt>
                <c:pt idx="692">
                  <c:v>0.58531599999999995</c:v>
                </c:pt>
                <c:pt idx="693">
                  <c:v>0.58531599999999995</c:v>
                </c:pt>
                <c:pt idx="694">
                  <c:v>0.58531599999999995</c:v>
                </c:pt>
                <c:pt idx="695">
                  <c:v>0.58531599999999995</c:v>
                </c:pt>
                <c:pt idx="696">
                  <c:v>0.58463600000000004</c:v>
                </c:pt>
                <c:pt idx="697">
                  <c:v>0.58463600000000004</c:v>
                </c:pt>
                <c:pt idx="698">
                  <c:v>0.584538</c:v>
                </c:pt>
                <c:pt idx="699">
                  <c:v>0.584538</c:v>
                </c:pt>
                <c:pt idx="700">
                  <c:v>0.584538</c:v>
                </c:pt>
                <c:pt idx="701">
                  <c:v>0.584538</c:v>
                </c:pt>
                <c:pt idx="702">
                  <c:v>0.58480200000000004</c:v>
                </c:pt>
                <c:pt idx="703">
                  <c:v>0.58480200000000004</c:v>
                </c:pt>
                <c:pt idx="704">
                  <c:v>0.58480200000000004</c:v>
                </c:pt>
                <c:pt idx="705">
                  <c:v>0.58480200000000004</c:v>
                </c:pt>
                <c:pt idx="706">
                  <c:v>0.58480200000000004</c:v>
                </c:pt>
                <c:pt idx="707">
                  <c:v>0.58485399999999998</c:v>
                </c:pt>
                <c:pt idx="708">
                  <c:v>0.58485399999999998</c:v>
                </c:pt>
                <c:pt idx="709">
                  <c:v>0.58485399999999998</c:v>
                </c:pt>
                <c:pt idx="710">
                  <c:v>0.58485399999999998</c:v>
                </c:pt>
                <c:pt idx="711">
                  <c:v>0.58485399999999998</c:v>
                </c:pt>
                <c:pt idx="712">
                  <c:v>0.58629200000000004</c:v>
                </c:pt>
                <c:pt idx="713">
                  <c:v>0.58629200000000004</c:v>
                </c:pt>
                <c:pt idx="714">
                  <c:v>0.58629200000000004</c:v>
                </c:pt>
                <c:pt idx="715">
                  <c:v>0.58657400000000004</c:v>
                </c:pt>
                <c:pt idx="716">
                  <c:v>0.58657400000000004</c:v>
                </c:pt>
                <c:pt idx="717">
                  <c:v>0.58657400000000004</c:v>
                </c:pt>
                <c:pt idx="718">
                  <c:v>0.58657400000000004</c:v>
                </c:pt>
                <c:pt idx="719">
                  <c:v>0.58657400000000004</c:v>
                </c:pt>
                <c:pt idx="720">
                  <c:v>0.58657400000000004</c:v>
                </c:pt>
                <c:pt idx="721">
                  <c:v>0.58657400000000004</c:v>
                </c:pt>
                <c:pt idx="722">
                  <c:v>0.58669700000000002</c:v>
                </c:pt>
                <c:pt idx="723">
                  <c:v>0.58669700000000002</c:v>
                </c:pt>
                <c:pt idx="724">
                  <c:v>0.58783600000000003</c:v>
                </c:pt>
                <c:pt idx="725">
                  <c:v>0.58783600000000003</c:v>
                </c:pt>
                <c:pt idx="726">
                  <c:v>0.58818199999999998</c:v>
                </c:pt>
                <c:pt idx="727">
                  <c:v>0.58818199999999998</c:v>
                </c:pt>
                <c:pt idx="728">
                  <c:v>0.58818199999999998</c:v>
                </c:pt>
                <c:pt idx="729">
                  <c:v>0.58818199999999998</c:v>
                </c:pt>
                <c:pt idx="730">
                  <c:v>0.58818199999999998</c:v>
                </c:pt>
                <c:pt idx="731">
                  <c:v>0.58818199999999998</c:v>
                </c:pt>
                <c:pt idx="732">
                  <c:v>0.59014500000000003</c:v>
                </c:pt>
                <c:pt idx="733">
                  <c:v>0.590395</c:v>
                </c:pt>
                <c:pt idx="734">
                  <c:v>0.590395</c:v>
                </c:pt>
                <c:pt idx="735">
                  <c:v>0.590395</c:v>
                </c:pt>
                <c:pt idx="736">
                  <c:v>0.59036</c:v>
                </c:pt>
                <c:pt idx="737">
                  <c:v>0.59036</c:v>
                </c:pt>
                <c:pt idx="738">
                  <c:v>0.59036</c:v>
                </c:pt>
                <c:pt idx="739">
                  <c:v>0.59036</c:v>
                </c:pt>
                <c:pt idx="740">
                  <c:v>0.59040999999999999</c:v>
                </c:pt>
                <c:pt idx="741">
                  <c:v>0.59040999999999999</c:v>
                </c:pt>
                <c:pt idx="742">
                  <c:v>0.59040999999999999</c:v>
                </c:pt>
                <c:pt idx="743">
                  <c:v>0.58926199999999995</c:v>
                </c:pt>
                <c:pt idx="744">
                  <c:v>0.58926199999999995</c:v>
                </c:pt>
                <c:pt idx="745">
                  <c:v>0.58926199999999995</c:v>
                </c:pt>
                <c:pt idx="746">
                  <c:v>0.58926199999999995</c:v>
                </c:pt>
                <c:pt idx="747">
                  <c:v>0.58926199999999995</c:v>
                </c:pt>
                <c:pt idx="748">
                  <c:v>0.58926199999999995</c:v>
                </c:pt>
                <c:pt idx="749">
                  <c:v>0.589306</c:v>
                </c:pt>
                <c:pt idx="750">
                  <c:v>0.589306</c:v>
                </c:pt>
                <c:pt idx="751">
                  <c:v>0.589306</c:v>
                </c:pt>
                <c:pt idx="752">
                  <c:v>0.589306</c:v>
                </c:pt>
                <c:pt idx="753">
                  <c:v>0.58949799999999997</c:v>
                </c:pt>
                <c:pt idx="754">
                  <c:v>0.58949799999999997</c:v>
                </c:pt>
                <c:pt idx="755">
                  <c:v>0.58949799999999997</c:v>
                </c:pt>
                <c:pt idx="756">
                  <c:v>0.58949799999999997</c:v>
                </c:pt>
                <c:pt idx="757">
                  <c:v>0.58949799999999997</c:v>
                </c:pt>
                <c:pt idx="758">
                  <c:v>0.58949799999999997</c:v>
                </c:pt>
                <c:pt idx="759">
                  <c:v>0.58949799999999997</c:v>
                </c:pt>
                <c:pt idx="760">
                  <c:v>0.58949799999999997</c:v>
                </c:pt>
                <c:pt idx="761">
                  <c:v>0.58949799999999997</c:v>
                </c:pt>
                <c:pt idx="762">
                  <c:v>0.58853599999999995</c:v>
                </c:pt>
                <c:pt idx="763">
                  <c:v>0.58853599999999995</c:v>
                </c:pt>
                <c:pt idx="764">
                  <c:v>0.58820300000000003</c:v>
                </c:pt>
                <c:pt idx="765">
                  <c:v>0.58820300000000003</c:v>
                </c:pt>
                <c:pt idx="766">
                  <c:v>0.58820300000000003</c:v>
                </c:pt>
                <c:pt idx="767">
                  <c:v>0.58820300000000003</c:v>
                </c:pt>
                <c:pt idx="768">
                  <c:v>0.58719500000000002</c:v>
                </c:pt>
                <c:pt idx="769">
                  <c:v>0.58719500000000002</c:v>
                </c:pt>
                <c:pt idx="770">
                  <c:v>0.58719500000000002</c:v>
                </c:pt>
                <c:pt idx="771">
                  <c:v>0.58719500000000002</c:v>
                </c:pt>
                <c:pt idx="772">
                  <c:v>0.58663900000000002</c:v>
                </c:pt>
                <c:pt idx="773">
                  <c:v>0.58663900000000002</c:v>
                </c:pt>
                <c:pt idx="774">
                  <c:v>0.58650899999999995</c:v>
                </c:pt>
                <c:pt idx="775">
                  <c:v>0.58650899999999995</c:v>
                </c:pt>
                <c:pt idx="776">
                  <c:v>0.58650899999999995</c:v>
                </c:pt>
                <c:pt idx="777">
                  <c:v>0.58650899999999995</c:v>
                </c:pt>
                <c:pt idx="778">
                  <c:v>0.58664799999999995</c:v>
                </c:pt>
                <c:pt idx="779">
                  <c:v>0.58664799999999995</c:v>
                </c:pt>
                <c:pt idx="780">
                  <c:v>0.58664799999999995</c:v>
                </c:pt>
                <c:pt idx="781">
                  <c:v>0.58664799999999995</c:v>
                </c:pt>
                <c:pt idx="782">
                  <c:v>0.58664799999999995</c:v>
                </c:pt>
                <c:pt idx="783">
                  <c:v>0.58748699999999998</c:v>
                </c:pt>
                <c:pt idx="784">
                  <c:v>0.58748699999999998</c:v>
                </c:pt>
                <c:pt idx="785">
                  <c:v>0.58748699999999998</c:v>
                </c:pt>
                <c:pt idx="786">
                  <c:v>0.58748699999999998</c:v>
                </c:pt>
                <c:pt idx="787">
                  <c:v>0.58748699999999998</c:v>
                </c:pt>
                <c:pt idx="788">
                  <c:v>0.58748699999999998</c:v>
                </c:pt>
                <c:pt idx="789">
                  <c:v>0.58748699999999998</c:v>
                </c:pt>
                <c:pt idx="790">
                  <c:v>0.58748699999999998</c:v>
                </c:pt>
                <c:pt idx="791">
                  <c:v>0.58748699999999998</c:v>
                </c:pt>
                <c:pt idx="792">
                  <c:v>0.58748699999999998</c:v>
                </c:pt>
                <c:pt idx="793">
                  <c:v>0.58748699999999998</c:v>
                </c:pt>
                <c:pt idx="794">
                  <c:v>0.59028099999999994</c:v>
                </c:pt>
                <c:pt idx="795">
                  <c:v>0.59028099999999994</c:v>
                </c:pt>
                <c:pt idx="796">
                  <c:v>0.59028099999999994</c:v>
                </c:pt>
                <c:pt idx="797">
                  <c:v>0.59064399999999995</c:v>
                </c:pt>
                <c:pt idx="798">
                  <c:v>0.59064399999999995</c:v>
                </c:pt>
                <c:pt idx="799">
                  <c:v>0.59064399999999995</c:v>
                </c:pt>
                <c:pt idx="800">
                  <c:v>0.59064399999999995</c:v>
                </c:pt>
                <c:pt idx="801">
                  <c:v>0.59064399999999995</c:v>
                </c:pt>
                <c:pt idx="802">
                  <c:v>0.59064399999999995</c:v>
                </c:pt>
                <c:pt idx="803">
                  <c:v>0.59064399999999995</c:v>
                </c:pt>
                <c:pt idx="804">
                  <c:v>0.59079599999999999</c:v>
                </c:pt>
                <c:pt idx="805">
                  <c:v>0.59079599999999999</c:v>
                </c:pt>
                <c:pt idx="806">
                  <c:v>0.59059499999999998</c:v>
                </c:pt>
                <c:pt idx="807">
                  <c:v>0.59059499999999998</c:v>
                </c:pt>
                <c:pt idx="808">
                  <c:v>0.59059499999999998</c:v>
                </c:pt>
                <c:pt idx="809">
                  <c:v>0.59059499999999998</c:v>
                </c:pt>
                <c:pt idx="810">
                  <c:v>0.58980100000000002</c:v>
                </c:pt>
                <c:pt idx="811">
                  <c:v>0.58980100000000002</c:v>
                </c:pt>
                <c:pt idx="812">
                  <c:v>0.58980100000000002</c:v>
                </c:pt>
                <c:pt idx="813">
                  <c:v>0.58979199999999998</c:v>
                </c:pt>
                <c:pt idx="814">
                  <c:v>0.58979199999999998</c:v>
                </c:pt>
                <c:pt idx="815">
                  <c:v>0.58979199999999998</c:v>
                </c:pt>
                <c:pt idx="816">
                  <c:v>0.58979199999999998</c:v>
                </c:pt>
                <c:pt idx="817">
                  <c:v>0.58979199999999998</c:v>
                </c:pt>
                <c:pt idx="818">
                  <c:v>0.58979199999999998</c:v>
                </c:pt>
                <c:pt idx="819">
                  <c:v>0.58979199999999998</c:v>
                </c:pt>
                <c:pt idx="820">
                  <c:v>0.58979199999999998</c:v>
                </c:pt>
                <c:pt idx="821">
                  <c:v>0.58979199999999998</c:v>
                </c:pt>
                <c:pt idx="822">
                  <c:v>0.58979199999999998</c:v>
                </c:pt>
                <c:pt idx="823">
                  <c:v>0.59098600000000001</c:v>
                </c:pt>
                <c:pt idx="824">
                  <c:v>0.59098600000000001</c:v>
                </c:pt>
                <c:pt idx="825">
                  <c:v>0.59098600000000001</c:v>
                </c:pt>
                <c:pt idx="826">
                  <c:v>0.59098600000000001</c:v>
                </c:pt>
                <c:pt idx="827">
                  <c:v>0.59098600000000001</c:v>
                </c:pt>
                <c:pt idx="828">
                  <c:v>0.59269899999999998</c:v>
                </c:pt>
                <c:pt idx="829">
                  <c:v>0.59269899999999998</c:v>
                </c:pt>
                <c:pt idx="830">
                  <c:v>0.59269899999999998</c:v>
                </c:pt>
                <c:pt idx="831">
                  <c:v>0.59338000000000002</c:v>
                </c:pt>
                <c:pt idx="832">
                  <c:v>0.59338000000000002</c:v>
                </c:pt>
                <c:pt idx="833">
                  <c:v>0.59338000000000002</c:v>
                </c:pt>
                <c:pt idx="834">
                  <c:v>0.59338000000000002</c:v>
                </c:pt>
                <c:pt idx="835">
                  <c:v>0.59338000000000002</c:v>
                </c:pt>
                <c:pt idx="836">
                  <c:v>0.59338000000000002</c:v>
                </c:pt>
                <c:pt idx="837">
                  <c:v>0.59338000000000002</c:v>
                </c:pt>
                <c:pt idx="838">
                  <c:v>0.59338000000000002</c:v>
                </c:pt>
                <c:pt idx="839">
                  <c:v>0.59338000000000002</c:v>
                </c:pt>
                <c:pt idx="840">
                  <c:v>0.59338000000000002</c:v>
                </c:pt>
                <c:pt idx="841">
                  <c:v>0.59338000000000002</c:v>
                </c:pt>
                <c:pt idx="842">
                  <c:v>0.59338000000000002</c:v>
                </c:pt>
                <c:pt idx="843">
                  <c:v>0.59338000000000002</c:v>
                </c:pt>
                <c:pt idx="844">
                  <c:v>0.59338000000000002</c:v>
                </c:pt>
                <c:pt idx="845">
                  <c:v>0.59338000000000002</c:v>
                </c:pt>
                <c:pt idx="846">
                  <c:v>0.59338000000000002</c:v>
                </c:pt>
                <c:pt idx="847">
                  <c:v>0.59338000000000002</c:v>
                </c:pt>
                <c:pt idx="848">
                  <c:v>0.59338000000000002</c:v>
                </c:pt>
                <c:pt idx="849">
                  <c:v>0.59338000000000002</c:v>
                </c:pt>
                <c:pt idx="850">
                  <c:v>0.59714999999999996</c:v>
                </c:pt>
                <c:pt idx="851">
                  <c:v>0.59713000000000005</c:v>
                </c:pt>
                <c:pt idx="852">
                  <c:v>0.59713000000000005</c:v>
                </c:pt>
                <c:pt idx="853">
                  <c:v>0.59713000000000005</c:v>
                </c:pt>
                <c:pt idx="854">
                  <c:v>0.59713000000000005</c:v>
                </c:pt>
                <c:pt idx="855">
                  <c:v>0.59713000000000005</c:v>
                </c:pt>
                <c:pt idx="856">
                  <c:v>0.59601700000000002</c:v>
                </c:pt>
                <c:pt idx="857">
                  <c:v>0.59601700000000002</c:v>
                </c:pt>
                <c:pt idx="858">
                  <c:v>0.59601700000000002</c:v>
                </c:pt>
                <c:pt idx="859">
                  <c:v>0.59601700000000002</c:v>
                </c:pt>
                <c:pt idx="860">
                  <c:v>0.59601700000000002</c:v>
                </c:pt>
                <c:pt idx="861">
                  <c:v>0.59395500000000001</c:v>
                </c:pt>
                <c:pt idx="862">
                  <c:v>0.59395500000000001</c:v>
                </c:pt>
                <c:pt idx="863">
                  <c:v>0.59353699999999998</c:v>
                </c:pt>
                <c:pt idx="864">
                  <c:v>0.59353699999999998</c:v>
                </c:pt>
                <c:pt idx="865">
                  <c:v>0.59353699999999998</c:v>
                </c:pt>
                <c:pt idx="866">
                  <c:v>0.59302999999999995</c:v>
                </c:pt>
                <c:pt idx="867">
                  <c:v>0.59302999999999995</c:v>
                </c:pt>
                <c:pt idx="868">
                  <c:v>0.59300699999999995</c:v>
                </c:pt>
                <c:pt idx="869">
                  <c:v>0.59300699999999995</c:v>
                </c:pt>
                <c:pt idx="870">
                  <c:v>0.59300699999999995</c:v>
                </c:pt>
                <c:pt idx="871">
                  <c:v>0.59300699999999995</c:v>
                </c:pt>
                <c:pt idx="872">
                  <c:v>0.59300699999999995</c:v>
                </c:pt>
                <c:pt idx="873">
                  <c:v>0.59300699999999995</c:v>
                </c:pt>
                <c:pt idx="874">
                  <c:v>0.59350000000000003</c:v>
                </c:pt>
                <c:pt idx="875">
                  <c:v>0.59350000000000003</c:v>
                </c:pt>
                <c:pt idx="876">
                  <c:v>0.59350000000000003</c:v>
                </c:pt>
                <c:pt idx="877">
                  <c:v>0.59350000000000003</c:v>
                </c:pt>
                <c:pt idx="878">
                  <c:v>0.59350000000000003</c:v>
                </c:pt>
                <c:pt idx="879">
                  <c:v>0.59350000000000003</c:v>
                </c:pt>
                <c:pt idx="880">
                  <c:v>0.59350000000000003</c:v>
                </c:pt>
                <c:pt idx="881">
                  <c:v>0.59350000000000003</c:v>
                </c:pt>
                <c:pt idx="882">
                  <c:v>0.59221500000000005</c:v>
                </c:pt>
                <c:pt idx="883">
                  <c:v>0.59221500000000005</c:v>
                </c:pt>
                <c:pt idx="884">
                  <c:v>0.59159899999999999</c:v>
                </c:pt>
                <c:pt idx="885">
                  <c:v>0.59159899999999999</c:v>
                </c:pt>
                <c:pt idx="886">
                  <c:v>0.59159899999999999</c:v>
                </c:pt>
                <c:pt idx="887">
                  <c:v>0.59159899999999999</c:v>
                </c:pt>
                <c:pt idx="888">
                  <c:v>0.59159899999999999</c:v>
                </c:pt>
                <c:pt idx="889">
                  <c:v>0.59159899999999999</c:v>
                </c:pt>
                <c:pt idx="890">
                  <c:v>0.59159899999999999</c:v>
                </c:pt>
                <c:pt idx="891">
                  <c:v>0.59159899999999999</c:v>
                </c:pt>
                <c:pt idx="892">
                  <c:v>0.59035400000000005</c:v>
                </c:pt>
                <c:pt idx="893">
                  <c:v>0.59035400000000005</c:v>
                </c:pt>
                <c:pt idx="894">
                  <c:v>0.59045999999999998</c:v>
                </c:pt>
                <c:pt idx="895">
                  <c:v>0.59045999999999998</c:v>
                </c:pt>
                <c:pt idx="896">
                  <c:v>0.59094199999999997</c:v>
                </c:pt>
                <c:pt idx="897">
                  <c:v>0.59094199999999997</c:v>
                </c:pt>
                <c:pt idx="898">
                  <c:v>0.59094199999999997</c:v>
                </c:pt>
                <c:pt idx="899">
                  <c:v>0.59195900000000001</c:v>
                </c:pt>
                <c:pt idx="900">
                  <c:v>0.59195900000000001</c:v>
                </c:pt>
                <c:pt idx="901">
                  <c:v>0.59195900000000001</c:v>
                </c:pt>
                <c:pt idx="902">
                  <c:v>0.59195900000000001</c:v>
                </c:pt>
                <c:pt idx="903">
                  <c:v>0.59195900000000001</c:v>
                </c:pt>
                <c:pt idx="904">
                  <c:v>0.59195900000000001</c:v>
                </c:pt>
                <c:pt idx="905">
                  <c:v>0.59195900000000001</c:v>
                </c:pt>
                <c:pt idx="906">
                  <c:v>0.59408899999999998</c:v>
                </c:pt>
                <c:pt idx="907">
                  <c:v>0.59408899999999998</c:v>
                </c:pt>
                <c:pt idx="908">
                  <c:v>0.59408899999999998</c:v>
                </c:pt>
                <c:pt idx="909">
                  <c:v>0.59443599999999996</c:v>
                </c:pt>
                <c:pt idx="910">
                  <c:v>0.59443599999999996</c:v>
                </c:pt>
                <c:pt idx="911">
                  <c:v>0.59443599999999996</c:v>
                </c:pt>
                <c:pt idx="912">
                  <c:v>0.59443599999999996</c:v>
                </c:pt>
                <c:pt idx="913">
                  <c:v>0.59403700000000004</c:v>
                </c:pt>
                <c:pt idx="914">
                  <c:v>0.59403700000000004</c:v>
                </c:pt>
                <c:pt idx="915">
                  <c:v>0.59403700000000004</c:v>
                </c:pt>
                <c:pt idx="916">
                  <c:v>0.59394000000000002</c:v>
                </c:pt>
                <c:pt idx="917">
                  <c:v>0.59394000000000002</c:v>
                </c:pt>
                <c:pt idx="918">
                  <c:v>0.59411700000000001</c:v>
                </c:pt>
                <c:pt idx="919">
                  <c:v>0.59411700000000001</c:v>
                </c:pt>
                <c:pt idx="920">
                  <c:v>0.59411700000000001</c:v>
                </c:pt>
                <c:pt idx="921">
                  <c:v>0.59411700000000001</c:v>
                </c:pt>
                <c:pt idx="922">
                  <c:v>0.59411700000000001</c:v>
                </c:pt>
                <c:pt idx="923">
                  <c:v>0.59411700000000001</c:v>
                </c:pt>
                <c:pt idx="924">
                  <c:v>0.59411700000000001</c:v>
                </c:pt>
                <c:pt idx="925">
                  <c:v>0.59411700000000001</c:v>
                </c:pt>
                <c:pt idx="926">
                  <c:v>0.59411700000000001</c:v>
                </c:pt>
                <c:pt idx="927">
                  <c:v>0.59411700000000001</c:v>
                </c:pt>
                <c:pt idx="928">
                  <c:v>0.59411700000000001</c:v>
                </c:pt>
                <c:pt idx="929">
                  <c:v>0.59411700000000001</c:v>
                </c:pt>
                <c:pt idx="930">
                  <c:v>0.59411700000000001</c:v>
                </c:pt>
                <c:pt idx="931">
                  <c:v>0.59728899999999996</c:v>
                </c:pt>
                <c:pt idx="932">
                  <c:v>0.59728899999999996</c:v>
                </c:pt>
                <c:pt idx="933">
                  <c:v>0.59777899999999995</c:v>
                </c:pt>
                <c:pt idx="934">
                  <c:v>0.59777899999999995</c:v>
                </c:pt>
                <c:pt idx="935">
                  <c:v>0.59784700000000002</c:v>
                </c:pt>
                <c:pt idx="936">
                  <c:v>0.59784700000000002</c:v>
                </c:pt>
                <c:pt idx="937">
                  <c:v>0.59784700000000002</c:v>
                </c:pt>
                <c:pt idx="938">
                  <c:v>0.59784700000000002</c:v>
                </c:pt>
                <c:pt idx="939">
                  <c:v>0.59784700000000002</c:v>
                </c:pt>
                <c:pt idx="940">
                  <c:v>0.59784700000000002</c:v>
                </c:pt>
                <c:pt idx="941">
                  <c:v>0.59784700000000002</c:v>
                </c:pt>
                <c:pt idx="942">
                  <c:v>0.59696099999999996</c:v>
                </c:pt>
                <c:pt idx="943">
                  <c:v>0.59696099999999996</c:v>
                </c:pt>
                <c:pt idx="944">
                  <c:v>0.59696099999999996</c:v>
                </c:pt>
                <c:pt idx="945">
                  <c:v>0.59720399999999996</c:v>
                </c:pt>
                <c:pt idx="946">
                  <c:v>0.59720399999999996</c:v>
                </c:pt>
                <c:pt idx="947">
                  <c:v>0.59752700000000003</c:v>
                </c:pt>
                <c:pt idx="948">
                  <c:v>0.59752700000000003</c:v>
                </c:pt>
                <c:pt idx="949">
                  <c:v>0.59752700000000003</c:v>
                </c:pt>
                <c:pt idx="950">
                  <c:v>0.59752700000000003</c:v>
                </c:pt>
                <c:pt idx="951">
                  <c:v>0.59752700000000003</c:v>
                </c:pt>
                <c:pt idx="952">
                  <c:v>0.59804000000000002</c:v>
                </c:pt>
                <c:pt idx="953">
                  <c:v>0.59804000000000002</c:v>
                </c:pt>
                <c:pt idx="954">
                  <c:v>0.59804000000000002</c:v>
                </c:pt>
                <c:pt idx="955">
                  <c:v>0.597804</c:v>
                </c:pt>
                <c:pt idx="956">
                  <c:v>0.59689899999999996</c:v>
                </c:pt>
                <c:pt idx="957">
                  <c:v>0.59665299999999999</c:v>
                </c:pt>
                <c:pt idx="958">
                  <c:v>0.59665299999999999</c:v>
                </c:pt>
                <c:pt idx="959">
                  <c:v>0.59648800000000002</c:v>
                </c:pt>
                <c:pt idx="960">
                  <c:v>0.59648800000000002</c:v>
                </c:pt>
                <c:pt idx="961">
                  <c:v>0.59648800000000002</c:v>
                </c:pt>
                <c:pt idx="962">
                  <c:v>0.59648800000000002</c:v>
                </c:pt>
                <c:pt idx="963">
                  <c:v>0.59648800000000002</c:v>
                </c:pt>
                <c:pt idx="964">
                  <c:v>0.59648800000000002</c:v>
                </c:pt>
                <c:pt idx="965">
                  <c:v>0.59648800000000002</c:v>
                </c:pt>
                <c:pt idx="966">
                  <c:v>0.59648800000000002</c:v>
                </c:pt>
                <c:pt idx="967">
                  <c:v>0.59648800000000002</c:v>
                </c:pt>
                <c:pt idx="968">
                  <c:v>0.59543999999999997</c:v>
                </c:pt>
                <c:pt idx="969">
                  <c:v>0.59543999999999997</c:v>
                </c:pt>
                <c:pt idx="970">
                  <c:v>0.59543999999999997</c:v>
                </c:pt>
                <c:pt idx="971">
                  <c:v>0.59543999999999997</c:v>
                </c:pt>
                <c:pt idx="972">
                  <c:v>0.59542200000000001</c:v>
                </c:pt>
                <c:pt idx="973">
                  <c:v>0.59542200000000001</c:v>
                </c:pt>
                <c:pt idx="974">
                  <c:v>0.5958</c:v>
                </c:pt>
                <c:pt idx="975">
                  <c:v>0.5958</c:v>
                </c:pt>
                <c:pt idx="976">
                  <c:v>0.59670599999999996</c:v>
                </c:pt>
                <c:pt idx="977">
                  <c:v>0.59670599999999996</c:v>
                </c:pt>
                <c:pt idx="978">
                  <c:v>0.59711000000000003</c:v>
                </c:pt>
                <c:pt idx="979">
                  <c:v>0.59711000000000003</c:v>
                </c:pt>
                <c:pt idx="980">
                  <c:v>0.59711000000000003</c:v>
                </c:pt>
                <c:pt idx="981">
                  <c:v>0.59711000000000003</c:v>
                </c:pt>
                <c:pt idx="982">
                  <c:v>0.59711000000000003</c:v>
                </c:pt>
                <c:pt idx="983">
                  <c:v>0.59711000000000003</c:v>
                </c:pt>
                <c:pt idx="984">
                  <c:v>0.59711000000000003</c:v>
                </c:pt>
                <c:pt idx="985">
                  <c:v>0.59711000000000003</c:v>
                </c:pt>
                <c:pt idx="986">
                  <c:v>0.59726100000000004</c:v>
                </c:pt>
                <c:pt idx="987">
                  <c:v>0.59726100000000004</c:v>
                </c:pt>
                <c:pt idx="988">
                  <c:v>0.59741</c:v>
                </c:pt>
                <c:pt idx="989">
                  <c:v>0.59741</c:v>
                </c:pt>
                <c:pt idx="990">
                  <c:v>0.59741</c:v>
                </c:pt>
                <c:pt idx="991">
                  <c:v>0.59741</c:v>
                </c:pt>
                <c:pt idx="992">
                  <c:v>0.59674899999999997</c:v>
                </c:pt>
                <c:pt idx="993">
                  <c:v>0.59674899999999997</c:v>
                </c:pt>
                <c:pt idx="994">
                  <c:v>0.59674899999999997</c:v>
                </c:pt>
                <c:pt idx="995">
                  <c:v>0.59674899999999997</c:v>
                </c:pt>
                <c:pt idx="996">
                  <c:v>0.59684000000000004</c:v>
                </c:pt>
                <c:pt idx="997">
                  <c:v>0.59684000000000004</c:v>
                </c:pt>
                <c:pt idx="998">
                  <c:v>0.59684000000000004</c:v>
                </c:pt>
                <c:pt idx="999">
                  <c:v>0.59734500000000001</c:v>
                </c:pt>
                <c:pt idx="1000">
                  <c:v>0.59734500000000001</c:v>
                </c:pt>
                <c:pt idx="1001">
                  <c:v>0.59734500000000001</c:v>
                </c:pt>
                <c:pt idx="1002">
                  <c:v>0.59789000000000003</c:v>
                </c:pt>
                <c:pt idx="1003">
                  <c:v>0.59789000000000003</c:v>
                </c:pt>
                <c:pt idx="1004">
                  <c:v>0.59789000000000003</c:v>
                </c:pt>
                <c:pt idx="1005">
                  <c:v>0.59838899999999995</c:v>
                </c:pt>
                <c:pt idx="1006">
                  <c:v>0.59838899999999995</c:v>
                </c:pt>
                <c:pt idx="1007">
                  <c:v>0.59838899999999995</c:v>
                </c:pt>
                <c:pt idx="1008">
                  <c:v>0.59838899999999995</c:v>
                </c:pt>
                <c:pt idx="1009">
                  <c:v>0.59838899999999995</c:v>
                </c:pt>
                <c:pt idx="1010">
                  <c:v>0.59838899999999995</c:v>
                </c:pt>
                <c:pt idx="1011">
                  <c:v>0.59838899999999995</c:v>
                </c:pt>
                <c:pt idx="1012">
                  <c:v>0.59838899999999995</c:v>
                </c:pt>
                <c:pt idx="1013">
                  <c:v>0.599823</c:v>
                </c:pt>
                <c:pt idx="1014">
                  <c:v>0.599823</c:v>
                </c:pt>
                <c:pt idx="1015">
                  <c:v>0.599823</c:v>
                </c:pt>
                <c:pt idx="1016">
                  <c:v>0.599823</c:v>
                </c:pt>
                <c:pt idx="1017">
                  <c:v>0.599823</c:v>
                </c:pt>
                <c:pt idx="1018">
                  <c:v>0.59987299999999999</c:v>
                </c:pt>
                <c:pt idx="1019">
                  <c:v>0.59987299999999999</c:v>
                </c:pt>
                <c:pt idx="1020">
                  <c:v>0.59987299999999999</c:v>
                </c:pt>
                <c:pt idx="1021">
                  <c:v>0.59987299999999999</c:v>
                </c:pt>
                <c:pt idx="1022">
                  <c:v>0.59987299999999999</c:v>
                </c:pt>
                <c:pt idx="1023">
                  <c:v>0.59987299999999999</c:v>
                </c:pt>
                <c:pt idx="1024">
                  <c:v>0.60015200000000002</c:v>
                </c:pt>
                <c:pt idx="1025">
                  <c:v>0.60015200000000002</c:v>
                </c:pt>
                <c:pt idx="1026">
                  <c:v>0.60015200000000002</c:v>
                </c:pt>
                <c:pt idx="1027">
                  <c:v>0.60015200000000002</c:v>
                </c:pt>
                <c:pt idx="1028">
                  <c:v>0.60015200000000002</c:v>
                </c:pt>
                <c:pt idx="1029">
                  <c:v>0.60026299999999999</c:v>
                </c:pt>
                <c:pt idx="1030">
                  <c:v>0.60026299999999999</c:v>
                </c:pt>
                <c:pt idx="1031">
                  <c:v>0.59995900000000002</c:v>
                </c:pt>
                <c:pt idx="1032">
                  <c:v>0.59984499999999996</c:v>
                </c:pt>
                <c:pt idx="1033">
                  <c:v>0.59984499999999996</c:v>
                </c:pt>
                <c:pt idx="1034">
                  <c:v>0.59984499999999996</c:v>
                </c:pt>
                <c:pt idx="1035">
                  <c:v>0.60009400000000002</c:v>
                </c:pt>
                <c:pt idx="1036">
                  <c:v>0.60009400000000002</c:v>
                </c:pt>
                <c:pt idx="1037">
                  <c:v>0.60009400000000002</c:v>
                </c:pt>
                <c:pt idx="1038">
                  <c:v>0.60009400000000002</c:v>
                </c:pt>
                <c:pt idx="1039">
                  <c:v>0.60009400000000002</c:v>
                </c:pt>
                <c:pt idx="1040">
                  <c:v>0.60009400000000002</c:v>
                </c:pt>
                <c:pt idx="1041">
                  <c:v>0.60009400000000002</c:v>
                </c:pt>
                <c:pt idx="1042">
                  <c:v>0.60009400000000002</c:v>
                </c:pt>
                <c:pt idx="1043">
                  <c:v>0.59948100000000004</c:v>
                </c:pt>
                <c:pt idx="1044">
                  <c:v>0.59948100000000004</c:v>
                </c:pt>
                <c:pt idx="1045">
                  <c:v>0.59948100000000004</c:v>
                </c:pt>
                <c:pt idx="1046">
                  <c:v>0.59948100000000004</c:v>
                </c:pt>
                <c:pt idx="1047">
                  <c:v>0.59948100000000004</c:v>
                </c:pt>
                <c:pt idx="1048">
                  <c:v>0.59948100000000004</c:v>
                </c:pt>
                <c:pt idx="1049">
                  <c:v>0.59948100000000004</c:v>
                </c:pt>
                <c:pt idx="1050">
                  <c:v>0.59948100000000004</c:v>
                </c:pt>
                <c:pt idx="1051">
                  <c:v>0.59948100000000004</c:v>
                </c:pt>
                <c:pt idx="1052">
                  <c:v>0.59948100000000004</c:v>
                </c:pt>
                <c:pt idx="1053">
                  <c:v>0.59948100000000004</c:v>
                </c:pt>
                <c:pt idx="1054">
                  <c:v>0.59948100000000004</c:v>
                </c:pt>
                <c:pt idx="1055">
                  <c:v>0.59948100000000004</c:v>
                </c:pt>
                <c:pt idx="1056">
                  <c:v>0.59948100000000004</c:v>
                </c:pt>
                <c:pt idx="1057">
                  <c:v>0.59948100000000004</c:v>
                </c:pt>
                <c:pt idx="1058">
                  <c:v>0.59948100000000004</c:v>
                </c:pt>
                <c:pt idx="1059">
                  <c:v>0.59948100000000004</c:v>
                </c:pt>
                <c:pt idx="1060">
                  <c:v>0.59786300000000003</c:v>
                </c:pt>
                <c:pt idx="1061">
                  <c:v>0.59786300000000003</c:v>
                </c:pt>
                <c:pt idx="1062">
                  <c:v>0.59786300000000003</c:v>
                </c:pt>
                <c:pt idx="1063">
                  <c:v>0.59786300000000003</c:v>
                </c:pt>
                <c:pt idx="1064">
                  <c:v>0.59786300000000003</c:v>
                </c:pt>
                <c:pt idx="1065">
                  <c:v>0.59786300000000003</c:v>
                </c:pt>
                <c:pt idx="1066">
                  <c:v>0.59717799999999999</c:v>
                </c:pt>
                <c:pt idx="1067">
                  <c:v>0.59717799999999999</c:v>
                </c:pt>
                <c:pt idx="1068">
                  <c:v>0.59626199999999996</c:v>
                </c:pt>
                <c:pt idx="1069">
                  <c:v>0.59626199999999996</c:v>
                </c:pt>
                <c:pt idx="1070">
                  <c:v>0.59428899999999996</c:v>
                </c:pt>
                <c:pt idx="1071">
                  <c:v>0.59428899999999996</c:v>
                </c:pt>
                <c:pt idx="1072">
                  <c:v>0.59379700000000002</c:v>
                </c:pt>
                <c:pt idx="1073">
                  <c:v>0.59379700000000002</c:v>
                </c:pt>
                <c:pt idx="1074">
                  <c:v>0.59379700000000002</c:v>
                </c:pt>
                <c:pt idx="1075">
                  <c:v>0.59379700000000002</c:v>
                </c:pt>
                <c:pt idx="1076">
                  <c:v>0.59379700000000002</c:v>
                </c:pt>
                <c:pt idx="1077">
                  <c:v>0.593634</c:v>
                </c:pt>
                <c:pt idx="1078">
                  <c:v>0.593634</c:v>
                </c:pt>
                <c:pt idx="1079">
                  <c:v>0.593634</c:v>
                </c:pt>
                <c:pt idx="1080">
                  <c:v>0.593634</c:v>
                </c:pt>
                <c:pt idx="1081">
                  <c:v>0.593634</c:v>
                </c:pt>
                <c:pt idx="1082">
                  <c:v>0.593634</c:v>
                </c:pt>
                <c:pt idx="1083">
                  <c:v>0.593634</c:v>
                </c:pt>
                <c:pt idx="1084">
                  <c:v>0.59463100000000002</c:v>
                </c:pt>
                <c:pt idx="1085">
                  <c:v>0.59463100000000002</c:v>
                </c:pt>
                <c:pt idx="1086">
                  <c:v>0.59460900000000005</c:v>
                </c:pt>
                <c:pt idx="1087">
                  <c:v>0.59460900000000005</c:v>
                </c:pt>
                <c:pt idx="1088">
                  <c:v>0.59460900000000005</c:v>
                </c:pt>
                <c:pt idx="1089">
                  <c:v>0.59460900000000005</c:v>
                </c:pt>
                <c:pt idx="1090">
                  <c:v>0.59449700000000005</c:v>
                </c:pt>
                <c:pt idx="1091">
                  <c:v>0.59449700000000005</c:v>
                </c:pt>
                <c:pt idx="1092">
                  <c:v>0.59449700000000005</c:v>
                </c:pt>
                <c:pt idx="1093">
                  <c:v>0.59471700000000005</c:v>
                </c:pt>
                <c:pt idx="1094">
                  <c:v>0.59471700000000005</c:v>
                </c:pt>
                <c:pt idx="1095">
                  <c:v>0.59471700000000005</c:v>
                </c:pt>
                <c:pt idx="1096">
                  <c:v>0.59518800000000005</c:v>
                </c:pt>
                <c:pt idx="1097">
                  <c:v>0.59518800000000005</c:v>
                </c:pt>
                <c:pt idx="1098">
                  <c:v>0.59482199999999996</c:v>
                </c:pt>
                <c:pt idx="1099">
                  <c:v>0.594082</c:v>
                </c:pt>
                <c:pt idx="1100">
                  <c:v>0.594082</c:v>
                </c:pt>
                <c:pt idx="1101">
                  <c:v>0.59394100000000005</c:v>
                </c:pt>
                <c:pt idx="1102">
                  <c:v>0.59394100000000005</c:v>
                </c:pt>
                <c:pt idx="1103">
                  <c:v>0.59394100000000005</c:v>
                </c:pt>
                <c:pt idx="1104">
                  <c:v>0.59394100000000005</c:v>
                </c:pt>
                <c:pt idx="1105">
                  <c:v>0.59404199999999996</c:v>
                </c:pt>
                <c:pt idx="1106">
                  <c:v>0.59404199999999996</c:v>
                </c:pt>
                <c:pt idx="1107">
                  <c:v>0.59404199999999996</c:v>
                </c:pt>
                <c:pt idx="1108">
                  <c:v>0.59404199999999996</c:v>
                </c:pt>
                <c:pt idx="1109">
                  <c:v>0.59404199999999996</c:v>
                </c:pt>
                <c:pt idx="1110">
                  <c:v>0.59404199999999996</c:v>
                </c:pt>
                <c:pt idx="1111">
                  <c:v>0.59404199999999996</c:v>
                </c:pt>
                <c:pt idx="1112">
                  <c:v>0.59404199999999996</c:v>
                </c:pt>
                <c:pt idx="1113">
                  <c:v>0.59404199999999996</c:v>
                </c:pt>
                <c:pt idx="1114">
                  <c:v>0.59404199999999996</c:v>
                </c:pt>
                <c:pt idx="1115">
                  <c:v>0.59404199999999996</c:v>
                </c:pt>
                <c:pt idx="1116">
                  <c:v>0.59502299999999997</c:v>
                </c:pt>
                <c:pt idx="1117">
                  <c:v>0.59502299999999997</c:v>
                </c:pt>
                <c:pt idx="1118">
                  <c:v>0.59502299999999997</c:v>
                </c:pt>
                <c:pt idx="1119">
                  <c:v>0.59502299999999997</c:v>
                </c:pt>
                <c:pt idx="1120">
                  <c:v>0.59551600000000005</c:v>
                </c:pt>
                <c:pt idx="1121">
                  <c:v>0.59551600000000005</c:v>
                </c:pt>
                <c:pt idx="1122">
                  <c:v>0.59551600000000005</c:v>
                </c:pt>
                <c:pt idx="1123">
                  <c:v>0.59551600000000005</c:v>
                </c:pt>
                <c:pt idx="1124">
                  <c:v>0.59551600000000005</c:v>
                </c:pt>
                <c:pt idx="1125">
                  <c:v>0.59564899999999998</c:v>
                </c:pt>
                <c:pt idx="1126">
                  <c:v>0.59564899999999998</c:v>
                </c:pt>
                <c:pt idx="1127">
                  <c:v>0.59564899999999998</c:v>
                </c:pt>
                <c:pt idx="1128">
                  <c:v>0.59564899999999998</c:v>
                </c:pt>
                <c:pt idx="1129">
                  <c:v>0.59562800000000005</c:v>
                </c:pt>
                <c:pt idx="1130">
                  <c:v>0.59562800000000005</c:v>
                </c:pt>
                <c:pt idx="1131">
                  <c:v>0.59562800000000005</c:v>
                </c:pt>
                <c:pt idx="1132">
                  <c:v>0.59536599999999995</c:v>
                </c:pt>
                <c:pt idx="1133">
                  <c:v>0.59536599999999995</c:v>
                </c:pt>
                <c:pt idx="1134">
                  <c:v>0.59536599999999995</c:v>
                </c:pt>
                <c:pt idx="1135">
                  <c:v>0.59474199999999999</c:v>
                </c:pt>
                <c:pt idx="1136">
                  <c:v>0.59474199999999999</c:v>
                </c:pt>
                <c:pt idx="1137">
                  <c:v>0.59474199999999999</c:v>
                </c:pt>
                <c:pt idx="1138">
                  <c:v>0.59474199999999999</c:v>
                </c:pt>
                <c:pt idx="1139">
                  <c:v>0.59474199999999999</c:v>
                </c:pt>
                <c:pt idx="1140">
                  <c:v>0.59474199999999999</c:v>
                </c:pt>
                <c:pt idx="1141">
                  <c:v>0.59474199999999999</c:v>
                </c:pt>
                <c:pt idx="1142">
                  <c:v>0.59474199999999999</c:v>
                </c:pt>
                <c:pt idx="1143">
                  <c:v>0.59448100000000004</c:v>
                </c:pt>
                <c:pt idx="1144">
                  <c:v>0.59448100000000004</c:v>
                </c:pt>
                <c:pt idx="1145">
                  <c:v>0.59448100000000004</c:v>
                </c:pt>
                <c:pt idx="1146">
                  <c:v>0.59448100000000004</c:v>
                </c:pt>
                <c:pt idx="1147">
                  <c:v>0.59448100000000004</c:v>
                </c:pt>
                <c:pt idx="1148">
                  <c:v>0.59454799999999997</c:v>
                </c:pt>
                <c:pt idx="1149">
                  <c:v>0.59454799999999997</c:v>
                </c:pt>
                <c:pt idx="1150">
                  <c:v>0.59454799999999997</c:v>
                </c:pt>
                <c:pt idx="1151">
                  <c:v>0.595356</c:v>
                </c:pt>
                <c:pt idx="1152">
                  <c:v>0.595356</c:v>
                </c:pt>
                <c:pt idx="1153">
                  <c:v>0.595669</c:v>
                </c:pt>
                <c:pt idx="1154">
                  <c:v>0.595669</c:v>
                </c:pt>
                <c:pt idx="1155">
                  <c:v>0.59558500000000003</c:v>
                </c:pt>
                <c:pt idx="1156">
                  <c:v>0.59558500000000003</c:v>
                </c:pt>
                <c:pt idx="1157">
                  <c:v>0.59558500000000003</c:v>
                </c:pt>
                <c:pt idx="1158">
                  <c:v>0.59558500000000003</c:v>
                </c:pt>
                <c:pt idx="1159">
                  <c:v>0.59558299999999997</c:v>
                </c:pt>
                <c:pt idx="1160">
                  <c:v>0.59558299999999997</c:v>
                </c:pt>
                <c:pt idx="1161">
                  <c:v>0.59562099999999996</c:v>
                </c:pt>
                <c:pt idx="1162">
                  <c:v>0.59562099999999996</c:v>
                </c:pt>
                <c:pt idx="1163">
                  <c:v>0.59562099999999996</c:v>
                </c:pt>
                <c:pt idx="1164">
                  <c:v>0.59581600000000001</c:v>
                </c:pt>
                <c:pt idx="1165">
                  <c:v>0.59581600000000001</c:v>
                </c:pt>
                <c:pt idx="1166">
                  <c:v>0.59581600000000001</c:v>
                </c:pt>
                <c:pt idx="1167">
                  <c:v>0.59584899999999996</c:v>
                </c:pt>
                <c:pt idx="1168">
                  <c:v>0.59584899999999996</c:v>
                </c:pt>
                <c:pt idx="1169">
                  <c:v>0.59584899999999996</c:v>
                </c:pt>
                <c:pt idx="1170">
                  <c:v>0.59584899999999996</c:v>
                </c:pt>
                <c:pt idx="1171">
                  <c:v>0.59584899999999996</c:v>
                </c:pt>
                <c:pt idx="1172">
                  <c:v>0.59584899999999996</c:v>
                </c:pt>
                <c:pt idx="1173">
                  <c:v>0.59588399999999997</c:v>
                </c:pt>
              </c:numCache>
            </c:numRef>
          </c:yVal>
          <c:smooth val="1"/>
          <c:extLst>
            <c:ext xmlns:c16="http://schemas.microsoft.com/office/drawing/2014/chart" uri="{C3380CC4-5D6E-409C-BE32-E72D297353CC}">
              <c16:uniqueId val="{00000001-BCFD-41B4-9E6A-ECC7B98B66A0}"/>
            </c:ext>
          </c:extLst>
        </c:ser>
        <c:ser>
          <c:idx val="2"/>
          <c:order val="2"/>
          <c:tx>
            <c:strRef>
              <c:f>'35'!$D$1</c:f>
              <c:strCache>
                <c:ptCount val="1"/>
                <c:pt idx="0">
                  <c:v>v(out3)</c:v>
                </c:pt>
              </c:strCache>
            </c:strRef>
          </c:tx>
          <c:spPr>
            <a:ln w="25400" cap="rnd">
              <a:solidFill>
                <a:schemeClr val="accent4">
                  <a:lumMod val="75000"/>
                </a:schemeClr>
              </a:solidFill>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'35'!$D$2:$D$1175</c:f>
              <c:numCache>
                <c:formatCode>General</c:formatCode>
                <c:ptCount val="1174"/>
                <c:pt idx="0">
                  <c:v>0.61926099999999995</c:v>
                </c:pt>
                <c:pt idx="1">
                  <c:v>0.61926099999999995</c:v>
                </c:pt>
                <c:pt idx="2">
                  <c:v>0.61920299999999995</c:v>
                </c:pt>
                <c:pt idx="3">
                  <c:v>0.61920299999999995</c:v>
                </c:pt>
                <c:pt idx="4">
                  <c:v>0.61920299999999995</c:v>
                </c:pt>
                <c:pt idx="5">
                  <c:v>0.61920299999999995</c:v>
                </c:pt>
                <c:pt idx="6">
                  <c:v>0.61882199999999998</c:v>
                </c:pt>
                <c:pt idx="7">
                  <c:v>0.619143</c:v>
                </c:pt>
                <c:pt idx="8">
                  <c:v>0.619143</c:v>
                </c:pt>
                <c:pt idx="9">
                  <c:v>0.62073199999999995</c:v>
                </c:pt>
                <c:pt idx="10">
                  <c:v>0.62073199999999995</c:v>
                </c:pt>
                <c:pt idx="11">
                  <c:v>0.62073199999999995</c:v>
                </c:pt>
                <c:pt idx="12">
                  <c:v>0.62073199999999995</c:v>
                </c:pt>
                <c:pt idx="13">
                  <c:v>0.622525</c:v>
                </c:pt>
                <c:pt idx="14">
                  <c:v>0.622525</c:v>
                </c:pt>
                <c:pt idx="15">
                  <c:v>0.62275400000000003</c:v>
                </c:pt>
                <c:pt idx="16">
                  <c:v>0.62275400000000003</c:v>
                </c:pt>
                <c:pt idx="17">
                  <c:v>0.62254900000000002</c:v>
                </c:pt>
                <c:pt idx="18">
                  <c:v>0.62254900000000002</c:v>
                </c:pt>
                <c:pt idx="19">
                  <c:v>0.622116</c:v>
                </c:pt>
                <c:pt idx="20">
                  <c:v>0.622116</c:v>
                </c:pt>
                <c:pt idx="21">
                  <c:v>0.62201200000000001</c:v>
                </c:pt>
                <c:pt idx="22">
                  <c:v>0.62201200000000001</c:v>
                </c:pt>
                <c:pt idx="23">
                  <c:v>0.62218499999999999</c:v>
                </c:pt>
                <c:pt idx="24">
                  <c:v>0.62218499999999999</c:v>
                </c:pt>
                <c:pt idx="25">
                  <c:v>0.62218499999999999</c:v>
                </c:pt>
                <c:pt idx="26">
                  <c:v>0.62322100000000002</c:v>
                </c:pt>
                <c:pt idx="27">
                  <c:v>0.623309</c:v>
                </c:pt>
                <c:pt idx="28">
                  <c:v>0.623309</c:v>
                </c:pt>
                <c:pt idx="29">
                  <c:v>0.623309</c:v>
                </c:pt>
                <c:pt idx="30">
                  <c:v>0.623309</c:v>
                </c:pt>
                <c:pt idx="31">
                  <c:v>0.623309</c:v>
                </c:pt>
                <c:pt idx="32">
                  <c:v>0.62340499999999999</c:v>
                </c:pt>
                <c:pt idx="33">
                  <c:v>0.62340499999999999</c:v>
                </c:pt>
                <c:pt idx="34">
                  <c:v>0.62340499999999999</c:v>
                </c:pt>
                <c:pt idx="35">
                  <c:v>0.62340499999999999</c:v>
                </c:pt>
                <c:pt idx="36">
                  <c:v>0.62340499999999999</c:v>
                </c:pt>
                <c:pt idx="37">
                  <c:v>0.62340499999999999</c:v>
                </c:pt>
                <c:pt idx="38">
                  <c:v>0.62340499999999999</c:v>
                </c:pt>
                <c:pt idx="39">
                  <c:v>0.62340499999999999</c:v>
                </c:pt>
                <c:pt idx="40">
                  <c:v>0.62349699999999997</c:v>
                </c:pt>
                <c:pt idx="41">
                  <c:v>0.62259900000000001</c:v>
                </c:pt>
                <c:pt idx="42">
                  <c:v>0.62259900000000001</c:v>
                </c:pt>
                <c:pt idx="43">
                  <c:v>0.62161599999999995</c:v>
                </c:pt>
                <c:pt idx="44">
                  <c:v>0.62161599999999995</c:v>
                </c:pt>
                <c:pt idx="45">
                  <c:v>0.62161599999999995</c:v>
                </c:pt>
                <c:pt idx="46">
                  <c:v>0.62161599999999995</c:v>
                </c:pt>
                <c:pt idx="47">
                  <c:v>0.62161599999999995</c:v>
                </c:pt>
                <c:pt idx="48">
                  <c:v>0.61970499999999995</c:v>
                </c:pt>
                <c:pt idx="49">
                  <c:v>0.61812199999999995</c:v>
                </c:pt>
                <c:pt idx="50">
                  <c:v>0.61812199999999995</c:v>
                </c:pt>
                <c:pt idx="51">
                  <c:v>0.61629800000000001</c:v>
                </c:pt>
                <c:pt idx="52">
                  <c:v>0.61629800000000001</c:v>
                </c:pt>
                <c:pt idx="53">
                  <c:v>0.61370199999999997</c:v>
                </c:pt>
                <c:pt idx="54">
                  <c:v>0.61370199999999997</c:v>
                </c:pt>
                <c:pt idx="55">
                  <c:v>0.61275500000000005</c:v>
                </c:pt>
                <c:pt idx="56">
                  <c:v>0.61275500000000005</c:v>
                </c:pt>
                <c:pt idx="57">
                  <c:v>0.61275500000000005</c:v>
                </c:pt>
                <c:pt idx="58">
                  <c:v>0.61158299999999999</c:v>
                </c:pt>
                <c:pt idx="59">
                  <c:v>0.61158299999999999</c:v>
                </c:pt>
                <c:pt idx="60">
                  <c:v>0.61055899999999996</c:v>
                </c:pt>
                <c:pt idx="61">
                  <c:v>0.61055899999999996</c:v>
                </c:pt>
                <c:pt idx="62">
                  <c:v>0.60985299999999998</c:v>
                </c:pt>
                <c:pt idx="63">
                  <c:v>0.60985299999999998</c:v>
                </c:pt>
                <c:pt idx="64">
                  <c:v>0.60948800000000003</c:v>
                </c:pt>
                <c:pt idx="65">
                  <c:v>0.60942600000000002</c:v>
                </c:pt>
                <c:pt idx="66">
                  <c:v>0.60942600000000002</c:v>
                </c:pt>
                <c:pt idx="67">
                  <c:v>0.60860899999999996</c:v>
                </c:pt>
                <c:pt idx="68">
                  <c:v>0.60860899999999996</c:v>
                </c:pt>
                <c:pt idx="69">
                  <c:v>0.60860899999999996</c:v>
                </c:pt>
                <c:pt idx="70">
                  <c:v>0.60720300000000005</c:v>
                </c:pt>
                <c:pt idx="71">
                  <c:v>0.60720300000000005</c:v>
                </c:pt>
                <c:pt idx="72">
                  <c:v>0.60641800000000001</c:v>
                </c:pt>
                <c:pt idx="73">
                  <c:v>0.60641800000000001</c:v>
                </c:pt>
                <c:pt idx="74">
                  <c:v>0.60641800000000001</c:v>
                </c:pt>
                <c:pt idx="75">
                  <c:v>0.60641800000000001</c:v>
                </c:pt>
                <c:pt idx="76">
                  <c:v>0.60540099999999997</c:v>
                </c:pt>
                <c:pt idx="77">
                  <c:v>0.60540099999999997</c:v>
                </c:pt>
                <c:pt idx="78">
                  <c:v>0.60569499999999998</c:v>
                </c:pt>
                <c:pt idx="79">
                  <c:v>0.60569499999999998</c:v>
                </c:pt>
                <c:pt idx="80">
                  <c:v>0.60569499999999998</c:v>
                </c:pt>
                <c:pt idx="81">
                  <c:v>0.60569499999999998</c:v>
                </c:pt>
                <c:pt idx="82">
                  <c:v>0.60569499999999998</c:v>
                </c:pt>
                <c:pt idx="83">
                  <c:v>0.60569499999999998</c:v>
                </c:pt>
                <c:pt idx="84">
                  <c:v>0.60569499999999998</c:v>
                </c:pt>
                <c:pt idx="85">
                  <c:v>0.60569499999999998</c:v>
                </c:pt>
                <c:pt idx="86">
                  <c:v>0.60916899999999996</c:v>
                </c:pt>
                <c:pt idx="87">
                  <c:v>0.60916899999999996</c:v>
                </c:pt>
                <c:pt idx="88">
                  <c:v>0.60975699999999999</c:v>
                </c:pt>
                <c:pt idx="89">
                  <c:v>0.61000200000000004</c:v>
                </c:pt>
                <c:pt idx="90">
                  <c:v>0.61000200000000004</c:v>
                </c:pt>
                <c:pt idx="91">
                  <c:v>0.61000200000000004</c:v>
                </c:pt>
                <c:pt idx="92">
                  <c:v>0.61036199999999996</c:v>
                </c:pt>
                <c:pt idx="93">
                  <c:v>0.61036199999999996</c:v>
                </c:pt>
                <c:pt idx="94">
                  <c:v>0.61036199999999996</c:v>
                </c:pt>
                <c:pt idx="95">
                  <c:v>0.61042700000000005</c:v>
                </c:pt>
                <c:pt idx="96">
                  <c:v>0.61042700000000005</c:v>
                </c:pt>
                <c:pt idx="97">
                  <c:v>0.610101</c:v>
                </c:pt>
                <c:pt idx="98">
                  <c:v>0.610101</c:v>
                </c:pt>
                <c:pt idx="99">
                  <c:v>0.610101</c:v>
                </c:pt>
                <c:pt idx="100">
                  <c:v>0.61006300000000002</c:v>
                </c:pt>
                <c:pt idx="101">
                  <c:v>0.61006300000000002</c:v>
                </c:pt>
                <c:pt idx="102">
                  <c:v>0.61038099999999995</c:v>
                </c:pt>
                <c:pt idx="103">
                  <c:v>0.61038099999999995</c:v>
                </c:pt>
                <c:pt idx="104">
                  <c:v>0.611155</c:v>
                </c:pt>
                <c:pt idx="105">
                  <c:v>0.611155</c:v>
                </c:pt>
                <c:pt idx="106">
                  <c:v>0.61243700000000001</c:v>
                </c:pt>
                <c:pt idx="107">
                  <c:v>0.61243700000000001</c:v>
                </c:pt>
                <c:pt idx="108">
                  <c:v>0.61393799999999998</c:v>
                </c:pt>
                <c:pt idx="109">
                  <c:v>0.61393799999999998</c:v>
                </c:pt>
                <c:pt idx="110">
                  <c:v>0.61393799999999998</c:v>
                </c:pt>
                <c:pt idx="111">
                  <c:v>0.61393799999999998</c:v>
                </c:pt>
                <c:pt idx="112">
                  <c:v>0.61702999999999997</c:v>
                </c:pt>
                <c:pt idx="113">
                  <c:v>0.61702999999999997</c:v>
                </c:pt>
                <c:pt idx="114">
                  <c:v>0.61855800000000005</c:v>
                </c:pt>
                <c:pt idx="115">
                  <c:v>0.61926700000000001</c:v>
                </c:pt>
                <c:pt idx="116">
                  <c:v>0.61926700000000001</c:v>
                </c:pt>
                <c:pt idx="117">
                  <c:v>0.61926700000000001</c:v>
                </c:pt>
                <c:pt idx="118">
                  <c:v>0.62063800000000002</c:v>
                </c:pt>
                <c:pt idx="119">
                  <c:v>0.62063800000000002</c:v>
                </c:pt>
                <c:pt idx="120">
                  <c:v>0.62131800000000004</c:v>
                </c:pt>
                <c:pt idx="121">
                  <c:v>0.62131800000000004</c:v>
                </c:pt>
                <c:pt idx="122">
                  <c:v>0.62131800000000004</c:v>
                </c:pt>
                <c:pt idx="123">
                  <c:v>0.62131800000000004</c:v>
                </c:pt>
                <c:pt idx="124">
                  <c:v>0.622336</c:v>
                </c:pt>
                <c:pt idx="125">
                  <c:v>0.622336</c:v>
                </c:pt>
                <c:pt idx="126">
                  <c:v>0.622336</c:v>
                </c:pt>
                <c:pt idx="127">
                  <c:v>0.622336</c:v>
                </c:pt>
                <c:pt idx="128">
                  <c:v>0.622336</c:v>
                </c:pt>
                <c:pt idx="129">
                  <c:v>0.622336</c:v>
                </c:pt>
                <c:pt idx="130">
                  <c:v>0.62379700000000005</c:v>
                </c:pt>
                <c:pt idx="131">
                  <c:v>0.62379700000000005</c:v>
                </c:pt>
                <c:pt idx="132">
                  <c:v>0.62379700000000005</c:v>
                </c:pt>
                <c:pt idx="133">
                  <c:v>0.62470499999999995</c:v>
                </c:pt>
                <c:pt idx="134">
                  <c:v>0.62585100000000005</c:v>
                </c:pt>
                <c:pt idx="135">
                  <c:v>0.62585100000000005</c:v>
                </c:pt>
                <c:pt idx="136">
                  <c:v>0.62743000000000004</c:v>
                </c:pt>
                <c:pt idx="137">
                  <c:v>0.62982899999999997</c:v>
                </c:pt>
                <c:pt idx="138">
                  <c:v>0.63287300000000002</c:v>
                </c:pt>
                <c:pt idx="139">
                  <c:v>0.63454699999999997</c:v>
                </c:pt>
                <c:pt idx="140">
                  <c:v>0.63651000000000002</c:v>
                </c:pt>
                <c:pt idx="141">
                  <c:v>0.63867600000000002</c:v>
                </c:pt>
                <c:pt idx="142">
                  <c:v>0.64437800000000001</c:v>
                </c:pt>
                <c:pt idx="143">
                  <c:v>0.64437800000000001</c:v>
                </c:pt>
                <c:pt idx="144">
                  <c:v>0.64437800000000001</c:v>
                </c:pt>
                <c:pt idx="145">
                  <c:v>0.654617</c:v>
                </c:pt>
                <c:pt idx="146">
                  <c:v>0.66053200000000001</c:v>
                </c:pt>
                <c:pt idx="147">
                  <c:v>0.66053200000000001</c:v>
                </c:pt>
                <c:pt idx="148">
                  <c:v>0.66578300000000001</c:v>
                </c:pt>
                <c:pt idx="149">
                  <c:v>0.66952599999999995</c:v>
                </c:pt>
                <c:pt idx="150">
                  <c:v>0.67264000000000002</c:v>
                </c:pt>
                <c:pt idx="151">
                  <c:v>0.674207</c:v>
                </c:pt>
                <c:pt idx="152">
                  <c:v>0.67520500000000006</c:v>
                </c:pt>
                <c:pt idx="153">
                  <c:v>0.67540599999999995</c:v>
                </c:pt>
                <c:pt idx="154">
                  <c:v>0.67461899999999997</c:v>
                </c:pt>
                <c:pt idx="155">
                  <c:v>0.67336300000000004</c:v>
                </c:pt>
                <c:pt idx="156">
                  <c:v>0.67238799999999999</c:v>
                </c:pt>
                <c:pt idx="157">
                  <c:v>0.67264500000000005</c:v>
                </c:pt>
                <c:pt idx="158">
                  <c:v>0.673149</c:v>
                </c:pt>
                <c:pt idx="159">
                  <c:v>0.673149</c:v>
                </c:pt>
                <c:pt idx="160">
                  <c:v>0.67333399999999999</c:v>
                </c:pt>
                <c:pt idx="161">
                  <c:v>0.67333399999999999</c:v>
                </c:pt>
                <c:pt idx="162">
                  <c:v>0.67323299999999997</c:v>
                </c:pt>
                <c:pt idx="163">
                  <c:v>0.67323299999999997</c:v>
                </c:pt>
                <c:pt idx="164">
                  <c:v>0.67276400000000003</c:v>
                </c:pt>
                <c:pt idx="165">
                  <c:v>0.67276400000000003</c:v>
                </c:pt>
                <c:pt idx="166">
                  <c:v>0.671485</c:v>
                </c:pt>
                <c:pt idx="167">
                  <c:v>0.671485</c:v>
                </c:pt>
                <c:pt idx="168">
                  <c:v>0.671485</c:v>
                </c:pt>
                <c:pt idx="169">
                  <c:v>0.66911600000000004</c:v>
                </c:pt>
                <c:pt idx="170">
                  <c:v>0.66911600000000004</c:v>
                </c:pt>
                <c:pt idx="171">
                  <c:v>0.66860600000000003</c:v>
                </c:pt>
                <c:pt idx="172">
                  <c:v>0.66860600000000003</c:v>
                </c:pt>
                <c:pt idx="173">
                  <c:v>0.66860600000000003</c:v>
                </c:pt>
                <c:pt idx="174">
                  <c:v>0.66586500000000004</c:v>
                </c:pt>
                <c:pt idx="175">
                  <c:v>0.66586500000000004</c:v>
                </c:pt>
                <c:pt idx="176">
                  <c:v>0.664794</c:v>
                </c:pt>
                <c:pt idx="177">
                  <c:v>0.664794</c:v>
                </c:pt>
                <c:pt idx="178">
                  <c:v>0.664794</c:v>
                </c:pt>
                <c:pt idx="179">
                  <c:v>0.664794</c:v>
                </c:pt>
                <c:pt idx="180">
                  <c:v>0.664794</c:v>
                </c:pt>
                <c:pt idx="181">
                  <c:v>0.66176000000000001</c:v>
                </c:pt>
                <c:pt idx="182">
                  <c:v>0.66176000000000001</c:v>
                </c:pt>
                <c:pt idx="183">
                  <c:v>0.66176000000000001</c:v>
                </c:pt>
                <c:pt idx="184">
                  <c:v>0.66176000000000001</c:v>
                </c:pt>
                <c:pt idx="185">
                  <c:v>0.65959500000000004</c:v>
                </c:pt>
                <c:pt idx="186">
                  <c:v>0.65959500000000004</c:v>
                </c:pt>
                <c:pt idx="187">
                  <c:v>0.65959500000000004</c:v>
                </c:pt>
                <c:pt idx="188">
                  <c:v>0.65959500000000004</c:v>
                </c:pt>
                <c:pt idx="189">
                  <c:v>0.65959500000000004</c:v>
                </c:pt>
                <c:pt idx="190">
                  <c:v>0.65959500000000004</c:v>
                </c:pt>
                <c:pt idx="191">
                  <c:v>0.65959500000000004</c:v>
                </c:pt>
                <c:pt idx="192">
                  <c:v>0.65959500000000004</c:v>
                </c:pt>
                <c:pt idx="193">
                  <c:v>0.65959500000000004</c:v>
                </c:pt>
                <c:pt idx="194">
                  <c:v>0.65959500000000004</c:v>
                </c:pt>
                <c:pt idx="195">
                  <c:v>0.65293299999999999</c:v>
                </c:pt>
                <c:pt idx="196">
                  <c:v>0.65261899999999995</c:v>
                </c:pt>
                <c:pt idx="197">
                  <c:v>0.65261899999999995</c:v>
                </c:pt>
                <c:pt idx="198">
                  <c:v>0.65261899999999995</c:v>
                </c:pt>
                <c:pt idx="199">
                  <c:v>0.65261899999999995</c:v>
                </c:pt>
                <c:pt idx="200">
                  <c:v>0.64984699999999995</c:v>
                </c:pt>
                <c:pt idx="201">
                  <c:v>0.64984699999999995</c:v>
                </c:pt>
                <c:pt idx="202">
                  <c:v>0.64858400000000005</c:v>
                </c:pt>
                <c:pt idx="203">
                  <c:v>0.64815599999999995</c:v>
                </c:pt>
                <c:pt idx="204">
                  <c:v>0.64815599999999995</c:v>
                </c:pt>
                <c:pt idx="205">
                  <c:v>0.64700800000000003</c:v>
                </c:pt>
                <c:pt idx="206">
                  <c:v>0.64700800000000003</c:v>
                </c:pt>
                <c:pt idx="207">
                  <c:v>0.64700800000000003</c:v>
                </c:pt>
                <c:pt idx="208">
                  <c:v>0.64583199999999996</c:v>
                </c:pt>
                <c:pt idx="209">
                  <c:v>0.64583199999999996</c:v>
                </c:pt>
                <c:pt idx="210">
                  <c:v>0.64527599999999996</c:v>
                </c:pt>
                <c:pt idx="211">
                  <c:v>0.64516799999999996</c:v>
                </c:pt>
                <c:pt idx="212">
                  <c:v>0.64516799999999996</c:v>
                </c:pt>
                <c:pt idx="213">
                  <c:v>0.64516799999999996</c:v>
                </c:pt>
                <c:pt idx="214">
                  <c:v>0.64317299999999999</c:v>
                </c:pt>
                <c:pt idx="215">
                  <c:v>0.64317299999999999</c:v>
                </c:pt>
                <c:pt idx="216">
                  <c:v>0.64317299999999999</c:v>
                </c:pt>
                <c:pt idx="217">
                  <c:v>0.64094700000000004</c:v>
                </c:pt>
                <c:pt idx="218">
                  <c:v>0.64033399999999996</c:v>
                </c:pt>
                <c:pt idx="219">
                  <c:v>0.64033399999999996</c:v>
                </c:pt>
                <c:pt idx="220">
                  <c:v>0.64033399999999996</c:v>
                </c:pt>
                <c:pt idx="221">
                  <c:v>0.63739999999999997</c:v>
                </c:pt>
                <c:pt idx="222">
                  <c:v>0.63739999999999997</c:v>
                </c:pt>
                <c:pt idx="223">
                  <c:v>0.63587300000000002</c:v>
                </c:pt>
                <c:pt idx="224">
                  <c:v>0.63525500000000001</c:v>
                </c:pt>
                <c:pt idx="225">
                  <c:v>0.63525500000000001</c:v>
                </c:pt>
                <c:pt idx="226">
                  <c:v>0.63468800000000003</c:v>
                </c:pt>
                <c:pt idx="227">
                  <c:v>0.63468800000000003</c:v>
                </c:pt>
                <c:pt idx="228">
                  <c:v>0.634378</c:v>
                </c:pt>
                <c:pt idx="229">
                  <c:v>0.634378</c:v>
                </c:pt>
                <c:pt idx="230">
                  <c:v>0.634378</c:v>
                </c:pt>
                <c:pt idx="231">
                  <c:v>0.634378</c:v>
                </c:pt>
                <c:pt idx="232">
                  <c:v>0.63448800000000005</c:v>
                </c:pt>
                <c:pt idx="233">
                  <c:v>0.63448800000000005</c:v>
                </c:pt>
                <c:pt idx="234">
                  <c:v>0.63448800000000005</c:v>
                </c:pt>
                <c:pt idx="235">
                  <c:v>0.63485599999999998</c:v>
                </c:pt>
                <c:pt idx="236">
                  <c:v>0.63485599999999998</c:v>
                </c:pt>
                <c:pt idx="237">
                  <c:v>0.63485599999999998</c:v>
                </c:pt>
                <c:pt idx="238">
                  <c:v>0.63485599999999998</c:v>
                </c:pt>
                <c:pt idx="239">
                  <c:v>0.63440600000000003</c:v>
                </c:pt>
                <c:pt idx="240">
                  <c:v>0.63414199999999998</c:v>
                </c:pt>
                <c:pt idx="241">
                  <c:v>0.63412299999999999</c:v>
                </c:pt>
                <c:pt idx="242">
                  <c:v>0.63332599999999994</c:v>
                </c:pt>
                <c:pt idx="243">
                  <c:v>0.63332599999999994</c:v>
                </c:pt>
                <c:pt idx="244">
                  <c:v>0.63332599999999994</c:v>
                </c:pt>
                <c:pt idx="245">
                  <c:v>0.63289300000000004</c:v>
                </c:pt>
                <c:pt idx="246">
                  <c:v>0.63289300000000004</c:v>
                </c:pt>
                <c:pt idx="247">
                  <c:v>0.63299300000000003</c:v>
                </c:pt>
                <c:pt idx="248">
                  <c:v>0.63299300000000003</c:v>
                </c:pt>
                <c:pt idx="249">
                  <c:v>0.63304800000000006</c:v>
                </c:pt>
                <c:pt idx="250">
                  <c:v>0.63304800000000006</c:v>
                </c:pt>
                <c:pt idx="251">
                  <c:v>0.63347500000000001</c:v>
                </c:pt>
                <c:pt idx="252">
                  <c:v>0.63347500000000001</c:v>
                </c:pt>
                <c:pt idx="253">
                  <c:v>0.63401200000000002</c:v>
                </c:pt>
                <c:pt idx="254">
                  <c:v>0.63401200000000002</c:v>
                </c:pt>
                <c:pt idx="255">
                  <c:v>0.63401200000000002</c:v>
                </c:pt>
                <c:pt idx="256">
                  <c:v>0.63401200000000002</c:v>
                </c:pt>
                <c:pt idx="257">
                  <c:v>0.63401200000000002</c:v>
                </c:pt>
                <c:pt idx="258">
                  <c:v>0.63401200000000002</c:v>
                </c:pt>
                <c:pt idx="259">
                  <c:v>0.634274</c:v>
                </c:pt>
                <c:pt idx="260">
                  <c:v>0.63368800000000003</c:v>
                </c:pt>
                <c:pt idx="261">
                  <c:v>0.63368800000000003</c:v>
                </c:pt>
                <c:pt idx="262">
                  <c:v>0.63248499999999996</c:v>
                </c:pt>
                <c:pt idx="263">
                  <c:v>0.63248499999999996</c:v>
                </c:pt>
                <c:pt idx="264">
                  <c:v>0.632212</c:v>
                </c:pt>
                <c:pt idx="265">
                  <c:v>0.632212</c:v>
                </c:pt>
                <c:pt idx="266">
                  <c:v>0.63122599999999995</c:v>
                </c:pt>
                <c:pt idx="267">
                  <c:v>0.63122599999999995</c:v>
                </c:pt>
                <c:pt idx="268">
                  <c:v>0.63059600000000005</c:v>
                </c:pt>
                <c:pt idx="269">
                  <c:v>0.63059600000000005</c:v>
                </c:pt>
                <c:pt idx="270">
                  <c:v>0.63059600000000005</c:v>
                </c:pt>
                <c:pt idx="271">
                  <c:v>0.63028499999999998</c:v>
                </c:pt>
                <c:pt idx="272">
                  <c:v>0.63028499999999998</c:v>
                </c:pt>
                <c:pt idx="273">
                  <c:v>0.63028499999999998</c:v>
                </c:pt>
                <c:pt idx="274">
                  <c:v>0.62910999999999995</c:v>
                </c:pt>
                <c:pt idx="275">
                  <c:v>0.62873800000000002</c:v>
                </c:pt>
                <c:pt idx="276">
                  <c:v>0.62873800000000002</c:v>
                </c:pt>
                <c:pt idx="277">
                  <c:v>0.62873800000000002</c:v>
                </c:pt>
                <c:pt idx="278">
                  <c:v>0.62720699999999996</c:v>
                </c:pt>
                <c:pt idx="279">
                  <c:v>0.62720699999999996</c:v>
                </c:pt>
                <c:pt idx="280">
                  <c:v>0.625745</c:v>
                </c:pt>
                <c:pt idx="281">
                  <c:v>0.625745</c:v>
                </c:pt>
                <c:pt idx="282">
                  <c:v>0.625745</c:v>
                </c:pt>
                <c:pt idx="283">
                  <c:v>0.62457499999999999</c:v>
                </c:pt>
                <c:pt idx="284">
                  <c:v>0.62457499999999999</c:v>
                </c:pt>
                <c:pt idx="285">
                  <c:v>0.62457499999999999</c:v>
                </c:pt>
                <c:pt idx="286">
                  <c:v>0.62327999999999995</c:v>
                </c:pt>
                <c:pt idx="287">
                  <c:v>0.62327999999999995</c:v>
                </c:pt>
                <c:pt idx="288">
                  <c:v>0.62252300000000005</c:v>
                </c:pt>
                <c:pt idx="289">
                  <c:v>0.62252300000000005</c:v>
                </c:pt>
                <c:pt idx="290">
                  <c:v>0.62252300000000005</c:v>
                </c:pt>
                <c:pt idx="291">
                  <c:v>0.62252300000000005</c:v>
                </c:pt>
                <c:pt idx="292">
                  <c:v>0.62190299999999998</c:v>
                </c:pt>
                <c:pt idx="293">
                  <c:v>0.62190299999999998</c:v>
                </c:pt>
                <c:pt idx="294">
                  <c:v>0.62190299999999998</c:v>
                </c:pt>
                <c:pt idx="295">
                  <c:v>0.62190299999999998</c:v>
                </c:pt>
                <c:pt idx="296">
                  <c:v>0.62190299999999998</c:v>
                </c:pt>
                <c:pt idx="297">
                  <c:v>0.62166299999999997</c:v>
                </c:pt>
                <c:pt idx="298">
                  <c:v>0.62166299999999997</c:v>
                </c:pt>
                <c:pt idx="299">
                  <c:v>0.62166299999999997</c:v>
                </c:pt>
                <c:pt idx="300">
                  <c:v>0.62166299999999997</c:v>
                </c:pt>
                <c:pt idx="301">
                  <c:v>0.62166299999999997</c:v>
                </c:pt>
                <c:pt idx="302">
                  <c:v>0.62070099999999995</c:v>
                </c:pt>
                <c:pt idx="303">
                  <c:v>0.62070099999999995</c:v>
                </c:pt>
                <c:pt idx="304">
                  <c:v>0.62070099999999995</c:v>
                </c:pt>
                <c:pt idx="305">
                  <c:v>0.62070099999999995</c:v>
                </c:pt>
                <c:pt idx="306">
                  <c:v>0.62070099999999995</c:v>
                </c:pt>
                <c:pt idx="307">
                  <c:v>0.62019299999999999</c:v>
                </c:pt>
                <c:pt idx="308">
                  <c:v>0.62019299999999999</c:v>
                </c:pt>
                <c:pt idx="309">
                  <c:v>0.62019299999999999</c:v>
                </c:pt>
                <c:pt idx="310">
                  <c:v>0.62019299999999999</c:v>
                </c:pt>
                <c:pt idx="311">
                  <c:v>0.62012400000000001</c:v>
                </c:pt>
                <c:pt idx="312">
                  <c:v>0.62012400000000001</c:v>
                </c:pt>
                <c:pt idx="313">
                  <c:v>0.62012400000000001</c:v>
                </c:pt>
                <c:pt idx="314">
                  <c:v>0.62012400000000001</c:v>
                </c:pt>
                <c:pt idx="315">
                  <c:v>0.61796799999999996</c:v>
                </c:pt>
                <c:pt idx="316">
                  <c:v>0.61796799999999996</c:v>
                </c:pt>
                <c:pt idx="317">
                  <c:v>0.61697599999999997</c:v>
                </c:pt>
                <c:pt idx="318">
                  <c:v>0.61697599999999997</c:v>
                </c:pt>
                <c:pt idx="319">
                  <c:v>0.61611199999999999</c:v>
                </c:pt>
                <c:pt idx="320">
                  <c:v>0.61611199999999999</c:v>
                </c:pt>
                <c:pt idx="321">
                  <c:v>0.61611199999999999</c:v>
                </c:pt>
                <c:pt idx="322">
                  <c:v>0.61611199999999999</c:v>
                </c:pt>
                <c:pt idx="323">
                  <c:v>0.61611199999999999</c:v>
                </c:pt>
                <c:pt idx="324">
                  <c:v>0.61385299999999998</c:v>
                </c:pt>
                <c:pt idx="325">
                  <c:v>0.61385299999999998</c:v>
                </c:pt>
                <c:pt idx="326">
                  <c:v>0.61385299999999998</c:v>
                </c:pt>
                <c:pt idx="327">
                  <c:v>0.61319599999999996</c:v>
                </c:pt>
                <c:pt idx="328">
                  <c:v>0.613402</c:v>
                </c:pt>
                <c:pt idx="329">
                  <c:v>0.61421599999999998</c:v>
                </c:pt>
                <c:pt idx="330">
                  <c:v>0.61421599999999998</c:v>
                </c:pt>
                <c:pt idx="331">
                  <c:v>0.61520900000000001</c:v>
                </c:pt>
                <c:pt idx="332">
                  <c:v>0.61520900000000001</c:v>
                </c:pt>
                <c:pt idx="333">
                  <c:v>0.61520900000000001</c:v>
                </c:pt>
                <c:pt idx="334">
                  <c:v>0.61520900000000001</c:v>
                </c:pt>
                <c:pt idx="335">
                  <c:v>0.61520900000000001</c:v>
                </c:pt>
                <c:pt idx="336">
                  <c:v>0.618313</c:v>
                </c:pt>
                <c:pt idx="337">
                  <c:v>0.618313</c:v>
                </c:pt>
                <c:pt idx="338">
                  <c:v>0.618313</c:v>
                </c:pt>
                <c:pt idx="339">
                  <c:v>0.618313</c:v>
                </c:pt>
                <c:pt idx="340">
                  <c:v>0.618313</c:v>
                </c:pt>
                <c:pt idx="341">
                  <c:v>0.618313</c:v>
                </c:pt>
                <c:pt idx="342">
                  <c:v>0.618313</c:v>
                </c:pt>
                <c:pt idx="343">
                  <c:v>0.618313</c:v>
                </c:pt>
                <c:pt idx="344">
                  <c:v>0.619452</c:v>
                </c:pt>
                <c:pt idx="345">
                  <c:v>0.619452</c:v>
                </c:pt>
                <c:pt idx="346">
                  <c:v>0.619452</c:v>
                </c:pt>
                <c:pt idx="347">
                  <c:v>0.61934599999999995</c:v>
                </c:pt>
                <c:pt idx="348">
                  <c:v>0.61934599999999995</c:v>
                </c:pt>
                <c:pt idx="349">
                  <c:v>0.61982599999999999</c:v>
                </c:pt>
                <c:pt idx="350">
                  <c:v>0.61982599999999999</c:v>
                </c:pt>
                <c:pt idx="351">
                  <c:v>0.62053400000000003</c:v>
                </c:pt>
                <c:pt idx="352">
                  <c:v>0.62053400000000003</c:v>
                </c:pt>
                <c:pt idx="353">
                  <c:v>0.62053400000000003</c:v>
                </c:pt>
                <c:pt idx="354">
                  <c:v>0.62053400000000003</c:v>
                </c:pt>
                <c:pt idx="355">
                  <c:v>0.62081600000000003</c:v>
                </c:pt>
                <c:pt idx="356">
                  <c:v>0.62081600000000003</c:v>
                </c:pt>
                <c:pt idx="357">
                  <c:v>0.62081600000000003</c:v>
                </c:pt>
                <c:pt idx="358">
                  <c:v>0.62109599999999998</c:v>
                </c:pt>
                <c:pt idx="359">
                  <c:v>0.62109599999999998</c:v>
                </c:pt>
                <c:pt idx="360">
                  <c:v>0.62151000000000001</c:v>
                </c:pt>
                <c:pt idx="361">
                  <c:v>0.62151000000000001</c:v>
                </c:pt>
                <c:pt idx="362">
                  <c:v>0.62151000000000001</c:v>
                </c:pt>
                <c:pt idx="363">
                  <c:v>0.62207100000000004</c:v>
                </c:pt>
                <c:pt idx="364">
                  <c:v>0.62207100000000004</c:v>
                </c:pt>
                <c:pt idx="365">
                  <c:v>0.62207100000000004</c:v>
                </c:pt>
                <c:pt idx="366">
                  <c:v>0.62284200000000001</c:v>
                </c:pt>
                <c:pt idx="367">
                  <c:v>0.62284200000000001</c:v>
                </c:pt>
                <c:pt idx="368">
                  <c:v>0.62284200000000001</c:v>
                </c:pt>
                <c:pt idx="369">
                  <c:v>0.62291600000000003</c:v>
                </c:pt>
                <c:pt idx="370">
                  <c:v>0.62291600000000003</c:v>
                </c:pt>
                <c:pt idx="371">
                  <c:v>0.62291600000000003</c:v>
                </c:pt>
                <c:pt idx="372">
                  <c:v>0.62330300000000005</c:v>
                </c:pt>
                <c:pt idx="373">
                  <c:v>0.62330300000000005</c:v>
                </c:pt>
                <c:pt idx="374">
                  <c:v>0.62330300000000005</c:v>
                </c:pt>
                <c:pt idx="375">
                  <c:v>0.62330300000000005</c:v>
                </c:pt>
                <c:pt idx="376">
                  <c:v>0.62330300000000005</c:v>
                </c:pt>
                <c:pt idx="377">
                  <c:v>0.62330300000000005</c:v>
                </c:pt>
                <c:pt idx="378">
                  <c:v>0.62457099999999999</c:v>
                </c:pt>
                <c:pt idx="379">
                  <c:v>0.62457099999999999</c:v>
                </c:pt>
                <c:pt idx="380">
                  <c:v>0.62536700000000001</c:v>
                </c:pt>
                <c:pt idx="381">
                  <c:v>0.62536700000000001</c:v>
                </c:pt>
                <c:pt idx="382">
                  <c:v>0.62536700000000001</c:v>
                </c:pt>
                <c:pt idx="383">
                  <c:v>0.62536700000000001</c:v>
                </c:pt>
                <c:pt idx="384">
                  <c:v>0.62526999999999999</c:v>
                </c:pt>
                <c:pt idx="385">
                  <c:v>0.62526999999999999</c:v>
                </c:pt>
                <c:pt idx="386">
                  <c:v>0.62526999999999999</c:v>
                </c:pt>
                <c:pt idx="387">
                  <c:v>0.62526999999999999</c:v>
                </c:pt>
                <c:pt idx="388">
                  <c:v>0.62526999999999999</c:v>
                </c:pt>
                <c:pt idx="389">
                  <c:v>0.62526999999999999</c:v>
                </c:pt>
                <c:pt idx="390">
                  <c:v>0.62526999999999999</c:v>
                </c:pt>
                <c:pt idx="391">
                  <c:v>0.62526999999999999</c:v>
                </c:pt>
                <c:pt idx="392">
                  <c:v>0.624282</c:v>
                </c:pt>
                <c:pt idx="393">
                  <c:v>0.624282</c:v>
                </c:pt>
                <c:pt idx="394">
                  <c:v>0.624282</c:v>
                </c:pt>
                <c:pt idx="395">
                  <c:v>0.624282</c:v>
                </c:pt>
                <c:pt idx="396">
                  <c:v>0.624282</c:v>
                </c:pt>
                <c:pt idx="397">
                  <c:v>0.62402299999999999</c:v>
                </c:pt>
                <c:pt idx="398">
                  <c:v>0.62402299999999999</c:v>
                </c:pt>
                <c:pt idx="399">
                  <c:v>0.62402299999999999</c:v>
                </c:pt>
                <c:pt idx="400">
                  <c:v>0.62382599999999999</c:v>
                </c:pt>
                <c:pt idx="401">
                  <c:v>0.62382599999999999</c:v>
                </c:pt>
                <c:pt idx="402">
                  <c:v>0.62389799999999995</c:v>
                </c:pt>
                <c:pt idx="403">
                  <c:v>0.62389799999999995</c:v>
                </c:pt>
                <c:pt idx="404">
                  <c:v>0.62423799999999996</c:v>
                </c:pt>
                <c:pt idx="405">
                  <c:v>0.62423799999999996</c:v>
                </c:pt>
                <c:pt idx="406">
                  <c:v>0.62423799999999996</c:v>
                </c:pt>
                <c:pt idx="407">
                  <c:v>0.62532500000000002</c:v>
                </c:pt>
                <c:pt idx="408">
                  <c:v>0.62532500000000002</c:v>
                </c:pt>
                <c:pt idx="409">
                  <c:v>0.62581299999999995</c:v>
                </c:pt>
                <c:pt idx="410">
                  <c:v>0.62581299999999995</c:v>
                </c:pt>
                <c:pt idx="411">
                  <c:v>0.62638499999999997</c:v>
                </c:pt>
                <c:pt idx="412">
                  <c:v>0.62638499999999997</c:v>
                </c:pt>
                <c:pt idx="413">
                  <c:v>0.62638499999999997</c:v>
                </c:pt>
                <c:pt idx="414">
                  <c:v>0.62638499999999997</c:v>
                </c:pt>
                <c:pt idx="415">
                  <c:v>0.626691</c:v>
                </c:pt>
                <c:pt idx="416">
                  <c:v>0.626691</c:v>
                </c:pt>
                <c:pt idx="417">
                  <c:v>0.626691</c:v>
                </c:pt>
                <c:pt idx="418">
                  <c:v>0.626691</c:v>
                </c:pt>
                <c:pt idx="419">
                  <c:v>0.626691</c:v>
                </c:pt>
                <c:pt idx="420">
                  <c:v>0.626691</c:v>
                </c:pt>
                <c:pt idx="421">
                  <c:v>0.626691</c:v>
                </c:pt>
                <c:pt idx="422">
                  <c:v>0.626691</c:v>
                </c:pt>
                <c:pt idx="423">
                  <c:v>0.62668199999999996</c:v>
                </c:pt>
                <c:pt idx="424">
                  <c:v>0.62668199999999996</c:v>
                </c:pt>
                <c:pt idx="425">
                  <c:v>0.62668199999999996</c:v>
                </c:pt>
                <c:pt idx="426">
                  <c:v>0.62668199999999996</c:v>
                </c:pt>
                <c:pt idx="427">
                  <c:v>0.62671299999999996</c:v>
                </c:pt>
                <c:pt idx="428">
                  <c:v>0.62671299999999996</c:v>
                </c:pt>
                <c:pt idx="429">
                  <c:v>0.62671299999999996</c:v>
                </c:pt>
                <c:pt idx="430">
                  <c:v>0.62671299999999996</c:v>
                </c:pt>
                <c:pt idx="431">
                  <c:v>0.62697199999999997</c:v>
                </c:pt>
                <c:pt idx="432">
                  <c:v>0.62697199999999997</c:v>
                </c:pt>
                <c:pt idx="433">
                  <c:v>0.62772499999999998</c:v>
                </c:pt>
                <c:pt idx="434">
                  <c:v>0.62772499999999998</c:v>
                </c:pt>
                <c:pt idx="435">
                  <c:v>0.62772499999999998</c:v>
                </c:pt>
                <c:pt idx="436">
                  <c:v>0.62856800000000002</c:v>
                </c:pt>
                <c:pt idx="437">
                  <c:v>0.62856800000000002</c:v>
                </c:pt>
                <c:pt idx="438">
                  <c:v>0.62856800000000002</c:v>
                </c:pt>
                <c:pt idx="439">
                  <c:v>0.62856800000000002</c:v>
                </c:pt>
                <c:pt idx="440">
                  <c:v>0.62856800000000002</c:v>
                </c:pt>
                <c:pt idx="441">
                  <c:v>0.62989600000000001</c:v>
                </c:pt>
                <c:pt idx="442">
                  <c:v>0.62989600000000001</c:v>
                </c:pt>
                <c:pt idx="443">
                  <c:v>0.62989600000000001</c:v>
                </c:pt>
                <c:pt idx="444">
                  <c:v>0.62989600000000001</c:v>
                </c:pt>
                <c:pt idx="445">
                  <c:v>0.63114599999999998</c:v>
                </c:pt>
                <c:pt idx="446">
                  <c:v>0.63114599999999998</c:v>
                </c:pt>
                <c:pt idx="447">
                  <c:v>0.63114599999999998</c:v>
                </c:pt>
                <c:pt idx="448">
                  <c:v>0.63114599999999998</c:v>
                </c:pt>
                <c:pt idx="449">
                  <c:v>0.63114599999999998</c:v>
                </c:pt>
                <c:pt idx="450">
                  <c:v>0.63114599999999998</c:v>
                </c:pt>
                <c:pt idx="451">
                  <c:v>0.63114599999999998</c:v>
                </c:pt>
                <c:pt idx="452">
                  <c:v>0.63114599999999998</c:v>
                </c:pt>
                <c:pt idx="453">
                  <c:v>0.63114599999999998</c:v>
                </c:pt>
                <c:pt idx="454">
                  <c:v>0.633714</c:v>
                </c:pt>
                <c:pt idx="455">
                  <c:v>0.633714</c:v>
                </c:pt>
                <c:pt idx="456">
                  <c:v>0.633714</c:v>
                </c:pt>
                <c:pt idx="457">
                  <c:v>0.633714</c:v>
                </c:pt>
                <c:pt idx="458">
                  <c:v>0.633714</c:v>
                </c:pt>
                <c:pt idx="459">
                  <c:v>0.633714</c:v>
                </c:pt>
                <c:pt idx="460">
                  <c:v>0.633714</c:v>
                </c:pt>
                <c:pt idx="461">
                  <c:v>0.633714</c:v>
                </c:pt>
                <c:pt idx="462">
                  <c:v>0.633714</c:v>
                </c:pt>
                <c:pt idx="463">
                  <c:v>0.633714</c:v>
                </c:pt>
                <c:pt idx="464">
                  <c:v>0.633714</c:v>
                </c:pt>
                <c:pt idx="465">
                  <c:v>0.633714</c:v>
                </c:pt>
                <c:pt idx="466">
                  <c:v>0.63681500000000002</c:v>
                </c:pt>
                <c:pt idx="467">
                  <c:v>0.63681500000000002</c:v>
                </c:pt>
                <c:pt idx="468">
                  <c:v>0.63681500000000002</c:v>
                </c:pt>
                <c:pt idx="469">
                  <c:v>0.63681500000000002</c:v>
                </c:pt>
                <c:pt idx="470">
                  <c:v>0.63829599999999997</c:v>
                </c:pt>
                <c:pt idx="471">
                  <c:v>0.63829599999999997</c:v>
                </c:pt>
                <c:pt idx="472">
                  <c:v>0.63829599999999997</c:v>
                </c:pt>
                <c:pt idx="473">
                  <c:v>0.63829599999999997</c:v>
                </c:pt>
                <c:pt idx="474">
                  <c:v>0.63829599999999997</c:v>
                </c:pt>
                <c:pt idx="475">
                  <c:v>0.64100000000000001</c:v>
                </c:pt>
                <c:pt idx="476">
                  <c:v>0.64100000000000001</c:v>
                </c:pt>
                <c:pt idx="477">
                  <c:v>0.64100000000000001</c:v>
                </c:pt>
                <c:pt idx="478">
                  <c:v>0.64100000000000001</c:v>
                </c:pt>
                <c:pt idx="479">
                  <c:v>0.64100000000000001</c:v>
                </c:pt>
                <c:pt idx="480">
                  <c:v>0.64100000000000001</c:v>
                </c:pt>
                <c:pt idx="481">
                  <c:v>0.64297199999999999</c:v>
                </c:pt>
                <c:pt idx="482">
                  <c:v>0.64297199999999999</c:v>
                </c:pt>
                <c:pt idx="483">
                  <c:v>0.64297199999999999</c:v>
                </c:pt>
                <c:pt idx="484">
                  <c:v>0.64297199999999999</c:v>
                </c:pt>
                <c:pt idx="485">
                  <c:v>0.64531799999999995</c:v>
                </c:pt>
                <c:pt idx="486">
                  <c:v>0.64531799999999995</c:v>
                </c:pt>
                <c:pt idx="487">
                  <c:v>0.64663199999999998</c:v>
                </c:pt>
                <c:pt idx="488">
                  <c:v>0.64663199999999998</c:v>
                </c:pt>
                <c:pt idx="489">
                  <c:v>0.64663199999999998</c:v>
                </c:pt>
                <c:pt idx="490">
                  <c:v>0.64826300000000003</c:v>
                </c:pt>
                <c:pt idx="491">
                  <c:v>0.64826300000000003</c:v>
                </c:pt>
                <c:pt idx="492">
                  <c:v>0.64826300000000003</c:v>
                </c:pt>
                <c:pt idx="493">
                  <c:v>0.64826300000000003</c:v>
                </c:pt>
                <c:pt idx="494">
                  <c:v>0.64826300000000003</c:v>
                </c:pt>
                <c:pt idx="495">
                  <c:v>0.64826300000000003</c:v>
                </c:pt>
                <c:pt idx="496">
                  <c:v>0.64826300000000003</c:v>
                </c:pt>
                <c:pt idx="497">
                  <c:v>0.64826300000000003</c:v>
                </c:pt>
                <c:pt idx="498">
                  <c:v>0.64826300000000003</c:v>
                </c:pt>
                <c:pt idx="499">
                  <c:v>0.64826300000000003</c:v>
                </c:pt>
                <c:pt idx="500">
                  <c:v>0.64826300000000003</c:v>
                </c:pt>
                <c:pt idx="501">
                  <c:v>0.64826300000000003</c:v>
                </c:pt>
                <c:pt idx="502">
                  <c:v>0.64826300000000003</c:v>
                </c:pt>
                <c:pt idx="503">
                  <c:v>0.64826300000000003</c:v>
                </c:pt>
                <c:pt idx="504">
                  <c:v>0.64826300000000003</c:v>
                </c:pt>
                <c:pt idx="505">
                  <c:v>0.64826300000000003</c:v>
                </c:pt>
                <c:pt idx="506">
                  <c:v>0.64826300000000003</c:v>
                </c:pt>
                <c:pt idx="507">
                  <c:v>0.64826300000000003</c:v>
                </c:pt>
                <c:pt idx="508">
                  <c:v>0.65621600000000002</c:v>
                </c:pt>
                <c:pt idx="509">
                  <c:v>0.65621600000000002</c:v>
                </c:pt>
                <c:pt idx="510">
                  <c:v>0.65701399999999999</c:v>
                </c:pt>
                <c:pt idx="511">
                  <c:v>0.65701399999999999</c:v>
                </c:pt>
                <c:pt idx="512">
                  <c:v>0.65701399999999999</c:v>
                </c:pt>
                <c:pt idx="513">
                  <c:v>0.65701399999999999</c:v>
                </c:pt>
                <c:pt idx="514">
                  <c:v>0.65701399999999999</c:v>
                </c:pt>
                <c:pt idx="515">
                  <c:v>0.65701399999999999</c:v>
                </c:pt>
                <c:pt idx="516">
                  <c:v>0.65919899999999998</c:v>
                </c:pt>
                <c:pt idx="517">
                  <c:v>0.65919899999999998</c:v>
                </c:pt>
                <c:pt idx="518">
                  <c:v>0.65919899999999998</c:v>
                </c:pt>
                <c:pt idx="519">
                  <c:v>0.65919899999999998</c:v>
                </c:pt>
                <c:pt idx="520">
                  <c:v>0.66181000000000001</c:v>
                </c:pt>
                <c:pt idx="521">
                  <c:v>0.66181000000000001</c:v>
                </c:pt>
                <c:pt idx="522">
                  <c:v>0.66181000000000001</c:v>
                </c:pt>
                <c:pt idx="523">
                  <c:v>0.66322999999999999</c:v>
                </c:pt>
                <c:pt idx="524">
                  <c:v>0.66322999999999999</c:v>
                </c:pt>
                <c:pt idx="525">
                  <c:v>0.66422599999999998</c:v>
                </c:pt>
                <c:pt idx="526">
                  <c:v>0.66422599999999998</c:v>
                </c:pt>
                <c:pt idx="527">
                  <c:v>0.66564699999999999</c:v>
                </c:pt>
                <c:pt idx="528">
                  <c:v>0.66564699999999999</c:v>
                </c:pt>
                <c:pt idx="529">
                  <c:v>0.66564699999999999</c:v>
                </c:pt>
                <c:pt idx="530">
                  <c:v>0.66738900000000001</c:v>
                </c:pt>
                <c:pt idx="531">
                  <c:v>0.66738900000000001</c:v>
                </c:pt>
                <c:pt idx="532">
                  <c:v>0.66738900000000001</c:v>
                </c:pt>
                <c:pt idx="533">
                  <c:v>0.66931600000000002</c:v>
                </c:pt>
                <c:pt idx="534">
                  <c:v>0.66931600000000002</c:v>
                </c:pt>
                <c:pt idx="535">
                  <c:v>0.66931600000000002</c:v>
                </c:pt>
                <c:pt idx="536">
                  <c:v>0.66931600000000002</c:v>
                </c:pt>
                <c:pt idx="537">
                  <c:v>0.66931600000000002</c:v>
                </c:pt>
                <c:pt idx="538">
                  <c:v>0.67302899999999999</c:v>
                </c:pt>
                <c:pt idx="539">
                  <c:v>0.67302899999999999</c:v>
                </c:pt>
                <c:pt idx="540">
                  <c:v>0.67375200000000002</c:v>
                </c:pt>
                <c:pt idx="541">
                  <c:v>0.67375200000000002</c:v>
                </c:pt>
                <c:pt idx="542">
                  <c:v>0.67375200000000002</c:v>
                </c:pt>
                <c:pt idx="543">
                  <c:v>0.67478099999999996</c:v>
                </c:pt>
                <c:pt idx="544">
                  <c:v>0.67478099999999996</c:v>
                </c:pt>
                <c:pt idx="545">
                  <c:v>0.67478099999999996</c:v>
                </c:pt>
                <c:pt idx="546">
                  <c:v>0.67478099999999996</c:v>
                </c:pt>
                <c:pt idx="547">
                  <c:v>0.67478099999999996</c:v>
                </c:pt>
                <c:pt idx="548">
                  <c:v>0.67590499999999998</c:v>
                </c:pt>
                <c:pt idx="549">
                  <c:v>0.67590499999999998</c:v>
                </c:pt>
                <c:pt idx="550">
                  <c:v>0.67590499999999998</c:v>
                </c:pt>
                <c:pt idx="551">
                  <c:v>0.67590499999999998</c:v>
                </c:pt>
                <c:pt idx="552">
                  <c:v>0.67590499999999998</c:v>
                </c:pt>
                <c:pt idx="553">
                  <c:v>0.67678899999999997</c:v>
                </c:pt>
                <c:pt idx="554">
                  <c:v>0.67678899999999997</c:v>
                </c:pt>
                <c:pt idx="555">
                  <c:v>0.67678899999999997</c:v>
                </c:pt>
                <c:pt idx="556">
                  <c:v>0.67678899999999997</c:v>
                </c:pt>
                <c:pt idx="557">
                  <c:v>0.67678899999999997</c:v>
                </c:pt>
                <c:pt idx="558">
                  <c:v>0.67786599999999997</c:v>
                </c:pt>
                <c:pt idx="559">
                  <c:v>0.67786599999999997</c:v>
                </c:pt>
                <c:pt idx="560">
                  <c:v>0.67786599999999997</c:v>
                </c:pt>
                <c:pt idx="561">
                  <c:v>0.67911299999999997</c:v>
                </c:pt>
                <c:pt idx="562">
                  <c:v>0.67911299999999997</c:v>
                </c:pt>
                <c:pt idx="563">
                  <c:v>0.67911299999999997</c:v>
                </c:pt>
                <c:pt idx="564">
                  <c:v>0.67911299999999997</c:v>
                </c:pt>
                <c:pt idx="565">
                  <c:v>0.67911299999999997</c:v>
                </c:pt>
                <c:pt idx="566">
                  <c:v>0.67911299999999997</c:v>
                </c:pt>
                <c:pt idx="567">
                  <c:v>0.68141600000000002</c:v>
                </c:pt>
                <c:pt idx="568">
                  <c:v>0.68141600000000002</c:v>
                </c:pt>
                <c:pt idx="569">
                  <c:v>0.68141600000000002</c:v>
                </c:pt>
                <c:pt idx="570">
                  <c:v>0.681952</c:v>
                </c:pt>
                <c:pt idx="571">
                  <c:v>0.681952</c:v>
                </c:pt>
                <c:pt idx="572">
                  <c:v>0.681952</c:v>
                </c:pt>
                <c:pt idx="573">
                  <c:v>0.68262699999999998</c:v>
                </c:pt>
                <c:pt idx="574">
                  <c:v>0.68262699999999998</c:v>
                </c:pt>
                <c:pt idx="575">
                  <c:v>0.68262699999999998</c:v>
                </c:pt>
                <c:pt idx="576">
                  <c:v>0.68262699999999998</c:v>
                </c:pt>
                <c:pt idx="577">
                  <c:v>0.68262699999999998</c:v>
                </c:pt>
                <c:pt idx="578">
                  <c:v>0.68387399999999998</c:v>
                </c:pt>
                <c:pt idx="579">
                  <c:v>0.68387399999999998</c:v>
                </c:pt>
                <c:pt idx="580">
                  <c:v>0.68387399999999998</c:v>
                </c:pt>
                <c:pt idx="581">
                  <c:v>0.68474100000000004</c:v>
                </c:pt>
                <c:pt idx="582">
                  <c:v>0.68503700000000001</c:v>
                </c:pt>
                <c:pt idx="583">
                  <c:v>0.68503700000000001</c:v>
                </c:pt>
                <c:pt idx="584">
                  <c:v>0.68503700000000001</c:v>
                </c:pt>
                <c:pt idx="585">
                  <c:v>0.68503700000000001</c:v>
                </c:pt>
                <c:pt idx="586">
                  <c:v>0.68620199999999998</c:v>
                </c:pt>
                <c:pt idx="587">
                  <c:v>0.68620199999999998</c:v>
                </c:pt>
                <c:pt idx="588">
                  <c:v>0.68620199999999998</c:v>
                </c:pt>
                <c:pt idx="589">
                  <c:v>0.68620199999999998</c:v>
                </c:pt>
                <c:pt idx="590">
                  <c:v>0.68811999999999995</c:v>
                </c:pt>
                <c:pt idx="591">
                  <c:v>0.68811999999999995</c:v>
                </c:pt>
                <c:pt idx="592">
                  <c:v>0.68894699999999998</c:v>
                </c:pt>
                <c:pt idx="593">
                  <c:v>0.68894699999999998</c:v>
                </c:pt>
                <c:pt idx="594">
                  <c:v>0.68894699999999998</c:v>
                </c:pt>
                <c:pt idx="595">
                  <c:v>0.68909500000000001</c:v>
                </c:pt>
                <c:pt idx="596">
                  <c:v>0.68909500000000001</c:v>
                </c:pt>
                <c:pt idx="597">
                  <c:v>0.68909500000000001</c:v>
                </c:pt>
                <c:pt idx="598">
                  <c:v>0.68909500000000001</c:v>
                </c:pt>
                <c:pt idx="599">
                  <c:v>0.68909500000000001</c:v>
                </c:pt>
                <c:pt idx="600">
                  <c:v>0.68909500000000001</c:v>
                </c:pt>
                <c:pt idx="601">
                  <c:v>0.68909500000000001</c:v>
                </c:pt>
                <c:pt idx="602">
                  <c:v>0.68898000000000004</c:v>
                </c:pt>
                <c:pt idx="603">
                  <c:v>0.68898000000000004</c:v>
                </c:pt>
                <c:pt idx="604">
                  <c:v>0.68898000000000004</c:v>
                </c:pt>
                <c:pt idx="605">
                  <c:v>0.68898000000000004</c:v>
                </c:pt>
                <c:pt idx="606">
                  <c:v>0.68898000000000004</c:v>
                </c:pt>
                <c:pt idx="607">
                  <c:v>0.68898000000000004</c:v>
                </c:pt>
                <c:pt idx="608">
                  <c:v>0.68898000000000004</c:v>
                </c:pt>
                <c:pt idx="609">
                  <c:v>0.68898000000000004</c:v>
                </c:pt>
                <c:pt idx="610">
                  <c:v>0.68950500000000003</c:v>
                </c:pt>
                <c:pt idx="611">
                  <c:v>0.68950500000000003</c:v>
                </c:pt>
                <c:pt idx="612">
                  <c:v>0.68950500000000003</c:v>
                </c:pt>
                <c:pt idx="613">
                  <c:v>0.68950500000000003</c:v>
                </c:pt>
                <c:pt idx="614">
                  <c:v>0.69001999999999997</c:v>
                </c:pt>
                <c:pt idx="615">
                  <c:v>0.69001999999999997</c:v>
                </c:pt>
                <c:pt idx="616">
                  <c:v>0.69001999999999997</c:v>
                </c:pt>
                <c:pt idx="617">
                  <c:v>0.69001999999999997</c:v>
                </c:pt>
                <c:pt idx="618">
                  <c:v>0.69001999999999997</c:v>
                </c:pt>
                <c:pt idx="619">
                  <c:v>0.69116599999999995</c:v>
                </c:pt>
                <c:pt idx="620">
                  <c:v>0.69116599999999995</c:v>
                </c:pt>
                <c:pt idx="621">
                  <c:v>0.69116599999999995</c:v>
                </c:pt>
                <c:pt idx="622">
                  <c:v>0.69166099999999997</c:v>
                </c:pt>
                <c:pt idx="623">
                  <c:v>0.69166099999999997</c:v>
                </c:pt>
                <c:pt idx="624">
                  <c:v>0.69166099999999997</c:v>
                </c:pt>
                <c:pt idx="625">
                  <c:v>0.69171400000000005</c:v>
                </c:pt>
                <c:pt idx="626">
                  <c:v>0.69171400000000005</c:v>
                </c:pt>
                <c:pt idx="627">
                  <c:v>0.69171400000000005</c:v>
                </c:pt>
                <c:pt idx="628">
                  <c:v>0.69171400000000005</c:v>
                </c:pt>
                <c:pt idx="629">
                  <c:v>0.69097900000000001</c:v>
                </c:pt>
                <c:pt idx="630">
                  <c:v>0.69097900000000001</c:v>
                </c:pt>
                <c:pt idx="631">
                  <c:v>0.69054000000000004</c:v>
                </c:pt>
                <c:pt idx="632">
                  <c:v>0.69054000000000004</c:v>
                </c:pt>
                <c:pt idx="633">
                  <c:v>0.69054000000000004</c:v>
                </c:pt>
                <c:pt idx="634">
                  <c:v>0.69016</c:v>
                </c:pt>
                <c:pt idx="635">
                  <c:v>0.69016</c:v>
                </c:pt>
                <c:pt idx="636">
                  <c:v>0.69016</c:v>
                </c:pt>
                <c:pt idx="637">
                  <c:v>0.69016</c:v>
                </c:pt>
                <c:pt idx="638">
                  <c:v>0.69016</c:v>
                </c:pt>
                <c:pt idx="639">
                  <c:v>0.69016</c:v>
                </c:pt>
                <c:pt idx="640">
                  <c:v>0.69016</c:v>
                </c:pt>
                <c:pt idx="641">
                  <c:v>0.69016</c:v>
                </c:pt>
                <c:pt idx="642">
                  <c:v>0.68931799999999999</c:v>
                </c:pt>
                <c:pt idx="643">
                  <c:v>0.68931799999999999</c:v>
                </c:pt>
                <c:pt idx="644">
                  <c:v>0.68931799999999999</c:v>
                </c:pt>
                <c:pt idx="645">
                  <c:v>0.68931799999999999</c:v>
                </c:pt>
                <c:pt idx="646">
                  <c:v>0.68886499999999995</c:v>
                </c:pt>
                <c:pt idx="647">
                  <c:v>0.68886499999999995</c:v>
                </c:pt>
                <c:pt idx="648">
                  <c:v>0.68886499999999995</c:v>
                </c:pt>
                <c:pt idx="649">
                  <c:v>0.68861000000000006</c:v>
                </c:pt>
                <c:pt idx="650">
                  <c:v>0.68861000000000006</c:v>
                </c:pt>
                <c:pt idx="651">
                  <c:v>0.68861000000000006</c:v>
                </c:pt>
                <c:pt idx="652">
                  <c:v>0.68866899999999998</c:v>
                </c:pt>
                <c:pt idx="653">
                  <c:v>0.68866899999999998</c:v>
                </c:pt>
                <c:pt idx="654">
                  <c:v>0.68866899999999998</c:v>
                </c:pt>
                <c:pt idx="655">
                  <c:v>0.68866899999999998</c:v>
                </c:pt>
                <c:pt idx="656">
                  <c:v>0.68864899999999996</c:v>
                </c:pt>
                <c:pt idx="657">
                  <c:v>0.68864899999999996</c:v>
                </c:pt>
                <c:pt idx="658">
                  <c:v>0.68864899999999996</c:v>
                </c:pt>
                <c:pt idx="659">
                  <c:v>0.68864899999999996</c:v>
                </c:pt>
                <c:pt idx="660">
                  <c:v>0.68864899999999996</c:v>
                </c:pt>
                <c:pt idx="661">
                  <c:v>0.68887500000000002</c:v>
                </c:pt>
                <c:pt idx="662">
                  <c:v>0.68887500000000002</c:v>
                </c:pt>
                <c:pt idx="663">
                  <c:v>0.68887500000000002</c:v>
                </c:pt>
                <c:pt idx="664">
                  <c:v>0.68887500000000002</c:v>
                </c:pt>
                <c:pt idx="665">
                  <c:v>0.68887500000000002</c:v>
                </c:pt>
                <c:pt idx="666">
                  <c:v>0.68887500000000002</c:v>
                </c:pt>
                <c:pt idx="667">
                  <c:v>0.68887500000000002</c:v>
                </c:pt>
                <c:pt idx="668">
                  <c:v>0.68887500000000002</c:v>
                </c:pt>
                <c:pt idx="669">
                  <c:v>0.68887500000000002</c:v>
                </c:pt>
                <c:pt idx="670">
                  <c:v>0.68887500000000002</c:v>
                </c:pt>
                <c:pt idx="671">
                  <c:v>0.68867800000000001</c:v>
                </c:pt>
                <c:pt idx="672">
                  <c:v>0.68835400000000002</c:v>
                </c:pt>
                <c:pt idx="673">
                  <c:v>0.68835400000000002</c:v>
                </c:pt>
                <c:pt idx="674">
                  <c:v>0.68835400000000002</c:v>
                </c:pt>
                <c:pt idx="675">
                  <c:v>0.68835400000000002</c:v>
                </c:pt>
                <c:pt idx="676">
                  <c:v>0.68835400000000002</c:v>
                </c:pt>
                <c:pt idx="677">
                  <c:v>0.68835400000000002</c:v>
                </c:pt>
                <c:pt idx="678">
                  <c:v>0.68462400000000001</c:v>
                </c:pt>
                <c:pt idx="679">
                  <c:v>0.68462400000000001</c:v>
                </c:pt>
                <c:pt idx="680">
                  <c:v>0.68462400000000001</c:v>
                </c:pt>
                <c:pt idx="681">
                  <c:v>0.68462400000000001</c:v>
                </c:pt>
                <c:pt idx="682">
                  <c:v>0.68329399999999996</c:v>
                </c:pt>
                <c:pt idx="683">
                  <c:v>0.68329399999999996</c:v>
                </c:pt>
                <c:pt idx="684">
                  <c:v>0.68329399999999996</c:v>
                </c:pt>
                <c:pt idx="685">
                  <c:v>0.68329399999999996</c:v>
                </c:pt>
                <c:pt idx="686">
                  <c:v>0.68329399999999996</c:v>
                </c:pt>
                <c:pt idx="687">
                  <c:v>0.68152199999999996</c:v>
                </c:pt>
                <c:pt idx="688">
                  <c:v>0.68152199999999996</c:v>
                </c:pt>
                <c:pt idx="689">
                  <c:v>0.68152199999999996</c:v>
                </c:pt>
                <c:pt idx="690">
                  <c:v>0.68152199999999996</c:v>
                </c:pt>
                <c:pt idx="691">
                  <c:v>0.68079699999999999</c:v>
                </c:pt>
                <c:pt idx="692">
                  <c:v>0.68079699999999999</c:v>
                </c:pt>
                <c:pt idx="693">
                  <c:v>0.68039799999999995</c:v>
                </c:pt>
                <c:pt idx="694">
                  <c:v>0.68039799999999995</c:v>
                </c:pt>
                <c:pt idx="695">
                  <c:v>0.68049599999999999</c:v>
                </c:pt>
                <c:pt idx="696">
                  <c:v>0.68049599999999999</c:v>
                </c:pt>
                <c:pt idx="697">
                  <c:v>0.68049599999999999</c:v>
                </c:pt>
                <c:pt idx="698">
                  <c:v>0.68049599999999999</c:v>
                </c:pt>
                <c:pt idx="699">
                  <c:v>0.68049599999999999</c:v>
                </c:pt>
                <c:pt idx="700">
                  <c:v>0.68049599999999999</c:v>
                </c:pt>
                <c:pt idx="701">
                  <c:v>0.68126299999999995</c:v>
                </c:pt>
                <c:pt idx="702">
                  <c:v>0.68126299999999995</c:v>
                </c:pt>
                <c:pt idx="703">
                  <c:v>0.68126299999999995</c:v>
                </c:pt>
                <c:pt idx="704">
                  <c:v>0.68126299999999995</c:v>
                </c:pt>
                <c:pt idx="705">
                  <c:v>0.68126299999999995</c:v>
                </c:pt>
                <c:pt idx="706">
                  <c:v>0.68126299999999995</c:v>
                </c:pt>
                <c:pt idx="707">
                  <c:v>0.68126299999999995</c:v>
                </c:pt>
                <c:pt idx="708">
                  <c:v>0.68169800000000003</c:v>
                </c:pt>
                <c:pt idx="709">
                  <c:v>0.68169800000000003</c:v>
                </c:pt>
                <c:pt idx="710">
                  <c:v>0.68169800000000003</c:v>
                </c:pt>
                <c:pt idx="711">
                  <c:v>0.68196400000000001</c:v>
                </c:pt>
                <c:pt idx="712">
                  <c:v>0.68196400000000001</c:v>
                </c:pt>
                <c:pt idx="713">
                  <c:v>0.68197600000000003</c:v>
                </c:pt>
                <c:pt idx="714">
                  <c:v>0.68197600000000003</c:v>
                </c:pt>
                <c:pt idx="715">
                  <c:v>0.68197600000000003</c:v>
                </c:pt>
                <c:pt idx="716">
                  <c:v>0.68150699999999997</c:v>
                </c:pt>
                <c:pt idx="717">
                  <c:v>0.68150699999999997</c:v>
                </c:pt>
                <c:pt idx="718">
                  <c:v>0.68150699999999997</c:v>
                </c:pt>
                <c:pt idx="719">
                  <c:v>0.681145</c:v>
                </c:pt>
                <c:pt idx="720">
                  <c:v>0.681145</c:v>
                </c:pt>
                <c:pt idx="721">
                  <c:v>0.681145</c:v>
                </c:pt>
                <c:pt idx="722">
                  <c:v>0.68150500000000003</c:v>
                </c:pt>
                <c:pt idx="723">
                  <c:v>0.68150500000000003</c:v>
                </c:pt>
                <c:pt idx="724">
                  <c:v>0.68150500000000003</c:v>
                </c:pt>
                <c:pt idx="725">
                  <c:v>0.68150500000000003</c:v>
                </c:pt>
                <c:pt idx="726">
                  <c:v>0.68150500000000003</c:v>
                </c:pt>
                <c:pt idx="727">
                  <c:v>0.68150500000000003</c:v>
                </c:pt>
                <c:pt idx="728">
                  <c:v>0.68150500000000003</c:v>
                </c:pt>
                <c:pt idx="729">
                  <c:v>0.68150500000000003</c:v>
                </c:pt>
                <c:pt idx="730">
                  <c:v>0.68150500000000003</c:v>
                </c:pt>
                <c:pt idx="731">
                  <c:v>0.68150500000000003</c:v>
                </c:pt>
                <c:pt idx="732">
                  <c:v>0.68150500000000003</c:v>
                </c:pt>
                <c:pt idx="733">
                  <c:v>0.68150500000000003</c:v>
                </c:pt>
                <c:pt idx="734">
                  <c:v>0.68150500000000003</c:v>
                </c:pt>
                <c:pt idx="735">
                  <c:v>0.68150500000000003</c:v>
                </c:pt>
                <c:pt idx="736">
                  <c:v>0.68140199999999995</c:v>
                </c:pt>
                <c:pt idx="737">
                  <c:v>0.68140199999999995</c:v>
                </c:pt>
                <c:pt idx="738">
                  <c:v>0.68140199999999995</c:v>
                </c:pt>
                <c:pt idx="739">
                  <c:v>0.68140199999999995</c:v>
                </c:pt>
                <c:pt idx="740">
                  <c:v>0.68140199999999995</c:v>
                </c:pt>
                <c:pt idx="741">
                  <c:v>0.68140199999999995</c:v>
                </c:pt>
                <c:pt idx="742">
                  <c:v>0.68140199999999995</c:v>
                </c:pt>
                <c:pt idx="743">
                  <c:v>0.68140199999999995</c:v>
                </c:pt>
                <c:pt idx="744">
                  <c:v>0.68204900000000002</c:v>
                </c:pt>
                <c:pt idx="745">
                  <c:v>0.68211999999999995</c:v>
                </c:pt>
                <c:pt idx="746">
                  <c:v>0.68211999999999995</c:v>
                </c:pt>
                <c:pt idx="747">
                  <c:v>0.68211999999999995</c:v>
                </c:pt>
                <c:pt idx="748">
                  <c:v>0.68211999999999995</c:v>
                </c:pt>
                <c:pt idx="749">
                  <c:v>0.68211999999999995</c:v>
                </c:pt>
                <c:pt idx="750">
                  <c:v>0.68211999999999995</c:v>
                </c:pt>
                <c:pt idx="751">
                  <c:v>0.68211999999999995</c:v>
                </c:pt>
                <c:pt idx="752">
                  <c:v>0.68211999999999995</c:v>
                </c:pt>
                <c:pt idx="753">
                  <c:v>0.68211999999999995</c:v>
                </c:pt>
                <c:pt idx="754">
                  <c:v>0.68211999999999995</c:v>
                </c:pt>
                <c:pt idx="755">
                  <c:v>0.68208800000000003</c:v>
                </c:pt>
                <c:pt idx="756">
                  <c:v>0.68208800000000003</c:v>
                </c:pt>
                <c:pt idx="757">
                  <c:v>0.68208800000000003</c:v>
                </c:pt>
                <c:pt idx="758">
                  <c:v>0.68208800000000003</c:v>
                </c:pt>
                <c:pt idx="759">
                  <c:v>0.68208800000000003</c:v>
                </c:pt>
                <c:pt idx="760">
                  <c:v>0.68208800000000003</c:v>
                </c:pt>
                <c:pt idx="761">
                  <c:v>0.68208800000000003</c:v>
                </c:pt>
                <c:pt idx="762">
                  <c:v>0.68247400000000003</c:v>
                </c:pt>
                <c:pt idx="763">
                  <c:v>0.68247400000000003</c:v>
                </c:pt>
                <c:pt idx="764">
                  <c:v>0.68247400000000003</c:v>
                </c:pt>
                <c:pt idx="765">
                  <c:v>0.68247400000000003</c:v>
                </c:pt>
                <c:pt idx="766">
                  <c:v>0.68247400000000003</c:v>
                </c:pt>
                <c:pt idx="767">
                  <c:v>0.68247400000000003</c:v>
                </c:pt>
                <c:pt idx="768">
                  <c:v>0.68247400000000003</c:v>
                </c:pt>
                <c:pt idx="769">
                  <c:v>0.68247400000000003</c:v>
                </c:pt>
                <c:pt idx="770">
                  <c:v>0.68247400000000003</c:v>
                </c:pt>
                <c:pt idx="771">
                  <c:v>0.68247400000000003</c:v>
                </c:pt>
                <c:pt idx="772">
                  <c:v>0.68333100000000002</c:v>
                </c:pt>
                <c:pt idx="773">
                  <c:v>0.68333100000000002</c:v>
                </c:pt>
                <c:pt idx="774">
                  <c:v>0.68350500000000003</c:v>
                </c:pt>
                <c:pt idx="775">
                  <c:v>0.68350500000000003</c:v>
                </c:pt>
                <c:pt idx="776">
                  <c:v>0.68350500000000003</c:v>
                </c:pt>
                <c:pt idx="777">
                  <c:v>0.68350500000000003</c:v>
                </c:pt>
                <c:pt idx="778">
                  <c:v>0.68350500000000003</c:v>
                </c:pt>
                <c:pt idx="779">
                  <c:v>0.68350500000000003</c:v>
                </c:pt>
                <c:pt idx="780">
                  <c:v>0.68350500000000003</c:v>
                </c:pt>
                <c:pt idx="781">
                  <c:v>0.68350500000000003</c:v>
                </c:pt>
                <c:pt idx="782">
                  <c:v>0.68350500000000003</c:v>
                </c:pt>
                <c:pt idx="783">
                  <c:v>0.68350500000000003</c:v>
                </c:pt>
                <c:pt idx="784">
                  <c:v>0.68350500000000003</c:v>
                </c:pt>
                <c:pt idx="785">
                  <c:v>0.68350500000000003</c:v>
                </c:pt>
                <c:pt idx="786">
                  <c:v>0.68350500000000003</c:v>
                </c:pt>
                <c:pt idx="787">
                  <c:v>0.68350500000000003</c:v>
                </c:pt>
                <c:pt idx="788">
                  <c:v>0.68350500000000003</c:v>
                </c:pt>
                <c:pt idx="789">
                  <c:v>0.68350500000000003</c:v>
                </c:pt>
                <c:pt idx="790">
                  <c:v>0.68350500000000003</c:v>
                </c:pt>
                <c:pt idx="791">
                  <c:v>0.68350500000000003</c:v>
                </c:pt>
                <c:pt idx="792">
                  <c:v>0.68350500000000003</c:v>
                </c:pt>
                <c:pt idx="793">
                  <c:v>0.68350500000000003</c:v>
                </c:pt>
                <c:pt idx="794">
                  <c:v>0.685276</c:v>
                </c:pt>
                <c:pt idx="795">
                  <c:v>0.685276</c:v>
                </c:pt>
                <c:pt idx="796">
                  <c:v>0.685276</c:v>
                </c:pt>
                <c:pt idx="797">
                  <c:v>0.685276</c:v>
                </c:pt>
                <c:pt idx="798">
                  <c:v>0.685276</c:v>
                </c:pt>
                <c:pt idx="799">
                  <c:v>0.685276</c:v>
                </c:pt>
                <c:pt idx="800">
                  <c:v>0.685276</c:v>
                </c:pt>
                <c:pt idx="801">
                  <c:v>0.685276</c:v>
                </c:pt>
                <c:pt idx="802">
                  <c:v>0.685276</c:v>
                </c:pt>
                <c:pt idx="803">
                  <c:v>0.685276</c:v>
                </c:pt>
                <c:pt idx="804">
                  <c:v>0.685276</c:v>
                </c:pt>
                <c:pt idx="805">
                  <c:v>0.68493599999999999</c:v>
                </c:pt>
                <c:pt idx="806">
                  <c:v>0.68493599999999999</c:v>
                </c:pt>
                <c:pt idx="807">
                  <c:v>0.68493599999999999</c:v>
                </c:pt>
                <c:pt idx="808">
                  <c:v>0.68493599999999999</c:v>
                </c:pt>
                <c:pt idx="809">
                  <c:v>0.68493599999999999</c:v>
                </c:pt>
                <c:pt idx="810">
                  <c:v>0.68493599999999999</c:v>
                </c:pt>
                <c:pt idx="811">
                  <c:v>0.68493599999999999</c:v>
                </c:pt>
                <c:pt idx="812">
                  <c:v>0.68541099999999999</c:v>
                </c:pt>
                <c:pt idx="813">
                  <c:v>0.68541099999999999</c:v>
                </c:pt>
                <c:pt idx="814">
                  <c:v>0.68541099999999999</c:v>
                </c:pt>
                <c:pt idx="815">
                  <c:v>0.68590700000000004</c:v>
                </c:pt>
                <c:pt idx="816">
                  <c:v>0.68590700000000004</c:v>
                </c:pt>
                <c:pt idx="817">
                  <c:v>0.68622000000000005</c:v>
                </c:pt>
                <c:pt idx="818">
                  <c:v>0.68622000000000005</c:v>
                </c:pt>
                <c:pt idx="819">
                  <c:v>0.68622000000000005</c:v>
                </c:pt>
                <c:pt idx="820">
                  <c:v>0.68622000000000005</c:v>
                </c:pt>
                <c:pt idx="821">
                  <c:v>0.68661799999999995</c:v>
                </c:pt>
                <c:pt idx="822">
                  <c:v>0.68661799999999995</c:v>
                </c:pt>
                <c:pt idx="823">
                  <c:v>0.687191</c:v>
                </c:pt>
                <c:pt idx="824">
                  <c:v>0.687191</c:v>
                </c:pt>
                <c:pt idx="825">
                  <c:v>0.68784100000000004</c:v>
                </c:pt>
                <c:pt idx="826">
                  <c:v>0.68784100000000004</c:v>
                </c:pt>
                <c:pt idx="827">
                  <c:v>0.68784100000000004</c:v>
                </c:pt>
                <c:pt idx="828">
                  <c:v>0.68846300000000005</c:v>
                </c:pt>
                <c:pt idx="829">
                  <c:v>0.68846300000000005</c:v>
                </c:pt>
                <c:pt idx="830">
                  <c:v>0.68868099999999999</c:v>
                </c:pt>
                <c:pt idx="831">
                  <c:v>0.68868099999999999</c:v>
                </c:pt>
                <c:pt idx="832">
                  <c:v>0.68868099999999999</c:v>
                </c:pt>
                <c:pt idx="833">
                  <c:v>0.68868099999999999</c:v>
                </c:pt>
                <c:pt idx="834">
                  <c:v>0.68864999999999998</c:v>
                </c:pt>
                <c:pt idx="835">
                  <c:v>0.68864999999999998</c:v>
                </c:pt>
                <c:pt idx="836">
                  <c:v>0.68864999999999998</c:v>
                </c:pt>
                <c:pt idx="837">
                  <c:v>0.68864999999999998</c:v>
                </c:pt>
                <c:pt idx="838">
                  <c:v>0.688863</c:v>
                </c:pt>
                <c:pt idx="839">
                  <c:v>0.688863</c:v>
                </c:pt>
                <c:pt idx="840">
                  <c:v>0.688863</c:v>
                </c:pt>
                <c:pt idx="841">
                  <c:v>0.688863</c:v>
                </c:pt>
                <c:pt idx="842">
                  <c:v>0.68873099999999998</c:v>
                </c:pt>
                <c:pt idx="843">
                  <c:v>0.68873099999999998</c:v>
                </c:pt>
                <c:pt idx="844">
                  <c:v>0.68858200000000003</c:v>
                </c:pt>
                <c:pt idx="845">
                  <c:v>0.68858200000000003</c:v>
                </c:pt>
                <c:pt idx="846">
                  <c:v>0.68858200000000003</c:v>
                </c:pt>
                <c:pt idx="847">
                  <c:v>0.68858200000000003</c:v>
                </c:pt>
                <c:pt idx="848">
                  <c:v>0.68889900000000004</c:v>
                </c:pt>
                <c:pt idx="849">
                  <c:v>0.68889900000000004</c:v>
                </c:pt>
                <c:pt idx="850">
                  <c:v>0.68889900000000004</c:v>
                </c:pt>
                <c:pt idx="851">
                  <c:v>0.68889900000000004</c:v>
                </c:pt>
                <c:pt idx="852">
                  <c:v>0.68911</c:v>
                </c:pt>
                <c:pt idx="853">
                  <c:v>0.68911</c:v>
                </c:pt>
                <c:pt idx="854">
                  <c:v>0.689029</c:v>
                </c:pt>
                <c:pt idx="855">
                  <c:v>0.689029</c:v>
                </c:pt>
                <c:pt idx="856">
                  <c:v>0.68862000000000001</c:v>
                </c:pt>
                <c:pt idx="857">
                  <c:v>0.68862000000000001</c:v>
                </c:pt>
                <c:pt idx="858">
                  <c:v>0.68862000000000001</c:v>
                </c:pt>
                <c:pt idx="859">
                  <c:v>0.68683499999999997</c:v>
                </c:pt>
                <c:pt idx="860">
                  <c:v>0.68683499999999997</c:v>
                </c:pt>
                <c:pt idx="861">
                  <c:v>0.68616200000000005</c:v>
                </c:pt>
                <c:pt idx="862">
                  <c:v>0.68616200000000005</c:v>
                </c:pt>
                <c:pt idx="863">
                  <c:v>0.68616200000000005</c:v>
                </c:pt>
                <c:pt idx="864">
                  <c:v>0.68616200000000005</c:v>
                </c:pt>
                <c:pt idx="865">
                  <c:v>0.68616200000000005</c:v>
                </c:pt>
                <c:pt idx="866">
                  <c:v>0.68616200000000005</c:v>
                </c:pt>
                <c:pt idx="867">
                  <c:v>0.684998</c:v>
                </c:pt>
                <c:pt idx="868">
                  <c:v>0.684998</c:v>
                </c:pt>
                <c:pt idx="869">
                  <c:v>0.684998</c:v>
                </c:pt>
                <c:pt idx="870">
                  <c:v>0.68518599999999996</c:v>
                </c:pt>
                <c:pt idx="871">
                  <c:v>0.68518599999999996</c:v>
                </c:pt>
                <c:pt idx="872">
                  <c:v>0.68518599999999996</c:v>
                </c:pt>
                <c:pt idx="873">
                  <c:v>0.68518599999999996</c:v>
                </c:pt>
                <c:pt idx="874">
                  <c:v>0.68518599999999996</c:v>
                </c:pt>
                <c:pt idx="875">
                  <c:v>0.68518599999999996</c:v>
                </c:pt>
                <c:pt idx="876">
                  <c:v>0.68518599999999996</c:v>
                </c:pt>
                <c:pt idx="877">
                  <c:v>0.68518599999999996</c:v>
                </c:pt>
                <c:pt idx="878">
                  <c:v>0.68597799999999998</c:v>
                </c:pt>
                <c:pt idx="879">
                  <c:v>0.68597799999999998</c:v>
                </c:pt>
                <c:pt idx="880">
                  <c:v>0.68580099999999999</c:v>
                </c:pt>
                <c:pt idx="881">
                  <c:v>0.68580099999999999</c:v>
                </c:pt>
                <c:pt idx="882">
                  <c:v>0.68580099999999999</c:v>
                </c:pt>
                <c:pt idx="883">
                  <c:v>0.68580099999999999</c:v>
                </c:pt>
                <c:pt idx="884">
                  <c:v>0.68500000000000005</c:v>
                </c:pt>
                <c:pt idx="885">
                  <c:v>0.68500000000000005</c:v>
                </c:pt>
                <c:pt idx="886">
                  <c:v>0.68500000000000005</c:v>
                </c:pt>
                <c:pt idx="887">
                  <c:v>0.68500000000000005</c:v>
                </c:pt>
                <c:pt idx="888">
                  <c:v>0.68500000000000005</c:v>
                </c:pt>
                <c:pt idx="889">
                  <c:v>0.68500000000000005</c:v>
                </c:pt>
                <c:pt idx="890">
                  <c:v>0.68396900000000005</c:v>
                </c:pt>
                <c:pt idx="891">
                  <c:v>0.68396900000000005</c:v>
                </c:pt>
                <c:pt idx="892">
                  <c:v>0.68396900000000005</c:v>
                </c:pt>
                <c:pt idx="893">
                  <c:v>0.68365900000000002</c:v>
                </c:pt>
                <c:pt idx="894">
                  <c:v>0.68365900000000002</c:v>
                </c:pt>
                <c:pt idx="895">
                  <c:v>0.68365900000000002</c:v>
                </c:pt>
                <c:pt idx="896">
                  <c:v>0.68372699999999997</c:v>
                </c:pt>
                <c:pt idx="897">
                  <c:v>0.68372699999999997</c:v>
                </c:pt>
                <c:pt idx="898">
                  <c:v>0.68388599999999999</c:v>
                </c:pt>
                <c:pt idx="899">
                  <c:v>0.68388599999999999</c:v>
                </c:pt>
                <c:pt idx="900">
                  <c:v>0.68388599999999999</c:v>
                </c:pt>
                <c:pt idx="901">
                  <c:v>0.68388599999999999</c:v>
                </c:pt>
                <c:pt idx="902">
                  <c:v>0.68410199999999999</c:v>
                </c:pt>
                <c:pt idx="903">
                  <c:v>0.68410199999999999</c:v>
                </c:pt>
                <c:pt idx="904">
                  <c:v>0.68410199999999999</c:v>
                </c:pt>
                <c:pt idx="905">
                  <c:v>0.68410199999999999</c:v>
                </c:pt>
                <c:pt idx="906">
                  <c:v>0.68479100000000004</c:v>
                </c:pt>
                <c:pt idx="907">
                  <c:v>0.68479100000000004</c:v>
                </c:pt>
                <c:pt idx="908">
                  <c:v>0.68479100000000004</c:v>
                </c:pt>
                <c:pt idx="909">
                  <c:v>0.68479100000000004</c:v>
                </c:pt>
                <c:pt idx="910">
                  <c:v>0.68479100000000004</c:v>
                </c:pt>
                <c:pt idx="911">
                  <c:v>0.68585799999999997</c:v>
                </c:pt>
                <c:pt idx="912">
                  <c:v>0.68585799999999997</c:v>
                </c:pt>
                <c:pt idx="913">
                  <c:v>0.68585799999999997</c:v>
                </c:pt>
                <c:pt idx="914">
                  <c:v>0.68585799999999997</c:v>
                </c:pt>
                <c:pt idx="915">
                  <c:v>0.68585799999999997</c:v>
                </c:pt>
                <c:pt idx="916">
                  <c:v>0.68585799999999997</c:v>
                </c:pt>
                <c:pt idx="917">
                  <c:v>0.68585799999999997</c:v>
                </c:pt>
                <c:pt idx="918">
                  <c:v>0.68585799999999997</c:v>
                </c:pt>
                <c:pt idx="919">
                  <c:v>0.68585799999999997</c:v>
                </c:pt>
                <c:pt idx="920">
                  <c:v>0.68585799999999997</c:v>
                </c:pt>
                <c:pt idx="921">
                  <c:v>0.68585799999999997</c:v>
                </c:pt>
                <c:pt idx="922">
                  <c:v>0.68585799999999997</c:v>
                </c:pt>
                <c:pt idx="923">
                  <c:v>0.68585799999999997</c:v>
                </c:pt>
                <c:pt idx="924">
                  <c:v>0.68585799999999997</c:v>
                </c:pt>
                <c:pt idx="925">
                  <c:v>0.68585799999999997</c:v>
                </c:pt>
                <c:pt idx="926">
                  <c:v>0.68585799999999997</c:v>
                </c:pt>
                <c:pt idx="927">
                  <c:v>0.68585799999999997</c:v>
                </c:pt>
                <c:pt idx="928">
                  <c:v>0.68585799999999997</c:v>
                </c:pt>
                <c:pt idx="929">
                  <c:v>0.68585799999999997</c:v>
                </c:pt>
                <c:pt idx="930">
                  <c:v>0.68585799999999997</c:v>
                </c:pt>
                <c:pt idx="931">
                  <c:v>0.68871199999999999</c:v>
                </c:pt>
                <c:pt idx="932">
                  <c:v>0.68871199999999999</c:v>
                </c:pt>
                <c:pt idx="933">
                  <c:v>0.688801</c:v>
                </c:pt>
                <c:pt idx="934">
                  <c:v>0.688801</c:v>
                </c:pt>
                <c:pt idx="935">
                  <c:v>0.68824099999999999</c:v>
                </c:pt>
                <c:pt idx="936">
                  <c:v>0.68824099999999999</c:v>
                </c:pt>
                <c:pt idx="937">
                  <c:v>0.68785099999999999</c:v>
                </c:pt>
                <c:pt idx="938">
                  <c:v>0.68785099999999999</c:v>
                </c:pt>
                <c:pt idx="939">
                  <c:v>0.68785099999999999</c:v>
                </c:pt>
                <c:pt idx="940">
                  <c:v>0.68785099999999999</c:v>
                </c:pt>
                <c:pt idx="941">
                  <c:v>0.68777500000000003</c:v>
                </c:pt>
                <c:pt idx="942">
                  <c:v>0.68777500000000003</c:v>
                </c:pt>
                <c:pt idx="943">
                  <c:v>0.68777500000000003</c:v>
                </c:pt>
                <c:pt idx="944">
                  <c:v>0.68777500000000003</c:v>
                </c:pt>
                <c:pt idx="945">
                  <c:v>0.68777500000000003</c:v>
                </c:pt>
                <c:pt idx="946">
                  <c:v>0.68777500000000003</c:v>
                </c:pt>
                <c:pt idx="947">
                  <c:v>0.68777500000000003</c:v>
                </c:pt>
                <c:pt idx="948">
                  <c:v>0.68777500000000003</c:v>
                </c:pt>
                <c:pt idx="949">
                  <c:v>0.68777500000000003</c:v>
                </c:pt>
                <c:pt idx="950">
                  <c:v>0.68777500000000003</c:v>
                </c:pt>
                <c:pt idx="951">
                  <c:v>0.68777500000000003</c:v>
                </c:pt>
                <c:pt idx="952">
                  <c:v>0.68777500000000003</c:v>
                </c:pt>
                <c:pt idx="953">
                  <c:v>0.68777500000000003</c:v>
                </c:pt>
                <c:pt idx="954">
                  <c:v>0.68777500000000003</c:v>
                </c:pt>
                <c:pt idx="955">
                  <c:v>0.68863700000000005</c:v>
                </c:pt>
                <c:pt idx="956">
                  <c:v>0.68863700000000005</c:v>
                </c:pt>
                <c:pt idx="957">
                  <c:v>0.68863700000000005</c:v>
                </c:pt>
                <c:pt idx="958">
                  <c:v>0.68863700000000005</c:v>
                </c:pt>
                <c:pt idx="959">
                  <c:v>0.68833999999999995</c:v>
                </c:pt>
                <c:pt idx="960">
                  <c:v>0.68833999999999995</c:v>
                </c:pt>
                <c:pt idx="961">
                  <c:v>0.68833999999999995</c:v>
                </c:pt>
                <c:pt idx="962">
                  <c:v>0.68826799999999999</c:v>
                </c:pt>
                <c:pt idx="963">
                  <c:v>0.68826799999999999</c:v>
                </c:pt>
                <c:pt idx="964">
                  <c:v>0.68826799999999999</c:v>
                </c:pt>
                <c:pt idx="965">
                  <c:v>0.68826799999999999</c:v>
                </c:pt>
                <c:pt idx="966">
                  <c:v>0.68826799999999999</c:v>
                </c:pt>
                <c:pt idx="967">
                  <c:v>0.68826799999999999</c:v>
                </c:pt>
                <c:pt idx="968">
                  <c:v>0.68826799999999999</c:v>
                </c:pt>
                <c:pt idx="969">
                  <c:v>0.68826799999999999</c:v>
                </c:pt>
                <c:pt idx="970">
                  <c:v>0.68826799999999999</c:v>
                </c:pt>
                <c:pt idx="971">
                  <c:v>0.68826799999999999</c:v>
                </c:pt>
                <c:pt idx="972">
                  <c:v>0.68826799999999999</c:v>
                </c:pt>
                <c:pt idx="973">
                  <c:v>0.68826799999999999</c:v>
                </c:pt>
                <c:pt idx="974">
                  <c:v>0.687836</c:v>
                </c:pt>
                <c:pt idx="975">
                  <c:v>0.687836</c:v>
                </c:pt>
                <c:pt idx="976">
                  <c:v>0.687836</c:v>
                </c:pt>
                <c:pt idx="977">
                  <c:v>0.687836</c:v>
                </c:pt>
                <c:pt idx="978">
                  <c:v>0.68823900000000005</c:v>
                </c:pt>
                <c:pt idx="979">
                  <c:v>0.68823900000000005</c:v>
                </c:pt>
                <c:pt idx="980">
                  <c:v>0.68823900000000005</c:v>
                </c:pt>
                <c:pt idx="981">
                  <c:v>0.68823900000000005</c:v>
                </c:pt>
                <c:pt idx="982">
                  <c:v>0.68823900000000005</c:v>
                </c:pt>
                <c:pt idx="983">
                  <c:v>0.68823900000000005</c:v>
                </c:pt>
                <c:pt idx="984">
                  <c:v>0.68823900000000005</c:v>
                </c:pt>
                <c:pt idx="985">
                  <c:v>0.68823900000000005</c:v>
                </c:pt>
                <c:pt idx="986">
                  <c:v>0.68823900000000005</c:v>
                </c:pt>
                <c:pt idx="987">
                  <c:v>0.68910899999999997</c:v>
                </c:pt>
                <c:pt idx="988">
                  <c:v>0.68920000000000003</c:v>
                </c:pt>
                <c:pt idx="989">
                  <c:v>0.68881199999999998</c:v>
                </c:pt>
                <c:pt idx="990">
                  <c:v>0.68881199999999998</c:v>
                </c:pt>
                <c:pt idx="991">
                  <c:v>0.68881199999999998</c:v>
                </c:pt>
                <c:pt idx="992">
                  <c:v>0.68881199999999998</c:v>
                </c:pt>
                <c:pt idx="993">
                  <c:v>0.68881199999999998</c:v>
                </c:pt>
                <c:pt idx="994">
                  <c:v>0.68863700000000005</c:v>
                </c:pt>
                <c:pt idx="995">
                  <c:v>0.68863700000000005</c:v>
                </c:pt>
                <c:pt idx="996">
                  <c:v>0.68863700000000005</c:v>
                </c:pt>
                <c:pt idx="997">
                  <c:v>0.68863700000000005</c:v>
                </c:pt>
                <c:pt idx="998">
                  <c:v>0.68889599999999995</c:v>
                </c:pt>
                <c:pt idx="999">
                  <c:v>0.68889599999999995</c:v>
                </c:pt>
                <c:pt idx="1000">
                  <c:v>0.68889599999999995</c:v>
                </c:pt>
                <c:pt idx="1001">
                  <c:v>0.68914600000000004</c:v>
                </c:pt>
                <c:pt idx="1002">
                  <c:v>0.68914600000000004</c:v>
                </c:pt>
                <c:pt idx="1003">
                  <c:v>0.68902699999999995</c:v>
                </c:pt>
                <c:pt idx="1004">
                  <c:v>0.68902699999999995</c:v>
                </c:pt>
                <c:pt idx="1005">
                  <c:v>0.68902699999999995</c:v>
                </c:pt>
                <c:pt idx="1006">
                  <c:v>0.68902699999999995</c:v>
                </c:pt>
                <c:pt idx="1007">
                  <c:v>0.68936500000000001</c:v>
                </c:pt>
                <c:pt idx="1008">
                  <c:v>0.68936500000000001</c:v>
                </c:pt>
                <c:pt idx="1009">
                  <c:v>0.689581</c:v>
                </c:pt>
                <c:pt idx="1010">
                  <c:v>0.689581</c:v>
                </c:pt>
                <c:pt idx="1011">
                  <c:v>0.689581</c:v>
                </c:pt>
                <c:pt idx="1012">
                  <c:v>0.68971400000000005</c:v>
                </c:pt>
                <c:pt idx="1013">
                  <c:v>0.68971400000000005</c:v>
                </c:pt>
                <c:pt idx="1014">
                  <c:v>0.68971400000000005</c:v>
                </c:pt>
                <c:pt idx="1015">
                  <c:v>0.68945900000000004</c:v>
                </c:pt>
                <c:pt idx="1016">
                  <c:v>0.68945900000000004</c:v>
                </c:pt>
                <c:pt idx="1017">
                  <c:v>0.68945900000000004</c:v>
                </c:pt>
                <c:pt idx="1018">
                  <c:v>0.68899900000000003</c:v>
                </c:pt>
                <c:pt idx="1019">
                  <c:v>0.68899900000000003</c:v>
                </c:pt>
                <c:pt idx="1020">
                  <c:v>0.68899900000000003</c:v>
                </c:pt>
                <c:pt idx="1021">
                  <c:v>0.688998</c:v>
                </c:pt>
                <c:pt idx="1022">
                  <c:v>0.688998</c:v>
                </c:pt>
                <c:pt idx="1023">
                  <c:v>0.688998</c:v>
                </c:pt>
                <c:pt idx="1024">
                  <c:v>0.688998</c:v>
                </c:pt>
                <c:pt idx="1025">
                  <c:v>0.688998</c:v>
                </c:pt>
                <c:pt idx="1026">
                  <c:v>0.688998</c:v>
                </c:pt>
                <c:pt idx="1027">
                  <c:v>0.688998</c:v>
                </c:pt>
                <c:pt idx="1028">
                  <c:v>0.68950900000000004</c:v>
                </c:pt>
                <c:pt idx="1029">
                  <c:v>0.68950900000000004</c:v>
                </c:pt>
                <c:pt idx="1030">
                  <c:v>0.68950900000000004</c:v>
                </c:pt>
                <c:pt idx="1031">
                  <c:v>0.68950900000000004</c:v>
                </c:pt>
                <c:pt idx="1032">
                  <c:v>0.68950900000000004</c:v>
                </c:pt>
                <c:pt idx="1033">
                  <c:v>0.68950900000000004</c:v>
                </c:pt>
                <c:pt idx="1034">
                  <c:v>0.68950900000000004</c:v>
                </c:pt>
                <c:pt idx="1035">
                  <c:v>0.68950900000000004</c:v>
                </c:pt>
                <c:pt idx="1036">
                  <c:v>0.69034700000000004</c:v>
                </c:pt>
                <c:pt idx="1037">
                  <c:v>0.69034700000000004</c:v>
                </c:pt>
                <c:pt idx="1038">
                  <c:v>0.69034700000000004</c:v>
                </c:pt>
                <c:pt idx="1039">
                  <c:v>0.69097299999999995</c:v>
                </c:pt>
                <c:pt idx="1040">
                  <c:v>0.69097299999999995</c:v>
                </c:pt>
                <c:pt idx="1041">
                  <c:v>0.69111599999999995</c:v>
                </c:pt>
                <c:pt idx="1042">
                  <c:v>0.69111599999999995</c:v>
                </c:pt>
                <c:pt idx="1043">
                  <c:v>0.69111599999999995</c:v>
                </c:pt>
                <c:pt idx="1044">
                  <c:v>0.69111599999999995</c:v>
                </c:pt>
                <c:pt idx="1045">
                  <c:v>0.69111599999999995</c:v>
                </c:pt>
                <c:pt idx="1046">
                  <c:v>0.69112700000000005</c:v>
                </c:pt>
                <c:pt idx="1047">
                  <c:v>0.69112700000000005</c:v>
                </c:pt>
                <c:pt idx="1048">
                  <c:v>0.69162400000000002</c:v>
                </c:pt>
                <c:pt idx="1049">
                  <c:v>0.69162400000000002</c:v>
                </c:pt>
                <c:pt idx="1050">
                  <c:v>0.69162400000000002</c:v>
                </c:pt>
                <c:pt idx="1051">
                  <c:v>0.69188799999999995</c:v>
                </c:pt>
                <c:pt idx="1052">
                  <c:v>0.69188799999999995</c:v>
                </c:pt>
                <c:pt idx="1053">
                  <c:v>0.69188499999999997</c:v>
                </c:pt>
                <c:pt idx="1054">
                  <c:v>0.69188499999999997</c:v>
                </c:pt>
                <c:pt idx="1055">
                  <c:v>0.69188499999999997</c:v>
                </c:pt>
                <c:pt idx="1056">
                  <c:v>0.69188499999999997</c:v>
                </c:pt>
                <c:pt idx="1057">
                  <c:v>0.69188499999999997</c:v>
                </c:pt>
                <c:pt idx="1058">
                  <c:v>0.69188499999999997</c:v>
                </c:pt>
                <c:pt idx="1059">
                  <c:v>0.69188499999999997</c:v>
                </c:pt>
                <c:pt idx="1060">
                  <c:v>0.69188499999999997</c:v>
                </c:pt>
                <c:pt idx="1061">
                  <c:v>0.69149400000000005</c:v>
                </c:pt>
                <c:pt idx="1062">
                  <c:v>0.69149400000000005</c:v>
                </c:pt>
                <c:pt idx="1063">
                  <c:v>0.69149400000000005</c:v>
                </c:pt>
                <c:pt idx="1064">
                  <c:v>0.69194</c:v>
                </c:pt>
                <c:pt idx="1065">
                  <c:v>0.69194</c:v>
                </c:pt>
                <c:pt idx="1066">
                  <c:v>0.69169700000000001</c:v>
                </c:pt>
                <c:pt idx="1067">
                  <c:v>0.69169700000000001</c:v>
                </c:pt>
                <c:pt idx="1068">
                  <c:v>0.69169700000000001</c:v>
                </c:pt>
                <c:pt idx="1069">
                  <c:v>0.69027499999999997</c:v>
                </c:pt>
                <c:pt idx="1070">
                  <c:v>0.69027499999999997</c:v>
                </c:pt>
                <c:pt idx="1071">
                  <c:v>0.69027499999999997</c:v>
                </c:pt>
                <c:pt idx="1072">
                  <c:v>0.69027499999999997</c:v>
                </c:pt>
                <c:pt idx="1073">
                  <c:v>0.69027499999999997</c:v>
                </c:pt>
                <c:pt idx="1074">
                  <c:v>0.689662</c:v>
                </c:pt>
                <c:pt idx="1075">
                  <c:v>0.689662</c:v>
                </c:pt>
                <c:pt idx="1076">
                  <c:v>0.689662</c:v>
                </c:pt>
                <c:pt idx="1077">
                  <c:v>0.689662</c:v>
                </c:pt>
                <c:pt idx="1078">
                  <c:v>0.689662</c:v>
                </c:pt>
                <c:pt idx="1079">
                  <c:v>0.689662</c:v>
                </c:pt>
                <c:pt idx="1080">
                  <c:v>0.689612</c:v>
                </c:pt>
                <c:pt idx="1081">
                  <c:v>0.689612</c:v>
                </c:pt>
                <c:pt idx="1082">
                  <c:v>0.689612</c:v>
                </c:pt>
                <c:pt idx="1083">
                  <c:v>0.69039099999999998</c:v>
                </c:pt>
                <c:pt idx="1084">
                  <c:v>0.69069199999999997</c:v>
                </c:pt>
                <c:pt idx="1085">
                  <c:v>0.69107399999999997</c:v>
                </c:pt>
                <c:pt idx="1086">
                  <c:v>0.690855</c:v>
                </c:pt>
                <c:pt idx="1087">
                  <c:v>0.690855</c:v>
                </c:pt>
                <c:pt idx="1088">
                  <c:v>0.690855</c:v>
                </c:pt>
                <c:pt idx="1089">
                  <c:v>0.690855</c:v>
                </c:pt>
                <c:pt idx="1090">
                  <c:v>0.690855</c:v>
                </c:pt>
                <c:pt idx="1091">
                  <c:v>0.69059999999999999</c:v>
                </c:pt>
                <c:pt idx="1092">
                  <c:v>0.69059999999999999</c:v>
                </c:pt>
                <c:pt idx="1093">
                  <c:v>0.69043699999999997</c:v>
                </c:pt>
                <c:pt idx="1094">
                  <c:v>0.69043699999999997</c:v>
                </c:pt>
                <c:pt idx="1095">
                  <c:v>0.69066099999999997</c:v>
                </c:pt>
                <c:pt idx="1096">
                  <c:v>0.69066099999999997</c:v>
                </c:pt>
                <c:pt idx="1097">
                  <c:v>0.69069100000000005</c:v>
                </c:pt>
                <c:pt idx="1098">
                  <c:v>0.69069100000000005</c:v>
                </c:pt>
                <c:pt idx="1099">
                  <c:v>0.69069100000000005</c:v>
                </c:pt>
                <c:pt idx="1100">
                  <c:v>0.69069100000000005</c:v>
                </c:pt>
                <c:pt idx="1101">
                  <c:v>0.69069100000000005</c:v>
                </c:pt>
                <c:pt idx="1102">
                  <c:v>0.69069100000000005</c:v>
                </c:pt>
                <c:pt idx="1103">
                  <c:v>0.690133</c:v>
                </c:pt>
                <c:pt idx="1104">
                  <c:v>0.690133</c:v>
                </c:pt>
                <c:pt idx="1105">
                  <c:v>0.690133</c:v>
                </c:pt>
                <c:pt idx="1106">
                  <c:v>0.690133</c:v>
                </c:pt>
                <c:pt idx="1107">
                  <c:v>0.690133</c:v>
                </c:pt>
                <c:pt idx="1108">
                  <c:v>0.690133</c:v>
                </c:pt>
                <c:pt idx="1109">
                  <c:v>0.69051099999999999</c:v>
                </c:pt>
                <c:pt idx="1110">
                  <c:v>0.69051099999999999</c:v>
                </c:pt>
                <c:pt idx="1111">
                  <c:v>0.69051099999999999</c:v>
                </c:pt>
                <c:pt idx="1112">
                  <c:v>0.69051099999999999</c:v>
                </c:pt>
                <c:pt idx="1113">
                  <c:v>0.69051099999999999</c:v>
                </c:pt>
                <c:pt idx="1114">
                  <c:v>0.69051099999999999</c:v>
                </c:pt>
                <c:pt idx="1115">
                  <c:v>0.69051099999999999</c:v>
                </c:pt>
                <c:pt idx="1116">
                  <c:v>0.69095899999999999</c:v>
                </c:pt>
                <c:pt idx="1117">
                  <c:v>0.69095899999999999</c:v>
                </c:pt>
                <c:pt idx="1118">
                  <c:v>0.69095899999999999</c:v>
                </c:pt>
                <c:pt idx="1119">
                  <c:v>0.69095899999999999</c:v>
                </c:pt>
                <c:pt idx="1120">
                  <c:v>0.69122099999999997</c:v>
                </c:pt>
                <c:pt idx="1121">
                  <c:v>0.69122099999999997</c:v>
                </c:pt>
                <c:pt idx="1122">
                  <c:v>0.69122099999999997</c:v>
                </c:pt>
                <c:pt idx="1123">
                  <c:v>0.69122099999999997</c:v>
                </c:pt>
                <c:pt idx="1124">
                  <c:v>0.69122099999999997</c:v>
                </c:pt>
                <c:pt idx="1125">
                  <c:v>0.69122099999999997</c:v>
                </c:pt>
                <c:pt idx="1126">
                  <c:v>0.69122099999999997</c:v>
                </c:pt>
                <c:pt idx="1127">
                  <c:v>0.69122099999999997</c:v>
                </c:pt>
                <c:pt idx="1128">
                  <c:v>0.69122099999999997</c:v>
                </c:pt>
                <c:pt idx="1129">
                  <c:v>0.69135500000000005</c:v>
                </c:pt>
                <c:pt idx="1130">
                  <c:v>0.69135500000000005</c:v>
                </c:pt>
                <c:pt idx="1131">
                  <c:v>0.69135500000000005</c:v>
                </c:pt>
                <c:pt idx="1132">
                  <c:v>0.69135500000000005</c:v>
                </c:pt>
                <c:pt idx="1133">
                  <c:v>0.69135500000000005</c:v>
                </c:pt>
                <c:pt idx="1134">
                  <c:v>0.69135500000000005</c:v>
                </c:pt>
                <c:pt idx="1135">
                  <c:v>0.69135500000000005</c:v>
                </c:pt>
                <c:pt idx="1136">
                  <c:v>0.69135500000000005</c:v>
                </c:pt>
                <c:pt idx="1137">
                  <c:v>0.69135500000000005</c:v>
                </c:pt>
                <c:pt idx="1138">
                  <c:v>0.69135500000000005</c:v>
                </c:pt>
                <c:pt idx="1139">
                  <c:v>0.69135500000000005</c:v>
                </c:pt>
                <c:pt idx="1140">
                  <c:v>0.69120300000000001</c:v>
                </c:pt>
                <c:pt idx="1141">
                  <c:v>0.69120300000000001</c:v>
                </c:pt>
                <c:pt idx="1142">
                  <c:v>0.69120300000000001</c:v>
                </c:pt>
                <c:pt idx="1143">
                  <c:v>0.69120300000000001</c:v>
                </c:pt>
                <c:pt idx="1144">
                  <c:v>0.69120300000000001</c:v>
                </c:pt>
                <c:pt idx="1145">
                  <c:v>0.69120300000000001</c:v>
                </c:pt>
                <c:pt idx="1146">
                  <c:v>0.69074100000000005</c:v>
                </c:pt>
                <c:pt idx="1147">
                  <c:v>0.69074100000000005</c:v>
                </c:pt>
                <c:pt idx="1148">
                  <c:v>0.69075900000000001</c:v>
                </c:pt>
                <c:pt idx="1149">
                  <c:v>0.69075900000000001</c:v>
                </c:pt>
                <c:pt idx="1150">
                  <c:v>0.69075900000000001</c:v>
                </c:pt>
                <c:pt idx="1151">
                  <c:v>0.69154899999999997</c:v>
                </c:pt>
                <c:pt idx="1152">
                  <c:v>0.69154899999999997</c:v>
                </c:pt>
                <c:pt idx="1153">
                  <c:v>0.69180600000000003</c:v>
                </c:pt>
                <c:pt idx="1154">
                  <c:v>0.69158500000000001</c:v>
                </c:pt>
                <c:pt idx="1155">
                  <c:v>0.69158500000000001</c:v>
                </c:pt>
                <c:pt idx="1156">
                  <c:v>0.69158500000000001</c:v>
                </c:pt>
                <c:pt idx="1157">
                  <c:v>0.69162299999999999</c:v>
                </c:pt>
                <c:pt idx="1158">
                  <c:v>0.69162299999999999</c:v>
                </c:pt>
                <c:pt idx="1159">
                  <c:v>0.69162299999999999</c:v>
                </c:pt>
                <c:pt idx="1160">
                  <c:v>0.69157299999999999</c:v>
                </c:pt>
                <c:pt idx="1161">
                  <c:v>0.69157299999999999</c:v>
                </c:pt>
                <c:pt idx="1162">
                  <c:v>0.69157299999999999</c:v>
                </c:pt>
                <c:pt idx="1163">
                  <c:v>0.69157299999999999</c:v>
                </c:pt>
                <c:pt idx="1164">
                  <c:v>0.69197600000000004</c:v>
                </c:pt>
                <c:pt idx="1165">
                  <c:v>0.69197600000000004</c:v>
                </c:pt>
                <c:pt idx="1166">
                  <c:v>0.69202699999999995</c:v>
                </c:pt>
                <c:pt idx="1167">
                  <c:v>0.69202699999999995</c:v>
                </c:pt>
                <c:pt idx="1168">
                  <c:v>0.69202699999999995</c:v>
                </c:pt>
                <c:pt idx="1169">
                  <c:v>0.69202699999999995</c:v>
                </c:pt>
                <c:pt idx="1170">
                  <c:v>0.69202699999999995</c:v>
                </c:pt>
                <c:pt idx="1171">
                  <c:v>0.69202699999999995</c:v>
                </c:pt>
                <c:pt idx="1172">
                  <c:v>0.69202699999999995</c:v>
                </c:pt>
                <c:pt idx="1173">
                  <c:v>0.69208599999999998</c:v>
                </c:pt>
              </c:numCache>
            </c:numRef>
          </c:yVal>
          <c:smooth val="1"/>
          <c:extLst>
            <c:ext xmlns:c16="http://schemas.microsoft.com/office/drawing/2014/chart" uri="{C3380CC4-5D6E-409C-BE32-E72D297353CC}">
              <c16:uniqueId val="{00000002-BCFD-41B4-9E6A-ECC7B98B66A0}"/>
            </c:ext>
          </c:extLst>
        </c:ser>
        <c:ser>
          <c:idx val="3"/>
          <c:order val="3"/>
          <c:tx>
            <c:strRef>
              <c:f>'35'!$E$1</c:f>
              <c:strCache>
                <c:ptCount val="1"/>
                <c:pt idx="0">
                  <c:v>v(out8)</c:v>
                </c:pt>
              </c:strCache>
            </c:strRef>
          </c:tx>
          <c:spPr>
            <a:ln w="19050" cap="rnd">
              <a:solidFill>
                <a:srgbClr val="00206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'35'!$E$2:$E$1175</c:f>
              <c:numCache>
                <c:formatCode>General</c:formatCode>
                <c:ptCount val="1174"/>
                <c:pt idx="0">
                  <c:v>0.52922999999999998</c:v>
                </c:pt>
                <c:pt idx="1">
                  <c:v>0.52922999999999998</c:v>
                </c:pt>
                <c:pt idx="2">
                  <c:v>0.52915500000000004</c:v>
                </c:pt>
                <c:pt idx="3">
                  <c:v>0.52915500000000004</c:v>
                </c:pt>
                <c:pt idx="4">
                  <c:v>0.52915500000000004</c:v>
                </c:pt>
                <c:pt idx="5">
                  <c:v>0.52878599999999998</c:v>
                </c:pt>
                <c:pt idx="6">
                  <c:v>0.528864</c:v>
                </c:pt>
                <c:pt idx="7">
                  <c:v>0.52943499999999999</c:v>
                </c:pt>
                <c:pt idx="8">
                  <c:v>0.52943499999999999</c:v>
                </c:pt>
                <c:pt idx="9">
                  <c:v>0.53146700000000002</c:v>
                </c:pt>
                <c:pt idx="10">
                  <c:v>0.53253300000000003</c:v>
                </c:pt>
                <c:pt idx="11">
                  <c:v>0.53253300000000003</c:v>
                </c:pt>
                <c:pt idx="12">
                  <c:v>0.53400999999999998</c:v>
                </c:pt>
                <c:pt idx="13">
                  <c:v>0.53487399999999996</c:v>
                </c:pt>
                <c:pt idx="14">
                  <c:v>0.53487399999999996</c:v>
                </c:pt>
                <c:pt idx="15">
                  <c:v>0.53566499999999995</c:v>
                </c:pt>
                <c:pt idx="16">
                  <c:v>0.535524</c:v>
                </c:pt>
                <c:pt idx="17">
                  <c:v>0.53555600000000003</c:v>
                </c:pt>
                <c:pt idx="18">
                  <c:v>0.53555600000000003</c:v>
                </c:pt>
                <c:pt idx="19">
                  <c:v>0.53486</c:v>
                </c:pt>
                <c:pt idx="20">
                  <c:v>0.53450500000000001</c:v>
                </c:pt>
                <c:pt idx="21">
                  <c:v>0.53450500000000001</c:v>
                </c:pt>
                <c:pt idx="22">
                  <c:v>0.53452999999999995</c:v>
                </c:pt>
                <c:pt idx="23">
                  <c:v>0.53474200000000005</c:v>
                </c:pt>
                <c:pt idx="24">
                  <c:v>0.53474200000000005</c:v>
                </c:pt>
                <c:pt idx="25">
                  <c:v>0.53580499999999998</c:v>
                </c:pt>
                <c:pt idx="26">
                  <c:v>0.53580499999999998</c:v>
                </c:pt>
                <c:pt idx="27">
                  <c:v>0.53618600000000005</c:v>
                </c:pt>
                <c:pt idx="28">
                  <c:v>0.53618600000000005</c:v>
                </c:pt>
                <c:pt idx="29">
                  <c:v>0.53621399999999997</c:v>
                </c:pt>
                <c:pt idx="30">
                  <c:v>0.53621399999999997</c:v>
                </c:pt>
                <c:pt idx="31">
                  <c:v>0.53621399999999997</c:v>
                </c:pt>
                <c:pt idx="32">
                  <c:v>0.53621399999999997</c:v>
                </c:pt>
                <c:pt idx="33">
                  <c:v>0.53621399999999997</c:v>
                </c:pt>
                <c:pt idx="34">
                  <c:v>0.53631399999999996</c:v>
                </c:pt>
                <c:pt idx="35">
                  <c:v>0.53631399999999996</c:v>
                </c:pt>
                <c:pt idx="36">
                  <c:v>0.53631399999999996</c:v>
                </c:pt>
                <c:pt idx="37">
                  <c:v>0.53639099999999995</c:v>
                </c:pt>
                <c:pt idx="38">
                  <c:v>0.53639099999999995</c:v>
                </c:pt>
                <c:pt idx="39">
                  <c:v>0.53651300000000002</c:v>
                </c:pt>
                <c:pt idx="40">
                  <c:v>0.53640200000000005</c:v>
                </c:pt>
                <c:pt idx="41">
                  <c:v>0.535412</c:v>
                </c:pt>
                <c:pt idx="42">
                  <c:v>0.535412</c:v>
                </c:pt>
                <c:pt idx="43">
                  <c:v>0.53450500000000001</c:v>
                </c:pt>
                <c:pt idx="44">
                  <c:v>0.53450500000000001</c:v>
                </c:pt>
                <c:pt idx="45">
                  <c:v>0.533721</c:v>
                </c:pt>
                <c:pt idx="46">
                  <c:v>0.533721</c:v>
                </c:pt>
                <c:pt idx="47">
                  <c:v>0.53294900000000001</c:v>
                </c:pt>
                <c:pt idx="48">
                  <c:v>0.53269100000000003</c:v>
                </c:pt>
                <c:pt idx="49">
                  <c:v>0.53110299999999999</c:v>
                </c:pt>
                <c:pt idx="50">
                  <c:v>0.53110299999999999</c:v>
                </c:pt>
                <c:pt idx="51">
                  <c:v>0.529312</c:v>
                </c:pt>
                <c:pt idx="52">
                  <c:v>0.529312</c:v>
                </c:pt>
                <c:pt idx="53">
                  <c:v>0.52695800000000004</c:v>
                </c:pt>
                <c:pt idx="54">
                  <c:v>0.52695800000000004</c:v>
                </c:pt>
                <c:pt idx="55">
                  <c:v>0.52614099999999997</c:v>
                </c:pt>
                <c:pt idx="56">
                  <c:v>0.52614099999999997</c:v>
                </c:pt>
                <c:pt idx="57">
                  <c:v>0.52614099999999997</c:v>
                </c:pt>
                <c:pt idx="58">
                  <c:v>0.52614099999999997</c:v>
                </c:pt>
                <c:pt idx="59">
                  <c:v>0.52614099999999997</c:v>
                </c:pt>
                <c:pt idx="60">
                  <c:v>0.52614099999999997</c:v>
                </c:pt>
                <c:pt idx="61">
                  <c:v>0.52614099999999997</c:v>
                </c:pt>
                <c:pt idx="62">
                  <c:v>0.52424800000000005</c:v>
                </c:pt>
                <c:pt idx="63">
                  <c:v>0.52424800000000005</c:v>
                </c:pt>
                <c:pt idx="64">
                  <c:v>0.52424800000000005</c:v>
                </c:pt>
                <c:pt idx="65">
                  <c:v>0.52403100000000002</c:v>
                </c:pt>
                <c:pt idx="66">
                  <c:v>0.52403100000000002</c:v>
                </c:pt>
                <c:pt idx="67">
                  <c:v>0.52403100000000002</c:v>
                </c:pt>
                <c:pt idx="68">
                  <c:v>0.52296100000000001</c:v>
                </c:pt>
                <c:pt idx="69">
                  <c:v>0.52296100000000001</c:v>
                </c:pt>
                <c:pt idx="70">
                  <c:v>0.52276900000000004</c:v>
                </c:pt>
                <c:pt idx="71">
                  <c:v>0.52276900000000004</c:v>
                </c:pt>
                <c:pt idx="72">
                  <c:v>0.52287099999999997</c:v>
                </c:pt>
                <c:pt idx="73">
                  <c:v>0.52287099999999997</c:v>
                </c:pt>
                <c:pt idx="74">
                  <c:v>0.52287099999999997</c:v>
                </c:pt>
                <c:pt idx="75">
                  <c:v>0.52345399999999997</c:v>
                </c:pt>
                <c:pt idx="76">
                  <c:v>0.52381900000000003</c:v>
                </c:pt>
                <c:pt idx="77">
                  <c:v>0.52381900000000003</c:v>
                </c:pt>
                <c:pt idx="78">
                  <c:v>0.52509899999999998</c:v>
                </c:pt>
                <c:pt idx="79">
                  <c:v>0.52509899999999998</c:v>
                </c:pt>
                <c:pt idx="80">
                  <c:v>0.52509899999999998</c:v>
                </c:pt>
                <c:pt idx="81">
                  <c:v>0.52734000000000003</c:v>
                </c:pt>
                <c:pt idx="82">
                  <c:v>0.52734000000000003</c:v>
                </c:pt>
                <c:pt idx="83">
                  <c:v>0.52734000000000003</c:v>
                </c:pt>
                <c:pt idx="84">
                  <c:v>0.52955099999999999</c:v>
                </c:pt>
                <c:pt idx="85">
                  <c:v>0.531551</c:v>
                </c:pt>
                <c:pt idx="86">
                  <c:v>0.531551</c:v>
                </c:pt>
                <c:pt idx="87">
                  <c:v>0.531551</c:v>
                </c:pt>
                <c:pt idx="88">
                  <c:v>0.53493900000000005</c:v>
                </c:pt>
                <c:pt idx="89">
                  <c:v>0.537273</c:v>
                </c:pt>
                <c:pt idx="90">
                  <c:v>0.537273</c:v>
                </c:pt>
                <c:pt idx="91">
                  <c:v>0.537273</c:v>
                </c:pt>
                <c:pt idx="92">
                  <c:v>0.537273</c:v>
                </c:pt>
                <c:pt idx="93">
                  <c:v>0.537273</c:v>
                </c:pt>
                <c:pt idx="94">
                  <c:v>0.537273</c:v>
                </c:pt>
                <c:pt idx="95">
                  <c:v>0.54437400000000002</c:v>
                </c:pt>
                <c:pt idx="96">
                  <c:v>0.54437400000000002</c:v>
                </c:pt>
                <c:pt idx="97">
                  <c:v>0.54437400000000002</c:v>
                </c:pt>
                <c:pt idx="98">
                  <c:v>0.54437400000000002</c:v>
                </c:pt>
                <c:pt idx="99">
                  <c:v>0.54848600000000003</c:v>
                </c:pt>
                <c:pt idx="100">
                  <c:v>0.54848600000000003</c:v>
                </c:pt>
                <c:pt idx="101">
                  <c:v>0.55094399999999999</c:v>
                </c:pt>
                <c:pt idx="102">
                  <c:v>0.55094399999999999</c:v>
                </c:pt>
                <c:pt idx="103">
                  <c:v>0.55377600000000005</c:v>
                </c:pt>
                <c:pt idx="104">
                  <c:v>0.55530900000000005</c:v>
                </c:pt>
                <c:pt idx="105">
                  <c:v>0.55530900000000005</c:v>
                </c:pt>
                <c:pt idx="106">
                  <c:v>0.55901000000000001</c:v>
                </c:pt>
                <c:pt idx="107">
                  <c:v>0.56103499999999995</c:v>
                </c:pt>
                <c:pt idx="108">
                  <c:v>0.56290099999999998</c:v>
                </c:pt>
                <c:pt idx="109">
                  <c:v>0.56290099999999998</c:v>
                </c:pt>
                <c:pt idx="110">
                  <c:v>0.56290099999999998</c:v>
                </c:pt>
                <c:pt idx="111">
                  <c:v>0.56290099999999998</c:v>
                </c:pt>
                <c:pt idx="112">
                  <c:v>0.57151099999999999</c:v>
                </c:pt>
                <c:pt idx="113">
                  <c:v>0.57352899999999996</c:v>
                </c:pt>
                <c:pt idx="114">
                  <c:v>0.57352899999999996</c:v>
                </c:pt>
                <c:pt idx="115">
                  <c:v>0.57704500000000003</c:v>
                </c:pt>
                <c:pt idx="116">
                  <c:v>0.57704500000000003</c:v>
                </c:pt>
                <c:pt idx="117">
                  <c:v>0.57978799999999997</c:v>
                </c:pt>
                <c:pt idx="118">
                  <c:v>0.57978799999999997</c:v>
                </c:pt>
                <c:pt idx="119">
                  <c:v>0.58213599999999999</c:v>
                </c:pt>
                <c:pt idx="120">
                  <c:v>0.58213599999999999</c:v>
                </c:pt>
                <c:pt idx="121">
                  <c:v>0.58213599999999999</c:v>
                </c:pt>
                <c:pt idx="122">
                  <c:v>0.584762</c:v>
                </c:pt>
                <c:pt idx="123">
                  <c:v>0.584762</c:v>
                </c:pt>
                <c:pt idx="124">
                  <c:v>0.58624299999999996</c:v>
                </c:pt>
                <c:pt idx="125">
                  <c:v>0.58624299999999996</c:v>
                </c:pt>
                <c:pt idx="126">
                  <c:v>0.58737899999999998</c:v>
                </c:pt>
                <c:pt idx="127">
                  <c:v>0.58737899999999998</c:v>
                </c:pt>
                <c:pt idx="128">
                  <c:v>0.58875100000000002</c:v>
                </c:pt>
                <c:pt idx="129">
                  <c:v>0.58875100000000002</c:v>
                </c:pt>
                <c:pt idx="130">
                  <c:v>0.58875100000000002</c:v>
                </c:pt>
                <c:pt idx="131">
                  <c:v>0.59051200000000004</c:v>
                </c:pt>
                <c:pt idx="132">
                  <c:v>0.59051200000000004</c:v>
                </c:pt>
                <c:pt idx="133">
                  <c:v>0.59141600000000005</c:v>
                </c:pt>
                <c:pt idx="134">
                  <c:v>0.59281399999999995</c:v>
                </c:pt>
                <c:pt idx="135">
                  <c:v>0.59281399999999995</c:v>
                </c:pt>
                <c:pt idx="136">
                  <c:v>0.59464499999999998</c:v>
                </c:pt>
                <c:pt idx="137">
                  <c:v>0.59731500000000004</c:v>
                </c:pt>
                <c:pt idx="138">
                  <c:v>0.60064200000000001</c:v>
                </c:pt>
                <c:pt idx="139">
                  <c:v>0.60247200000000001</c:v>
                </c:pt>
                <c:pt idx="140">
                  <c:v>0.60469899999999999</c:v>
                </c:pt>
                <c:pt idx="141">
                  <c:v>0.60718300000000003</c:v>
                </c:pt>
                <c:pt idx="142">
                  <c:v>0.613564</c:v>
                </c:pt>
                <c:pt idx="143">
                  <c:v>0.61732900000000002</c:v>
                </c:pt>
                <c:pt idx="144">
                  <c:v>0.62090599999999996</c:v>
                </c:pt>
                <c:pt idx="145">
                  <c:v>0.62475000000000003</c:v>
                </c:pt>
                <c:pt idx="146">
                  <c:v>0.62475000000000003</c:v>
                </c:pt>
                <c:pt idx="147">
                  <c:v>0.63413699999999995</c:v>
                </c:pt>
                <c:pt idx="148">
                  <c:v>0.63707800000000003</c:v>
                </c:pt>
                <c:pt idx="149">
                  <c:v>0.64129499999999995</c:v>
                </c:pt>
                <c:pt idx="150">
                  <c:v>0.64479799999999998</c:v>
                </c:pt>
                <c:pt idx="151">
                  <c:v>0.64666999999999997</c:v>
                </c:pt>
                <c:pt idx="152">
                  <c:v>0.64790099999999995</c:v>
                </c:pt>
                <c:pt idx="153">
                  <c:v>0.64838899999999999</c:v>
                </c:pt>
                <c:pt idx="154">
                  <c:v>0.64783100000000005</c:v>
                </c:pt>
                <c:pt idx="155">
                  <c:v>0.64661100000000005</c:v>
                </c:pt>
                <c:pt idx="156">
                  <c:v>0.64556400000000003</c:v>
                </c:pt>
                <c:pt idx="157">
                  <c:v>0.64582700000000004</c:v>
                </c:pt>
                <c:pt idx="158">
                  <c:v>0.64639599999999997</c:v>
                </c:pt>
                <c:pt idx="159">
                  <c:v>0.646594</c:v>
                </c:pt>
                <c:pt idx="160">
                  <c:v>0.646594</c:v>
                </c:pt>
                <c:pt idx="161">
                  <c:v>0.64672300000000005</c:v>
                </c:pt>
                <c:pt idx="162">
                  <c:v>0.64672300000000005</c:v>
                </c:pt>
                <c:pt idx="163">
                  <c:v>0.64626600000000001</c:v>
                </c:pt>
                <c:pt idx="164">
                  <c:v>0.64626600000000001</c:v>
                </c:pt>
                <c:pt idx="165">
                  <c:v>0.64532999999999996</c:v>
                </c:pt>
                <c:pt idx="166">
                  <c:v>0.64532999999999996</c:v>
                </c:pt>
                <c:pt idx="167">
                  <c:v>0.64320699999999997</c:v>
                </c:pt>
                <c:pt idx="168">
                  <c:v>0.64320699999999997</c:v>
                </c:pt>
                <c:pt idx="169">
                  <c:v>0.64320699999999997</c:v>
                </c:pt>
                <c:pt idx="170">
                  <c:v>0.64185999999999999</c:v>
                </c:pt>
                <c:pt idx="171">
                  <c:v>0.64185999999999999</c:v>
                </c:pt>
                <c:pt idx="172">
                  <c:v>0.64185999999999999</c:v>
                </c:pt>
                <c:pt idx="173">
                  <c:v>0.63895599999999997</c:v>
                </c:pt>
                <c:pt idx="174">
                  <c:v>0.63895599999999997</c:v>
                </c:pt>
                <c:pt idx="175">
                  <c:v>0.63773500000000005</c:v>
                </c:pt>
                <c:pt idx="176">
                  <c:v>0.63773500000000005</c:v>
                </c:pt>
                <c:pt idx="177">
                  <c:v>0.63773500000000005</c:v>
                </c:pt>
                <c:pt idx="178">
                  <c:v>0.63652699999999995</c:v>
                </c:pt>
                <c:pt idx="179">
                  <c:v>0.63593200000000005</c:v>
                </c:pt>
                <c:pt idx="180">
                  <c:v>0.63593200000000005</c:v>
                </c:pt>
                <c:pt idx="181">
                  <c:v>0.63593200000000005</c:v>
                </c:pt>
                <c:pt idx="182">
                  <c:v>0.63593200000000005</c:v>
                </c:pt>
                <c:pt idx="183">
                  <c:v>0.63593200000000005</c:v>
                </c:pt>
                <c:pt idx="184">
                  <c:v>0.63319099999999995</c:v>
                </c:pt>
                <c:pt idx="185">
                  <c:v>0.63319099999999995</c:v>
                </c:pt>
                <c:pt idx="186">
                  <c:v>0.63020500000000002</c:v>
                </c:pt>
                <c:pt idx="187">
                  <c:v>0.63020500000000002</c:v>
                </c:pt>
                <c:pt idx="188">
                  <c:v>0.62852200000000003</c:v>
                </c:pt>
                <c:pt idx="189">
                  <c:v>0.62852200000000003</c:v>
                </c:pt>
                <c:pt idx="190">
                  <c:v>0.62852200000000003</c:v>
                </c:pt>
                <c:pt idx="191">
                  <c:v>0.62627699999999997</c:v>
                </c:pt>
                <c:pt idx="192">
                  <c:v>0.62446299999999999</c:v>
                </c:pt>
                <c:pt idx="193">
                  <c:v>0.62446299999999999</c:v>
                </c:pt>
                <c:pt idx="194">
                  <c:v>0.62446299999999999</c:v>
                </c:pt>
                <c:pt idx="195">
                  <c:v>0.62121599999999999</c:v>
                </c:pt>
                <c:pt idx="196">
                  <c:v>0.62056500000000003</c:v>
                </c:pt>
                <c:pt idx="197">
                  <c:v>0.62056500000000003</c:v>
                </c:pt>
                <c:pt idx="198">
                  <c:v>0.62056500000000003</c:v>
                </c:pt>
                <c:pt idx="199">
                  <c:v>0.62056500000000003</c:v>
                </c:pt>
                <c:pt idx="200">
                  <c:v>0.61575500000000005</c:v>
                </c:pt>
                <c:pt idx="201">
                  <c:v>0.61575500000000005</c:v>
                </c:pt>
                <c:pt idx="202">
                  <c:v>0.61362099999999997</c:v>
                </c:pt>
                <c:pt idx="203">
                  <c:v>0.61362099999999997</c:v>
                </c:pt>
                <c:pt idx="204">
                  <c:v>0.61177099999999995</c:v>
                </c:pt>
                <c:pt idx="205">
                  <c:v>0.61177099999999995</c:v>
                </c:pt>
                <c:pt idx="206">
                  <c:v>0.61003700000000005</c:v>
                </c:pt>
                <c:pt idx="207">
                  <c:v>0.61003700000000005</c:v>
                </c:pt>
                <c:pt idx="208">
                  <c:v>0.61003700000000005</c:v>
                </c:pt>
                <c:pt idx="209">
                  <c:v>0.61003700000000005</c:v>
                </c:pt>
                <c:pt idx="210">
                  <c:v>0.60736000000000001</c:v>
                </c:pt>
                <c:pt idx="211">
                  <c:v>0.60692900000000005</c:v>
                </c:pt>
                <c:pt idx="212">
                  <c:v>0.60692900000000005</c:v>
                </c:pt>
                <c:pt idx="213">
                  <c:v>0.60692900000000005</c:v>
                </c:pt>
                <c:pt idx="214">
                  <c:v>0.60692900000000005</c:v>
                </c:pt>
                <c:pt idx="215">
                  <c:v>0.60692900000000005</c:v>
                </c:pt>
                <c:pt idx="216">
                  <c:v>0.60692900000000005</c:v>
                </c:pt>
                <c:pt idx="217">
                  <c:v>0.60212399999999999</c:v>
                </c:pt>
                <c:pt idx="218">
                  <c:v>0.60166600000000003</c:v>
                </c:pt>
                <c:pt idx="219">
                  <c:v>0.60166600000000003</c:v>
                </c:pt>
                <c:pt idx="220">
                  <c:v>0.60047499999999998</c:v>
                </c:pt>
                <c:pt idx="221">
                  <c:v>0.60009000000000001</c:v>
                </c:pt>
                <c:pt idx="222">
                  <c:v>0.60009000000000001</c:v>
                </c:pt>
                <c:pt idx="223">
                  <c:v>0.59975299999999998</c:v>
                </c:pt>
                <c:pt idx="224">
                  <c:v>0.59977800000000003</c:v>
                </c:pt>
                <c:pt idx="225">
                  <c:v>0.60003300000000004</c:v>
                </c:pt>
                <c:pt idx="226">
                  <c:v>0.60003300000000004</c:v>
                </c:pt>
                <c:pt idx="227">
                  <c:v>0.60074499999999997</c:v>
                </c:pt>
                <c:pt idx="228">
                  <c:v>0.60074499999999997</c:v>
                </c:pt>
                <c:pt idx="229">
                  <c:v>0.60135899999999998</c:v>
                </c:pt>
                <c:pt idx="230">
                  <c:v>0.60135899999999998</c:v>
                </c:pt>
                <c:pt idx="231">
                  <c:v>0.60198600000000002</c:v>
                </c:pt>
                <c:pt idx="232">
                  <c:v>0.60198600000000002</c:v>
                </c:pt>
                <c:pt idx="233">
                  <c:v>0.60261500000000001</c:v>
                </c:pt>
                <c:pt idx="234">
                  <c:v>0.60304500000000005</c:v>
                </c:pt>
                <c:pt idx="235">
                  <c:v>0.60304500000000005</c:v>
                </c:pt>
                <c:pt idx="236">
                  <c:v>0.603182</c:v>
                </c:pt>
                <c:pt idx="237">
                  <c:v>0.603182</c:v>
                </c:pt>
                <c:pt idx="238">
                  <c:v>0.603182</c:v>
                </c:pt>
                <c:pt idx="239">
                  <c:v>0.60304100000000005</c:v>
                </c:pt>
                <c:pt idx="240">
                  <c:v>0.60286499999999998</c:v>
                </c:pt>
                <c:pt idx="241">
                  <c:v>0.60289499999999996</c:v>
                </c:pt>
                <c:pt idx="242">
                  <c:v>0.60289499999999996</c:v>
                </c:pt>
                <c:pt idx="243">
                  <c:v>0.60289499999999996</c:v>
                </c:pt>
                <c:pt idx="244">
                  <c:v>0.60083799999999998</c:v>
                </c:pt>
                <c:pt idx="245">
                  <c:v>0.60083799999999998</c:v>
                </c:pt>
                <c:pt idx="246">
                  <c:v>0.60083799999999998</c:v>
                </c:pt>
                <c:pt idx="247">
                  <c:v>0.60083799999999998</c:v>
                </c:pt>
                <c:pt idx="248">
                  <c:v>0.60083799999999998</c:v>
                </c:pt>
                <c:pt idx="249">
                  <c:v>0.60083799999999998</c:v>
                </c:pt>
                <c:pt idx="250">
                  <c:v>0.60083799999999998</c:v>
                </c:pt>
                <c:pt idx="251">
                  <c:v>0.59954200000000002</c:v>
                </c:pt>
                <c:pt idx="252">
                  <c:v>0.59954200000000002</c:v>
                </c:pt>
                <c:pt idx="253">
                  <c:v>0.59954200000000002</c:v>
                </c:pt>
                <c:pt idx="254">
                  <c:v>0.59931800000000002</c:v>
                </c:pt>
                <c:pt idx="255">
                  <c:v>0.59931800000000002</c:v>
                </c:pt>
                <c:pt idx="256">
                  <c:v>0.59866600000000003</c:v>
                </c:pt>
                <c:pt idx="257">
                  <c:v>0.59866600000000003</c:v>
                </c:pt>
                <c:pt idx="258">
                  <c:v>0.59814299999999998</c:v>
                </c:pt>
                <c:pt idx="259">
                  <c:v>0.59804800000000002</c:v>
                </c:pt>
                <c:pt idx="260">
                  <c:v>0.59804800000000002</c:v>
                </c:pt>
                <c:pt idx="261">
                  <c:v>0.59804800000000002</c:v>
                </c:pt>
                <c:pt idx="262">
                  <c:v>0.59582400000000002</c:v>
                </c:pt>
                <c:pt idx="263">
                  <c:v>0.59582400000000002</c:v>
                </c:pt>
                <c:pt idx="264">
                  <c:v>0.59582400000000002</c:v>
                </c:pt>
                <c:pt idx="265">
                  <c:v>0.59491099999999997</c:v>
                </c:pt>
                <c:pt idx="266">
                  <c:v>0.59491099999999997</c:v>
                </c:pt>
                <c:pt idx="267">
                  <c:v>0.59448299999999998</c:v>
                </c:pt>
                <c:pt idx="268">
                  <c:v>0.59448299999999998</c:v>
                </c:pt>
                <c:pt idx="269">
                  <c:v>0.59434500000000001</c:v>
                </c:pt>
                <c:pt idx="270">
                  <c:v>0.59445000000000003</c:v>
                </c:pt>
                <c:pt idx="271">
                  <c:v>0.59445000000000003</c:v>
                </c:pt>
                <c:pt idx="272">
                  <c:v>0.59445000000000003</c:v>
                </c:pt>
                <c:pt idx="273">
                  <c:v>0.59392900000000004</c:v>
                </c:pt>
                <c:pt idx="274">
                  <c:v>0.59392900000000004</c:v>
                </c:pt>
                <c:pt idx="275">
                  <c:v>0.59323999999999999</c:v>
                </c:pt>
                <c:pt idx="276">
                  <c:v>0.59323999999999999</c:v>
                </c:pt>
                <c:pt idx="277">
                  <c:v>0.59323999999999999</c:v>
                </c:pt>
                <c:pt idx="278">
                  <c:v>0.59323999999999999</c:v>
                </c:pt>
                <c:pt idx="279">
                  <c:v>0.59323999999999999</c:v>
                </c:pt>
                <c:pt idx="280">
                  <c:v>0.59323999999999999</c:v>
                </c:pt>
                <c:pt idx="281">
                  <c:v>0.59003799999999995</c:v>
                </c:pt>
                <c:pt idx="282">
                  <c:v>0.58976600000000001</c:v>
                </c:pt>
                <c:pt idx="283">
                  <c:v>0.58976600000000001</c:v>
                </c:pt>
                <c:pt idx="284">
                  <c:v>0.58976600000000001</c:v>
                </c:pt>
                <c:pt idx="285">
                  <c:v>0.58841200000000005</c:v>
                </c:pt>
                <c:pt idx="286">
                  <c:v>0.58841200000000005</c:v>
                </c:pt>
                <c:pt idx="287">
                  <c:v>0.58746100000000001</c:v>
                </c:pt>
                <c:pt idx="288">
                  <c:v>0.58746100000000001</c:v>
                </c:pt>
                <c:pt idx="289">
                  <c:v>0.58746100000000001</c:v>
                </c:pt>
                <c:pt idx="290">
                  <c:v>0.58681700000000003</c:v>
                </c:pt>
                <c:pt idx="291">
                  <c:v>0.58681700000000003</c:v>
                </c:pt>
                <c:pt idx="292">
                  <c:v>0.58667999999999998</c:v>
                </c:pt>
                <c:pt idx="293">
                  <c:v>0.58667999999999998</c:v>
                </c:pt>
                <c:pt idx="294">
                  <c:v>0.58679400000000004</c:v>
                </c:pt>
                <c:pt idx="295">
                  <c:v>0.58679400000000004</c:v>
                </c:pt>
                <c:pt idx="296">
                  <c:v>0.58701499999999995</c:v>
                </c:pt>
                <c:pt idx="297">
                  <c:v>0.58701499999999995</c:v>
                </c:pt>
                <c:pt idx="298">
                  <c:v>0.58701499999999995</c:v>
                </c:pt>
                <c:pt idx="299">
                  <c:v>0.58701499999999995</c:v>
                </c:pt>
                <c:pt idx="300">
                  <c:v>0.58701499999999995</c:v>
                </c:pt>
                <c:pt idx="301">
                  <c:v>0.58701499999999995</c:v>
                </c:pt>
                <c:pt idx="302">
                  <c:v>0.58701499999999995</c:v>
                </c:pt>
                <c:pt idx="303">
                  <c:v>0.58701499999999995</c:v>
                </c:pt>
                <c:pt idx="304">
                  <c:v>0.587897</c:v>
                </c:pt>
                <c:pt idx="305">
                  <c:v>0.587897</c:v>
                </c:pt>
                <c:pt idx="306">
                  <c:v>0.587897</c:v>
                </c:pt>
                <c:pt idx="307">
                  <c:v>0.587897</c:v>
                </c:pt>
                <c:pt idx="308">
                  <c:v>0.587897</c:v>
                </c:pt>
                <c:pt idx="309">
                  <c:v>0.587897</c:v>
                </c:pt>
                <c:pt idx="310">
                  <c:v>0.587897</c:v>
                </c:pt>
                <c:pt idx="311">
                  <c:v>0.58757300000000001</c:v>
                </c:pt>
                <c:pt idx="312">
                  <c:v>0.58757300000000001</c:v>
                </c:pt>
                <c:pt idx="313">
                  <c:v>0.58526999999999996</c:v>
                </c:pt>
                <c:pt idx="314">
                  <c:v>0.58526999999999996</c:v>
                </c:pt>
                <c:pt idx="315">
                  <c:v>0.58375999999999995</c:v>
                </c:pt>
                <c:pt idx="316">
                  <c:v>0.58375999999999995</c:v>
                </c:pt>
                <c:pt idx="317">
                  <c:v>0.58375999999999995</c:v>
                </c:pt>
                <c:pt idx="318">
                  <c:v>0.58119299999999996</c:v>
                </c:pt>
                <c:pt idx="319">
                  <c:v>0.58043299999999998</c:v>
                </c:pt>
                <c:pt idx="320">
                  <c:v>0.58043299999999998</c:v>
                </c:pt>
                <c:pt idx="321">
                  <c:v>0.58043299999999998</c:v>
                </c:pt>
                <c:pt idx="322">
                  <c:v>0.58043299999999998</c:v>
                </c:pt>
                <c:pt idx="323">
                  <c:v>0.58043299999999998</c:v>
                </c:pt>
                <c:pt idx="324">
                  <c:v>0.58043299999999998</c:v>
                </c:pt>
                <c:pt idx="325">
                  <c:v>0.58043299999999998</c:v>
                </c:pt>
                <c:pt idx="326">
                  <c:v>0.58043299999999998</c:v>
                </c:pt>
                <c:pt idx="327">
                  <c:v>0.57422799999999996</c:v>
                </c:pt>
                <c:pt idx="328">
                  <c:v>0.57397699999999996</c:v>
                </c:pt>
                <c:pt idx="329">
                  <c:v>0.57415700000000003</c:v>
                </c:pt>
                <c:pt idx="330">
                  <c:v>0.57415700000000003</c:v>
                </c:pt>
                <c:pt idx="331">
                  <c:v>0.57415700000000003</c:v>
                </c:pt>
                <c:pt idx="332">
                  <c:v>0.57415700000000003</c:v>
                </c:pt>
                <c:pt idx="333">
                  <c:v>0.57415700000000003</c:v>
                </c:pt>
                <c:pt idx="334">
                  <c:v>0.57415700000000003</c:v>
                </c:pt>
                <c:pt idx="335">
                  <c:v>0.57415700000000003</c:v>
                </c:pt>
                <c:pt idx="336">
                  <c:v>0.57759499999999997</c:v>
                </c:pt>
                <c:pt idx="337">
                  <c:v>0.57759499999999997</c:v>
                </c:pt>
                <c:pt idx="338">
                  <c:v>0.577681</c:v>
                </c:pt>
                <c:pt idx="339">
                  <c:v>0.577681</c:v>
                </c:pt>
                <c:pt idx="340">
                  <c:v>0.577681</c:v>
                </c:pt>
                <c:pt idx="341">
                  <c:v>0.57732499999999998</c:v>
                </c:pt>
                <c:pt idx="342">
                  <c:v>0.57732499999999998</c:v>
                </c:pt>
                <c:pt idx="343">
                  <c:v>0.57732499999999998</c:v>
                </c:pt>
                <c:pt idx="344">
                  <c:v>0.576654</c:v>
                </c:pt>
                <c:pt idx="345">
                  <c:v>0.576654</c:v>
                </c:pt>
                <c:pt idx="346">
                  <c:v>0.576654</c:v>
                </c:pt>
                <c:pt idx="347">
                  <c:v>0.57585699999999995</c:v>
                </c:pt>
                <c:pt idx="348">
                  <c:v>0.575824</c:v>
                </c:pt>
                <c:pt idx="349">
                  <c:v>0.575824</c:v>
                </c:pt>
                <c:pt idx="350">
                  <c:v>0.57626900000000003</c:v>
                </c:pt>
                <c:pt idx="351">
                  <c:v>0.57660500000000003</c:v>
                </c:pt>
                <c:pt idx="352">
                  <c:v>0.57660500000000003</c:v>
                </c:pt>
                <c:pt idx="353">
                  <c:v>0.57660500000000003</c:v>
                </c:pt>
                <c:pt idx="354">
                  <c:v>0.57680600000000004</c:v>
                </c:pt>
                <c:pt idx="355">
                  <c:v>0.57680600000000004</c:v>
                </c:pt>
                <c:pt idx="356">
                  <c:v>0.57680600000000004</c:v>
                </c:pt>
                <c:pt idx="357">
                  <c:v>0.57680600000000004</c:v>
                </c:pt>
                <c:pt idx="358">
                  <c:v>0.57756099999999999</c:v>
                </c:pt>
                <c:pt idx="359">
                  <c:v>0.57768799999999998</c:v>
                </c:pt>
                <c:pt idx="360">
                  <c:v>0.57768799999999998</c:v>
                </c:pt>
                <c:pt idx="361">
                  <c:v>0.57768799999999998</c:v>
                </c:pt>
                <c:pt idx="362">
                  <c:v>0.57768799999999998</c:v>
                </c:pt>
                <c:pt idx="363">
                  <c:v>0.57720800000000005</c:v>
                </c:pt>
                <c:pt idx="364">
                  <c:v>0.57720800000000005</c:v>
                </c:pt>
                <c:pt idx="365">
                  <c:v>0.57720800000000005</c:v>
                </c:pt>
                <c:pt idx="366">
                  <c:v>0.577457</c:v>
                </c:pt>
                <c:pt idx="367">
                  <c:v>0.577457</c:v>
                </c:pt>
                <c:pt idx="368">
                  <c:v>0.577457</c:v>
                </c:pt>
                <c:pt idx="369">
                  <c:v>0.577457</c:v>
                </c:pt>
                <c:pt idx="370">
                  <c:v>0.57663200000000003</c:v>
                </c:pt>
                <c:pt idx="371">
                  <c:v>0.57663200000000003</c:v>
                </c:pt>
                <c:pt idx="372">
                  <c:v>0.57692600000000005</c:v>
                </c:pt>
                <c:pt idx="373">
                  <c:v>0.57692600000000005</c:v>
                </c:pt>
                <c:pt idx="374">
                  <c:v>0.57692600000000005</c:v>
                </c:pt>
                <c:pt idx="375">
                  <c:v>0.57784100000000005</c:v>
                </c:pt>
                <c:pt idx="376">
                  <c:v>0.57784100000000005</c:v>
                </c:pt>
                <c:pt idx="377">
                  <c:v>0.57849799999999996</c:v>
                </c:pt>
                <c:pt idx="378">
                  <c:v>0.57849799999999996</c:v>
                </c:pt>
                <c:pt idx="379">
                  <c:v>0.57981400000000005</c:v>
                </c:pt>
                <c:pt idx="380">
                  <c:v>0.58031100000000002</c:v>
                </c:pt>
                <c:pt idx="381">
                  <c:v>0.58031100000000002</c:v>
                </c:pt>
                <c:pt idx="382">
                  <c:v>0.58031100000000002</c:v>
                </c:pt>
                <c:pt idx="383">
                  <c:v>0.58115099999999997</c:v>
                </c:pt>
                <c:pt idx="384">
                  <c:v>0.58115099999999997</c:v>
                </c:pt>
                <c:pt idx="385">
                  <c:v>0.58115099999999997</c:v>
                </c:pt>
                <c:pt idx="386">
                  <c:v>0.58182800000000001</c:v>
                </c:pt>
                <c:pt idx="387">
                  <c:v>0.58182800000000001</c:v>
                </c:pt>
                <c:pt idx="388">
                  <c:v>0.58182800000000001</c:v>
                </c:pt>
                <c:pt idx="389">
                  <c:v>0.582179</c:v>
                </c:pt>
                <c:pt idx="390">
                  <c:v>0.582179</c:v>
                </c:pt>
                <c:pt idx="391">
                  <c:v>0.582179</c:v>
                </c:pt>
                <c:pt idx="392">
                  <c:v>0.58225400000000005</c:v>
                </c:pt>
                <c:pt idx="393">
                  <c:v>0.58225400000000005</c:v>
                </c:pt>
                <c:pt idx="394">
                  <c:v>0.58225400000000005</c:v>
                </c:pt>
                <c:pt idx="395">
                  <c:v>0.58225400000000005</c:v>
                </c:pt>
                <c:pt idx="396">
                  <c:v>0.58284100000000005</c:v>
                </c:pt>
                <c:pt idx="397">
                  <c:v>0.58284100000000005</c:v>
                </c:pt>
                <c:pt idx="398">
                  <c:v>0.58284100000000005</c:v>
                </c:pt>
                <c:pt idx="399">
                  <c:v>0.58284100000000005</c:v>
                </c:pt>
                <c:pt idx="400">
                  <c:v>0.58284100000000005</c:v>
                </c:pt>
                <c:pt idx="401">
                  <c:v>0.58284100000000005</c:v>
                </c:pt>
                <c:pt idx="402">
                  <c:v>0.58284100000000005</c:v>
                </c:pt>
                <c:pt idx="403">
                  <c:v>0.58498700000000003</c:v>
                </c:pt>
                <c:pt idx="404">
                  <c:v>0.58498700000000003</c:v>
                </c:pt>
                <c:pt idx="405">
                  <c:v>0.58604999999999996</c:v>
                </c:pt>
                <c:pt idx="406">
                  <c:v>0.58604999999999996</c:v>
                </c:pt>
                <c:pt idx="407">
                  <c:v>0.58604999999999996</c:v>
                </c:pt>
                <c:pt idx="408">
                  <c:v>0.58891800000000005</c:v>
                </c:pt>
                <c:pt idx="409">
                  <c:v>0.58955100000000005</c:v>
                </c:pt>
                <c:pt idx="410">
                  <c:v>0.58955100000000005</c:v>
                </c:pt>
                <c:pt idx="411">
                  <c:v>0.59131299999999998</c:v>
                </c:pt>
                <c:pt idx="412">
                  <c:v>0.59131299999999998</c:v>
                </c:pt>
                <c:pt idx="413">
                  <c:v>0.59247399999999995</c:v>
                </c:pt>
                <c:pt idx="414">
                  <c:v>0.59247399999999995</c:v>
                </c:pt>
                <c:pt idx="415">
                  <c:v>0.59280100000000002</c:v>
                </c:pt>
                <c:pt idx="416">
                  <c:v>0.59280100000000002</c:v>
                </c:pt>
                <c:pt idx="417">
                  <c:v>0.59313700000000003</c:v>
                </c:pt>
                <c:pt idx="418">
                  <c:v>0.59331599999999995</c:v>
                </c:pt>
                <c:pt idx="419">
                  <c:v>0.59331599999999995</c:v>
                </c:pt>
                <c:pt idx="420">
                  <c:v>0.59399999999999997</c:v>
                </c:pt>
                <c:pt idx="421">
                  <c:v>0.59399999999999997</c:v>
                </c:pt>
                <c:pt idx="422">
                  <c:v>0.59422699999999995</c:v>
                </c:pt>
                <c:pt idx="423">
                  <c:v>0.59422699999999995</c:v>
                </c:pt>
                <c:pt idx="424">
                  <c:v>0.59422699999999995</c:v>
                </c:pt>
                <c:pt idx="425">
                  <c:v>0.59422699999999995</c:v>
                </c:pt>
                <c:pt idx="426">
                  <c:v>0.59415899999999999</c:v>
                </c:pt>
                <c:pt idx="427">
                  <c:v>0.59415899999999999</c:v>
                </c:pt>
                <c:pt idx="428">
                  <c:v>0.59415899999999999</c:v>
                </c:pt>
                <c:pt idx="429">
                  <c:v>0.59416599999999997</c:v>
                </c:pt>
                <c:pt idx="430">
                  <c:v>0.59416599999999997</c:v>
                </c:pt>
                <c:pt idx="431">
                  <c:v>0.59351900000000002</c:v>
                </c:pt>
                <c:pt idx="432">
                  <c:v>0.59351900000000002</c:v>
                </c:pt>
                <c:pt idx="433">
                  <c:v>0.59355400000000003</c:v>
                </c:pt>
                <c:pt idx="434">
                  <c:v>0.59355400000000003</c:v>
                </c:pt>
                <c:pt idx="435">
                  <c:v>0.59355400000000003</c:v>
                </c:pt>
                <c:pt idx="436">
                  <c:v>0.59355400000000003</c:v>
                </c:pt>
                <c:pt idx="437">
                  <c:v>0.59422600000000003</c:v>
                </c:pt>
                <c:pt idx="438">
                  <c:v>0.59422600000000003</c:v>
                </c:pt>
                <c:pt idx="439">
                  <c:v>0.59409199999999995</c:v>
                </c:pt>
                <c:pt idx="440">
                  <c:v>0.59409199999999995</c:v>
                </c:pt>
                <c:pt idx="441">
                  <c:v>0.59409199999999995</c:v>
                </c:pt>
                <c:pt idx="442">
                  <c:v>0.59409199999999995</c:v>
                </c:pt>
                <c:pt idx="443">
                  <c:v>0.59409199999999995</c:v>
                </c:pt>
                <c:pt idx="444">
                  <c:v>0.593001</c:v>
                </c:pt>
                <c:pt idx="445">
                  <c:v>0.593001</c:v>
                </c:pt>
                <c:pt idx="446">
                  <c:v>0.593001</c:v>
                </c:pt>
                <c:pt idx="447">
                  <c:v>0.593001</c:v>
                </c:pt>
                <c:pt idx="448">
                  <c:v>0.593001</c:v>
                </c:pt>
                <c:pt idx="449">
                  <c:v>0.593001</c:v>
                </c:pt>
                <c:pt idx="450">
                  <c:v>0.59336500000000003</c:v>
                </c:pt>
                <c:pt idx="451">
                  <c:v>0.59336500000000003</c:v>
                </c:pt>
                <c:pt idx="452">
                  <c:v>0.59336500000000003</c:v>
                </c:pt>
                <c:pt idx="453">
                  <c:v>0.59425899999999998</c:v>
                </c:pt>
                <c:pt idx="454">
                  <c:v>0.59425899999999998</c:v>
                </c:pt>
                <c:pt idx="455">
                  <c:v>0.59425899999999998</c:v>
                </c:pt>
                <c:pt idx="456">
                  <c:v>0.59528599999999998</c:v>
                </c:pt>
                <c:pt idx="457">
                  <c:v>0.59528599999999998</c:v>
                </c:pt>
                <c:pt idx="458">
                  <c:v>0.59528599999999998</c:v>
                </c:pt>
                <c:pt idx="459">
                  <c:v>0.59523800000000004</c:v>
                </c:pt>
                <c:pt idx="460">
                  <c:v>0.59523800000000004</c:v>
                </c:pt>
                <c:pt idx="461">
                  <c:v>0.59523800000000004</c:v>
                </c:pt>
                <c:pt idx="462">
                  <c:v>0.59523800000000004</c:v>
                </c:pt>
                <c:pt idx="463">
                  <c:v>0.59523800000000004</c:v>
                </c:pt>
                <c:pt idx="464">
                  <c:v>0.59497299999999997</c:v>
                </c:pt>
                <c:pt idx="465">
                  <c:v>0.59497299999999997</c:v>
                </c:pt>
                <c:pt idx="466">
                  <c:v>0.59497299999999997</c:v>
                </c:pt>
                <c:pt idx="467">
                  <c:v>0.59489400000000003</c:v>
                </c:pt>
                <c:pt idx="468">
                  <c:v>0.59489400000000003</c:v>
                </c:pt>
                <c:pt idx="469">
                  <c:v>0.59489400000000003</c:v>
                </c:pt>
                <c:pt idx="470">
                  <c:v>0.59509800000000002</c:v>
                </c:pt>
                <c:pt idx="471">
                  <c:v>0.59509800000000002</c:v>
                </c:pt>
                <c:pt idx="472">
                  <c:v>0.59509800000000002</c:v>
                </c:pt>
                <c:pt idx="473">
                  <c:v>0.59581099999999998</c:v>
                </c:pt>
                <c:pt idx="474">
                  <c:v>0.59581099999999998</c:v>
                </c:pt>
                <c:pt idx="475">
                  <c:v>0.59581099999999998</c:v>
                </c:pt>
                <c:pt idx="476">
                  <c:v>0.59680699999999998</c:v>
                </c:pt>
                <c:pt idx="477">
                  <c:v>0.59680699999999998</c:v>
                </c:pt>
                <c:pt idx="478">
                  <c:v>0.59680699999999998</c:v>
                </c:pt>
                <c:pt idx="479">
                  <c:v>0.59755899999999995</c:v>
                </c:pt>
                <c:pt idx="480">
                  <c:v>0.59755899999999995</c:v>
                </c:pt>
                <c:pt idx="481">
                  <c:v>0.59848199999999996</c:v>
                </c:pt>
                <c:pt idx="482">
                  <c:v>0.59848199999999996</c:v>
                </c:pt>
                <c:pt idx="483">
                  <c:v>0.59848199999999996</c:v>
                </c:pt>
                <c:pt idx="484">
                  <c:v>0.59848199999999996</c:v>
                </c:pt>
                <c:pt idx="485">
                  <c:v>0.59848199999999996</c:v>
                </c:pt>
                <c:pt idx="486">
                  <c:v>0.59848199999999996</c:v>
                </c:pt>
                <c:pt idx="487">
                  <c:v>0.59848199999999996</c:v>
                </c:pt>
                <c:pt idx="488">
                  <c:v>0.60308300000000004</c:v>
                </c:pt>
                <c:pt idx="489">
                  <c:v>0.60308300000000004</c:v>
                </c:pt>
                <c:pt idx="490">
                  <c:v>0.60411400000000004</c:v>
                </c:pt>
                <c:pt idx="491">
                  <c:v>0.60411400000000004</c:v>
                </c:pt>
                <c:pt idx="492">
                  <c:v>0.60411400000000004</c:v>
                </c:pt>
                <c:pt idx="493">
                  <c:v>0.60411400000000004</c:v>
                </c:pt>
                <c:pt idx="494">
                  <c:v>0.60555700000000001</c:v>
                </c:pt>
                <c:pt idx="495">
                  <c:v>0.60555700000000001</c:v>
                </c:pt>
                <c:pt idx="496">
                  <c:v>0.60555700000000001</c:v>
                </c:pt>
                <c:pt idx="497">
                  <c:v>0.60555700000000001</c:v>
                </c:pt>
                <c:pt idx="498">
                  <c:v>0.60603200000000002</c:v>
                </c:pt>
                <c:pt idx="499">
                  <c:v>0.60603200000000002</c:v>
                </c:pt>
                <c:pt idx="500">
                  <c:v>0.60603200000000002</c:v>
                </c:pt>
                <c:pt idx="501">
                  <c:v>0.60603200000000002</c:v>
                </c:pt>
                <c:pt idx="502">
                  <c:v>0.60578200000000004</c:v>
                </c:pt>
                <c:pt idx="503">
                  <c:v>0.60578200000000004</c:v>
                </c:pt>
                <c:pt idx="504">
                  <c:v>0.60578200000000004</c:v>
                </c:pt>
                <c:pt idx="505">
                  <c:v>0.60578200000000004</c:v>
                </c:pt>
                <c:pt idx="506">
                  <c:v>0.60465400000000002</c:v>
                </c:pt>
                <c:pt idx="507">
                  <c:v>0.60465400000000002</c:v>
                </c:pt>
                <c:pt idx="508">
                  <c:v>0.60465400000000002</c:v>
                </c:pt>
                <c:pt idx="509">
                  <c:v>0.60465400000000002</c:v>
                </c:pt>
                <c:pt idx="510">
                  <c:v>0.60465400000000002</c:v>
                </c:pt>
                <c:pt idx="511">
                  <c:v>0.60465400000000002</c:v>
                </c:pt>
                <c:pt idx="512">
                  <c:v>0.60465400000000002</c:v>
                </c:pt>
                <c:pt idx="513">
                  <c:v>0.60465400000000002</c:v>
                </c:pt>
                <c:pt idx="514">
                  <c:v>0.60258999999999996</c:v>
                </c:pt>
                <c:pt idx="515">
                  <c:v>0.60258999999999996</c:v>
                </c:pt>
                <c:pt idx="516">
                  <c:v>0.60238999999999998</c:v>
                </c:pt>
                <c:pt idx="517">
                  <c:v>0.60238999999999998</c:v>
                </c:pt>
                <c:pt idx="518">
                  <c:v>0.60235799999999995</c:v>
                </c:pt>
                <c:pt idx="519">
                  <c:v>0.60235799999999995</c:v>
                </c:pt>
                <c:pt idx="520">
                  <c:v>0.60221100000000005</c:v>
                </c:pt>
                <c:pt idx="521">
                  <c:v>0.60221100000000005</c:v>
                </c:pt>
                <c:pt idx="522">
                  <c:v>0.60231599999999996</c:v>
                </c:pt>
                <c:pt idx="523">
                  <c:v>0.60231599999999996</c:v>
                </c:pt>
                <c:pt idx="524">
                  <c:v>0.60231599999999996</c:v>
                </c:pt>
                <c:pt idx="525">
                  <c:v>0.602603</c:v>
                </c:pt>
                <c:pt idx="526">
                  <c:v>0.602603</c:v>
                </c:pt>
                <c:pt idx="527">
                  <c:v>0.60248999999999997</c:v>
                </c:pt>
                <c:pt idx="528">
                  <c:v>0.60248999999999997</c:v>
                </c:pt>
                <c:pt idx="529">
                  <c:v>0.60248999999999997</c:v>
                </c:pt>
                <c:pt idx="530">
                  <c:v>0.60244699999999995</c:v>
                </c:pt>
                <c:pt idx="531">
                  <c:v>0.60255300000000001</c:v>
                </c:pt>
                <c:pt idx="532">
                  <c:v>0.60255300000000001</c:v>
                </c:pt>
                <c:pt idx="533">
                  <c:v>0.60255300000000001</c:v>
                </c:pt>
                <c:pt idx="534">
                  <c:v>0.60255300000000001</c:v>
                </c:pt>
                <c:pt idx="535">
                  <c:v>0.60240400000000005</c:v>
                </c:pt>
                <c:pt idx="536">
                  <c:v>0.60240400000000005</c:v>
                </c:pt>
                <c:pt idx="537">
                  <c:v>0.60251999999999994</c:v>
                </c:pt>
                <c:pt idx="538">
                  <c:v>0.60251999999999994</c:v>
                </c:pt>
                <c:pt idx="539">
                  <c:v>0.60265299999999999</c:v>
                </c:pt>
                <c:pt idx="540">
                  <c:v>0.60265299999999999</c:v>
                </c:pt>
                <c:pt idx="541">
                  <c:v>0.60265299999999999</c:v>
                </c:pt>
                <c:pt idx="542">
                  <c:v>0.60281700000000005</c:v>
                </c:pt>
                <c:pt idx="543">
                  <c:v>0.60281700000000005</c:v>
                </c:pt>
                <c:pt idx="544">
                  <c:v>0.60281700000000005</c:v>
                </c:pt>
                <c:pt idx="545">
                  <c:v>0.60281700000000005</c:v>
                </c:pt>
                <c:pt idx="546">
                  <c:v>0.60281700000000005</c:v>
                </c:pt>
                <c:pt idx="547">
                  <c:v>0.60281700000000005</c:v>
                </c:pt>
                <c:pt idx="548">
                  <c:v>0.60283500000000001</c:v>
                </c:pt>
                <c:pt idx="549">
                  <c:v>0.60283500000000001</c:v>
                </c:pt>
                <c:pt idx="550">
                  <c:v>0.60283500000000001</c:v>
                </c:pt>
                <c:pt idx="551">
                  <c:v>0.60283500000000001</c:v>
                </c:pt>
                <c:pt idx="552">
                  <c:v>0.60283500000000001</c:v>
                </c:pt>
                <c:pt idx="553">
                  <c:v>0.60283500000000001</c:v>
                </c:pt>
                <c:pt idx="554">
                  <c:v>0.60283500000000001</c:v>
                </c:pt>
                <c:pt idx="555">
                  <c:v>0.60248000000000002</c:v>
                </c:pt>
                <c:pt idx="556">
                  <c:v>0.60248000000000002</c:v>
                </c:pt>
                <c:pt idx="557">
                  <c:v>0.60205699999999995</c:v>
                </c:pt>
                <c:pt idx="558">
                  <c:v>0.60205699999999995</c:v>
                </c:pt>
                <c:pt idx="559">
                  <c:v>0.60086499999999998</c:v>
                </c:pt>
                <c:pt idx="560">
                  <c:v>0.60086499999999998</c:v>
                </c:pt>
                <c:pt idx="561">
                  <c:v>0.60086499999999998</c:v>
                </c:pt>
                <c:pt idx="562">
                  <c:v>0.60086499999999998</c:v>
                </c:pt>
                <c:pt idx="563">
                  <c:v>0.59930700000000003</c:v>
                </c:pt>
                <c:pt idx="564">
                  <c:v>0.59930700000000003</c:v>
                </c:pt>
                <c:pt idx="565">
                  <c:v>0.59872199999999998</c:v>
                </c:pt>
                <c:pt idx="566">
                  <c:v>0.59872199999999998</c:v>
                </c:pt>
                <c:pt idx="567">
                  <c:v>0.59872199999999998</c:v>
                </c:pt>
                <c:pt idx="568">
                  <c:v>0.59872199999999998</c:v>
                </c:pt>
                <c:pt idx="569">
                  <c:v>0.59872199999999998</c:v>
                </c:pt>
                <c:pt idx="570">
                  <c:v>0.59738000000000002</c:v>
                </c:pt>
                <c:pt idx="571">
                  <c:v>0.59738000000000002</c:v>
                </c:pt>
                <c:pt idx="572">
                  <c:v>0.59738000000000002</c:v>
                </c:pt>
                <c:pt idx="573">
                  <c:v>0.59738000000000002</c:v>
                </c:pt>
                <c:pt idx="574">
                  <c:v>0.59738000000000002</c:v>
                </c:pt>
                <c:pt idx="575">
                  <c:v>0.59660000000000002</c:v>
                </c:pt>
                <c:pt idx="576">
                  <c:v>0.59660000000000002</c:v>
                </c:pt>
                <c:pt idx="577">
                  <c:v>0.59660000000000002</c:v>
                </c:pt>
                <c:pt idx="578">
                  <c:v>0.59660000000000002</c:v>
                </c:pt>
                <c:pt idx="579">
                  <c:v>0.59660000000000002</c:v>
                </c:pt>
                <c:pt idx="580">
                  <c:v>0.59660000000000002</c:v>
                </c:pt>
                <c:pt idx="581">
                  <c:v>0.59660000000000002</c:v>
                </c:pt>
                <c:pt idx="582">
                  <c:v>0.59660000000000002</c:v>
                </c:pt>
                <c:pt idx="583">
                  <c:v>0.59660000000000002</c:v>
                </c:pt>
                <c:pt idx="584">
                  <c:v>0.59722600000000003</c:v>
                </c:pt>
                <c:pt idx="585">
                  <c:v>0.59722600000000003</c:v>
                </c:pt>
                <c:pt idx="586">
                  <c:v>0.59722600000000003</c:v>
                </c:pt>
                <c:pt idx="587">
                  <c:v>0.59722600000000003</c:v>
                </c:pt>
                <c:pt idx="588">
                  <c:v>0.59722600000000003</c:v>
                </c:pt>
                <c:pt idx="589">
                  <c:v>0.59722600000000003</c:v>
                </c:pt>
                <c:pt idx="590">
                  <c:v>0.59722600000000003</c:v>
                </c:pt>
                <c:pt idx="591">
                  <c:v>0.59722600000000003</c:v>
                </c:pt>
                <c:pt idx="592">
                  <c:v>0.59909900000000005</c:v>
                </c:pt>
                <c:pt idx="593">
                  <c:v>0.59909900000000005</c:v>
                </c:pt>
                <c:pt idx="594">
                  <c:v>0.59909900000000005</c:v>
                </c:pt>
                <c:pt idx="595">
                  <c:v>0.59909900000000005</c:v>
                </c:pt>
                <c:pt idx="596">
                  <c:v>0.59909900000000005</c:v>
                </c:pt>
                <c:pt idx="597">
                  <c:v>0.59909900000000005</c:v>
                </c:pt>
                <c:pt idx="598">
                  <c:v>0.59909900000000005</c:v>
                </c:pt>
                <c:pt idx="599">
                  <c:v>0.59909900000000005</c:v>
                </c:pt>
                <c:pt idx="600">
                  <c:v>0.59909900000000005</c:v>
                </c:pt>
                <c:pt idx="601">
                  <c:v>0.59909900000000005</c:v>
                </c:pt>
                <c:pt idx="602">
                  <c:v>0.59909900000000005</c:v>
                </c:pt>
                <c:pt idx="603">
                  <c:v>0.59909900000000005</c:v>
                </c:pt>
                <c:pt idx="604">
                  <c:v>0.59909900000000005</c:v>
                </c:pt>
                <c:pt idx="605">
                  <c:v>0.59873200000000004</c:v>
                </c:pt>
                <c:pt idx="606">
                  <c:v>0.59873200000000004</c:v>
                </c:pt>
                <c:pt idx="607">
                  <c:v>0.59873200000000004</c:v>
                </c:pt>
                <c:pt idx="608">
                  <c:v>0.59743100000000005</c:v>
                </c:pt>
                <c:pt idx="609">
                  <c:v>0.59743100000000005</c:v>
                </c:pt>
                <c:pt idx="610">
                  <c:v>0.59743100000000005</c:v>
                </c:pt>
                <c:pt idx="611">
                  <c:v>0.59713000000000005</c:v>
                </c:pt>
                <c:pt idx="612">
                  <c:v>0.59713000000000005</c:v>
                </c:pt>
                <c:pt idx="613">
                  <c:v>0.59721100000000005</c:v>
                </c:pt>
                <c:pt idx="614">
                  <c:v>0.59721100000000005</c:v>
                </c:pt>
                <c:pt idx="615">
                  <c:v>0.59721100000000005</c:v>
                </c:pt>
                <c:pt idx="616">
                  <c:v>0.59721100000000005</c:v>
                </c:pt>
                <c:pt idx="617">
                  <c:v>0.59783500000000001</c:v>
                </c:pt>
                <c:pt idx="618">
                  <c:v>0.59783500000000001</c:v>
                </c:pt>
                <c:pt idx="619">
                  <c:v>0.59783500000000001</c:v>
                </c:pt>
                <c:pt idx="620">
                  <c:v>0.59783500000000001</c:v>
                </c:pt>
                <c:pt idx="621">
                  <c:v>0.59873600000000005</c:v>
                </c:pt>
                <c:pt idx="622">
                  <c:v>0.59873600000000005</c:v>
                </c:pt>
                <c:pt idx="623">
                  <c:v>0.59873600000000005</c:v>
                </c:pt>
                <c:pt idx="624">
                  <c:v>0.599356</c:v>
                </c:pt>
                <c:pt idx="625">
                  <c:v>0.599356</c:v>
                </c:pt>
                <c:pt idx="626">
                  <c:v>0.59969399999999995</c:v>
                </c:pt>
                <c:pt idx="627">
                  <c:v>0.59969399999999995</c:v>
                </c:pt>
                <c:pt idx="628">
                  <c:v>0.59969399999999995</c:v>
                </c:pt>
                <c:pt idx="629">
                  <c:v>0.59969399999999995</c:v>
                </c:pt>
                <c:pt idx="630">
                  <c:v>0.59993099999999999</c:v>
                </c:pt>
                <c:pt idx="631">
                  <c:v>0.59993099999999999</c:v>
                </c:pt>
                <c:pt idx="632">
                  <c:v>0.59993099999999999</c:v>
                </c:pt>
                <c:pt idx="633">
                  <c:v>0.59993099999999999</c:v>
                </c:pt>
                <c:pt idx="634">
                  <c:v>0.59993099999999999</c:v>
                </c:pt>
                <c:pt idx="635">
                  <c:v>0.59950899999999996</c:v>
                </c:pt>
                <c:pt idx="636">
                  <c:v>0.59950899999999996</c:v>
                </c:pt>
                <c:pt idx="637">
                  <c:v>0.59950899999999996</c:v>
                </c:pt>
                <c:pt idx="638">
                  <c:v>0.59912500000000002</c:v>
                </c:pt>
                <c:pt idx="639">
                  <c:v>0.59912500000000002</c:v>
                </c:pt>
                <c:pt idx="640">
                  <c:v>0.59912500000000002</c:v>
                </c:pt>
                <c:pt idx="641">
                  <c:v>0.59912500000000002</c:v>
                </c:pt>
                <c:pt idx="642">
                  <c:v>0.59912500000000002</c:v>
                </c:pt>
                <c:pt idx="643">
                  <c:v>0.59735000000000005</c:v>
                </c:pt>
                <c:pt idx="644">
                  <c:v>0.59735000000000005</c:v>
                </c:pt>
                <c:pt idx="645">
                  <c:v>0.59735000000000005</c:v>
                </c:pt>
                <c:pt idx="646">
                  <c:v>0.59735000000000005</c:v>
                </c:pt>
                <c:pt idx="647">
                  <c:v>0.59628999999999999</c:v>
                </c:pt>
                <c:pt idx="648">
                  <c:v>0.59628999999999999</c:v>
                </c:pt>
                <c:pt idx="649">
                  <c:v>0.59628999999999999</c:v>
                </c:pt>
                <c:pt idx="650">
                  <c:v>0.59576600000000002</c:v>
                </c:pt>
                <c:pt idx="651">
                  <c:v>0.59576600000000002</c:v>
                </c:pt>
                <c:pt idx="652">
                  <c:v>0.59576200000000001</c:v>
                </c:pt>
                <c:pt idx="653">
                  <c:v>0.59576200000000001</c:v>
                </c:pt>
                <c:pt idx="654">
                  <c:v>0.59576200000000001</c:v>
                </c:pt>
                <c:pt idx="655">
                  <c:v>0.59576200000000001</c:v>
                </c:pt>
                <c:pt idx="656">
                  <c:v>0.59592599999999996</c:v>
                </c:pt>
                <c:pt idx="657">
                  <c:v>0.59592599999999996</c:v>
                </c:pt>
                <c:pt idx="658">
                  <c:v>0.59592599999999996</c:v>
                </c:pt>
                <c:pt idx="659">
                  <c:v>0.59592599999999996</c:v>
                </c:pt>
                <c:pt idx="660">
                  <c:v>0.59592599999999996</c:v>
                </c:pt>
                <c:pt idx="661">
                  <c:v>0.59592599999999996</c:v>
                </c:pt>
                <c:pt idx="662">
                  <c:v>0.59592599999999996</c:v>
                </c:pt>
                <c:pt idx="663">
                  <c:v>0.59585900000000003</c:v>
                </c:pt>
                <c:pt idx="664">
                  <c:v>0.59585900000000003</c:v>
                </c:pt>
                <c:pt idx="665">
                  <c:v>0.59613300000000002</c:v>
                </c:pt>
                <c:pt idx="666">
                  <c:v>0.59613300000000002</c:v>
                </c:pt>
                <c:pt idx="667">
                  <c:v>0.59613300000000002</c:v>
                </c:pt>
                <c:pt idx="668">
                  <c:v>0.59613300000000002</c:v>
                </c:pt>
                <c:pt idx="669">
                  <c:v>0.59807699999999997</c:v>
                </c:pt>
                <c:pt idx="670">
                  <c:v>0.59807699999999997</c:v>
                </c:pt>
                <c:pt idx="671">
                  <c:v>0.59818400000000005</c:v>
                </c:pt>
                <c:pt idx="672">
                  <c:v>0.59795399999999999</c:v>
                </c:pt>
                <c:pt idx="673">
                  <c:v>0.59795399999999999</c:v>
                </c:pt>
                <c:pt idx="674">
                  <c:v>0.596468</c:v>
                </c:pt>
                <c:pt idx="675">
                  <c:v>0.596468</c:v>
                </c:pt>
                <c:pt idx="676">
                  <c:v>0.596468</c:v>
                </c:pt>
                <c:pt idx="677">
                  <c:v>0.596468</c:v>
                </c:pt>
                <c:pt idx="678">
                  <c:v>0.596468</c:v>
                </c:pt>
                <c:pt idx="679">
                  <c:v>0.596468</c:v>
                </c:pt>
                <c:pt idx="680">
                  <c:v>0.596468</c:v>
                </c:pt>
                <c:pt idx="681">
                  <c:v>0.596468</c:v>
                </c:pt>
                <c:pt idx="682">
                  <c:v>0.596468</c:v>
                </c:pt>
                <c:pt idx="683">
                  <c:v>0.596468</c:v>
                </c:pt>
                <c:pt idx="684">
                  <c:v>0.591117</c:v>
                </c:pt>
                <c:pt idx="685">
                  <c:v>0.591117</c:v>
                </c:pt>
                <c:pt idx="686">
                  <c:v>0.59031699999999998</c:v>
                </c:pt>
                <c:pt idx="687">
                  <c:v>0.59031699999999998</c:v>
                </c:pt>
                <c:pt idx="688">
                  <c:v>0.59031699999999998</c:v>
                </c:pt>
                <c:pt idx="689">
                  <c:v>0.58979300000000001</c:v>
                </c:pt>
                <c:pt idx="690">
                  <c:v>0.58979300000000001</c:v>
                </c:pt>
                <c:pt idx="691">
                  <c:v>0.58979300000000001</c:v>
                </c:pt>
                <c:pt idx="692">
                  <c:v>0.58951100000000001</c:v>
                </c:pt>
                <c:pt idx="693">
                  <c:v>0.58958299999999997</c:v>
                </c:pt>
                <c:pt idx="694">
                  <c:v>0.58958299999999997</c:v>
                </c:pt>
                <c:pt idx="695">
                  <c:v>0.59025000000000005</c:v>
                </c:pt>
                <c:pt idx="696">
                  <c:v>0.59025000000000005</c:v>
                </c:pt>
                <c:pt idx="697">
                  <c:v>0.59097900000000003</c:v>
                </c:pt>
                <c:pt idx="698">
                  <c:v>0.59097900000000003</c:v>
                </c:pt>
                <c:pt idx="699">
                  <c:v>0.59097900000000003</c:v>
                </c:pt>
                <c:pt idx="700">
                  <c:v>0.591831</c:v>
                </c:pt>
                <c:pt idx="701">
                  <c:v>0.591831</c:v>
                </c:pt>
                <c:pt idx="702">
                  <c:v>0.59326900000000005</c:v>
                </c:pt>
                <c:pt idx="703">
                  <c:v>0.59326900000000005</c:v>
                </c:pt>
                <c:pt idx="704">
                  <c:v>0.59326900000000005</c:v>
                </c:pt>
                <c:pt idx="705">
                  <c:v>0.59488300000000005</c:v>
                </c:pt>
                <c:pt idx="706">
                  <c:v>0.59488300000000005</c:v>
                </c:pt>
                <c:pt idx="707">
                  <c:v>0.595723</c:v>
                </c:pt>
                <c:pt idx="708">
                  <c:v>0.595723</c:v>
                </c:pt>
                <c:pt idx="709">
                  <c:v>0.595723</c:v>
                </c:pt>
                <c:pt idx="710">
                  <c:v>0.59673100000000001</c:v>
                </c:pt>
                <c:pt idx="711">
                  <c:v>0.59673100000000001</c:v>
                </c:pt>
                <c:pt idx="712">
                  <c:v>0.59794800000000004</c:v>
                </c:pt>
                <c:pt idx="713">
                  <c:v>0.59794800000000004</c:v>
                </c:pt>
                <c:pt idx="714">
                  <c:v>0.59924599999999995</c:v>
                </c:pt>
                <c:pt idx="715">
                  <c:v>0.59954399999999997</c:v>
                </c:pt>
                <c:pt idx="716">
                  <c:v>0.59999400000000003</c:v>
                </c:pt>
                <c:pt idx="717">
                  <c:v>0.59999400000000003</c:v>
                </c:pt>
                <c:pt idx="718">
                  <c:v>0.59999400000000003</c:v>
                </c:pt>
                <c:pt idx="719">
                  <c:v>0.60013499999999997</c:v>
                </c:pt>
                <c:pt idx="720">
                  <c:v>0.60013499999999997</c:v>
                </c:pt>
                <c:pt idx="721">
                  <c:v>0.60013499999999997</c:v>
                </c:pt>
                <c:pt idx="722">
                  <c:v>0.60013499999999997</c:v>
                </c:pt>
                <c:pt idx="723">
                  <c:v>0.60013499999999997</c:v>
                </c:pt>
                <c:pt idx="724">
                  <c:v>0.60013499999999997</c:v>
                </c:pt>
                <c:pt idx="725">
                  <c:v>0.60208700000000004</c:v>
                </c:pt>
                <c:pt idx="726">
                  <c:v>0.60229900000000003</c:v>
                </c:pt>
                <c:pt idx="727">
                  <c:v>0.60229900000000003</c:v>
                </c:pt>
                <c:pt idx="728">
                  <c:v>0.60229900000000003</c:v>
                </c:pt>
                <c:pt idx="729">
                  <c:v>0.60229900000000003</c:v>
                </c:pt>
                <c:pt idx="730">
                  <c:v>0.60229900000000003</c:v>
                </c:pt>
                <c:pt idx="731">
                  <c:v>0.60229900000000003</c:v>
                </c:pt>
                <c:pt idx="732">
                  <c:v>0.604016</c:v>
                </c:pt>
                <c:pt idx="733">
                  <c:v>0.60422900000000002</c:v>
                </c:pt>
                <c:pt idx="734">
                  <c:v>0.60422900000000002</c:v>
                </c:pt>
                <c:pt idx="735">
                  <c:v>0.60414000000000001</c:v>
                </c:pt>
                <c:pt idx="736">
                  <c:v>0.60414000000000001</c:v>
                </c:pt>
                <c:pt idx="737">
                  <c:v>0.60414000000000001</c:v>
                </c:pt>
                <c:pt idx="738">
                  <c:v>0.60447899999999999</c:v>
                </c:pt>
                <c:pt idx="739">
                  <c:v>0.60447899999999999</c:v>
                </c:pt>
                <c:pt idx="740">
                  <c:v>0.604599</c:v>
                </c:pt>
                <c:pt idx="741">
                  <c:v>0.604599</c:v>
                </c:pt>
                <c:pt idx="742">
                  <c:v>0.604599</c:v>
                </c:pt>
                <c:pt idx="743">
                  <c:v>0.60350700000000002</c:v>
                </c:pt>
                <c:pt idx="744">
                  <c:v>0.60350700000000002</c:v>
                </c:pt>
                <c:pt idx="745">
                  <c:v>0.60342700000000005</c:v>
                </c:pt>
                <c:pt idx="746">
                  <c:v>0.60342700000000005</c:v>
                </c:pt>
                <c:pt idx="747">
                  <c:v>0.60289999999999999</c:v>
                </c:pt>
                <c:pt idx="748">
                  <c:v>0.60289999999999999</c:v>
                </c:pt>
                <c:pt idx="749">
                  <c:v>0.60289999999999999</c:v>
                </c:pt>
                <c:pt idx="750">
                  <c:v>0.60236299999999998</c:v>
                </c:pt>
                <c:pt idx="751">
                  <c:v>0.60236299999999998</c:v>
                </c:pt>
                <c:pt idx="752">
                  <c:v>0.60236299999999998</c:v>
                </c:pt>
                <c:pt idx="753">
                  <c:v>0.60236299999999998</c:v>
                </c:pt>
                <c:pt idx="754">
                  <c:v>0.60236299999999998</c:v>
                </c:pt>
                <c:pt idx="755">
                  <c:v>0.60236299999999998</c:v>
                </c:pt>
                <c:pt idx="756">
                  <c:v>0.60166699999999995</c:v>
                </c:pt>
                <c:pt idx="757">
                  <c:v>0.60166699999999995</c:v>
                </c:pt>
                <c:pt idx="758">
                  <c:v>0.60166699999999995</c:v>
                </c:pt>
                <c:pt idx="759">
                  <c:v>0.60103799999999996</c:v>
                </c:pt>
                <c:pt idx="760">
                  <c:v>0.60103799999999996</c:v>
                </c:pt>
                <c:pt idx="761">
                  <c:v>0.60051399999999999</c:v>
                </c:pt>
                <c:pt idx="762">
                  <c:v>0.60051399999999999</c:v>
                </c:pt>
                <c:pt idx="763">
                  <c:v>0.60051399999999999</c:v>
                </c:pt>
                <c:pt idx="764">
                  <c:v>0.60051399999999999</c:v>
                </c:pt>
                <c:pt idx="765">
                  <c:v>0.59905600000000003</c:v>
                </c:pt>
                <c:pt idx="766">
                  <c:v>0.59905600000000003</c:v>
                </c:pt>
                <c:pt idx="767">
                  <c:v>0.59905600000000003</c:v>
                </c:pt>
                <c:pt idx="768">
                  <c:v>0.59905600000000003</c:v>
                </c:pt>
                <c:pt idx="769">
                  <c:v>0.59905600000000003</c:v>
                </c:pt>
                <c:pt idx="770">
                  <c:v>0.59905600000000003</c:v>
                </c:pt>
                <c:pt idx="771">
                  <c:v>0.59787000000000001</c:v>
                </c:pt>
                <c:pt idx="772">
                  <c:v>0.59787000000000001</c:v>
                </c:pt>
                <c:pt idx="773">
                  <c:v>0.59787000000000001</c:v>
                </c:pt>
                <c:pt idx="774">
                  <c:v>0.59787000000000001</c:v>
                </c:pt>
                <c:pt idx="775">
                  <c:v>0.59787000000000001</c:v>
                </c:pt>
                <c:pt idx="776">
                  <c:v>0.59787000000000001</c:v>
                </c:pt>
                <c:pt idx="777">
                  <c:v>0.59787000000000001</c:v>
                </c:pt>
                <c:pt idx="778">
                  <c:v>0.59787000000000001</c:v>
                </c:pt>
                <c:pt idx="779">
                  <c:v>0.59787000000000001</c:v>
                </c:pt>
                <c:pt idx="780">
                  <c:v>0.59787000000000001</c:v>
                </c:pt>
                <c:pt idx="781">
                  <c:v>0.59787000000000001</c:v>
                </c:pt>
                <c:pt idx="782">
                  <c:v>0.59787000000000001</c:v>
                </c:pt>
                <c:pt idx="783">
                  <c:v>0.59646100000000002</c:v>
                </c:pt>
                <c:pt idx="784">
                  <c:v>0.59646100000000002</c:v>
                </c:pt>
                <c:pt idx="785">
                  <c:v>0.59646100000000002</c:v>
                </c:pt>
                <c:pt idx="786">
                  <c:v>0.59646100000000002</c:v>
                </c:pt>
                <c:pt idx="787">
                  <c:v>0.59646100000000002</c:v>
                </c:pt>
                <c:pt idx="788">
                  <c:v>0.59608899999999998</c:v>
                </c:pt>
                <c:pt idx="789">
                  <c:v>0.59608899999999998</c:v>
                </c:pt>
                <c:pt idx="790">
                  <c:v>0.59554399999999996</c:v>
                </c:pt>
                <c:pt idx="791">
                  <c:v>0.59554399999999996</c:v>
                </c:pt>
                <c:pt idx="792">
                  <c:v>0.59550400000000003</c:v>
                </c:pt>
                <c:pt idx="793">
                  <c:v>0.59552700000000003</c:v>
                </c:pt>
                <c:pt idx="794">
                  <c:v>0.59552700000000003</c:v>
                </c:pt>
                <c:pt idx="795">
                  <c:v>0.59524600000000005</c:v>
                </c:pt>
                <c:pt idx="796">
                  <c:v>0.59524600000000005</c:v>
                </c:pt>
                <c:pt idx="797">
                  <c:v>0.59524600000000005</c:v>
                </c:pt>
                <c:pt idx="798">
                  <c:v>0.59524600000000005</c:v>
                </c:pt>
                <c:pt idx="799">
                  <c:v>0.59453100000000003</c:v>
                </c:pt>
                <c:pt idx="800">
                  <c:v>0.59453100000000003</c:v>
                </c:pt>
                <c:pt idx="801">
                  <c:v>0.59424100000000002</c:v>
                </c:pt>
                <c:pt idx="802">
                  <c:v>0.59424100000000002</c:v>
                </c:pt>
                <c:pt idx="803">
                  <c:v>0.59424100000000002</c:v>
                </c:pt>
                <c:pt idx="804">
                  <c:v>0.59424100000000002</c:v>
                </c:pt>
                <c:pt idx="805">
                  <c:v>0.59424100000000002</c:v>
                </c:pt>
                <c:pt idx="806">
                  <c:v>0.59396899999999997</c:v>
                </c:pt>
                <c:pt idx="807">
                  <c:v>0.59396899999999997</c:v>
                </c:pt>
                <c:pt idx="808">
                  <c:v>0.59396899999999997</c:v>
                </c:pt>
                <c:pt idx="809">
                  <c:v>0.59374099999999996</c:v>
                </c:pt>
                <c:pt idx="810">
                  <c:v>0.59374099999999996</c:v>
                </c:pt>
                <c:pt idx="811">
                  <c:v>0.59384700000000001</c:v>
                </c:pt>
                <c:pt idx="812">
                  <c:v>0.59384700000000001</c:v>
                </c:pt>
                <c:pt idx="813">
                  <c:v>0.59384700000000001</c:v>
                </c:pt>
                <c:pt idx="814">
                  <c:v>0.59384700000000001</c:v>
                </c:pt>
                <c:pt idx="815">
                  <c:v>0.59384700000000001</c:v>
                </c:pt>
                <c:pt idx="816">
                  <c:v>0.59384700000000001</c:v>
                </c:pt>
                <c:pt idx="817">
                  <c:v>0.59384700000000001</c:v>
                </c:pt>
                <c:pt idx="818">
                  <c:v>0.59384700000000001</c:v>
                </c:pt>
                <c:pt idx="819">
                  <c:v>0.59384700000000001</c:v>
                </c:pt>
                <c:pt idx="820">
                  <c:v>0.59384700000000001</c:v>
                </c:pt>
                <c:pt idx="821">
                  <c:v>0.59384700000000001</c:v>
                </c:pt>
                <c:pt idx="822">
                  <c:v>0.595495</c:v>
                </c:pt>
                <c:pt idx="823">
                  <c:v>0.595495</c:v>
                </c:pt>
                <c:pt idx="824">
                  <c:v>0.595495</c:v>
                </c:pt>
                <c:pt idx="825">
                  <c:v>0.595495</c:v>
                </c:pt>
                <c:pt idx="826">
                  <c:v>0.59693399999999996</c:v>
                </c:pt>
                <c:pt idx="827">
                  <c:v>0.59693399999999996</c:v>
                </c:pt>
                <c:pt idx="828">
                  <c:v>0.59750400000000004</c:v>
                </c:pt>
                <c:pt idx="829">
                  <c:v>0.59780500000000003</c:v>
                </c:pt>
                <c:pt idx="830">
                  <c:v>0.59780500000000003</c:v>
                </c:pt>
                <c:pt idx="831">
                  <c:v>0.59780500000000003</c:v>
                </c:pt>
                <c:pt idx="832">
                  <c:v>0.59780500000000003</c:v>
                </c:pt>
                <c:pt idx="833">
                  <c:v>0.59780500000000003</c:v>
                </c:pt>
                <c:pt idx="834">
                  <c:v>0.59780500000000003</c:v>
                </c:pt>
                <c:pt idx="835">
                  <c:v>0.59769399999999995</c:v>
                </c:pt>
                <c:pt idx="836">
                  <c:v>0.59769399999999995</c:v>
                </c:pt>
                <c:pt idx="837">
                  <c:v>0.59769399999999995</c:v>
                </c:pt>
                <c:pt idx="838">
                  <c:v>0.59769399999999995</c:v>
                </c:pt>
                <c:pt idx="839">
                  <c:v>0.59769399999999995</c:v>
                </c:pt>
                <c:pt idx="840">
                  <c:v>0.59769399999999995</c:v>
                </c:pt>
                <c:pt idx="841">
                  <c:v>0.59769399999999995</c:v>
                </c:pt>
                <c:pt idx="842">
                  <c:v>0.59769399999999995</c:v>
                </c:pt>
                <c:pt idx="843">
                  <c:v>0.59769399999999995</c:v>
                </c:pt>
                <c:pt idx="844">
                  <c:v>0.59880500000000003</c:v>
                </c:pt>
                <c:pt idx="845">
                  <c:v>0.59880500000000003</c:v>
                </c:pt>
                <c:pt idx="846">
                  <c:v>0.59880500000000003</c:v>
                </c:pt>
                <c:pt idx="847">
                  <c:v>0.59880500000000003</c:v>
                </c:pt>
                <c:pt idx="848">
                  <c:v>0.59880500000000003</c:v>
                </c:pt>
                <c:pt idx="849">
                  <c:v>0.59970100000000004</c:v>
                </c:pt>
                <c:pt idx="850">
                  <c:v>0.59970100000000004</c:v>
                </c:pt>
                <c:pt idx="851">
                  <c:v>0.59975599999999996</c:v>
                </c:pt>
                <c:pt idx="852">
                  <c:v>0.59975599999999996</c:v>
                </c:pt>
                <c:pt idx="853">
                  <c:v>0.59975599999999996</c:v>
                </c:pt>
                <c:pt idx="854">
                  <c:v>0.59975599999999996</c:v>
                </c:pt>
                <c:pt idx="855">
                  <c:v>0.599105</c:v>
                </c:pt>
                <c:pt idx="856">
                  <c:v>0.59892299999999998</c:v>
                </c:pt>
                <c:pt idx="857">
                  <c:v>0.59841200000000005</c:v>
                </c:pt>
                <c:pt idx="858">
                  <c:v>0.59841200000000005</c:v>
                </c:pt>
                <c:pt idx="859">
                  <c:v>0.59779000000000004</c:v>
                </c:pt>
                <c:pt idx="860">
                  <c:v>0.59779000000000004</c:v>
                </c:pt>
                <c:pt idx="861">
                  <c:v>0.59779000000000004</c:v>
                </c:pt>
                <c:pt idx="862">
                  <c:v>0.59779000000000004</c:v>
                </c:pt>
                <c:pt idx="863">
                  <c:v>0.59779000000000004</c:v>
                </c:pt>
                <c:pt idx="864">
                  <c:v>0.59615899999999999</c:v>
                </c:pt>
                <c:pt idx="865">
                  <c:v>0.59615899999999999</c:v>
                </c:pt>
                <c:pt idx="866">
                  <c:v>0.59571300000000005</c:v>
                </c:pt>
                <c:pt idx="867">
                  <c:v>0.59571300000000005</c:v>
                </c:pt>
                <c:pt idx="868">
                  <c:v>0.59562099999999996</c:v>
                </c:pt>
                <c:pt idx="869">
                  <c:v>0.59562099999999996</c:v>
                </c:pt>
                <c:pt idx="870">
                  <c:v>0.59562099999999996</c:v>
                </c:pt>
                <c:pt idx="871">
                  <c:v>0.59562099999999996</c:v>
                </c:pt>
                <c:pt idx="872">
                  <c:v>0.59562099999999996</c:v>
                </c:pt>
                <c:pt idx="873">
                  <c:v>0.59562099999999996</c:v>
                </c:pt>
                <c:pt idx="874">
                  <c:v>0.59597900000000004</c:v>
                </c:pt>
                <c:pt idx="875">
                  <c:v>0.59597900000000004</c:v>
                </c:pt>
                <c:pt idx="876">
                  <c:v>0.59597900000000004</c:v>
                </c:pt>
                <c:pt idx="877">
                  <c:v>0.59597900000000004</c:v>
                </c:pt>
                <c:pt idx="878">
                  <c:v>0.59597900000000004</c:v>
                </c:pt>
                <c:pt idx="879">
                  <c:v>0.59597900000000004</c:v>
                </c:pt>
                <c:pt idx="880">
                  <c:v>0.59597900000000004</c:v>
                </c:pt>
                <c:pt idx="881">
                  <c:v>0.59597900000000004</c:v>
                </c:pt>
                <c:pt idx="882">
                  <c:v>0.59597900000000004</c:v>
                </c:pt>
                <c:pt idx="883">
                  <c:v>0.59417500000000001</c:v>
                </c:pt>
                <c:pt idx="884">
                  <c:v>0.59417500000000001</c:v>
                </c:pt>
                <c:pt idx="885">
                  <c:v>0.59394999999999998</c:v>
                </c:pt>
                <c:pt idx="886">
                  <c:v>0.59394999999999998</c:v>
                </c:pt>
                <c:pt idx="887">
                  <c:v>0.59394999999999998</c:v>
                </c:pt>
                <c:pt idx="888">
                  <c:v>0.59405799999999997</c:v>
                </c:pt>
                <c:pt idx="889">
                  <c:v>0.59405799999999997</c:v>
                </c:pt>
                <c:pt idx="890">
                  <c:v>0.59405799999999997</c:v>
                </c:pt>
                <c:pt idx="891">
                  <c:v>0.59405799999999997</c:v>
                </c:pt>
                <c:pt idx="892">
                  <c:v>0.59405799999999997</c:v>
                </c:pt>
                <c:pt idx="893">
                  <c:v>0.59405799999999997</c:v>
                </c:pt>
                <c:pt idx="894">
                  <c:v>0.59470500000000004</c:v>
                </c:pt>
                <c:pt idx="895">
                  <c:v>0.59470500000000004</c:v>
                </c:pt>
                <c:pt idx="896">
                  <c:v>0.59526800000000002</c:v>
                </c:pt>
                <c:pt idx="897">
                  <c:v>0.59526800000000002</c:v>
                </c:pt>
                <c:pt idx="898">
                  <c:v>0.59526800000000002</c:v>
                </c:pt>
                <c:pt idx="899">
                  <c:v>0.59526800000000002</c:v>
                </c:pt>
                <c:pt idx="900">
                  <c:v>0.59675900000000004</c:v>
                </c:pt>
                <c:pt idx="901">
                  <c:v>0.59675900000000004</c:v>
                </c:pt>
                <c:pt idx="902">
                  <c:v>0.59675900000000004</c:v>
                </c:pt>
                <c:pt idx="903">
                  <c:v>0.59675900000000004</c:v>
                </c:pt>
                <c:pt idx="904">
                  <c:v>0.59675900000000004</c:v>
                </c:pt>
                <c:pt idx="905">
                  <c:v>0.59859899999999999</c:v>
                </c:pt>
                <c:pt idx="906">
                  <c:v>0.59859899999999999</c:v>
                </c:pt>
                <c:pt idx="907">
                  <c:v>0.59859899999999999</c:v>
                </c:pt>
                <c:pt idx="908">
                  <c:v>0.59908099999999997</c:v>
                </c:pt>
                <c:pt idx="909">
                  <c:v>0.59908099999999997</c:v>
                </c:pt>
                <c:pt idx="910">
                  <c:v>0.59911899999999996</c:v>
                </c:pt>
                <c:pt idx="911">
                  <c:v>0.59911899999999996</c:v>
                </c:pt>
                <c:pt idx="912">
                  <c:v>0.59911899999999996</c:v>
                </c:pt>
                <c:pt idx="913">
                  <c:v>0.59911899999999996</c:v>
                </c:pt>
                <c:pt idx="914">
                  <c:v>0.59911899999999996</c:v>
                </c:pt>
                <c:pt idx="915">
                  <c:v>0.59911899999999996</c:v>
                </c:pt>
                <c:pt idx="916">
                  <c:v>0.59911899999999996</c:v>
                </c:pt>
                <c:pt idx="917">
                  <c:v>0.59875500000000004</c:v>
                </c:pt>
                <c:pt idx="918">
                  <c:v>0.59875500000000004</c:v>
                </c:pt>
                <c:pt idx="919">
                  <c:v>0.59875500000000004</c:v>
                </c:pt>
                <c:pt idx="920">
                  <c:v>0.59875500000000004</c:v>
                </c:pt>
                <c:pt idx="921">
                  <c:v>0.59978699999999996</c:v>
                </c:pt>
                <c:pt idx="922">
                  <c:v>0.59978699999999996</c:v>
                </c:pt>
                <c:pt idx="923">
                  <c:v>0.59978699999999996</c:v>
                </c:pt>
                <c:pt idx="924">
                  <c:v>0.59978699999999996</c:v>
                </c:pt>
                <c:pt idx="925">
                  <c:v>0.59978699999999996</c:v>
                </c:pt>
                <c:pt idx="926">
                  <c:v>0.59978699999999996</c:v>
                </c:pt>
                <c:pt idx="927">
                  <c:v>0.59978699999999996</c:v>
                </c:pt>
                <c:pt idx="928">
                  <c:v>0.59978699999999996</c:v>
                </c:pt>
                <c:pt idx="929">
                  <c:v>0.59978699999999996</c:v>
                </c:pt>
                <c:pt idx="930">
                  <c:v>0.59978699999999996</c:v>
                </c:pt>
                <c:pt idx="931">
                  <c:v>0.60197500000000004</c:v>
                </c:pt>
                <c:pt idx="932">
                  <c:v>0.60197500000000004</c:v>
                </c:pt>
                <c:pt idx="933">
                  <c:v>0.60243999999999998</c:v>
                </c:pt>
                <c:pt idx="934">
                  <c:v>0.60243999999999998</c:v>
                </c:pt>
                <c:pt idx="935">
                  <c:v>0.60248199999999996</c:v>
                </c:pt>
                <c:pt idx="936">
                  <c:v>0.60248199999999996</c:v>
                </c:pt>
                <c:pt idx="937">
                  <c:v>0.60248199999999996</c:v>
                </c:pt>
                <c:pt idx="938">
                  <c:v>0.60248199999999996</c:v>
                </c:pt>
                <c:pt idx="939">
                  <c:v>0.60248199999999996</c:v>
                </c:pt>
                <c:pt idx="940">
                  <c:v>0.60248199999999996</c:v>
                </c:pt>
                <c:pt idx="941">
                  <c:v>0.60248199999999996</c:v>
                </c:pt>
                <c:pt idx="942">
                  <c:v>0.60153900000000005</c:v>
                </c:pt>
                <c:pt idx="943">
                  <c:v>0.60153900000000005</c:v>
                </c:pt>
                <c:pt idx="944">
                  <c:v>0.60153900000000005</c:v>
                </c:pt>
                <c:pt idx="945">
                  <c:v>0.60174399999999995</c:v>
                </c:pt>
                <c:pt idx="946">
                  <c:v>0.60174399999999995</c:v>
                </c:pt>
                <c:pt idx="947">
                  <c:v>0.60203799999999996</c:v>
                </c:pt>
                <c:pt idx="948">
                  <c:v>0.60203799999999996</c:v>
                </c:pt>
                <c:pt idx="949">
                  <c:v>0.60203799999999996</c:v>
                </c:pt>
                <c:pt idx="950">
                  <c:v>0.60203799999999996</c:v>
                </c:pt>
                <c:pt idx="951">
                  <c:v>0.60203799999999996</c:v>
                </c:pt>
                <c:pt idx="952">
                  <c:v>0.60203799999999996</c:v>
                </c:pt>
                <c:pt idx="953">
                  <c:v>0.60203799999999996</c:v>
                </c:pt>
                <c:pt idx="954">
                  <c:v>0.60203799999999996</c:v>
                </c:pt>
                <c:pt idx="955">
                  <c:v>0.602576</c:v>
                </c:pt>
                <c:pt idx="956">
                  <c:v>0.602576</c:v>
                </c:pt>
                <c:pt idx="957">
                  <c:v>0.602576</c:v>
                </c:pt>
                <c:pt idx="958">
                  <c:v>0.602576</c:v>
                </c:pt>
                <c:pt idx="959">
                  <c:v>0.60219100000000003</c:v>
                </c:pt>
                <c:pt idx="960">
                  <c:v>0.60219100000000003</c:v>
                </c:pt>
                <c:pt idx="961">
                  <c:v>0.60219100000000003</c:v>
                </c:pt>
                <c:pt idx="962">
                  <c:v>0.60219100000000003</c:v>
                </c:pt>
                <c:pt idx="963">
                  <c:v>0.60219100000000003</c:v>
                </c:pt>
                <c:pt idx="964">
                  <c:v>0.60193200000000002</c:v>
                </c:pt>
                <c:pt idx="965">
                  <c:v>0.60193200000000002</c:v>
                </c:pt>
                <c:pt idx="966">
                  <c:v>0.60193200000000002</c:v>
                </c:pt>
                <c:pt idx="967">
                  <c:v>0.60193200000000002</c:v>
                </c:pt>
                <c:pt idx="968">
                  <c:v>0.60193200000000002</c:v>
                </c:pt>
                <c:pt idx="969">
                  <c:v>0.60193200000000002</c:v>
                </c:pt>
                <c:pt idx="970">
                  <c:v>0.60193200000000002</c:v>
                </c:pt>
                <c:pt idx="971">
                  <c:v>0.60193200000000002</c:v>
                </c:pt>
                <c:pt idx="972">
                  <c:v>0.60138499999999995</c:v>
                </c:pt>
                <c:pt idx="973">
                  <c:v>0.60138499999999995</c:v>
                </c:pt>
                <c:pt idx="974">
                  <c:v>0.60176099999999999</c:v>
                </c:pt>
                <c:pt idx="975">
                  <c:v>0.60176099999999999</c:v>
                </c:pt>
                <c:pt idx="976">
                  <c:v>0.60266500000000001</c:v>
                </c:pt>
                <c:pt idx="977">
                  <c:v>0.60266500000000001</c:v>
                </c:pt>
                <c:pt idx="978">
                  <c:v>0.60307599999999995</c:v>
                </c:pt>
                <c:pt idx="979">
                  <c:v>0.60307599999999995</c:v>
                </c:pt>
                <c:pt idx="980">
                  <c:v>0.60307599999999995</c:v>
                </c:pt>
                <c:pt idx="981">
                  <c:v>0.60307599999999995</c:v>
                </c:pt>
                <c:pt idx="982">
                  <c:v>0.60307599999999995</c:v>
                </c:pt>
                <c:pt idx="983">
                  <c:v>0.60329900000000003</c:v>
                </c:pt>
                <c:pt idx="984">
                  <c:v>0.60329900000000003</c:v>
                </c:pt>
                <c:pt idx="985">
                  <c:v>0.60329900000000003</c:v>
                </c:pt>
                <c:pt idx="986">
                  <c:v>0.60385500000000003</c:v>
                </c:pt>
                <c:pt idx="987">
                  <c:v>0.60385500000000003</c:v>
                </c:pt>
                <c:pt idx="988">
                  <c:v>0.60385500000000003</c:v>
                </c:pt>
                <c:pt idx="989">
                  <c:v>0.60385500000000003</c:v>
                </c:pt>
                <c:pt idx="990">
                  <c:v>0.60385500000000003</c:v>
                </c:pt>
                <c:pt idx="991">
                  <c:v>0.60385500000000003</c:v>
                </c:pt>
                <c:pt idx="992">
                  <c:v>0.60385500000000003</c:v>
                </c:pt>
                <c:pt idx="993">
                  <c:v>0.60385500000000003</c:v>
                </c:pt>
                <c:pt idx="994">
                  <c:v>0.60385500000000003</c:v>
                </c:pt>
                <c:pt idx="995">
                  <c:v>0.60385500000000003</c:v>
                </c:pt>
                <c:pt idx="996">
                  <c:v>0.60385500000000003</c:v>
                </c:pt>
                <c:pt idx="997">
                  <c:v>0.60495500000000002</c:v>
                </c:pt>
                <c:pt idx="998">
                  <c:v>0.60495500000000002</c:v>
                </c:pt>
                <c:pt idx="999">
                  <c:v>0.60543400000000003</c:v>
                </c:pt>
                <c:pt idx="1000">
                  <c:v>0.60543400000000003</c:v>
                </c:pt>
                <c:pt idx="1001">
                  <c:v>0.60543400000000003</c:v>
                </c:pt>
                <c:pt idx="1002">
                  <c:v>0.60543400000000003</c:v>
                </c:pt>
                <c:pt idx="1003">
                  <c:v>0.606487</c:v>
                </c:pt>
                <c:pt idx="1004">
                  <c:v>0.606487</c:v>
                </c:pt>
                <c:pt idx="1005">
                  <c:v>0.60701799999999995</c:v>
                </c:pt>
                <c:pt idx="1006">
                  <c:v>0.60701799999999995</c:v>
                </c:pt>
                <c:pt idx="1007">
                  <c:v>0.60701799999999995</c:v>
                </c:pt>
                <c:pt idx="1008">
                  <c:v>0.60701799999999995</c:v>
                </c:pt>
                <c:pt idx="1009">
                  <c:v>0.60799800000000004</c:v>
                </c:pt>
                <c:pt idx="1010">
                  <c:v>0.60799800000000004</c:v>
                </c:pt>
                <c:pt idx="1011">
                  <c:v>0.60848800000000003</c:v>
                </c:pt>
                <c:pt idx="1012">
                  <c:v>0.60848800000000003</c:v>
                </c:pt>
                <c:pt idx="1013">
                  <c:v>0.60793900000000001</c:v>
                </c:pt>
                <c:pt idx="1014">
                  <c:v>0.60793900000000001</c:v>
                </c:pt>
                <c:pt idx="1015">
                  <c:v>0.60784499999999997</c:v>
                </c:pt>
                <c:pt idx="1016">
                  <c:v>0.60784499999999997</c:v>
                </c:pt>
                <c:pt idx="1017">
                  <c:v>0.60784499999999997</c:v>
                </c:pt>
                <c:pt idx="1018">
                  <c:v>0.60784499999999997</c:v>
                </c:pt>
                <c:pt idx="1019">
                  <c:v>0.60813799999999996</c:v>
                </c:pt>
                <c:pt idx="1020">
                  <c:v>0.60813799999999996</c:v>
                </c:pt>
                <c:pt idx="1021">
                  <c:v>0.60813799999999996</c:v>
                </c:pt>
                <c:pt idx="1022">
                  <c:v>0.60813799999999996</c:v>
                </c:pt>
                <c:pt idx="1023">
                  <c:v>0.60841800000000001</c:v>
                </c:pt>
                <c:pt idx="1024">
                  <c:v>0.60841800000000001</c:v>
                </c:pt>
                <c:pt idx="1025">
                  <c:v>0.60841800000000001</c:v>
                </c:pt>
                <c:pt idx="1026">
                  <c:v>0.60841800000000001</c:v>
                </c:pt>
                <c:pt idx="1027">
                  <c:v>0.60841800000000001</c:v>
                </c:pt>
                <c:pt idx="1028">
                  <c:v>0.60841800000000001</c:v>
                </c:pt>
                <c:pt idx="1029">
                  <c:v>0.60841800000000001</c:v>
                </c:pt>
                <c:pt idx="1030">
                  <c:v>0.60841800000000001</c:v>
                </c:pt>
                <c:pt idx="1031">
                  <c:v>0.60879099999999997</c:v>
                </c:pt>
                <c:pt idx="1032">
                  <c:v>0.60879099999999997</c:v>
                </c:pt>
                <c:pt idx="1033">
                  <c:v>0.60879099999999997</c:v>
                </c:pt>
                <c:pt idx="1034">
                  <c:v>0.60879099999999997</c:v>
                </c:pt>
                <c:pt idx="1035">
                  <c:v>0.60879099999999997</c:v>
                </c:pt>
                <c:pt idx="1036">
                  <c:v>0.60879099999999997</c:v>
                </c:pt>
                <c:pt idx="1037">
                  <c:v>0.60879099999999997</c:v>
                </c:pt>
                <c:pt idx="1038">
                  <c:v>0.60879099999999997</c:v>
                </c:pt>
                <c:pt idx="1039">
                  <c:v>0.60879099999999997</c:v>
                </c:pt>
                <c:pt idx="1040">
                  <c:v>0.60879099999999997</c:v>
                </c:pt>
                <c:pt idx="1041">
                  <c:v>0.60938400000000004</c:v>
                </c:pt>
                <c:pt idx="1042">
                  <c:v>0.60938400000000004</c:v>
                </c:pt>
                <c:pt idx="1043">
                  <c:v>0.60938400000000004</c:v>
                </c:pt>
                <c:pt idx="1044">
                  <c:v>0.60938400000000004</c:v>
                </c:pt>
                <c:pt idx="1045">
                  <c:v>0.60938400000000004</c:v>
                </c:pt>
                <c:pt idx="1046">
                  <c:v>0.60938400000000004</c:v>
                </c:pt>
                <c:pt idx="1047">
                  <c:v>0.60938400000000004</c:v>
                </c:pt>
                <c:pt idx="1048">
                  <c:v>0.60938400000000004</c:v>
                </c:pt>
                <c:pt idx="1049">
                  <c:v>0.60919400000000001</c:v>
                </c:pt>
                <c:pt idx="1050">
                  <c:v>0.60919400000000001</c:v>
                </c:pt>
                <c:pt idx="1051">
                  <c:v>0.60919400000000001</c:v>
                </c:pt>
                <c:pt idx="1052">
                  <c:v>0.60975900000000005</c:v>
                </c:pt>
                <c:pt idx="1053">
                  <c:v>0.60975900000000005</c:v>
                </c:pt>
                <c:pt idx="1054">
                  <c:v>0.60983799999999999</c:v>
                </c:pt>
                <c:pt idx="1055">
                  <c:v>0.60983799999999999</c:v>
                </c:pt>
                <c:pt idx="1056">
                  <c:v>0.60983799999999999</c:v>
                </c:pt>
                <c:pt idx="1057">
                  <c:v>0.609267</c:v>
                </c:pt>
                <c:pt idx="1058">
                  <c:v>0.609267</c:v>
                </c:pt>
                <c:pt idx="1059">
                  <c:v>0.609267</c:v>
                </c:pt>
                <c:pt idx="1060">
                  <c:v>0.609267</c:v>
                </c:pt>
                <c:pt idx="1061">
                  <c:v>0.609267</c:v>
                </c:pt>
                <c:pt idx="1062">
                  <c:v>0.609267</c:v>
                </c:pt>
                <c:pt idx="1063">
                  <c:v>0.609267</c:v>
                </c:pt>
                <c:pt idx="1064">
                  <c:v>0.609267</c:v>
                </c:pt>
                <c:pt idx="1065">
                  <c:v>0.609267</c:v>
                </c:pt>
                <c:pt idx="1066">
                  <c:v>0.609267</c:v>
                </c:pt>
                <c:pt idx="1067">
                  <c:v>0.60775800000000002</c:v>
                </c:pt>
                <c:pt idx="1068">
                  <c:v>0.60707800000000001</c:v>
                </c:pt>
                <c:pt idx="1069">
                  <c:v>0.60707800000000001</c:v>
                </c:pt>
                <c:pt idx="1070">
                  <c:v>0.60496799999999995</c:v>
                </c:pt>
                <c:pt idx="1071">
                  <c:v>0.60496799999999995</c:v>
                </c:pt>
                <c:pt idx="1072">
                  <c:v>0.60449699999999995</c:v>
                </c:pt>
                <c:pt idx="1073">
                  <c:v>0.60449699999999995</c:v>
                </c:pt>
                <c:pt idx="1074">
                  <c:v>0.60449699999999995</c:v>
                </c:pt>
                <c:pt idx="1075">
                  <c:v>0.60449699999999995</c:v>
                </c:pt>
                <c:pt idx="1076">
                  <c:v>0.60449699999999995</c:v>
                </c:pt>
                <c:pt idx="1077">
                  <c:v>0.60449699999999995</c:v>
                </c:pt>
                <c:pt idx="1078">
                  <c:v>0.60449699999999995</c:v>
                </c:pt>
                <c:pt idx="1079">
                  <c:v>0.60449699999999995</c:v>
                </c:pt>
                <c:pt idx="1080">
                  <c:v>0.60417900000000002</c:v>
                </c:pt>
                <c:pt idx="1081">
                  <c:v>0.60417900000000002</c:v>
                </c:pt>
                <c:pt idx="1082">
                  <c:v>0.60417900000000002</c:v>
                </c:pt>
                <c:pt idx="1083">
                  <c:v>0.60417900000000002</c:v>
                </c:pt>
                <c:pt idx="1084">
                  <c:v>0.60417900000000002</c:v>
                </c:pt>
                <c:pt idx="1085">
                  <c:v>0.60417900000000002</c:v>
                </c:pt>
                <c:pt idx="1086">
                  <c:v>0.60408899999999999</c:v>
                </c:pt>
                <c:pt idx="1087">
                  <c:v>0.60408899999999999</c:v>
                </c:pt>
                <c:pt idx="1088">
                  <c:v>0.60408899999999999</c:v>
                </c:pt>
                <c:pt idx="1089">
                  <c:v>0.60408899999999999</c:v>
                </c:pt>
                <c:pt idx="1090">
                  <c:v>0.60397900000000004</c:v>
                </c:pt>
                <c:pt idx="1091">
                  <c:v>0.60397900000000004</c:v>
                </c:pt>
                <c:pt idx="1092">
                  <c:v>0.60397900000000004</c:v>
                </c:pt>
                <c:pt idx="1093">
                  <c:v>0.60421999999999998</c:v>
                </c:pt>
                <c:pt idx="1094">
                  <c:v>0.60421999999999998</c:v>
                </c:pt>
                <c:pt idx="1095">
                  <c:v>0.60421999999999998</c:v>
                </c:pt>
                <c:pt idx="1096">
                  <c:v>0.60421999999999998</c:v>
                </c:pt>
                <c:pt idx="1097">
                  <c:v>0.60421999999999998</c:v>
                </c:pt>
                <c:pt idx="1098">
                  <c:v>0.604827</c:v>
                </c:pt>
                <c:pt idx="1099">
                  <c:v>0.604827</c:v>
                </c:pt>
                <c:pt idx="1100">
                  <c:v>0.604827</c:v>
                </c:pt>
                <c:pt idx="1101">
                  <c:v>0.604827</c:v>
                </c:pt>
                <c:pt idx="1102">
                  <c:v>0.604827</c:v>
                </c:pt>
                <c:pt idx="1103">
                  <c:v>0.604827</c:v>
                </c:pt>
                <c:pt idx="1104">
                  <c:v>0.604827</c:v>
                </c:pt>
                <c:pt idx="1105">
                  <c:v>0.604827</c:v>
                </c:pt>
                <c:pt idx="1106">
                  <c:v>0.60492599999999996</c:v>
                </c:pt>
                <c:pt idx="1107">
                  <c:v>0.60492599999999996</c:v>
                </c:pt>
                <c:pt idx="1108">
                  <c:v>0.60492599999999996</c:v>
                </c:pt>
                <c:pt idx="1109">
                  <c:v>0.60492599999999996</c:v>
                </c:pt>
                <c:pt idx="1110">
                  <c:v>0.60544600000000004</c:v>
                </c:pt>
                <c:pt idx="1111">
                  <c:v>0.60544600000000004</c:v>
                </c:pt>
                <c:pt idx="1112">
                  <c:v>0.60544600000000004</c:v>
                </c:pt>
                <c:pt idx="1113">
                  <c:v>0.60544600000000004</c:v>
                </c:pt>
                <c:pt idx="1114">
                  <c:v>0.60544600000000004</c:v>
                </c:pt>
                <c:pt idx="1115">
                  <c:v>0.60527299999999995</c:v>
                </c:pt>
                <c:pt idx="1116">
                  <c:v>0.60527299999999995</c:v>
                </c:pt>
                <c:pt idx="1117">
                  <c:v>0.60540000000000005</c:v>
                </c:pt>
                <c:pt idx="1118">
                  <c:v>0.60540000000000005</c:v>
                </c:pt>
                <c:pt idx="1119">
                  <c:v>0.60540000000000005</c:v>
                </c:pt>
                <c:pt idx="1120">
                  <c:v>0.60540000000000005</c:v>
                </c:pt>
                <c:pt idx="1121">
                  <c:v>0.60540000000000005</c:v>
                </c:pt>
                <c:pt idx="1122">
                  <c:v>0.60540000000000005</c:v>
                </c:pt>
                <c:pt idx="1123">
                  <c:v>0.60547099999999998</c:v>
                </c:pt>
                <c:pt idx="1124">
                  <c:v>0.60547099999999998</c:v>
                </c:pt>
                <c:pt idx="1125">
                  <c:v>0.60547099999999998</c:v>
                </c:pt>
                <c:pt idx="1126">
                  <c:v>0.60547099999999998</c:v>
                </c:pt>
                <c:pt idx="1127">
                  <c:v>0.60547099999999998</c:v>
                </c:pt>
                <c:pt idx="1128">
                  <c:v>0.60555400000000004</c:v>
                </c:pt>
                <c:pt idx="1129">
                  <c:v>0.60555400000000004</c:v>
                </c:pt>
                <c:pt idx="1130">
                  <c:v>0.60543599999999997</c:v>
                </c:pt>
                <c:pt idx="1131">
                  <c:v>0.60543599999999997</c:v>
                </c:pt>
                <c:pt idx="1132">
                  <c:v>0.60543599999999997</c:v>
                </c:pt>
                <c:pt idx="1133">
                  <c:v>0.60505500000000001</c:v>
                </c:pt>
                <c:pt idx="1134">
                  <c:v>0.60505500000000001</c:v>
                </c:pt>
                <c:pt idx="1135">
                  <c:v>0.60461399999999998</c:v>
                </c:pt>
                <c:pt idx="1136">
                  <c:v>0.60461399999999998</c:v>
                </c:pt>
                <c:pt idx="1137">
                  <c:v>0.60461399999999998</c:v>
                </c:pt>
                <c:pt idx="1138">
                  <c:v>0.60461399999999998</c:v>
                </c:pt>
                <c:pt idx="1139">
                  <c:v>0.60461399999999998</c:v>
                </c:pt>
                <c:pt idx="1140">
                  <c:v>0.60461399999999998</c:v>
                </c:pt>
                <c:pt idx="1141">
                  <c:v>0.60461399999999998</c:v>
                </c:pt>
                <c:pt idx="1142">
                  <c:v>0.60437099999999999</c:v>
                </c:pt>
                <c:pt idx="1143">
                  <c:v>0.60437099999999999</c:v>
                </c:pt>
                <c:pt idx="1144">
                  <c:v>0.60437099999999999</c:v>
                </c:pt>
                <c:pt idx="1145">
                  <c:v>0.60437099999999999</c:v>
                </c:pt>
                <c:pt idx="1146">
                  <c:v>0.60437099999999999</c:v>
                </c:pt>
                <c:pt idx="1147">
                  <c:v>0.60437099999999999</c:v>
                </c:pt>
                <c:pt idx="1148">
                  <c:v>0.60443000000000002</c:v>
                </c:pt>
                <c:pt idx="1149">
                  <c:v>0.60443000000000002</c:v>
                </c:pt>
                <c:pt idx="1150">
                  <c:v>0.60482400000000003</c:v>
                </c:pt>
                <c:pt idx="1151">
                  <c:v>0.60482400000000003</c:v>
                </c:pt>
                <c:pt idx="1152">
                  <c:v>0.60516000000000003</c:v>
                </c:pt>
                <c:pt idx="1153">
                  <c:v>0.60522200000000004</c:v>
                </c:pt>
                <c:pt idx="1154">
                  <c:v>0.60522200000000004</c:v>
                </c:pt>
                <c:pt idx="1155">
                  <c:v>0.60513099999999997</c:v>
                </c:pt>
                <c:pt idx="1156">
                  <c:v>0.60514699999999999</c:v>
                </c:pt>
                <c:pt idx="1157">
                  <c:v>0.60514699999999999</c:v>
                </c:pt>
                <c:pt idx="1158">
                  <c:v>0.60514699999999999</c:v>
                </c:pt>
                <c:pt idx="1159">
                  <c:v>0.60440199999999999</c:v>
                </c:pt>
                <c:pt idx="1160">
                  <c:v>0.60402800000000001</c:v>
                </c:pt>
                <c:pt idx="1161">
                  <c:v>0.60402800000000001</c:v>
                </c:pt>
                <c:pt idx="1162">
                  <c:v>0.60402800000000001</c:v>
                </c:pt>
                <c:pt idx="1163">
                  <c:v>0.60422299999999995</c:v>
                </c:pt>
                <c:pt idx="1164">
                  <c:v>0.60432200000000003</c:v>
                </c:pt>
                <c:pt idx="1165">
                  <c:v>0.60432200000000003</c:v>
                </c:pt>
                <c:pt idx="1166">
                  <c:v>0.60432200000000003</c:v>
                </c:pt>
                <c:pt idx="1167">
                  <c:v>0.60432200000000003</c:v>
                </c:pt>
                <c:pt idx="1168">
                  <c:v>0.60435799999999995</c:v>
                </c:pt>
                <c:pt idx="1169">
                  <c:v>0.60435799999999995</c:v>
                </c:pt>
                <c:pt idx="1170">
                  <c:v>0.60435799999999995</c:v>
                </c:pt>
                <c:pt idx="1171">
                  <c:v>0.60435799999999995</c:v>
                </c:pt>
                <c:pt idx="1172">
                  <c:v>0.60435799999999995</c:v>
                </c:pt>
                <c:pt idx="1173">
                  <c:v>0.60448400000000002</c:v>
                </c:pt>
              </c:numCache>
            </c:numRef>
          </c:yVal>
          <c:smooth val="1"/>
          <c:extLst>
            <c:ext xmlns:c16="http://schemas.microsoft.com/office/drawing/2014/chart" uri="{C3380CC4-5D6E-409C-BE32-E72D297353CC}">
              <c16:uniqueId val="{00000003-BCFD-41B4-9E6A-ECC7B98B66A0}"/>
            </c:ext>
          </c:extLst>
        </c:ser>
        <c:ser>
          <c:idx val="4"/>
          <c:order val="4"/>
          <c:tx>
            <c:strRef>
              <c:f>'35'!$F$1</c:f>
              <c:strCache>
                <c:ptCount val="1"/>
                <c:pt idx="0">
                  <c:v>v(out7)</c:v>
                </c:pt>
              </c:strCache>
            </c:strRef>
          </c:tx>
          <c:spPr>
            <a:ln w="19050" cap="rnd">
              <a:solidFill>
                <a:srgbClr val="0070C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'35'!$F$2:$F$1175</c:f>
              <c:numCache>
                <c:formatCode>General</c:formatCode>
                <c:ptCount val="1174"/>
                <c:pt idx="0">
                  <c:v>0.62197800000000003</c:v>
                </c:pt>
                <c:pt idx="1">
                  <c:v>0.62194300000000002</c:v>
                </c:pt>
                <c:pt idx="2">
                  <c:v>0.62194300000000002</c:v>
                </c:pt>
                <c:pt idx="3">
                  <c:v>0.62194300000000002</c:v>
                </c:pt>
                <c:pt idx="4">
                  <c:v>0.62194300000000002</c:v>
                </c:pt>
                <c:pt idx="5">
                  <c:v>0.62194300000000002</c:v>
                </c:pt>
                <c:pt idx="6">
                  <c:v>0.62194300000000002</c:v>
                </c:pt>
                <c:pt idx="7">
                  <c:v>0.62173100000000003</c:v>
                </c:pt>
                <c:pt idx="8">
                  <c:v>0.62173100000000003</c:v>
                </c:pt>
                <c:pt idx="9">
                  <c:v>0.62234599999999995</c:v>
                </c:pt>
                <c:pt idx="10">
                  <c:v>0.62256400000000001</c:v>
                </c:pt>
                <c:pt idx="11">
                  <c:v>0.62256400000000001</c:v>
                </c:pt>
                <c:pt idx="12">
                  <c:v>0.62331599999999998</c:v>
                </c:pt>
                <c:pt idx="13">
                  <c:v>0.62392000000000003</c:v>
                </c:pt>
                <c:pt idx="14">
                  <c:v>0.62392000000000003</c:v>
                </c:pt>
                <c:pt idx="15">
                  <c:v>0.62449299999999996</c:v>
                </c:pt>
                <c:pt idx="16">
                  <c:v>0.62432100000000001</c:v>
                </c:pt>
                <c:pt idx="17">
                  <c:v>0.62438199999999999</c:v>
                </c:pt>
                <c:pt idx="18">
                  <c:v>0.62438199999999999</c:v>
                </c:pt>
                <c:pt idx="19">
                  <c:v>0.62386399999999997</c:v>
                </c:pt>
                <c:pt idx="20">
                  <c:v>0.62386399999999997</c:v>
                </c:pt>
                <c:pt idx="21">
                  <c:v>0.62369300000000005</c:v>
                </c:pt>
                <c:pt idx="22">
                  <c:v>0.62369300000000005</c:v>
                </c:pt>
                <c:pt idx="23">
                  <c:v>0.62385699999999999</c:v>
                </c:pt>
                <c:pt idx="24">
                  <c:v>0.62385699999999999</c:v>
                </c:pt>
                <c:pt idx="25">
                  <c:v>0.62385699999999999</c:v>
                </c:pt>
                <c:pt idx="26">
                  <c:v>0.62487599999999999</c:v>
                </c:pt>
                <c:pt idx="27">
                  <c:v>0.62495800000000001</c:v>
                </c:pt>
                <c:pt idx="28">
                  <c:v>0.62495800000000001</c:v>
                </c:pt>
                <c:pt idx="29">
                  <c:v>0.62495800000000001</c:v>
                </c:pt>
                <c:pt idx="30">
                  <c:v>0.62495800000000001</c:v>
                </c:pt>
                <c:pt idx="31">
                  <c:v>0.62495800000000001</c:v>
                </c:pt>
                <c:pt idx="32">
                  <c:v>0.62495800000000001</c:v>
                </c:pt>
                <c:pt idx="33">
                  <c:v>0.62505200000000005</c:v>
                </c:pt>
                <c:pt idx="34">
                  <c:v>0.62505200000000005</c:v>
                </c:pt>
                <c:pt idx="35">
                  <c:v>0.62505200000000005</c:v>
                </c:pt>
                <c:pt idx="36">
                  <c:v>0.62505200000000005</c:v>
                </c:pt>
                <c:pt idx="37">
                  <c:v>0.62512100000000004</c:v>
                </c:pt>
                <c:pt idx="38">
                  <c:v>0.62512100000000004</c:v>
                </c:pt>
                <c:pt idx="39">
                  <c:v>0.62535200000000002</c:v>
                </c:pt>
                <c:pt idx="40">
                  <c:v>0.625251</c:v>
                </c:pt>
                <c:pt idx="41">
                  <c:v>0.625251</c:v>
                </c:pt>
                <c:pt idx="42">
                  <c:v>0.62418200000000001</c:v>
                </c:pt>
                <c:pt idx="43">
                  <c:v>0.62418200000000001</c:v>
                </c:pt>
                <c:pt idx="44">
                  <c:v>0.62418200000000001</c:v>
                </c:pt>
                <c:pt idx="45">
                  <c:v>0.62418200000000001</c:v>
                </c:pt>
                <c:pt idx="46">
                  <c:v>0.62418200000000001</c:v>
                </c:pt>
                <c:pt idx="47">
                  <c:v>0.62418200000000001</c:v>
                </c:pt>
                <c:pt idx="48">
                  <c:v>0.62219000000000002</c:v>
                </c:pt>
                <c:pt idx="49">
                  <c:v>0.62073999999999996</c:v>
                </c:pt>
                <c:pt idx="50">
                  <c:v>0.62073999999999996</c:v>
                </c:pt>
                <c:pt idx="51">
                  <c:v>0.61899099999999996</c:v>
                </c:pt>
                <c:pt idx="52">
                  <c:v>0.61899099999999996</c:v>
                </c:pt>
                <c:pt idx="53">
                  <c:v>0.61899099999999996</c:v>
                </c:pt>
                <c:pt idx="54">
                  <c:v>0.61621000000000004</c:v>
                </c:pt>
                <c:pt idx="55">
                  <c:v>0.61621000000000004</c:v>
                </c:pt>
                <c:pt idx="56">
                  <c:v>0.61546000000000001</c:v>
                </c:pt>
                <c:pt idx="57">
                  <c:v>0.61523799999999995</c:v>
                </c:pt>
                <c:pt idx="58">
                  <c:v>0.61523799999999995</c:v>
                </c:pt>
                <c:pt idx="59">
                  <c:v>0.61523799999999995</c:v>
                </c:pt>
                <c:pt idx="60">
                  <c:v>0.61418200000000001</c:v>
                </c:pt>
                <c:pt idx="61">
                  <c:v>0.61418200000000001</c:v>
                </c:pt>
                <c:pt idx="62">
                  <c:v>0.61418200000000001</c:v>
                </c:pt>
                <c:pt idx="63">
                  <c:v>0.61377800000000005</c:v>
                </c:pt>
                <c:pt idx="64">
                  <c:v>0.61377800000000005</c:v>
                </c:pt>
                <c:pt idx="65">
                  <c:v>0.61377800000000005</c:v>
                </c:pt>
                <c:pt idx="66">
                  <c:v>0.61377800000000005</c:v>
                </c:pt>
                <c:pt idx="67">
                  <c:v>0.61377800000000005</c:v>
                </c:pt>
                <c:pt idx="68">
                  <c:v>0.61377800000000005</c:v>
                </c:pt>
                <c:pt idx="69">
                  <c:v>0.61377800000000005</c:v>
                </c:pt>
                <c:pt idx="70">
                  <c:v>0.61377800000000005</c:v>
                </c:pt>
                <c:pt idx="71">
                  <c:v>0.61335300000000004</c:v>
                </c:pt>
                <c:pt idx="72">
                  <c:v>0.61335300000000004</c:v>
                </c:pt>
                <c:pt idx="73">
                  <c:v>0.61335300000000004</c:v>
                </c:pt>
                <c:pt idx="74">
                  <c:v>0.61335300000000004</c:v>
                </c:pt>
                <c:pt idx="75">
                  <c:v>0.61335600000000001</c:v>
                </c:pt>
                <c:pt idx="76">
                  <c:v>0.61335600000000001</c:v>
                </c:pt>
                <c:pt idx="77">
                  <c:v>0.61310799999999999</c:v>
                </c:pt>
                <c:pt idx="78">
                  <c:v>0.61310799999999999</c:v>
                </c:pt>
                <c:pt idx="79">
                  <c:v>0.61334200000000005</c:v>
                </c:pt>
                <c:pt idx="80">
                  <c:v>0.61334200000000005</c:v>
                </c:pt>
                <c:pt idx="81">
                  <c:v>0.61334200000000005</c:v>
                </c:pt>
                <c:pt idx="82">
                  <c:v>0.614062</c:v>
                </c:pt>
                <c:pt idx="83">
                  <c:v>0.614062</c:v>
                </c:pt>
                <c:pt idx="84">
                  <c:v>0.61434800000000001</c:v>
                </c:pt>
                <c:pt idx="85">
                  <c:v>0.61434800000000001</c:v>
                </c:pt>
                <c:pt idx="86">
                  <c:v>0.61434800000000001</c:v>
                </c:pt>
                <c:pt idx="87">
                  <c:v>0.61434800000000001</c:v>
                </c:pt>
                <c:pt idx="88">
                  <c:v>0.61670499999999995</c:v>
                </c:pt>
                <c:pt idx="89">
                  <c:v>0.61670499999999995</c:v>
                </c:pt>
                <c:pt idx="90">
                  <c:v>0.61670499999999995</c:v>
                </c:pt>
                <c:pt idx="91">
                  <c:v>0.61670499999999995</c:v>
                </c:pt>
                <c:pt idx="92">
                  <c:v>0.61670499999999995</c:v>
                </c:pt>
                <c:pt idx="93">
                  <c:v>0.61670499999999995</c:v>
                </c:pt>
                <c:pt idx="94">
                  <c:v>0.61670499999999995</c:v>
                </c:pt>
                <c:pt idx="95">
                  <c:v>0.61670499999999995</c:v>
                </c:pt>
                <c:pt idx="96">
                  <c:v>0.61661299999999997</c:v>
                </c:pt>
                <c:pt idx="97">
                  <c:v>0.61661299999999997</c:v>
                </c:pt>
                <c:pt idx="98">
                  <c:v>0.61661299999999997</c:v>
                </c:pt>
                <c:pt idx="99">
                  <c:v>0.61661299999999997</c:v>
                </c:pt>
                <c:pt idx="100">
                  <c:v>0.61661299999999997</c:v>
                </c:pt>
                <c:pt idx="101">
                  <c:v>0.61661299999999997</c:v>
                </c:pt>
                <c:pt idx="102">
                  <c:v>0.61498900000000001</c:v>
                </c:pt>
                <c:pt idx="103">
                  <c:v>0.61498900000000001</c:v>
                </c:pt>
                <c:pt idx="104">
                  <c:v>0.61481200000000003</c:v>
                </c:pt>
                <c:pt idx="105">
                  <c:v>0.61481200000000003</c:v>
                </c:pt>
                <c:pt idx="106">
                  <c:v>0.61514500000000005</c:v>
                </c:pt>
                <c:pt idx="107">
                  <c:v>0.61514500000000005</c:v>
                </c:pt>
                <c:pt idx="108">
                  <c:v>0.61607299999999998</c:v>
                </c:pt>
                <c:pt idx="109">
                  <c:v>0.61607299999999998</c:v>
                </c:pt>
                <c:pt idx="110">
                  <c:v>0.61775500000000005</c:v>
                </c:pt>
                <c:pt idx="111">
                  <c:v>0.61885500000000004</c:v>
                </c:pt>
                <c:pt idx="112">
                  <c:v>0.61885500000000004</c:v>
                </c:pt>
                <c:pt idx="113">
                  <c:v>0.62047799999999997</c:v>
                </c:pt>
                <c:pt idx="114">
                  <c:v>0.62047799999999997</c:v>
                </c:pt>
                <c:pt idx="115">
                  <c:v>0.621645</c:v>
                </c:pt>
                <c:pt idx="116">
                  <c:v>0.621645</c:v>
                </c:pt>
                <c:pt idx="117">
                  <c:v>0.622035</c:v>
                </c:pt>
                <c:pt idx="118">
                  <c:v>0.622035</c:v>
                </c:pt>
                <c:pt idx="119">
                  <c:v>0.622035</c:v>
                </c:pt>
                <c:pt idx="120">
                  <c:v>0.62220500000000001</c:v>
                </c:pt>
                <c:pt idx="121">
                  <c:v>0.62220500000000001</c:v>
                </c:pt>
                <c:pt idx="122">
                  <c:v>0.62220500000000001</c:v>
                </c:pt>
                <c:pt idx="123">
                  <c:v>0.62220500000000001</c:v>
                </c:pt>
                <c:pt idx="124">
                  <c:v>0.62220500000000001</c:v>
                </c:pt>
                <c:pt idx="125">
                  <c:v>0.62224999999999997</c:v>
                </c:pt>
                <c:pt idx="126">
                  <c:v>0.62224999999999997</c:v>
                </c:pt>
                <c:pt idx="127">
                  <c:v>0.62224999999999997</c:v>
                </c:pt>
                <c:pt idx="128">
                  <c:v>0.62224999999999997</c:v>
                </c:pt>
                <c:pt idx="129">
                  <c:v>0.62224999999999997</c:v>
                </c:pt>
                <c:pt idx="130">
                  <c:v>0.62224999999999997</c:v>
                </c:pt>
                <c:pt idx="131">
                  <c:v>0.62224999999999997</c:v>
                </c:pt>
                <c:pt idx="132">
                  <c:v>0.62224999999999997</c:v>
                </c:pt>
                <c:pt idx="133">
                  <c:v>0.622861</c:v>
                </c:pt>
                <c:pt idx="134">
                  <c:v>0.62368900000000005</c:v>
                </c:pt>
                <c:pt idx="135">
                  <c:v>0.62368900000000005</c:v>
                </c:pt>
                <c:pt idx="136">
                  <c:v>0.62490400000000002</c:v>
                </c:pt>
                <c:pt idx="137">
                  <c:v>0.62704700000000002</c:v>
                </c:pt>
                <c:pt idx="138">
                  <c:v>0.62991299999999995</c:v>
                </c:pt>
                <c:pt idx="139">
                  <c:v>0.63153099999999995</c:v>
                </c:pt>
                <c:pt idx="140">
                  <c:v>0.633463</c:v>
                </c:pt>
                <c:pt idx="141">
                  <c:v>0.63561500000000004</c:v>
                </c:pt>
                <c:pt idx="142">
                  <c:v>0.64132699999999998</c:v>
                </c:pt>
                <c:pt idx="143">
                  <c:v>0.64132699999999998</c:v>
                </c:pt>
                <c:pt idx="144">
                  <c:v>0.64132699999999998</c:v>
                </c:pt>
                <c:pt idx="145">
                  <c:v>0.65163099999999996</c:v>
                </c:pt>
                <c:pt idx="146">
                  <c:v>0.65760600000000002</c:v>
                </c:pt>
                <c:pt idx="147">
                  <c:v>0.65760600000000002</c:v>
                </c:pt>
                <c:pt idx="148">
                  <c:v>0.66291199999999995</c:v>
                </c:pt>
                <c:pt idx="149">
                  <c:v>0.66670099999999999</c:v>
                </c:pt>
                <c:pt idx="150">
                  <c:v>0.66986900000000005</c:v>
                </c:pt>
                <c:pt idx="151">
                  <c:v>0.67147999999999997</c:v>
                </c:pt>
                <c:pt idx="152">
                  <c:v>0.67251000000000005</c:v>
                </c:pt>
                <c:pt idx="153">
                  <c:v>0.67273499999999997</c:v>
                </c:pt>
                <c:pt idx="154">
                  <c:v>0.67196100000000003</c:v>
                </c:pt>
                <c:pt idx="155">
                  <c:v>0.67069599999999996</c:v>
                </c:pt>
                <c:pt idx="156">
                  <c:v>0.66971700000000001</c:v>
                </c:pt>
                <c:pt idx="157">
                  <c:v>0.66995300000000002</c:v>
                </c:pt>
                <c:pt idx="158">
                  <c:v>0.67044800000000004</c:v>
                </c:pt>
                <c:pt idx="159">
                  <c:v>0.67044800000000004</c:v>
                </c:pt>
                <c:pt idx="160">
                  <c:v>0.67062100000000002</c:v>
                </c:pt>
                <c:pt idx="161">
                  <c:v>0.67062100000000002</c:v>
                </c:pt>
                <c:pt idx="162">
                  <c:v>0.67051899999999998</c:v>
                </c:pt>
                <c:pt idx="163">
                  <c:v>0.67051899999999998</c:v>
                </c:pt>
                <c:pt idx="164">
                  <c:v>0.67004900000000001</c:v>
                </c:pt>
                <c:pt idx="165">
                  <c:v>0.67004900000000001</c:v>
                </c:pt>
                <c:pt idx="166">
                  <c:v>0.66876100000000005</c:v>
                </c:pt>
                <c:pt idx="167">
                  <c:v>0.66876100000000005</c:v>
                </c:pt>
                <c:pt idx="168">
                  <c:v>0.66876100000000005</c:v>
                </c:pt>
                <c:pt idx="169">
                  <c:v>0.66636700000000004</c:v>
                </c:pt>
                <c:pt idx="170">
                  <c:v>0.66636700000000004</c:v>
                </c:pt>
                <c:pt idx="171">
                  <c:v>0.66584900000000002</c:v>
                </c:pt>
                <c:pt idx="172">
                  <c:v>0.66584900000000002</c:v>
                </c:pt>
                <c:pt idx="173">
                  <c:v>0.66584900000000002</c:v>
                </c:pt>
                <c:pt idx="174">
                  <c:v>0.66307400000000005</c:v>
                </c:pt>
                <c:pt idx="175">
                  <c:v>0.66307400000000005</c:v>
                </c:pt>
                <c:pt idx="176">
                  <c:v>0.66198199999999996</c:v>
                </c:pt>
                <c:pt idx="177">
                  <c:v>0.66198199999999996</c:v>
                </c:pt>
                <c:pt idx="178">
                  <c:v>0.66198199999999996</c:v>
                </c:pt>
                <c:pt idx="179">
                  <c:v>0.66198199999999996</c:v>
                </c:pt>
                <c:pt idx="180">
                  <c:v>0.66198199999999996</c:v>
                </c:pt>
                <c:pt idx="181">
                  <c:v>0.66198199999999996</c:v>
                </c:pt>
                <c:pt idx="182">
                  <c:v>0.66198199999999996</c:v>
                </c:pt>
                <c:pt idx="183">
                  <c:v>0.66198199999999996</c:v>
                </c:pt>
                <c:pt idx="184">
                  <c:v>0.65799200000000002</c:v>
                </c:pt>
                <c:pt idx="185">
                  <c:v>0.65799200000000002</c:v>
                </c:pt>
                <c:pt idx="186">
                  <c:v>0.65799200000000002</c:v>
                </c:pt>
                <c:pt idx="187">
                  <c:v>0.65799200000000002</c:v>
                </c:pt>
                <c:pt idx="188">
                  <c:v>0.65799200000000002</c:v>
                </c:pt>
                <c:pt idx="189">
                  <c:v>0.65799200000000002</c:v>
                </c:pt>
                <c:pt idx="190">
                  <c:v>0.65799200000000002</c:v>
                </c:pt>
                <c:pt idx="191">
                  <c:v>0.65353099999999997</c:v>
                </c:pt>
                <c:pt idx="192">
                  <c:v>0.65353099999999997</c:v>
                </c:pt>
                <c:pt idx="193">
                  <c:v>0.65353099999999997</c:v>
                </c:pt>
                <c:pt idx="194">
                  <c:v>0.65353099999999997</c:v>
                </c:pt>
                <c:pt idx="195">
                  <c:v>0.64913500000000002</c:v>
                </c:pt>
                <c:pt idx="196">
                  <c:v>0.64854100000000003</c:v>
                </c:pt>
                <c:pt idx="197">
                  <c:v>0.64854100000000003</c:v>
                </c:pt>
                <c:pt idx="198">
                  <c:v>0.64854100000000003</c:v>
                </c:pt>
                <c:pt idx="199">
                  <c:v>0.64486100000000002</c:v>
                </c:pt>
                <c:pt idx="200">
                  <c:v>0.64486100000000002</c:v>
                </c:pt>
                <c:pt idx="201">
                  <c:v>0.64486100000000002</c:v>
                </c:pt>
                <c:pt idx="202">
                  <c:v>0.64146899999999996</c:v>
                </c:pt>
                <c:pt idx="203">
                  <c:v>0.64146899999999996</c:v>
                </c:pt>
                <c:pt idx="204">
                  <c:v>0.63945799999999997</c:v>
                </c:pt>
                <c:pt idx="205">
                  <c:v>0.63945799999999997</c:v>
                </c:pt>
                <c:pt idx="206">
                  <c:v>0.63751599999999997</c:v>
                </c:pt>
                <c:pt idx="207">
                  <c:v>0.63751599999999997</c:v>
                </c:pt>
                <c:pt idx="208">
                  <c:v>0.63751599999999997</c:v>
                </c:pt>
                <c:pt idx="209">
                  <c:v>0.63751599999999997</c:v>
                </c:pt>
                <c:pt idx="210">
                  <c:v>0.63434100000000004</c:v>
                </c:pt>
                <c:pt idx="211">
                  <c:v>0.63376600000000005</c:v>
                </c:pt>
                <c:pt idx="212">
                  <c:v>0.63376600000000005</c:v>
                </c:pt>
                <c:pt idx="213">
                  <c:v>0.63376600000000005</c:v>
                </c:pt>
                <c:pt idx="214">
                  <c:v>0.630907</c:v>
                </c:pt>
                <c:pt idx="215">
                  <c:v>0.630907</c:v>
                </c:pt>
                <c:pt idx="216">
                  <c:v>0.62958000000000003</c:v>
                </c:pt>
                <c:pt idx="217">
                  <c:v>0.62958000000000003</c:v>
                </c:pt>
                <c:pt idx="218">
                  <c:v>0.628749</c:v>
                </c:pt>
                <c:pt idx="219">
                  <c:v>0.628749</c:v>
                </c:pt>
                <c:pt idx="220">
                  <c:v>0.62795000000000001</c:v>
                </c:pt>
                <c:pt idx="221">
                  <c:v>0.62795000000000001</c:v>
                </c:pt>
                <c:pt idx="222">
                  <c:v>0.62765700000000002</c:v>
                </c:pt>
                <c:pt idx="223">
                  <c:v>0.62765700000000002</c:v>
                </c:pt>
                <c:pt idx="224">
                  <c:v>0.62777700000000003</c:v>
                </c:pt>
                <c:pt idx="225">
                  <c:v>0.62777700000000003</c:v>
                </c:pt>
                <c:pt idx="226">
                  <c:v>0.628606</c:v>
                </c:pt>
                <c:pt idx="227">
                  <c:v>0.628606</c:v>
                </c:pt>
                <c:pt idx="228">
                  <c:v>0.628606</c:v>
                </c:pt>
                <c:pt idx="229">
                  <c:v>0.628606</c:v>
                </c:pt>
                <c:pt idx="230">
                  <c:v>0.628606</c:v>
                </c:pt>
                <c:pt idx="231">
                  <c:v>0.628606</c:v>
                </c:pt>
                <c:pt idx="232">
                  <c:v>0.63079700000000005</c:v>
                </c:pt>
                <c:pt idx="233">
                  <c:v>0.63079700000000005</c:v>
                </c:pt>
                <c:pt idx="234">
                  <c:v>0.63171600000000006</c:v>
                </c:pt>
                <c:pt idx="235">
                  <c:v>0.63171600000000006</c:v>
                </c:pt>
                <c:pt idx="236">
                  <c:v>0.63178100000000004</c:v>
                </c:pt>
                <c:pt idx="237">
                  <c:v>0.63178100000000004</c:v>
                </c:pt>
                <c:pt idx="238">
                  <c:v>0.63169600000000004</c:v>
                </c:pt>
                <c:pt idx="239">
                  <c:v>0.63169600000000004</c:v>
                </c:pt>
                <c:pt idx="240">
                  <c:v>0.63102599999999998</c:v>
                </c:pt>
                <c:pt idx="241">
                  <c:v>0.63091299999999995</c:v>
                </c:pt>
                <c:pt idx="242">
                  <c:v>0.63091299999999995</c:v>
                </c:pt>
                <c:pt idx="243">
                  <c:v>0.63091299999999995</c:v>
                </c:pt>
                <c:pt idx="244">
                  <c:v>0.62799400000000005</c:v>
                </c:pt>
                <c:pt idx="245">
                  <c:v>0.62799400000000005</c:v>
                </c:pt>
                <c:pt idx="246">
                  <c:v>0.62799400000000005</c:v>
                </c:pt>
                <c:pt idx="247">
                  <c:v>0.62799400000000005</c:v>
                </c:pt>
                <c:pt idx="248">
                  <c:v>0.62799400000000005</c:v>
                </c:pt>
                <c:pt idx="249">
                  <c:v>0.62648300000000001</c:v>
                </c:pt>
                <c:pt idx="250">
                  <c:v>0.62648300000000001</c:v>
                </c:pt>
                <c:pt idx="251">
                  <c:v>0.62595999999999996</c:v>
                </c:pt>
                <c:pt idx="252">
                  <c:v>0.62595999999999996</c:v>
                </c:pt>
                <c:pt idx="253">
                  <c:v>0.62595999999999996</c:v>
                </c:pt>
                <c:pt idx="254">
                  <c:v>0.62574700000000005</c:v>
                </c:pt>
                <c:pt idx="255">
                  <c:v>0.62574700000000005</c:v>
                </c:pt>
                <c:pt idx="256">
                  <c:v>0.62522599999999995</c:v>
                </c:pt>
                <c:pt idx="257">
                  <c:v>0.62522599999999995</c:v>
                </c:pt>
                <c:pt idx="258">
                  <c:v>0.62522599999999995</c:v>
                </c:pt>
                <c:pt idx="259">
                  <c:v>0.62522599999999995</c:v>
                </c:pt>
                <c:pt idx="260">
                  <c:v>0.62446299999999999</c:v>
                </c:pt>
                <c:pt idx="261">
                  <c:v>0.62401700000000004</c:v>
                </c:pt>
                <c:pt idx="262">
                  <c:v>0.62401700000000004</c:v>
                </c:pt>
                <c:pt idx="263">
                  <c:v>0.623699</c:v>
                </c:pt>
                <c:pt idx="264">
                  <c:v>0.623699</c:v>
                </c:pt>
                <c:pt idx="265">
                  <c:v>0.623699</c:v>
                </c:pt>
                <c:pt idx="266">
                  <c:v>0.623699</c:v>
                </c:pt>
                <c:pt idx="267">
                  <c:v>0.624058</c:v>
                </c:pt>
                <c:pt idx="268">
                  <c:v>0.624058</c:v>
                </c:pt>
                <c:pt idx="269">
                  <c:v>0.62493799999999999</c:v>
                </c:pt>
                <c:pt idx="270">
                  <c:v>0.62493799999999999</c:v>
                </c:pt>
                <c:pt idx="271">
                  <c:v>0.62567600000000001</c:v>
                </c:pt>
                <c:pt idx="272">
                  <c:v>0.62567600000000001</c:v>
                </c:pt>
                <c:pt idx="273">
                  <c:v>0.62567600000000001</c:v>
                </c:pt>
                <c:pt idx="274">
                  <c:v>0.62567600000000001</c:v>
                </c:pt>
                <c:pt idx="275">
                  <c:v>0.627502</c:v>
                </c:pt>
                <c:pt idx="276">
                  <c:v>0.627502</c:v>
                </c:pt>
                <c:pt idx="277">
                  <c:v>0.627502</c:v>
                </c:pt>
                <c:pt idx="278">
                  <c:v>0.627363</c:v>
                </c:pt>
                <c:pt idx="279">
                  <c:v>0.627363</c:v>
                </c:pt>
                <c:pt idx="280">
                  <c:v>0.627363</c:v>
                </c:pt>
                <c:pt idx="281">
                  <c:v>0.627363</c:v>
                </c:pt>
                <c:pt idx="282">
                  <c:v>0.627363</c:v>
                </c:pt>
                <c:pt idx="283">
                  <c:v>0.627363</c:v>
                </c:pt>
                <c:pt idx="284">
                  <c:v>0.627363</c:v>
                </c:pt>
                <c:pt idx="285">
                  <c:v>0.627363</c:v>
                </c:pt>
                <c:pt idx="286">
                  <c:v>0.627363</c:v>
                </c:pt>
                <c:pt idx="287">
                  <c:v>0.62686799999999998</c:v>
                </c:pt>
                <c:pt idx="288">
                  <c:v>0.62686799999999998</c:v>
                </c:pt>
                <c:pt idx="289">
                  <c:v>0.62686799999999998</c:v>
                </c:pt>
                <c:pt idx="290">
                  <c:v>0.62686799999999998</c:v>
                </c:pt>
                <c:pt idx="291">
                  <c:v>0.62686799999999998</c:v>
                </c:pt>
                <c:pt idx="292">
                  <c:v>0.62784700000000004</c:v>
                </c:pt>
                <c:pt idx="293">
                  <c:v>0.62784700000000004</c:v>
                </c:pt>
                <c:pt idx="294">
                  <c:v>0.62784700000000004</c:v>
                </c:pt>
                <c:pt idx="295">
                  <c:v>0.62784700000000004</c:v>
                </c:pt>
                <c:pt idx="296">
                  <c:v>0.62936300000000001</c:v>
                </c:pt>
                <c:pt idx="297">
                  <c:v>0.62936300000000001</c:v>
                </c:pt>
                <c:pt idx="298">
                  <c:v>0.62936300000000001</c:v>
                </c:pt>
                <c:pt idx="299">
                  <c:v>0.62936300000000001</c:v>
                </c:pt>
                <c:pt idx="300">
                  <c:v>0.63024599999999997</c:v>
                </c:pt>
                <c:pt idx="301">
                  <c:v>0.63024599999999997</c:v>
                </c:pt>
                <c:pt idx="302">
                  <c:v>0.63024599999999997</c:v>
                </c:pt>
                <c:pt idx="303">
                  <c:v>0.63024599999999997</c:v>
                </c:pt>
                <c:pt idx="304">
                  <c:v>0.63024599999999997</c:v>
                </c:pt>
                <c:pt idx="305">
                  <c:v>0.63075599999999998</c:v>
                </c:pt>
                <c:pt idx="306">
                  <c:v>0.63075599999999998</c:v>
                </c:pt>
                <c:pt idx="307">
                  <c:v>0.63075599999999998</c:v>
                </c:pt>
                <c:pt idx="308">
                  <c:v>0.630552</c:v>
                </c:pt>
                <c:pt idx="309">
                  <c:v>0.630552</c:v>
                </c:pt>
                <c:pt idx="310">
                  <c:v>0.630552</c:v>
                </c:pt>
                <c:pt idx="311">
                  <c:v>0.63060700000000003</c:v>
                </c:pt>
                <c:pt idx="312">
                  <c:v>0.62849999999999995</c:v>
                </c:pt>
                <c:pt idx="313">
                  <c:v>0.62849999999999995</c:v>
                </c:pt>
                <c:pt idx="314">
                  <c:v>0.62849999999999995</c:v>
                </c:pt>
                <c:pt idx="315">
                  <c:v>0.62593900000000002</c:v>
                </c:pt>
                <c:pt idx="316">
                  <c:v>0.62593900000000002</c:v>
                </c:pt>
                <c:pt idx="317">
                  <c:v>0.62320799999999998</c:v>
                </c:pt>
                <c:pt idx="318">
                  <c:v>0.62320799999999998</c:v>
                </c:pt>
                <c:pt idx="319">
                  <c:v>0.62320799999999998</c:v>
                </c:pt>
                <c:pt idx="320">
                  <c:v>0.62320799999999998</c:v>
                </c:pt>
                <c:pt idx="321">
                  <c:v>0.61885400000000002</c:v>
                </c:pt>
                <c:pt idx="322">
                  <c:v>0.61885400000000002</c:v>
                </c:pt>
                <c:pt idx="323">
                  <c:v>0.61691300000000004</c:v>
                </c:pt>
                <c:pt idx="324">
                  <c:v>0.61691300000000004</c:v>
                </c:pt>
                <c:pt idx="325">
                  <c:v>0.61691300000000004</c:v>
                </c:pt>
                <c:pt idx="326">
                  <c:v>0.61421400000000004</c:v>
                </c:pt>
                <c:pt idx="327">
                  <c:v>0.61421400000000004</c:v>
                </c:pt>
                <c:pt idx="328">
                  <c:v>0.61349399999999998</c:v>
                </c:pt>
                <c:pt idx="329">
                  <c:v>0.61349399999999998</c:v>
                </c:pt>
                <c:pt idx="330">
                  <c:v>0.61275199999999996</c:v>
                </c:pt>
                <c:pt idx="331">
                  <c:v>0.61275199999999996</c:v>
                </c:pt>
                <c:pt idx="332">
                  <c:v>0.61275199999999996</c:v>
                </c:pt>
                <c:pt idx="333">
                  <c:v>0.61227200000000004</c:v>
                </c:pt>
                <c:pt idx="334">
                  <c:v>0.61227200000000004</c:v>
                </c:pt>
                <c:pt idx="335">
                  <c:v>0.61227200000000004</c:v>
                </c:pt>
                <c:pt idx="336">
                  <c:v>0.61227200000000004</c:v>
                </c:pt>
                <c:pt idx="337">
                  <c:v>0.61214900000000005</c:v>
                </c:pt>
                <c:pt idx="338">
                  <c:v>0.61214900000000005</c:v>
                </c:pt>
                <c:pt idx="339">
                  <c:v>0.61214900000000005</c:v>
                </c:pt>
                <c:pt idx="340">
                  <c:v>0.61214900000000005</c:v>
                </c:pt>
                <c:pt idx="341">
                  <c:v>0.61214900000000005</c:v>
                </c:pt>
                <c:pt idx="342">
                  <c:v>0.61073200000000005</c:v>
                </c:pt>
                <c:pt idx="343">
                  <c:v>0.61073200000000005</c:v>
                </c:pt>
                <c:pt idx="344">
                  <c:v>0.610039</c:v>
                </c:pt>
                <c:pt idx="345">
                  <c:v>0.610039</c:v>
                </c:pt>
                <c:pt idx="346">
                  <c:v>0.60922299999999996</c:v>
                </c:pt>
                <c:pt idx="347">
                  <c:v>0.60922299999999996</c:v>
                </c:pt>
                <c:pt idx="348">
                  <c:v>0.60880599999999996</c:v>
                </c:pt>
                <c:pt idx="349">
                  <c:v>0.60880599999999996</c:v>
                </c:pt>
                <c:pt idx="350">
                  <c:v>0.60899800000000004</c:v>
                </c:pt>
                <c:pt idx="351">
                  <c:v>0.60924299999999998</c:v>
                </c:pt>
                <c:pt idx="352">
                  <c:v>0.60924299999999998</c:v>
                </c:pt>
                <c:pt idx="353">
                  <c:v>0.60911099999999996</c:v>
                </c:pt>
                <c:pt idx="354">
                  <c:v>0.60911099999999996</c:v>
                </c:pt>
                <c:pt idx="355">
                  <c:v>0.60911099999999996</c:v>
                </c:pt>
                <c:pt idx="356">
                  <c:v>0.608819</c:v>
                </c:pt>
                <c:pt idx="357">
                  <c:v>0.608819</c:v>
                </c:pt>
                <c:pt idx="358">
                  <c:v>0.60894899999999996</c:v>
                </c:pt>
                <c:pt idx="359">
                  <c:v>0.60917299999999996</c:v>
                </c:pt>
                <c:pt idx="360">
                  <c:v>0.60917299999999996</c:v>
                </c:pt>
                <c:pt idx="361">
                  <c:v>0.60917299999999996</c:v>
                </c:pt>
                <c:pt idx="362">
                  <c:v>0.60917299999999996</c:v>
                </c:pt>
                <c:pt idx="363">
                  <c:v>0.60903099999999999</c:v>
                </c:pt>
                <c:pt idx="364">
                  <c:v>0.60903099999999999</c:v>
                </c:pt>
                <c:pt idx="365">
                  <c:v>0.60903099999999999</c:v>
                </c:pt>
                <c:pt idx="366">
                  <c:v>0.60926000000000002</c:v>
                </c:pt>
                <c:pt idx="367">
                  <c:v>0.60926000000000002</c:v>
                </c:pt>
                <c:pt idx="368">
                  <c:v>0.60926000000000002</c:v>
                </c:pt>
                <c:pt idx="369">
                  <c:v>0.60926000000000002</c:v>
                </c:pt>
                <c:pt idx="370">
                  <c:v>0.60926000000000002</c:v>
                </c:pt>
                <c:pt idx="371">
                  <c:v>0.60926000000000002</c:v>
                </c:pt>
                <c:pt idx="372">
                  <c:v>0.60827699999999996</c:v>
                </c:pt>
                <c:pt idx="373">
                  <c:v>0.60827699999999996</c:v>
                </c:pt>
                <c:pt idx="374">
                  <c:v>0.60849900000000001</c:v>
                </c:pt>
                <c:pt idx="375">
                  <c:v>0.60849900000000001</c:v>
                </c:pt>
                <c:pt idx="376">
                  <c:v>0.60849900000000001</c:v>
                </c:pt>
                <c:pt idx="377">
                  <c:v>0.60849900000000001</c:v>
                </c:pt>
                <c:pt idx="378">
                  <c:v>0.60968500000000003</c:v>
                </c:pt>
                <c:pt idx="379">
                  <c:v>0.60968500000000003</c:v>
                </c:pt>
                <c:pt idx="380">
                  <c:v>0.60968500000000003</c:v>
                </c:pt>
                <c:pt idx="381">
                  <c:v>0.61102699999999999</c:v>
                </c:pt>
                <c:pt idx="382">
                  <c:v>0.61102699999999999</c:v>
                </c:pt>
                <c:pt idx="383">
                  <c:v>0.61102699999999999</c:v>
                </c:pt>
                <c:pt idx="384">
                  <c:v>0.61102699999999999</c:v>
                </c:pt>
                <c:pt idx="385">
                  <c:v>0.61102699999999999</c:v>
                </c:pt>
                <c:pt idx="386">
                  <c:v>0.61102699999999999</c:v>
                </c:pt>
                <c:pt idx="387">
                  <c:v>0.61282999999999999</c:v>
                </c:pt>
                <c:pt idx="388">
                  <c:v>0.61282999999999999</c:v>
                </c:pt>
                <c:pt idx="389">
                  <c:v>0.61331599999999997</c:v>
                </c:pt>
                <c:pt idx="390">
                  <c:v>0.61331599999999997</c:v>
                </c:pt>
                <c:pt idx="391">
                  <c:v>0.61380400000000002</c:v>
                </c:pt>
                <c:pt idx="392">
                  <c:v>0.61380400000000002</c:v>
                </c:pt>
                <c:pt idx="393">
                  <c:v>0.61380400000000002</c:v>
                </c:pt>
                <c:pt idx="394">
                  <c:v>0.61380400000000002</c:v>
                </c:pt>
                <c:pt idx="395">
                  <c:v>0.61380400000000002</c:v>
                </c:pt>
                <c:pt idx="396">
                  <c:v>0.61506099999999997</c:v>
                </c:pt>
                <c:pt idx="397">
                  <c:v>0.61506099999999997</c:v>
                </c:pt>
                <c:pt idx="398">
                  <c:v>0.61506099999999997</c:v>
                </c:pt>
                <c:pt idx="399">
                  <c:v>0.61506099999999997</c:v>
                </c:pt>
                <c:pt idx="400">
                  <c:v>0.61506099999999997</c:v>
                </c:pt>
                <c:pt idx="401">
                  <c:v>0.61680699999999999</c:v>
                </c:pt>
                <c:pt idx="402">
                  <c:v>0.61680699999999999</c:v>
                </c:pt>
                <c:pt idx="403">
                  <c:v>0.61680699999999999</c:v>
                </c:pt>
                <c:pt idx="404">
                  <c:v>0.618224</c:v>
                </c:pt>
                <c:pt idx="405">
                  <c:v>0.618224</c:v>
                </c:pt>
                <c:pt idx="406">
                  <c:v>0.618224</c:v>
                </c:pt>
                <c:pt idx="407">
                  <c:v>0.618224</c:v>
                </c:pt>
                <c:pt idx="408">
                  <c:v>0.618224</c:v>
                </c:pt>
                <c:pt idx="409">
                  <c:v>0.62134900000000004</c:v>
                </c:pt>
                <c:pt idx="410">
                  <c:v>0.62134900000000004</c:v>
                </c:pt>
                <c:pt idx="411">
                  <c:v>0.62270999999999999</c:v>
                </c:pt>
                <c:pt idx="412">
                  <c:v>0.62270999999999999</c:v>
                </c:pt>
                <c:pt idx="413">
                  <c:v>0.62336999999999998</c:v>
                </c:pt>
                <c:pt idx="414">
                  <c:v>0.62336999999999998</c:v>
                </c:pt>
                <c:pt idx="415">
                  <c:v>0.62336999999999998</c:v>
                </c:pt>
                <c:pt idx="416">
                  <c:v>0.623533</c:v>
                </c:pt>
                <c:pt idx="417">
                  <c:v>0.623533</c:v>
                </c:pt>
                <c:pt idx="418">
                  <c:v>0.623533</c:v>
                </c:pt>
                <c:pt idx="419">
                  <c:v>0.623533</c:v>
                </c:pt>
                <c:pt idx="420">
                  <c:v>0.623533</c:v>
                </c:pt>
                <c:pt idx="421">
                  <c:v>0.62338199999999999</c:v>
                </c:pt>
                <c:pt idx="422">
                  <c:v>0.62338199999999999</c:v>
                </c:pt>
                <c:pt idx="423">
                  <c:v>0.62338199999999999</c:v>
                </c:pt>
                <c:pt idx="424">
                  <c:v>0.62330700000000006</c:v>
                </c:pt>
                <c:pt idx="425">
                  <c:v>0.62330700000000006</c:v>
                </c:pt>
                <c:pt idx="426">
                  <c:v>0.62330700000000006</c:v>
                </c:pt>
                <c:pt idx="427">
                  <c:v>0.62330700000000006</c:v>
                </c:pt>
                <c:pt idx="428">
                  <c:v>0.62330700000000006</c:v>
                </c:pt>
                <c:pt idx="429">
                  <c:v>0.62330700000000006</c:v>
                </c:pt>
                <c:pt idx="430">
                  <c:v>0.62356999999999996</c:v>
                </c:pt>
                <c:pt idx="431">
                  <c:v>0.62367099999999998</c:v>
                </c:pt>
                <c:pt idx="432">
                  <c:v>0.62367099999999998</c:v>
                </c:pt>
                <c:pt idx="433">
                  <c:v>0.62443300000000002</c:v>
                </c:pt>
                <c:pt idx="434">
                  <c:v>0.62443300000000002</c:v>
                </c:pt>
                <c:pt idx="435">
                  <c:v>0.62443300000000002</c:v>
                </c:pt>
                <c:pt idx="436">
                  <c:v>0.62528300000000003</c:v>
                </c:pt>
                <c:pt idx="437">
                  <c:v>0.62528300000000003</c:v>
                </c:pt>
                <c:pt idx="438">
                  <c:v>0.62528300000000003</c:v>
                </c:pt>
                <c:pt idx="439">
                  <c:v>0.62528300000000003</c:v>
                </c:pt>
                <c:pt idx="440">
                  <c:v>0.62528300000000003</c:v>
                </c:pt>
                <c:pt idx="441">
                  <c:v>0.62663100000000005</c:v>
                </c:pt>
                <c:pt idx="442">
                  <c:v>0.62663100000000005</c:v>
                </c:pt>
                <c:pt idx="443">
                  <c:v>0.62663100000000005</c:v>
                </c:pt>
                <c:pt idx="444">
                  <c:v>0.62663100000000005</c:v>
                </c:pt>
                <c:pt idx="445">
                  <c:v>0.62663100000000005</c:v>
                </c:pt>
                <c:pt idx="446">
                  <c:v>0.62663100000000005</c:v>
                </c:pt>
                <c:pt idx="447">
                  <c:v>0.62826899999999997</c:v>
                </c:pt>
                <c:pt idx="448">
                  <c:v>0.62826899999999997</c:v>
                </c:pt>
                <c:pt idx="449">
                  <c:v>0.62826899999999997</c:v>
                </c:pt>
                <c:pt idx="450">
                  <c:v>0.62826899999999997</c:v>
                </c:pt>
                <c:pt idx="451">
                  <c:v>0.62826899999999997</c:v>
                </c:pt>
                <c:pt idx="452">
                  <c:v>0.62826899999999997</c:v>
                </c:pt>
                <c:pt idx="453">
                  <c:v>0.62826899999999997</c:v>
                </c:pt>
                <c:pt idx="454">
                  <c:v>0.62826899999999997</c:v>
                </c:pt>
                <c:pt idx="455">
                  <c:v>0.62826899999999997</c:v>
                </c:pt>
                <c:pt idx="456">
                  <c:v>0.62826899999999997</c:v>
                </c:pt>
                <c:pt idx="457">
                  <c:v>0.63085599999999997</c:v>
                </c:pt>
                <c:pt idx="458">
                  <c:v>0.63085599999999997</c:v>
                </c:pt>
                <c:pt idx="459">
                  <c:v>0.63085599999999997</c:v>
                </c:pt>
                <c:pt idx="460">
                  <c:v>0.63085599999999997</c:v>
                </c:pt>
                <c:pt idx="461">
                  <c:v>0.63080800000000004</c:v>
                </c:pt>
                <c:pt idx="462">
                  <c:v>0.63080800000000004</c:v>
                </c:pt>
                <c:pt idx="463">
                  <c:v>0.63080800000000004</c:v>
                </c:pt>
                <c:pt idx="464">
                  <c:v>0.63080800000000004</c:v>
                </c:pt>
                <c:pt idx="465">
                  <c:v>0.63080800000000004</c:v>
                </c:pt>
                <c:pt idx="466">
                  <c:v>0.630498</c:v>
                </c:pt>
                <c:pt idx="467">
                  <c:v>0.630498</c:v>
                </c:pt>
                <c:pt idx="468">
                  <c:v>0.630498</c:v>
                </c:pt>
                <c:pt idx="469">
                  <c:v>0.630498</c:v>
                </c:pt>
                <c:pt idx="470">
                  <c:v>0.63081799999999999</c:v>
                </c:pt>
                <c:pt idx="471">
                  <c:v>0.63081799999999999</c:v>
                </c:pt>
                <c:pt idx="472">
                  <c:v>0.63105699999999998</c:v>
                </c:pt>
                <c:pt idx="473">
                  <c:v>0.63105699999999998</c:v>
                </c:pt>
                <c:pt idx="474">
                  <c:v>0.631193</c:v>
                </c:pt>
                <c:pt idx="475">
                  <c:v>0.631193</c:v>
                </c:pt>
                <c:pt idx="476">
                  <c:v>0.631193</c:v>
                </c:pt>
                <c:pt idx="477">
                  <c:v>0.63033300000000003</c:v>
                </c:pt>
                <c:pt idx="478">
                  <c:v>0.63003100000000001</c:v>
                </c:pt>
                <c:pt idx="479">
                  <c:v>0.63003100000000001</c:v>
                </c:pt>
                <c:pt idx="480">
                  <c:v>0.63003100000000001</c:v>
                </c:pt>
                <c:pt idx="481">
                  <c:v>0.62850200000000001</c:v>
                </c:pt>
                <c:pt idx="482">
                  <c:v>0.62850200000000001</c:v>
                </c:pt>
                <c:pt idx="483">
                  <c:v>0.62850200000000001</c:v>
                </c:pt>
                <c:pt idx="484">
                  <c:v>0.62755499999999997</c:v>
                </c:pt>
                <c:pt idx="485">
                  <c:v>0.62755499999999997</c:v>
                </c:pt>
                <c:pt idx="486">
                  <c:v>0.62755499999999997</c:v>
                </c:pt>
                <c:pt idx="487">
                  <c:v>0.62722500000000003</c:v>
                </c:pt>
                <c:pt idx="488">
                  <c:v>0.62722500000000003</c:v>
                </c:pt>
                <c:pt idx="489">
                  <c:v>0.62722500000000003</c:v>
                </c:pt>
                <c:pt idx="490">
                  <c:v>0.62722500000000003</c:v>
                </c:pt>
                <c:pt idx="491">
                  <c:v>0.62722500000000003</c:v>
                </c:pt>
                <c:pt idx="492">
                  <c:v>0.62722500000000003</c:v>
                </c:pt>
                <c:pt idx="493">
                  <c:v>0.62722500000000003</c:v>
                </c:pt>
                <c:pt idx="494">
                  <c:v>0.62722500000000003</c:v>
                </c:pt>
                <c:pt idx="495">
                  <c:v>0.62617599999999995</c:v>
                </c:pt>
                <c:pt idx="496">
                  <c:v>0.62617599999999995</c:v>
                </c:pt>
                <c:pt idx="497">
                  <c:v>0.62589499999999998</c:v>
                </c:pt>
                <c:pt idx="498">
                  <c:v>0.62589499999999998</c:v>
                </c:pt>
                <c:pt idx="499">
                  <c:v>0.62589499999999998</c:v>
                </c:pt>
                <c:pt idx="500">
                  <c:v>0.62589499999999998</c:v>
                </c:pt>
                <c:pt idx="501">
                  <c:v>0.62589499999999998</c:v>
                </c:pt>
                <c:pt idx="502">
                  <c:v>0.62589499999999998</c:v>
                </c:pt>
                <c:pt idx="503">
                  <c:v>0.62589499999999998</c:v>
                </c:pt>
                <c:pt idx="504">
                  <c:v>0.62575099999999995</c:v>
                </c:pt>
                <c:pt idx="505">
                  <c:v>0.62575099999999995</c:v>
                </c:pt>
                <c:pt idx="506">
                  <c:v>0.62575099999999995</c:v>
                </c:pt>
                <c:pt idx="507">
                  <c:v>0.62575099999999995</c:v>
                </c:pt>
                <c:pt idx="508">
                  <c:v>0.62575099999999995</c:v>
                </c:pt>
                <c:pt idx="509">
                  <c:v>0.62583900000000003</c:v>
                </c:pt>
                <c:pt idx="510">
                  <c:v>0.62583900000000003</c:v>
                </c:pt>
                <c:pt idx="511">
                  <c:v>0.62583900000000003</c:v>
                </c:pt>
                <c:pt idx="512">
                  <c:v>0.62583900000000003</c:v>
                </c:pt>
                <c:pt idx="513">
                  <c:v>0.62468299999999999</c:v>
                </c:pt>
                <c:pt idx="514">
                  <c:v>0.62468299999999999</c:v>
                </c:pt>
                <c:pt idx="515">
                  <c:v>0.62468299999999999</c:v>
                </c:pt>
                <c:pt idx="516">
                  <c:v>0.62325200000000003</c:v>
                </c:pt>
                <c:pt idx="517">
                  <c:v>0.62287999999999999</c:v>
                </c:pt>
                <c:pt idx="518">
                  <c:v>0.62287999999999999</c:v>
                </c:pt>
                <c:pt idx="519">
                  <c:v>0.62287999999999999</c:v>
                </c:pt>
                <c:pt idx="520">
                  <c:v>0.62287999999999999</c:v>
                </c:pt>
                <c:pt idx="521">
                  <c:v>0.61929999999999996</c:v>
                </c:pt>
                <c:pt idx="522">
                  <c:v>0.61929999999999996</c:v>
                </c:pt>
                <c:pt idx="523">
                  <c:v>0.61812599999999995</c:v>
                </c:pt>
                <c:pt idx="524">
                  <c:v>0.61812599999999995</c:v>
                </c:pt>
                <c:pt idx="525">
                  <c:v>0.61697000000000002</c:v>
                </c:pt>
                <c:pt idx="526">
                  <c:v>0.61573100000000003</c:v>
                </c:pt>
                <c:pt idx="527">
                  <c:v>0.61573100000000003</c:v>
                </c:pt>
                <c:pt idx="528">
                  <c:v>0.61573100000000003</c:v>
                </c:pt>
                <c:pt idx="529">
                  <c:v>0.61433300000000002</c:v>
                </c:pt>
                <c:pt idx="530">
                  <c:v>0.61433300000000002</c:v>
                </c:pt>
                <c:pt idx="531">
                  <c:v>0.613819</c:v>
                </c:pt>
                <c:pt idx="532">
                  <c:v>0.613819</c:v>
                </c:pt>
                <c:pt idx="533">
                  <c:v>0.61355499999999996</c:v>
                </c:pt>
                <c:pt idx="534">
                  <c:v>0.61355499999999996</c:v>
                </c:pt>
                <c:pt idx="535">
                  <c:v>0.61355499999999996</c:v>
                </c:pt>
                <c:pt idx="536">
                  <c:v>0.61375500000000005</c:v>
                </c:pt>
                <c:pt idx="537">
                  <c:v>0.61375500000000005</c:v>
                </c:pt>
                <c:pt idx="538">
                  <c:v>0.61375500000000005</c:v>
                </c:pt>
                <c:pt idx="539">
                  <c:v>0.614174</c:v>
                </c:pt>
                <c:pt idx="540">
                  <c:v>0.614174</c:v>
                </c:pt>
                <c:pt idx="541">
                  <c:v>0.614174</c:v>
                </c:pt>
                <c:pt idx="542">
                  <c:v>0.614174</c:v>
                </c:pt>
                <c:pt idx="543">
                  <c:v>0.614174</c:v>
                </c:pt>
                <c:pt idx="544">
                  <c:v>0.614174</c:v>
                </c:pt>
                <c:pt idx="545">
                  <c:v>0.61377099999999996</c:v>
                </c:pt>
                <c:pt idx="546">
                  <c:v>0.61377099999999996</c:v>
                </c:pt>
                <c:pt idx="547">
                  <c:v>0.61377099999999996</c:v>
                </c:pt>
                <c:pt idx="548">
                  <c:v>0.61377099999999996</c:v>
                </c:pt>
                <c:pt idx="549">
                  <c:v>0.61334100000000003</c:v>
                </c:pt>
                <c:pt idx="550">
                  <c:v>0.61334100000000003</c:v>
                </c:pt>
                <c:pt idx="551">
                  <c:v>0.61334100000000003</c:v>
                </c:pt>
                <c:pt idx="552">
                  <c:v>0.61320300000000005</c:v>
                </c:pt>
                <c:pt idx="553">
                  <c:v>0.61320300000000005</c:v>
                </c:pt>
                <c:pt idx="554">
                  <c:v>0.61312299999999997</c:v>
                </c:pt>
                <c:pt idx="555">
                  <c:v>0.61312299999999997</c:v>
                </c:pt>
                <c:pt idx="556">
                  <c:v>0.61312299999999997</c:v>
                </c:pt>
                <c:pt idx="557">
                  <c:v>0.61312299999999997</c:v>
                </c:pt>
                <c:pt idx="558">
                  <c:v>0.61238899999999996</c:v>
                </c:pt>
                <c:pt idx="559">
                  <c:v>0.61238899999999996</c:v>
                </c:pt>
                <c:pt idx="560">
                  <c:v>0.61238899999999996</c:v>
                </c:pt>
                <c:pt idx="561">
                  <c:v>0.61238899999999996</c:v>
                </c:pt>
                <c:pt idx="562">
                  <c:v>0.61238899999999996</c:v>
                </c:pt>
                <c:pt idx="563">
                  <c:v>0.61238899999999996</c:v>
                </c:pt>
                <c:pt idx="564">
                  <c:v>0.61238899999999996</c:v>
                </c:pt>
                <c:pt idx="565">
                  <c:v>0.61111499999999996</c:v>
                </c:pt>
                <c:pt idx="566">
                  <c:v>0.61111499999999996</c:v>
                </c:pt>
                <c:pt idx="567">
                  <c:v>0.61111499999999996</c:v>
                </c:pt>
                <c:pt idx="568">
                  <c:v>0.61122500000000002</c:v>
                </c:pt>
                <c:pt idx="569">
                  <c:v>0.61122500000000002</c:v>
                </c:pt>
                <c:pt idx="570">
                  <c:v>0.61122500000000002</c:v>
                </c:pt>
                <c:pt idx="571">
                  <c:v>0.61114299999999999</c:v>
                </c:pt>
                <c:pt idx="572">
                  <c:v>0.61114299999999999</c:v>
                </c:pt>
                <c:pt idx="573">
                  <c:v>0.61114299999999999</c:v>
                </c:pt>
                <c:pt idx="574">
                  <c:v>0.61114299999999999</c:v>
                </c:pt>
                <c:pt idx="575">
                  <c:v>0.61114299999999999</c:v>
                </c:pt>
                <c:pt idx="576">
                  <c:v>0.61114299999999999</c:v>
                </c:pt>
                <c:pt idx="577">
                  <c:v>0.61114299999999999</c:v>
                </c:pt>
                <c:pt idx="578">
                  <c:v>0.61114299999999999</c:v>
                </c:pt>
                <c:pt idx="579">
                  <c:v>0.61114299999999999</c:v>
                </c:pt>
                <c:pt idx="580">
                  <c:v>0.61114299999999999</c:v>
                </c:pt>
                <c:pt idx="581">
                  <c:v>0.60612200000000005</c:v>
                </c:pt>
                <c:pt idx="582">
                  <c:v>0.60612200000000005</c:v>
                </c:pt>
                <c:pt idx="583">
                  <c:v>0.60566699999999996</c:v>
                </c:pt>
                <c:pt idx="584">
                  <c:v>0.60566699999999996</c:v>
                </c:pt>
                <c:pt idx="585">
                  <c:v>0.60570400000000002</c:v>
                </c:pt>
                <c:pt idx="586">
                  <c:v>0.60570400000000002</c:v>
                </c:pt>
                <c:pt idx="587">
                  <c:v>0.60570400000000002</c:v>
                </c:pt>
                <c:pt idx="588">
                  <c:v>0.60611499999999996</c:v>
                </c:pt>
                <c:pt idx="589">
                  <c:v>0.60662000000000005</c:v>
                </c:pt>
                <c:pt idx="590">
                  <c:v>0.60662000000000005</c:v>
                </c:pt>
                <c:pt idx="591">
                  <c:v>0.60662000000000005</c:v>
                </c:pt>
                <c:pt idx="592">
                  <c:v>0.60755899999999996</c:v>
                </c:pt>
                <c:pt idx="593">
                  <c:v>0.60755899999999996</c:v>
                </c:pt>
                <c:pt idx="594">
                  <c:v>0.60755899999999996</c:v>
                </c:pt>
                <c:pt idx="595">
                  <c:v>0.60755899999999996</c:v>
                </c:pt>
                <c:pt idx="596">
                  <c:v>0.60755899999999996</c:v>
                </c:pt>
                <c:pt idx="597">
                  <c:v>0.60755899999999996</c:v>
                </c:pt>
                <c:pt idx="598">
                  <c:v>0.60846999999999996</c:v>
                </c:pt>
                <c:pt idx="599">
                  <c:v>0.60846999999999996</c:v>
                </c:pt>
                <c:pt idx="600">
                  <c:v>0.60846999999999996</c:v>
                </c:pt>
                <c:pt idx="601">
                  <c:v>0.60846999999999996</c:v>
                </c:pt>
                <c:pt idx="602">
                  <c:v>0.60900500000000002</c:v>
                </c:pt>
                <c:pt idx="603">
                  <c:v>0.60900500000000002</c:v>
                </c:pt>
                <c:pt idx="604">
                  <c:v>0.60894899999999996</c:v>
                </c:pt>
                <c:pt idx="605">
                  <c:v>0.60884000000000005</c:v>
                </c:pt>
                <c:pt idx="606">
                  <c:v>0.60884000000000005</c:v>
                </c:pt>
                <c:pt idx="607">
                  <c:v>0.60884000000000005</c:v>
                </c:pt>
                <c:pt idx="608">
                  <c:v>0.607603</c:v>
                </c:pt>
                <c:pt idx="609">
                  <c:v>0.607603</c:v>
                </c:pt>
                <c:pt idx="610">
                  <c:v>0.607603</c:v>
                </c:pt>
                <c:pt idx="611">
                  <c:v>0.607603</c:v>
                </c:pt>
                <c:pt idx="612">
                  <c:v>0.607603</c:v>
                </c:pt>
                <c:pt idx="613">
                  <c:v>0.60710399999999998</c:v>
                </c:pt>
                <c:pt idx="614">
                  <c:v>0.60710399999999998</c:v>
                </c:pt>
                <c:pt idx="615">
                  <c:v>0.60710399999999998</c:v>
                </c:pt>
                <c:pt idx="616">
                  <c:v>0.60710399999999998</c:v>
                </c:pt>
                <c:pt idx="617">
                  <c:v>0.60730499999999998</c:v>
                </c:pt>
                <c:pt idx="618">
                  <c:v>0.60730499999999998</c:v>
                </c:pt>
                <c:pt idx="619">
                  <c:v>0.60730499999999998</c:v>
                </c:pt>
                <c:pt idx="620">
                  <c:v>0.60730499999999998</c:v>
                </c:pt>
                <c:pt idx="621">
                  <c:v>0.60730499999999998</c:v>
                </c:pt>
                <c:pt idx="622">
                  <c:v>0.60730499999999998</c:v>
                </c:pt>
                <c:pt idx="623">
                  <c:v>0.60814299999999999</c:v>
                </c:pt>
                <c:pt idx="624">
                  <c:v>0.60814299999999999</c:v>
                </c:pt>
                <c:pt idx="625">
                  <c:v>0.60814299999999999</c:v>
                </c:pt>
                <c:pt idx="626">
                  <c:v>0.60836800000000002</c:v>
                </c:pt>
                <c:pt idx="627">
                  <c:v>0.60836800000000002</c:v>
                </c:pt>
                <c:pt idx="628">
                  <c:v>0.60836800000000002</c:v>
                </c:pt>
                <c:pt idx="629">
                  <c:v>0.60836800000000002</c:v>
                </c:pt>
                <c:pt idx="630">
                  <c:v>0.60836800000000002</c:v>
                </c:pt>
                <c:pt idx="631">
                  <c:v>0.60831599999999997</c:v>
                </c:pt>
                <c:pt idx="632">
                  <c:v>0.60831599999999997</c:v>
                </c:pt>
                <c:pt idx="633">
                  <c:v>0.60831599999999997</c:v>
                </c:pt>
                <c:pt idx="634">
                  <c:v>0.60831599999999997</c:v>
                </c:pt>
                <c:pt idx="635">
                  <c:v>0.60831599999999997</c:v>
                </c:pt>
                <c:pt idx="636">
                  <c:v>0.60831599999999997</c:v>
                </c:pt>
                <c:pt idx="637">
                  <c:v>0.60771200000000003</c:v>
                </c:pt>
                <c:pt idx="638">
                  <c:v>0.60759099999999999</c:v>
                </c:pt>
                <c:pt idx="639">
                  <c:v>0.60759099999999999</c:v>
                </c:pt>
                <c:pt idx="640">
                  <c:v>0.60759099999999999</c:v>
                </c:pt>
                <c:pt idx="641">
                  <c:v>0.60759099999999999</c:v>
                </c:pt>
                <c:pt idx="642">
                  <c:v>0.60759099999999999</c:v>
                </c:pt>
                <c:pt idx="643">
                  <c:v>0.60759099999999999</c:v>
                </c:pt>
                <c:pt idx="644">
                  <c:v>0.60597999999999996</c:v>
                </c:pt>
                <c:pt idx="645">
                  <c:v>0.60597999999999996</c:v>
                </c:pt>
                <c:pt idx="646">
                  <c:v>0.60597999999999996</c:v>
                </c:pt>
                <c:pt idx="647">
                  <c:v>0.60526800000000003</c:v>
                </c:pt>
                <c:pt idx="648">
                  <c:v>0.60526800000000003</c:v>
                </c:pt>
                <c:pt idx="649">
                  <c:v>0.60526800000000003</c:v>
                </c:pt>
                <c:pt idx="650">
                  <c:v>0.60484700000000002</c:v>
                </c:pt>
                <c:pt idx="651">
                  <c:v>0.60484700000000002</c:v>
                </c:pt>
                <c:pt idx="652">
                  <c:v>0.60482899999999995</c:v>
                </c:pt>
                <c:pt idx="653">
                  <c:v>0.60482899999999995</c:v>
                </c:pt>
                <c:pt idx="654">
                  <c:v>0.60482899999999995</c:v>
                </c:pt>
                <c:pt idx="655">
                  <c:v>0.60482899999999995</c:v>
                </c:pt>
                <c:pt idx="656">
                  <c:v>0.60484800000000005</c:v>
                </c:pt>
                <c:pt idx="657">
                  <c:v>0.60484800000000005</c:v>
                </c:pt>
                <c:pt idx="658">
                  <c:v>0.60481300000000005</c:v>
                </c:pt>
                <c:pt idx="659">
                  <c:v>0.60481300000000005</c:v>
                </c:pt>
                <c:pt idx="660">
                  <c:v>0.60481300000000005</c:v>
                </c:pt>
                <c:pt idx="661">
                  <c:v>0.60481300000000005</c:v>
                </c:pt>
                <c:pt idx="662">
                  <c:v>0.60481300000000005</c:v>
                </c:pt>
                <c:pt idx="663">
                  <c:v>0.60481300000000005</c:v>
                </c:pt>
                <c:pt idx="664">
                  <c:v>0.60481300000000005</c:v>
                </c:pt>
                <c:pt idx="665">
                  <c:v>0.60576700000000006</c:v>
                </c:pt>
                <c:pt idx="666">
                  <c:v>0.60576700000000006</c:v>
                </c:pt>
                <c:pt idx="667">
                  <c:v>0.60680900000000004</c:v>
                </c:pt>
                <c:pt idx="668">
                  <c:v>0.60708899999999999</c:v>
                </c:pt>
                <c:pt idx="669">
                  <c:v>0.60708899999999999</c:v>
                </c:pt>
                <c:pt idx="670">
                  <c:v>0.60708700000000004</c:v>
                </c:pt>
                <c:pt idx="671">
                  <c:v>0.60708700000000004</c:v>
                </c:pt>
                <c:pt idx="672">
                  <c:v>0.60670999999999997</c:v>
                </c:pt>
                <c:pt idx="673">
                  <c:v>0.60670999999999997</c:v>
                </c:pt>
                <c:pt idx="674">
                  <c:v>0.60670999999999997</c:v>
                </c:pt>
                <c:pt idx="675">
                  <c:v>0.60670999999999997</c:v>
                </c:pt>
                <c:pt idx="676">
                  <c:v>0.60433800000000004</c:v>
                </c:pt>
                <c:pt idx="677">
                  <c:v>0.60433800000000004</c:v>
                </c:pt>
                <c:pt idx="678">
                  <c:v>0.60433800000000004</c:v>
                </c:pt>
                <c:pt idx="679">
                  <c:v>0.60433800000000004</c:v>
                </c:pt>
                <c:pt idx="680">
                  <c:v>0.60433800000000004</c:v>
                </c:pt>
                <c:pt idx="681">
                  <c:v>0.60234200000000004</c:v>
                </c:pt>
                <c:pt idx="682">
                  <c:v>0.60234200000000004</c:v>
                </c:pt>
                <c:pt idx="683">
                  <c:v>0.60234200000000004</c:v>
                </c:pt>
                <c:pt idx="684">
                  <c:v>0.60234200000000004</c:v>
                </c:pt>
                <c:pt idx="685">
                  <c:v>0.60234200000000004</c:v>
                </c:pt>
                <c:pt idx="686">
                  <c:v>0.60234200000000004</c:v>
                </c:pt>
                <c:pt idx="687">
                  <c:v>0.60234200000000004</c:v>
                </c:pt>
                <c:pt idx="688">
                  <c:v>0.60131900000000005</c:v>
                </c:pt>
                <c:pt idx="689">
                  <c:v>0.60131900000000005</c:v>
                </c:pt>
                <c:pt idx="690">
                  <c:v>0.60131900000000005</c:v>
                </c:pt>
                <c:pt idx="691">
                  <c:v>0.60131900000000005</c:v>
                </c:pt>
                <c:pt idx="692">
                  <c:v>0.60131900000000005</c:v>
                </c:pt>
                <c:pt idx="693">
                  <c:v>0.60103499999999999</c:v>
                </c:pt>
                <c:pt idx="694">
                  <c:v>0.60103499999999999</c:v>
                </c:pt>
                <c:pt idx="695">
                  <c:v>0.60103499999999999</c:v>
                </c:pt>
                <c:pt idx="696">
                  <c:v>0.60169899999999998</c:v>
                </c:pt>
                <c:pt idx="697">
                  <c:v>0.60169899999999998</c:v>
                </c:pt>
                <c:pt idx="698">
                  <c:v>0.60217299999999996</c:v>
                </c:pt>
                <c:pt idx="699">
                  <c:v>0.60217299999999996</c:v>
                </c:pt>
                <c:pt idx="700">
                  <c:v>0.60311599999999999</c:v>
                </c:pt>
                <c:pt idx="701">
                  <c:v>0.60414900000000005</c:v>
                </c:pt>
                <c:pt idx="702">
                  <c:v>0.60454300000000005</c:v>
                </c:pt>
                <c:pt idx="703">
                  <c:v>0.60454300000000005</c:v>
                </c:pt>
                <c:pt idx="704">
                  <c:v>0.60454300000000005</c:v>
                </c:pt>
                <c:pt idx="705">
                  <c:v>0.60454300000000005</c:v>
                </c:pt>
                <c:pt idx="706">
                  <c:v>0.605684</c:v>
                </c:pt>
                <c:pt idx="707">
                  <c:v>0.605684</c:v>
                </c:pt>
                <c:pt idx="708">
                  <c:v>0.605684</c:v>
                </c:pt>
                <c:pt idx="709">
                  <c:v>0.60620600000000002</c:v>
                </c:pt>
                <c:pt idx="710">
                  <c:v>0.60620600000000002</c:v>
                </c:pt>
                <c:pt idx="711">
                  <c:v>0.60677400000000004</c:v>
                </c:pt>
                <c:pt idx="712">
                  <c:v>0.60677400000000004</c:v>
                </c:pt>
                <c:pt idx="713">
                  <c:v>0.60677400000000004</c:v>
                </c:pt>
                <c:pt idx="714">
                  <c:v>0.60677400000000004</c:v>
                </c:pt>
                <c:pt idx="715">
                  <c:v>0.60766100000000001</c:v>
                </c:pt>
                <c:pt idx="716">
                  <c:v>0.60758299999999998</c:v>
                </c:pt>
                <c:pt idx="717">
                  <c:v>0.60758299999999998</c:v>
                </c:pt>
                <c:pt idx="718">
                  <c:v>0.60758299999999998</c:v>
                </c:pt>
                <c:pt idx="719">
                  <c:v>0.60758299999999998</c:v>
                </c:pt>
                <c:pt idx="720">
                  <c:v>0.60758299999999998</c:v>
                </c:pt>
                <c:pt idx="721">
                  <c:v>0.60758299999999998</c:v>
                </c:pt>
                <c:pt idx="722">
                  <c:v>0.60680000000000001</c:v>
                </c:pt>
                <c:pt idx="723">
                  <c:v>0.60680000000000001</c:v>
                </c:pt>
                <c:pt idx="724">
                  <c:v>0.60680000000000001</c:v>
                </c:pt>
                <c:pt idx="725">
                  <c:v>0.60669200000000001</c:v>
                </c:pt>
                <c:pt idx="726">
                  <c:v>0.60686499999999999</c:v>
                </c:pt>
                <c:pt idx="727">
                  <c:v>0.60686499999999999</c:v>
                </c:pt>
                <c:pt idx="728">
                  <c:v>0.60686499999999999</c:v>
                </c:pt>
                <c:pt idx="729">
                  <c:v>0.60760499999999995</c:v>
                </c:pt>
                <c:pt idx="730">
                  <c:v>0.60760499999999995</c:v>
                </c:pt>
                <c:pt idx="731">
                  <c:v>0.60775599999999996</c:v>
                </c:pt>
                <c:pt idx="732">
                  <c:v>0.60775599999999996</c:v>
                </c:pt>
                <c:pt idx="733">
                  <c:v>0.60775599999999996</c:v>
                </c:pt>
                <c:pt idx="734">
                  <c:v>0.60771299999999995</c:v>
                </c:pt>
                <c:pt idx="735">
                  <c:v>0.60771299999999995</c:v>
                </c:pt>
                <c:pt idx="736">
                  <c:v>0.60783299999999996</c:v>
                </c:pt>
                <c:pt idx="737">
                  <c:v>0.60783299999999996</c:v>
                </c:pt>
                <c:pt idx="738">
                  <c:v>0.60783299999999996</c:v>
                </c:pt>
                <c:pt idx="739">
                  <c:v>0.60783299999999996</c:v>
                </c:pt>
                <c:pt idx="740">
                  <c:v>0.60783299999999996</c:v>
                </c:pt>
                <c:pt idx="741">
                  <c:v>0.60783299999999996</c:v>
                </c:pt>
                <c:pt idx="742">
                  <c:v>0.60854900000000001</c:v>
                </c:pt>
                <c:pt idx="743">
                  <c:v>0.60854900000000001</c:v>
                </c:pt>
                <c:pt idx="744">
                  <c:v>0.60854900000000001</c:v>
                </c:pt>
                <c:pt idx="745">
                  <c:v>0.60854900000000001</c:v>
                </c:pt>
                <c:pt idx="746">
                  <c:v>0.60878500000000002</c:v>
                </c:pt>
                <c:pt idx="747">
                  <c:v>0.60878500000000002</c:v>
                </c:pt>
                <c:pt idx="748">
                  <c:v>0.60853299999999999</c:v>
                </c:pt>
                <c:pt idx="749">
                  <c:v>0.60853299999999999</c:v>
                </c:pt>
                <c:pt idx="750">
                  <c:v>0.60840700000000003</c:v>
                </c:pt>
                <c:pt idx="751">
                  <c:v>0.60840700000000003</c:v>
                </c:pt>
                <c:pt idx="752">
                  <c:v>0.60840700000000003</c:v>
                </c:pt>
                <c:pt idx="753">
                  <c:v>0.60840700000000003</c:v>
                </c:pt>
                <c:pt idx="754">
                  <c:v>0.60840700000000003</c:v>
                </c:pt>
                <c:pt idx="755">
                  <c:v>0.60840700000000003</c:v>
                </c:pt>
                <c:pt idx="756">
                  <c:v>0.60840700000000003</c:v>
                </c:pt>
                <c:pt idx="757">
                  <c:v>0.60840700000000003</c:v>
                </c:pt>
                <c:pt idx="758">
                  <c:v>0.60840700000000003</c:v>
                </c:pt>
                <c:pt idx="759">
                  <c:v>0.60837300000000005</c:v>
                </c:pt>
                <c:pt idx="760">
                  <c:v>0.60837300000000005</c:v>
                </c:pt>
                <c:pt idx="761">
                  <c:v>0.60799499999999995</c:v>
                </c:pt>
                <c:pt idx="762">
                  <c:v>0.60799499999999995</c:v>
                </c:pt>
                <c:pt idx="763">
                  <c:v>0.60799499999999995</c:v>
                </c:pt>
                <c:pt idx="764">
                  <c:v>0.60799499999999995</c:v>
                </c:pt>
                <c:pt idx="765">
                  <c:v>0.60799499999999995</c:v>
                </c:pt>
                <c:pt idx="766">
                  <c:v>0.60652499999999998</c:v>
                </c:pt>
                <c:pt idx="767">
                  <c:v>0.60652499999999998</c:v>
                </c:pt>
                <c:pt idx="768">
                  <c:v>0.60652499999999998</c:v>
                </c:pt>
                <c:pt idx="769">
                  <c:v>0.60652499999999998</c:v>
                </c:pt>
                <c:pt idx="770">
                  <c:v>0.60652499999999998</c:v>
                </c:pt>
                <c:pt idx="771">
                  <c:v>0.60605799999999999</c:v>
                </c:pt>
                <c:pt idx="772">
                  <c:v>0.60605799999999999</c:v>
                </c:pt>
                <c:pt idx="773">
                  <c:v>0.60605799999999999</c:v>
                </c:pt>
                <c:pt idx="774">
                  <c:v>0.60605799999999999</c:v>
                </c:pt>
                <c:pt idx="775">
                  <c:v>0.60617100000000002</c:v>
                </c:pt>
                <c:pt idx="776">
                  <c:v>0.60617100000000002</c:v>
                </c:pt>
                <c:pt idx="777">
                  <c:v>0.60617100000000002</c:v>
                </c:pt>
                <c:pt idx="778">
                  <c:v>0.60617100000000002</c:v>
                </c:pt>
                <c:pt idx="779">
                  <c:v>0.60617100000000002</c:v>
                </c:pt>
                <c:pt idx="780">
                  <c:v>0.60617100000000002</c:v>
                </c:pt>
                <c:pt idx="781">
                  <c:v>0.60617100000000002</c:v>
                </c:pt>
                <c:pt idx="782">
                  <c:v>0.60641400000000001</c:v>
                </c:pt>
                <c:pt idx="783">
                  <c:v>0.60641400000000001</c:v>
                </c:pt>
                <c:pt idx="784">
                  <c:v>0.60641400000000001</c:v>
                </c:pt>
                <c:pt idx="785">
                  <c:v>0.60641400000000001</c:v>
                </c:pt>
                <c:pt idx="786">
                  <c:v>0.60670400000000002</c:v>
                </c:pt>
                <c:pt idx="787">
                  <c:v>0.60670400000000002</c:v>
                </c:pt>
                <c:pt idx="788">
                  <c:v>0.60670400000000002</c:v>
                </c:pt>
                <c:pt idx="789">
                  <c:v>0.60670400000000002</c:v>
                </c:pt>
                <c:pt idx="790">
                  <c:v>0.60670400000000002</c:v>
                </c:pt>
                <c:pt idx="791">
                  <c:v>0.60670400000000002</c:v>
                </c:pt>
                <c:pt idx="792">
                  <c:v>0.60784300000000002</c:v>
                </c:pt>
                <c:pt idx="793">
                  <c:v>0.60808600000000002</c:v>
                </c:pt>
                <c:pt idx="794">
                  <c:v>0.60808600000000002</c:v>
                </c:pt>
                <c:pt idx="795">
                  <c:v>0.60820399999999997</c:v>
                </c:pt>
                <c:pt idx="796">
                  <c:v>0.60820399999999997</c:v>
                </c:pt>
                <c:pt idx="797">
                  <c:v>0.60820399999999997</c:v>
                </c:pt>
                <c:pt idx="798">
                  <c:v>0.607823</c:v>
                </c:pt>
                <c:pt idx="799">
                  <c:v>0.607823</c:v>
                </c:pt>
                <c:pt idx="800">
                  <c:v>0.607823</c:v>
                </c:pt>
                <c:pt idx="801">
                  <c:v>0.60760000000000003</c:v>
                </c:pt>
                <c:pt idx="802">
                  <c:v>0.60760000000000003</c:v>
                </c:pt>
                <c:pt idx="803">
                  <c:v>0.60760000000000003</c:v>
                </c:pt>
                <c:pt idx="804">
                  <c:v>0.60760000000000003</c:v>
                </c:pt>
                <c:pt idx="805">
                  <c:v>0.60760000000000003</c:v>
                </c:pt>
                <c:pt idx="806">
                  <c:v>0.60760000000000003</c:v>
                </c:pt>
                <c:pt idx="807">
                  <c:v>0.60777499999999995</c:v>
                </c:pt>
                <c:pt idx="808">
                  <c:v>0.60777499999999995</c:v>
                </c:pt>
                <c:pt idx="809">
                  <c:v>0.60777499999999995</c:v>
                </c:pt>
                <c:pt idx="810">
                  <c:v>0.607873</c:v>
                </c:pt>
                <c:pt idx="811">
                  <c:v>0.607873</c:v>
                </c:pt>
                <c:pt idx="812">
                  <c:v>0.607873</c:v>
                </c:pt>
                <c:pt idx="813">
                  <c:v>0.607873</c:v>
                </c:pt>
                <c:pt idx="814">
                  <c:v>0.607873</c:v>
                </c:pt>
                <c:pt idx="815">
                  <c:v>0.607873</c:v>
                </c:pt>
                <c:pt idx="816">
                  <c:v>0.60763199999999995</c:v>
                </c:pt>
                <c:pt idx="817">
                  <c:v>0.60763199999999995</c:v>
                </c:pt>
                <c:pt idx="818">
                  <c:v>0.60763199999999995</c:v>
                </c:pt>
                <c:pt idx="819">
                  <c:v>0.60763199999999995</c:v>
                </c:pt>
                <c:pt idx="820">
                  <c:v>0.60689700000000002</c:v>
                </c:pt>
                <c:pt idx="821">
                  <c:v>0.60689700000000002</c:v>
                </c:pt>
                <c:pt idx="822">
                  <c:v>0.60689700000000002</c:v>
                </c:pt>
                <c:pt idx="823">
                  <c:v>0.60659600000000002</c:v>
                </c:pt>
                <c:pt idx="824">
                  <c:v>0.60659600000000002</c:v>
                </c:pt>
                <c:pt idx="825">
                  <c:v>0.60659600000000002</c:v>
                </c:pt>
                <c:pt idx="826">
                  <c:v>0.60659600000000002</c:v>
                </c:pt>
                <c:pt idx="827">
                  <c:v>0.60708499999999999</c:v>
                </c:pt>
                <c:pt idx="828">
                  <c:v>0.60708499999999999</c:v>
                </c:pt>
                <c:pt idx="829">
                  <c:v>0.60708499999999999</c:v>
                </c:pt>
                <c:pt idx="830">
                  <c:v>0.60708499999999999</c:v>
                </c:pt>
                <c:pt idx="831">
                  <c:v>0.60747300000000004</c:v>
                </c:pt>
                <c:pt idx="832">
                  <c:v>0.60747300000000004</c:v>
                </c:pt>
                <c:pt idx="833">
                  <c:v>0.60747300000000004</c:v>
                </c:pt>
                <c:pt idx="834">
                  <c:v>0.60747300000000004</c:v>
                </c:pt>
                <c:pt idx="835">
                  <c:v>0.60747300000000004</c:v>
                </c:pt>
                <c:pt idx="836">
                  <c:v>0.60777800000000004</c:v>
                </c:pt>
                <c:pt idx="837">
                  <c:v>0.60777800000000004</c:v>
                </c:pt>
                <c:pt idx="838">
                  <c:v>0.60777800000000004</c:v>
                </c:pt>
                <c:pt idx="839">
                  <c:v>0.60777800000000004</c:v>
                </c:pt>
                <c:pt idx="840">
                  <c:v>0.60777800000000004</c:v>
                </c:pt>
                <c:pt idx="841">
                  <c:v>0.60777800000000004</c:v>
                </c:pt>
                <c:pt idx="842">
                  <c:v>0.60777800000000004</c:v>
                </c:pt>
                <c:pt idx="843">
                  <c:v>0.60890200000000005</c:v>
                </c:pt>
                <c:pt idx="844">
                  <c:v>0.60890200000000005</c:v>
                </c:pt>
                <c:pt idx="845">
                  <c:v>0.60890200000000005</c:v>
                </c:pt>
                <c:pt idx="846">
                  <c:v>0.60890200000000005</c:v>
                </c:pt>
                <c:pt idx="847">
                  <c:v>0.60890200000000005</c:v>
                </c:pt>
                <c:pt idx="848">
                  <c:v>0.60890200000000005</c:v>
                </c:pt>
                <c:pt idx="849">
                  <c:v>0.60890200000000005</c:v>
                </c:pt>
                <c:pt idx="850">
                  <c:v>0.610286</c:v>
                </c:pt>
                <c:pt idx="851">
                  <c:v>0.610286</c:v>
                </c:pt>
                <c:pt idx="852">
                  <c:v>0.61007199999999995</c:v>
                </c:pt>
                <c:pt idx="853">
                  <c:v>0.61007199999999995</c:v>
                </c:pt>
                <c:pt idx="854">
                  <c:v>0.61007199999999995</c:v>
                </c:pt>
                <c:pt idx="855">
                  <c:v>0.61007199999999995</c:v>
                </c:pt>
                <c:pt idx="856">
                  <c:v>0.60913499999999998</c:v>
                </c:pt>
                <c:pt idx="857">
                  <c:v>0.60913499999999998</c:v>
                </c:pt>
                <c:pt idx="858">
                  <c:v>0.60913499999999998</c:v>
                </c:pt>
                <c:pt idx="859">
                  <c:v>0.60913499999999998</c:v>
                </c:pt>
                <c:pt idx="860">
                  <c:v>0.60913499999999998</c:v>
                </c:pt>
                <c:pt idx="861">
                  <c:v>0.60913499999999998</c:v>
                </c:pt>
                <c:pt idx="862">
                  <c:v>0.60652300000000003</c:v>
                </c:pt>
                <c:pt idx="863">
                  <c:v>0.60652300000000003</c:v>
                </c:pt>
                <c:pt idx="864">
                  <c:v>0.60634600000000005</c:v>
                </c:pt>
                <c:pt idx="865">
                  <c:v>0.60634600000000005</c:v>
                </c:pt>
                <c:pt idx="866">
                  <c:v>0.60634600000000005</c:v>
                </c:pt>
                <c:pt idx="867">
                  <c:v>0.60658800000000002</c:v>
                </c:pt>
                <c:pt idx="868">
                  <c:v>0.60658800000000002</c:v>
                </c:pt>
                <c:pt idx="869">
                  <c:v>0.60658800000000002</c:v>
                </c:pt>
                <c:pt idx="870">
                  <c:v>0.60658800000000002</c:v>
                </c:pt>
                <c:pt idx="871">
                  <c:v>0.60658800000000002</c:v>
                </c:pt>
                <c:pt idx="872">
                  <c:v>0.60658800000000002</c:v>
                </c:pt>
                <c:pt idx="873">
                  <c:v>0.60658800000000002</c:v>
                </c:pt>
                <c:pt idx="874">
                  <c:v>0.60658800000000002</c:v>
                </c:pt>
                <c:pt idx="875">
                  <c:v>0.60658800000000002</c:v>
                </c:pt>
                <c:pt idx="876">
                  <c:v>0.60827299999999995</c:v>
                </c:pt>
                <c:pt idx="877">
                  <c:v>0.60827299999999995</c:v>
                </c:pt>
                <c:pt idx="878">
                  <c:v>0.60827299999999995</c:v>
                </c:pt>
                <c:pt idx="879">
                  <c:v>0.60860400000000003</c:v>
                </c:pt>
                <c:pt idx="880">
                  <c:v>0.60860400000000003</c:v>
                </c:pt>
                <c:pt idx="881">
                  <c:v>0.60852700000000004</c:v>
                </c:pt>
                <c:pt idx="882">
                  <c:v>0.60852700000000004</c:v>
                </c:pt>
                <c:pt idx="883">
                  <c:v>0.60852700000000004</c:v>
                </c:pt>
                <c:pt idx="884">
                  <c:v>0.60817900000000003</c:v>
                </c:pt>
                <c:pt idx="885">
                  <c:v>0.60817900000000003</c:v>
                </c:pt>
                <c:pt idx="886">
                  <c:v>0.60817900000000003</c:v>
                </c:pt>
                <c:pt idx="887">
                  <c:v>0.60817900000000003</c:v>
                </c:pt>
                <c:pt idx="888">
                  <c:v>0.60817900000000003</c:v>
                </c:pt>
                <c:pt idx="889">
                  <c:v>0.607742</c:v>
                </c:pt>
                <c:pt idx="890">
                  <c:v>0.607742</c:v>
                </c:pt>
                <c:pt idx="891">
                  <c:v>0.607742</c:v>
                </c:pt>
                <c:pt idx="892">
                  <c:v>0.60696499999999998</c:v>
                </c:pt>
                <c:pt idx="893">
                  <c:v>0.60696499999999998</c:v>
                </c:pt>
                <c:pt idx="894">
                  <c:v>0.60676699999999995</c:v>
                </c:pt>
                <c:pt idx="895">
                  <c:v>0.60676699999999995</c:v>
                </c:pt>
                <c:pt idx="896">
                  <c:v>0.60695900000000003</c:v>
                </c:pt>
                <c:pt idx="897">
                  <c:v>0.60695900000000003</c:v>
                </c:pt>
                <c:pt idx="898">
                  <c:v>0.60695900000000003</c:v>
                </c:pt>
                <c:pt idx="899">
                  <c:v>0.60754799999999998</c:v>
                </c:pt>
                <c:pt idx="900">
                  <c:v>0.60754799999999998</c:v>
                </c:pt>
                <c:pt idx="901">
                  <c:v>0.60754799999999998</c:v>
                </c:pt>
                <c:pt idx="902">
                  <c:v>0.60754799999999998</c:v>
                </c:pt>
                <c:pt idx="903">
                  <c:v>0.60754799999999998</c:v>
                </c:pt>
                <c:pt idx="904">
                  <c:v>0.60754799999999998</c:v>
                </c:pt>
                <c:pt idx="905">
                  <c:v>0.60754799999999998</c:v>
                </c:pt>
                <c:pt idx="906">
                  <c:v>0.60754799999999998</c:v>
                </c:pt>
                <c:pt idx="907">
                  <c:v>0.60754799999999998</c:v>
                </c:pt>
                <c:pt idx="908">
                  <c:v>0.60754799999999998</c:v>
                </c:pt>
                <c:pt idx="909">
                  <c:v>0.60931199999999996</c:v>
                </c:pt>
                <c:pt idx="910">
                  <c:v>0.60931199999999996</c:v>
                </c:pt>
                <c:pt idx="911">
                  <c:v>0.60933400000000004</c:v>
                </c:pt>
                <c:pt idx="912">
                  <c:v>0.60933400000000004</c:v>
                </c:pt>
                <c:pt idx="913">
                  <c:v>0.60933400000000004</c:v>
                </c:pt>
                <c:pt idx="914">
                  <c:v>0.60906000000000005</c:v>
                </c:pt>
                <c:pt idx="915">
                  <c:v>0.60906000000000005</c:v>
                </c:pt>
                <c:pt idx="916">
                  <c:v>0.60906000000000005</c:v>
                </c:pt>
                <c:pt idx="917">
                  <c:v>0.60915600000000003</c:v>
                </c:pt>
                <c:pt idx="918">
                  <c:v>0.60915600000000003</c:v>
                </c:pt>
                <c:pt idx="919">
                  <c:v>0.60915600000000003</c:v>
                </c:pt>
                <c:pt idx="920">
                  <c:v>0.60959799999999997</c:v>
                </c:pt>
                <c:pt idx="921">
                  <c:v>0.60959799999999997</c:v>
                </c:pt>
                <c:pt idx="922">
                  <c:v>0.60959799999999997</c:v>
                </c:pt>
                <c:pt idx="923">
                  <c:v>0.60959799999999997</c:v>
                </c:pt>
                <c:pt idx="924">
                  <c:v>0.60959799999999997</c:v>
                </c:pt>
                <c:pt idx="925">
                  <c:v>0.60959799999999997</c:v>
                </c:pt>
                <c:pt idx="926">
                  <c:v>0.60959799999999997</c:v>
                </c:pt>
                <c:pt idx="927">
                  <c:v>0.60959799999999997</c:v>
                </c:pt>
                <c:pt idx="928">
                  <c:v>0.60959799999999997</c:v>
                </c:pt>
                <c:pt idx="929">
                  <c:v>0.61053299999999999</c:v>
                </c:pt>
                <c:pt idx="930">
                  <c:v>0.61053299999999999</c:v>
                </c:pt>
                <c:pt idx="931">
                  <c:v>0.61093200000000003</c:v>
                </c:pt>
                <c:pt idx="932">
                  <c:v>0.61093200000000003</c:v>
                </c:pt>
                <c:pt idx="933">
                  <c:v>0.61119000000000001</c:v>
                </c:pt>
                <c:pt idx="934">
                  <c:v>0.61119000000000001</c:v>
                </c:pt>
                <c:pt idx="935">
                  <c:v>0.61105299999999996</c:v>
                </c:pt>
                <c:pt idx="936">
                  <c:v>0.61105299999999996</c:v>
                </c:pt>
                <c:pt idx="937">
                  <c:v>0.61105299999999996</c:v>
                </c:pt>
                <c:pt idx="938">
                  <c:v>0.61105299999999996</c:v>
                </c:pt>
                <c:pt idx="939">
                  <c:v>0.61105299999999996</c:v>
                </c:pt>
                <c:pt idx="940">
                  <c:v>0.61105299999999996</c:v>
                </c:pt>
                <c:pt idx="941">
                  <c:v>0.61105299999999996</c:v>
                </c:pt>
                <c:pt idx="942">
                  <c:v>0.61105299999999996</c:v>
                </c:pt>
                <c:pt idx="943">
                  <c:v>0.60998200000000002</c:v>
                </c:pt>
                <c:pt idx="944">
                  <c:v>0.60998200000000002</c:v>
                </c:pt>
                <c:pt idx="945">
                  <c:v>0.60996899999999998</c:v>
                </c:pt>
                <c:pt idx="946">
                  <c:v>0.60996899999999998</c:v>
                </c:pt>
                <c:pt idx="947">
                  <c:v>0.60996899999999998</c:v>
                </c:pt>
                <c:pt idx="948">
                  <c:v>0.61022299999999996</c:v>
                </c:pt>
                <c:pt idx="949">
                  <c:v>0.61022200000000004</c:v>
                </c:pt>
                <c:pt idx="950">
                  <c:v>0.61022200000000004</c:v>
                </c:pt>
                <c:pt idx="951">
                  <c:v>0.61022200000000004</c:v>
                </c:pt>
                <c:pt idx="952">
                  <c:v>0.61022200000000004</c:v>
                </c:pt>
                <c:pt idx="953">
                  <c:v>0.61022200000000004</c:v>
                </c:pt>
                <c:pt idx="954">
                  <c:v>0.61022200000000004</c:v>
                </c:pt>
                <c:pt idx="955">
                  <c:v>0.60935899999999998</c:v>
                </c:pt>
                <c:pt idx="956">
                  <c:v>0.60847300000000004</c:v>
                </c:pt>
                <c:pt idx="957">
                  <c:v>0.60823000000000005</c:v>
                </c:pt>
                <c:pt idx="958">
                  <c:v>0.60823000000000005</c:v>
                </c:pt>
                <c:pt idx="959">
                  <c:v>0.60823000000000005</c:v>
                </c:pt>
                <c:pt idx="960">
                  <c:v>0.60823000000000005</c:v>
                </c:pt>
                <c:pt idx="961">
                  <c:v>0.60791700000000004</c:v>
                </c:pt>
                <c:pt idx="962">
                  <c:v>0.60791700000000004</c:v>
                </c:pt>
                <c:pt idx="963">
                  <c:v>0.60779300000000003</c:v>
                </c:pt>
                <c:pt idx="964">
                  <c:v>0.60779300000000003</c:v>
                </c:pt>
                <c:pt idx="965">
                  <c:v>0.60847399999999996</c:v>
                </c:pt>
                <c:pt idx="966">
                  <c:v>0.60848999999999998</c:v>
                </c:pt>
                <c:pt idx="967">
                  <c:v>0.60848999999999998</c:v>
                </c:pt>
                <c:pt idx="968">
                  <c:v>0.607433</c:v>
                </c:pt>
                <c:pt idx="969">
                  <c:v>0.60668500000000003</c:v>
                </c:pt>
                <c:pt idx="970">
                  <c:v>0.60668500000000003</c:v>
                </c:pt>
                <c:pt idx="971">
                  <c:v>0.60668500000000003</c:v>
                </c:pt>
                <c:pt idx="972">
                  <c:v>0.60662300000000002</c:v>
                </c:pt>
                <c:pt idx="973">
                  <c:v>0.60662300000000002</c:v>
                </c:pt>
                <c:pt idx="974">
                  <c:v>0.60662300000000002</c:v>
                </c:pt>
                <c:pt idx="975">
                  <c:v>0.60662300000000002</c:v>
                </c:pt>
                <c:pt idx="976">
                  <c:v>0.60662300000000002</c:v>
                </c:pt>
                <c:pt idx="977">
                  <c:v>0.60662300000000002</c:v>
                </c:pt>
                <c:pt idx="978">
                  <c:v>0.60658800000000002</c:v>
                </c:pt>
                <c:pt idx="979">
                  <c:v>0.60633000000000004</c:v>
                </c:pt>
                <c:pt idx="980">
                  <c:v>0.60633000000000004</c:v>
                </c:pt>
                <c:pt idx="981">
                  <c:v>0.60633000000000004</c:v>
                </c:pt>
                <c:pt idx="982">
                  <c:v>0.60570400000000002</c:v>
                </c:pt>
                <c:pt idx="983">
                  <c:v>0.60537700000000005</c:v>
                </c:pt>
                <c:pt idx="984">
                  <c:v>0.60530499999999998</c:v>
                </c:pt>
                <c:pt idx="985">
                  <c:v>0.60530499999999998</c:v>
                </c:pt>
                <c:pt idx="986">
                  <c:v>0.60525200000000001</c:v>
                </c:pt>
                <c:pt idx="987">
                  <c:v>0.60525200000000001</c:v>
                </c:pt>
                <c:pt idx="988">
                  <c:v>0.60516700000000001</c:v>
                </c:pt>
                <c:pt idx="989">
                  <c:v>0.604325</c:v>
                </c:pt>
                <c:pt idx="990">
                  <c:v>0.604325</c:v>
                </c:pt>
                <c:pt idx="991">
                  <c:v>0.60334200000000004</c:v>
                </c:pt>
                <c:pt idx="992">
                  <c:v>0.60334200000000004</c:v>
                </c:pt>
                <c:pt idx="993">
                  <c:v>0.60303099999999998</c:v>
                </c:pt>
                <c:pt idx="994">
                  <c:v>0.60303099999999998</c:v>
                </c:pt>
                <c:pt idx="995">
                  <c:v>0.60303099999999998</c:v>
                </c:pt>
                <c:pt idx="996">
                  <c:v>0.60303099999999998</c:v>
                </c:pt>
                <c:pt idx="997">
                  <c:v>0.60299100000000005</c:v>
                </c:pt>
                <c:pt idx="998">
                  <c:v>0.60299100000000005</c:v>
                </c:pt>
                <c:pt idx="999">
                  <c:v>0.60299100000000005</c:v>
                </c:pt>
                <c:pt idx="1000">
                  <c:v>0.60299100000000005</c:v>
                </c:pt>
                <c:pt idx="1001">
                  <c:v>0.60296400000000006</c:v>
                </c:pt>
                <c:pt idx="1002">
                  <c:v>0.60296400000000006</c:v>
                </c:pt>
                <c:pt idx="1003">
                  <c:v>0.60296400000000006</c:v>
                </c:pt>
                <c:pt idx="1004">
                  <c:v>0.60234399999999999</c:v>
                </c:pt>
                <c:pt idx="1005">
                  <c:v>0.60234399999999999</c:v>
                </c:pt>
                <c:pt idx="1006">
                  <c:v>0.60229299999999997</c:v>
                </c:pt>
                <c:pt idx="1007">
                  <c:v>0.60229299999999997</c:v>
                </c:pt>
                <c:pt idx="1008">
                  <c:v>0.60229299999999997</c:v>
                </c:pt>
                <c:pt idx="1009">
                  <c:v>0.60239100000000001</c:v>
                </c:pt>
                <c:pt idx="1010">
                  <c:v>0.60239100000000001</c:v>
                </c:pt>
                <c:pt idx="1011">
                  <c:v>0.60217900000000002</c:v>
                </c:pt>
                <c:pt idx="1012">
                  <c:v>0.60217900000000002</c:v>
                </c:pt>
                <c:pt idx="1013">
                  <c:v>0.60149600000000003</c:v>
                </c:pt>
                <c:pt idx="1014">
                  <c:v>0.60149600000000003</c:v>
                </c:pt>
                <c:pt idx="1015">
                  <c:v>0.60078900000000002</c:v>
                </c:pt>
                <c:pt idx="1016">
                  <c:v>0.60078900000000002</c:v>
                </c:pt>
                <c:pt idx="1017">
                  <c:v>0.60028599999999999</c:v>
                </c:pt>
                <c:pt idx="1018">
                  <c:v>0.60028599999999999</c:v>
                </c:pt>
                <c:pt idx="1019">
                  <c:v>0.60028599999999999</c:v>
                </c:pt>
                <c:pt idx="1020">
                  <c:v>0.59999199999999997</c:v>
                </c:pt>
                <c:pt idx="1021">
                  <c:v>0.59999199999999997</c:v>
                </c:pt>
                <c:pt idx="1022">
                  <c:v>0.59999199999999997</c:v>
                </c:pt>
                <c:pt idx="1023">
                  <c:v>0.59999199999999997</c:v>
                </c:pt>
                <c:pt idx="1024">
                  <c:v>0.59999199999999997</c:v>
                </c:pt>
                <c:pt idx="1025">
                  <c:v>0.59999199999999997</c:v>
                </c:pt>
                <c:pt idx="1026">
                  <c:v>0.59999199999999997</c:v>
                </c:pt>
                <c:pt idx="1027">
                  <c:v>0.59999199999999997</c:v>
                </c:pt>
                <c:pt idx="1028">
                  <c:v>0.59999199999999997</c:v>
                </c:pt>
                <c:pt idx="1029">
                  <c:v>0.599495</c:v>
                </c:pt>
                <c:pt idx="1030">
                  <c:v>0.599495</c:v>
                </c:pt>
                <c:pt idx="1031">
                  <c:v>0.599055</c:v>
                </c:pt>
                <c:pt idx="1032">
                  <c:v>0.59871700000000005</c:v>
                </c:pt>
                <c:pt idx="1033">
                  <c:v>0.59871700000000005</c:v>
                </c:pt>
                <c:pt idx="1034">
                  <c:v>0.59871700000000005</c:v>
                </c:pt>
                <c:pt idx="1035">
                  <c:v>0.59871700000000005</c:v>
                </c:pt>
                <c:pt idx="1036">
                  <c:v>0.59871700000000005</c:v>
                </c:pt>
                <c:pt idx="1037">
                  <c:v>0.59871700000000005</c:v>
                </c:pt>
                <c:pt idx="1038">
                  <c:v>0.59871700000000005</c:v>
                </c:pt>
                <c:pt idx="1039">
                  <c:v>0.59871700000000005</c:v>
                </c:pt>
                <c:pt idx="1040">
                  <c:v>0.59885600000000005</c:v>
                </c:pt>
                <c:pt idx="1041">
                  <c:v>0.59885600000000005</c:v>
                </c:pt>
                <c:pt idx="1042">
                  <c:v>0.59885600000000005</c:v>
                </c:pt>
                <c:pt idx="1043">
                  <c:v>0.59885600000000005</c:v>
                </c:pt>
                <c:pt idx="1044">
                  <c:v>0.59885600000000005</c:v>
                </c:pt>
                <c:pt idx="1045">
                  <c:v>0.59885600000000005</c:v>
                </c:pt>
                <c:pt idx="1046">
                  <c:v>0.59885600000000005</c:v>
                </c:pt>
                <c:pt idx="1047">
                  <c:v>0.59879000000000004</c:v>
                </c:pt>
                <c:pt idx="1048">
                  <c:v>0.59879000000000004</c:v>
                </c:pt>
                <c:pt idx="1049">
                  <c:v>0.59879000000000004</c:v>
                </c:pt>
                <c:pt idx="1050">
                  <c:v>0.59956900000000002</c:v>
                </c:pt>
                <c:pt idx="1051">
                  <c:v>0.59956900000000002</c:v>
                </c:pt>
                <c:pt idx="1052">
                  <c:v>0.59967800000000004</c:v>
                </c:pt>
                <c:pt idx="1053">
                  <c:v>0.59967800000000004</c:v>
                </c:pt>
                <c:pt idx="1054">
                  <c:v>0.59967800000000004</c:v>
                </c:pt>
                <c:pt idx="1055">
                  <c:v>0.599491</c:v>
                </c:pt>
                <c:pt idx="1056">
                  <c:v>0.599491</c:v>
                </c:pt>
                <c:pt idx="1057">
                  <c:v>0.599491</c:v>
                </c:pt>
                <c:pt idx="1058">
                  <c:v>0.599491</c:v>
                </c:pt>
                <c:pt idx="1059">
                  <c:v>0.599491</c:v>
                </c:pt>
                <c:pt idx="1060">
                  <c:v>0.59912299999999996</c:v>
                </c:pt>
                <c:pt idx="1061">
                  <c:v>0.59912299999999996</c:v>
                </c:pt>
                <c:pt idx="1062">
                  <c:v>0.59962000000000004</c:v>
                </c:pt>
                <c:pt idx="1063">
                  <c:v>0.59995500000000002</c:v>
                </c:pt>
                <c:pt idx="1064">
                  <c:v>0.59995500000000002</c:v>
                </c:pt>
                <c:pt idx="1065">
                  <c:v>0.60001800000000005</c:v>
                </c:pt>
                <c:pt idx="1066">
                  <c:v>0.60001800000000005</c:v>
                </c:pt>
                <c:pt idx="1067">
                  <c:v>0.60001800000000005</c:v>
                </c:pt>
                <c:pt idx="1068">
                  <c:v>0.59920399999999996</c:v>
                </c:pt>
                <c:pt idx="1069">
                  <c:v>0.59920399999999996</c:v>
                </c:pt>
                <c:pt idx="1070">
                  <c:v>0.59920399999999996</c:v>
                </c:pt>
                <c:pt idx="1071">
                  <c:v>0.59920399999999996</c:v>
                </c:pt>
                <c:pt idx="1072">
                  <c:v>0.59780199999999994</c:v>
                </c:pt>
                <c:pt idx="1073">
                  <c:v>0.59780199999999994</c:v>
                </c:pt>
                <c:pt idx="1074">
                  <c:v>0.59780199999999994</c:v>
                </c:pt>
                <c:pt idx="1075">
                  <c:v>0.59780199999999994</c:v>
                </c:pt>
                <c:pt idx="1076">
                  <c:v>0.59762999999999999</c:v>
                </c:pt>
                <c:pt idx="1077">
                  <c:v>0.59762999999999999</c:v>
                </c:pt>
                <c:pt idx="1078">
                  <c:v>0.59787999999999997</c:v>
                </c:pt>
                <c:pt idx="1079">
                  <c:v>0.59819299999999997</c:v>
                </c:pt>
                <c:pt idx="1080">
                  <c:v>0.59819299999999997</c:v>
                </c:pt>
                <c:pt idx="1081">
                  <c:v>0.59819299999999997</c:v>
                </c:pt>
                <c:pt idx="1082">
                  <c:v>0.59819299999999997</c:v>
                </c:pt>
                <c:pt idx="1083">
                  <c:v>0.59819299999999997</c:v>
                </c:pt>
                <c:pt idx="1084">
                  <c:v>0.60058400000000001</c:v>
                </c:pt>
                <c:pt idx="1085">
                  <c:v>0.60105799999999998</c:v>
                </c:pt>
                <c:pt idx="1086">
                  <c:v>0.60105799999999998</c:v>
                </c:pt>
                <c:pt idx="1087">
                  <c:v>0.60105799999999998</c:v>
                </c:pt>
                <c:pt idx="1088">
                  <c:v>0.60105799999999998</c:v>
                </c:pt>
                <c:pt idx="1089">
                  <c:v>0.60105799999999998</c:v>
                </c:pt>
                <c:pt idx="1090">
                  <c:v>0.60078299999999996</c:v>
                </c:pt>
                <c:pt idx="1091">
                  <c:v>0.60078299999999996</c:v>
                </c:pt>
                <c:pt idx="1092">
                  <c:v>0.60078299999999996</c:v>
                </c:pt>
                <c:pt idx="1093">
                  <c:v>0.60102100000000003</c:v>
                </c:pt>
                <c:pt idx="1094">
                  <c:v>0.60102100000000003</c:v>
                </c:pt>
                <c:pt idx="1095">
                  <c:v>0.60102100000000003</c:v>
                </c:pt>
                <c:pt idx="1096">
                  <c:v>0.60159899999999999</c:v>
                </c:pt>
                <c:pt idx="1097">
                  <c:v>0.60159899999999999</c:v>
                </c:pt>
                <c:pt idx="1098">
                  <c:v>0.60125399999999996</c:v>
                </c:pt>
                <c:pt idx="1099">
                  <c:v>0.60054099999999999</c:v>
                </c:pt>
                <c:pt idx="1100">
                  <c:v>0.60054099999999999</c:v>
                </c:pt>
                <c:pt idx="1101">
                  <c:v>0.60041100000000003</c:v>
                </c:pt>
                <c:pt idx="1102">
                  <c:v>0.60041100000000003</c:v>
                </c:pt>
                <c:pt idx="1103">
                  <c:v>0.60041100000000003</c:v>
                </c:pt>
                <c:pt idx="1104">
                  <c:v>0.60041100000000003</c:v>
                </c:pt>
                <c:pt idx="1105">
                  <c:v>0.60051500000000002</c:v>
                </c:pt>
                <c:pt idx="1106">
                  <c:v>0.60051500000000002</c:v>
                </c:pt>
                <c:pt idx="1107">
                  <c:v>0.60051500000000002</c:v>
                </c:pt>
                <c:pt idx="1108">
                  <c:v>0.60051500000000002</c:v>
                </c:pt>
                <c:pt idx="1109">
                  <c:v>0.60051500000000002</c:v>
                </c:pt>
                <c:pt idx="1110">
                  <c:v>0.60051500000000002</c:v>
                </c:pt>
                <c:pt idx="1111">
                  <c:v>0.60051500000000002</c:v>
                </c:pt>
                <c:pt idx="1112">
                  <c:v>0.60051500000000002</c:v>
                </c:pt>
                <c:pt idx="1113">
                  <c:v>0.60051500000000002</c:v>
                </c:pt>
                <c:pt idx="1114">
                  <c:v>0.60051500000000002</c:v>
                </c:pt>
                <c:pt idx="1115">
                  <c:v>0.60051500000000002</c:v>
                </c:pt>
                <c:pt idx="1116">
                  <c:v>0.60148800000000002</c:v>
                </c:pt>
                <c:pt idx="1117">
                  <c:v>0.60148800000000002</c:v>
                </c:pt>
                <c:pt idx="1118">
                  <c:v>0.60148800000000002</c:v>
                </c:pt>
                <c:pt idx="1119">
                  <c:v>0.60148800000000002</c:v>
                </c:pt>
                <c:pt idx="1120">
                  <c:v>0.60195900000000002</c:v>
                </c:pt>
                <c:pt idx="1121">
                  <c:v>0.60195900000000002</c:v>
                </c:pt>
                <c:pt idx="1122">
                  <c:v>0.60195900000000002</c:v>
                </c:pt>
                <c:pt idx="1123">
                  <c:v>0.60195900000000002</c:v>
                </c:pt>
                <c:pt idx="1124">
                  <c:v>0.60195900000000002</c:v>
                </c:pt>
                <c:pt idx="1125">
                  <c:v>0.60195900000000002</c:v>
                </c:pt>
                <c:pt idx="1126">
                  <c:v>0.60210300000000005</c:v>
                </c:pt>
                <c:pt idx="1127">
                  <c:v>0.60210300000000005</c:v>
                </c:pt>
                <c:pt idx="1128">
                  <c:v>0.60210300000000005</c:v>
                </c:pt>
                <c:pt idx="1129">
                  <c:v>0.60210300000000005</c:v>
                </c:pt>
                <c:pt idx="1130">
                  <c:v>0.60210300000000005</c:v>
                </c:pt>
                <c:pt idx="1131">
                  <c:v>0.60193700000000006</c:v>
                </c:pt>
                <c:pt idx="1132">
                  <c:v>0.60193700000000006</c:v>
                </c:pt>
                <c:pt idx="1133">
                  <c:v>0.60193700000000006</c:v>
                </c:pt>
                <c:pt idx="1134">
                  <c:v>0.60193700000000006</c:v>
                </c:pt>
                <c:pt idx="1135">
                  <c:v>0.60193700000000006</c:v>
                </c:pt>
                <c:pt idx="1136">
                  <c:v>0.60193700000000006</c:v>
                </c:pt>
                <c:pt idx="1137">
                  <c:v>0.60193700000000006</c:v>
                </c:pt>
                <c:pt idx="1138">
                  <c:v>0.60112100000000002</c:v>
                </c:pt>
                <c:pt idx="1139">
                  <c:v>0.60112100000000002</c:v>
                </c:pt>
                <c:pt idx="1140">
                  <c:v>0.60112100000000002</c:v>
                </c:pt>
                <c:pt idx="1141">
                  <c:v>0.60112100000000002</c:v>
                </c:pt>
                <c:pt idx="1142">
                  <c:v>0.60112100000000002</c:v>
                </c:pt>
                <c:pt idx="1143">
                  <c:v>0.60112100000000002</c:v>
                </c:pt>
                <c:pt idx="1144">
                  <c:v>0.600549</c:v>
                </c:pt>
                <c:pt idx="1145">
                  <c:v>0.600549</c:v>
                </c:pt>
                <c:pt idx="1146">
                  <c:v>0.600549</c:v>
                </c:pt>
                <c:pt idx="1147">
                  <c:v>0.600549</c:v>
                </c:pt>
                <c:pt idx="1148">
                  <c:v>0.60028899999999996</c:v>
                </c:pt>
                <c:pt idx="1149">
                  <c:v>0.60028899999999996</c:v>
                </c:pt>
                <c:pt idx="1150">
                  <c:v>0.60028899999999996</c:v>
                </c:pt>
                <c:pt idx="1151">
                  <c:v>0.60087800000000002</c:v>
                </c:pt>
                <c:pt idx="1152">
                  <c:v>0.60087800000000002</c:v>
                </c:pt>
                <c:pt idx="1153">
                  <c:v>0.60100399999999998</c:v>
                </c:pt>
                <c:pt idx="1154">
                  <c:v>0.60083399999999998</c:v>
                </c:pt>
                <c:pt idx="1155">
                  <c:v>0.60083399999999998</c:v>
                </c:pt>
                <c:pt idx="1156">
                  <c:v>0.60083399999999998</c:v>
                </c:pt>
                <c:pt idx="1157">
                  <c:v>0.60083399999999998</c:v>
                </c:pt>
                <c:pt idx="1158">
                  <c:v>0.60083399999999998</c:v>
                </c:pt>
                <c:pt idx="1159">
                  <c:v>0.60083399999999998</c:v>
                </c:pt>
                <c:pt idx="1160">
                  <c:v>0.60083399999999998</c:v>
                </c:pt>
                <c:pt idx="1161">
                  <c:v>0.60083399999999998</c:v>
                </c:pt>
                <c:pt idx="1162">
                  <c:v>0.60083399999999998</c:v>
                </c:pt>
                <c:pt idx="1163">
                  <c:v>0.60083399999999998</c:v>
                </c:pt>
                <c:pt idx="1164">
                  <c:v>0.60083399999999998</c:v>
                </c:pt>
                <c:pt idx="1165">
                  <c:v>0.60083399999999998</c:v>
                </c:pt>
                <c:pt idx="1166">
                  <c:v>0.60083399999999998</c:v>
                </c:pt>
                <c:pt idx="1167">
                  <c:v>0.60083399999999998</c:v>
                </c:pt>
                <c:pt idx="1168">
                  <c:v>0.60083399999999998</c:v>
                </c:pt>
                <c:pt idx="1169">
                  <c:v>0.60083399999999998</c:v>
                </c:pt>
                <c:pt idx="1170">
                  <c:v>0.60083399999999998</c:v>
                </c:pt>
                <c:pt idx="1171">
                  <c:v>0.60083399999999998</c:v>
                </c:pt>
                <c:pt idx="1172">
                  <c:v>0.60083399999999998</c:v>
                </c:pt>
                <c:pt idx="1173">
                  <c:v>0.60083299999999995</c:v>
                </c:pt>
              </c:numCache>
            </c:numRef>
          </c:yVal>
          <c:smooth val="1"/>
          <c:extLst>
            <c:ext xmlns:c16="http://schemas.microsoft.com/office/drawing/2014/chart" uri="{C3380CC4-5D6E-409C-BE32-E72D297353CC}">
              <c16:uniqueId val="{00000004-BCFD-41B4-9E6A-ECC7B98B66A0}"/>
            </c:ext>
          </c:extLst>
        </c:ser>
        <c:ser>
          <c:idx val="5"/>
          <c:order val="5"/>
          <c:tx>
            <c:strRef>
              <c:f>'35'!$G$1</c:f>
              <c:strCache>
                <c:ptCount val="1"/>
                <c:pt idx="0">
                  <c:v>v(out2)</c:v>
                </c:pt>
              </c:strCache>
            </c:strRef>
          </c:tx>
          <c:spPr>
            <a:ln w="19050" cap="rnd">
              <a:solidFill>
                <a:srgbClr val="FFC00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'35'!$G$2:$G$1175</c:f>
              <c:numCache>
                <c:formatCode>General</c:formatCode>
                <c:ptCount val="1174"/>
                <c:pt idx="0">
                  <c:v>0.60058999999999996</c:v>
                </c:pt>
                <c:pt idx="1">
                  <c:v>0.60056399999999999</c:v>
                </c:pt>
                <c:pt idx="2">
                  <c:v>0.60056399999999999</c:v>
                </c:pt>
                <c:pt idx="3">
                  <c:v>0.60014500000000004</c:v>
                </c:pt>
                <c:pt idx="4">
                  <c:v>0.60014500000000004</c:v>
                </c:pt>
                <c:pt idx="5">
                  <c:v>0.60014500000000004</c:v>
                </c:pt>
                <c:pt idx="6">
                  <c:v>0.60014500000000004</c:v>
                </c:pt>
                <c:pt idx="7">
                  <c:v>0.59978100000000001</c:v>
                </c:pt>
                <c:pt idx="8">
                  <c:v>0.59978100000000001</c:v>
                </c:pt>
                <c:pt idx="9">
                  <c:v>0.59978100000000001</c:v>
                </c:pt>
                <c:pt idx="10">
                  <c:v>0.60057499999999997</c:v>
                </c:pt>
                <c:pt idx="11">
                  <c:v>0.60057499999999997</c:v>
                </c:pt>
                <c:pt idx="12">
                  <c:v>0.60057499999999997</c:v>
                </c:pt>
                <c:pt idx="13">
                  <c:v>0.60057499999999997</c:v>
                </c:pt>
                <c:pt idx="14">
                  <c:v>0.60157799999999995</c:v>
                </c:pt>
                <c:pt idx="15">
                  <c:v>0.60171300000000005</c:v>
                </c:pt>
                <c:pt idx="16">
                  <c:v>0.60171300000000005</c:v>
                </c:pt>
                <c:pt idx="17">
                  <c:v>0.60171300000000005</c:v>
                </c:pt>
                <c:pt idx="18">
                  <c:v>0.60133199999999998</c:v>
                </c:pt>
                <c:pt idx="19">
                  <c:v>0.60133199999999998</c:v>
                </c:pt>
                <c:pt idx="20">
                  <c:v>0.60048199999999996</c:v>
                </c:pt>
                <c:pt idx="21">
                  <c:v>0.60048199999999996</c:v>
                </c:pt>
                <c:pt idx="22">
                  <c:v>0.60048199999999996</c:v>
                </c:pt>
                <c:pt idx="23">
                  <c:v>0.60048199999999996</c:v>
                </c:pt>
                <c:pt idx="24">
                  <c:v>0.60053400000000001</c:v>
                </c:pt>
                <c:pt idx="25">
                  <c:v>0.60053400000000001</c:v>
                </c:pt>
                <c:pt idx="26">
                  <c:v>0.60053400000000001</c:v>
                </c:pt>
                <c:pt idx="27">
                  <c:v>0.60053400000000001</c:v>
                </c:pt>
                <c:pt idx="28">
                  <c:v>0.60059200000000001</c:v>
                </c:pt>
                <c:pt idx="29">
                  <c:v>0.60059200000000001</c:v>
                </c:pt>
                <c:pt idx="30">
                  <c:v>0.60059200000000001</c:v>
                </c:pt>
                <c:pt idx="31">
                  <c:v>0.60059200000000001</c:v>
                </c:pt>
                <c:pt idx="32">
                  <c:v>0.60059200000000001</c:v>
                </c:pt>
                <c:pt idx="33">
                  <c:v>0.60059200000000001</c:v>
                </c:pt>
                <c:pt idx="34">
                  <c:v>0.60059200000000001</c:v>
                </c:pt>
                <c:pt idx="35">
                  <c:v>0.60059200000000001</c:v>
                </c:pt>
                <c:pt idx="36">
                  <c:v>0.60059200000000001</c:v>
                </c:pt>
                <c:pt idx="37">
                  <c:v>0.60070299999999999</c:v>
                </c:pt>
                <c:pt idx="38">
                  <c:v>0.60070299999999999</c:v>
                </c:pt>
                <c:pt idx="39">
                  <c:v>0.60082000000000002</c:v>
                </c:pt>
                <c:pt idx="40">
                  <c:v>0.60072000000000003</c:v>
                </c:pt>
                <c:pt idx="41">
                  <c:v>0.60072000000000003</c:v>
                </c:pt>
                <c:pt idx="42">
                  <c:v>0.59960500000000005</c:v>
                </c:pt>
                <c:pt idx="43">
                  <c:v>0.59960500000000005</c:v>
                </c:pt>
                <c:pt idx="44">
                  <c:v>0.59960500000000005</c:v>
                </c:pt>
                <c:pt idx="45">
                  <c:v>0.59837799999999997</c:v>
                </c:pt>
                <c:pt idx="46">
                  <c:v>0.59837799999999997</c:v>
                </c:pt>
                <c:pt idx="47">
                  <c:v>0.59776799999999997</c:v>
                </c:pt>
                <c:pt idx="48">
                  <c:v>0.59762499999999996</c:v>
                </c:pt>
                <c:pt idx="49">
                  <c:v>0.59669300000000003</c:v>
                </c:pt>
                <c:pt idx="50">
                  <c:v>0.59669300000000003</c:v>
                </c:pt>
                <c:pt idx="51">
                  <c:v>0.59669300000000003</c:v>
                </c:pt>
                <c:pt idx="52">
                  <c:v>0.59501300000000001</c:v>
                </c:pt>
                <c:pt idx="53">
                  <c:v>0.59501300000000001</c:v>
                </c:pt>
                <c:pt idx="54">
                  <c:v>0.59410399999999997</c:v>
                </c:pt>
                <c:pt idx="55">
                  <c:v>0.59410399999999997</c:v>
                </c:pt>
                <c:pt idx="56">
                  <c:v>0.59373799999999999</c:v>
                </c:pt>
                <c:pt idx="57">
                  <c:v>0.59373799999999999</c:v>
                </c:pt>
                <c:pt idx="58">
                  <c:v>0.59373799999999999</c:v>
                </c:pt>
                <c:pt idx="59">
                  <c:v>0.59372899999999995</c:v>
                </c:pt>
                <c:pt idx="60">
                  <c:v>0.59372899999999995</c:v>
                </c:pt>
                <c:pt idx="61">
                  <c:v>0.59392500000000004</c:v>
                </c:pt>
                <c:pt idx="62">
                  <c:v>0.59392500000000004</c:v>
                </c:pt>
                <c:pt idx="63">
                  <c:v>0.59456100000000001</c:v>
                </c:pt>
                <c:pt idx="64">
                  <c:v>0.59456100000000001</c:v>
                </c:pt>
                <c:pt idx="65">
                  <c:v>0.59456100000000001</c:v>
                </c:pt>
                <c:pt idx="66">
                  <c:v>0.59456100000000001</c:v>
                </c:pt>
                <c:pt idx="67">
                  <c:v>0.59456100000000001</c:v>
                </c:pt>
                <c:pt idx="68">
                  <c:v>0.59456100000000001</c:v>
                </c:pt>
                <c:pt idx="69">
                  <c:v>0.59456100000000001</c:v>
                </c:pt>
                <c:pt idx="70">
                  <c:v>0.59757400000000005</c:v>
                </c:pt>
                <c:pt idx="71">
                  <c:v>0.59757400000000005</c:v>
                </c:pt>
                <c:pt idx="72">
                  <c:v>0.59757400000000005</c:v>
                </c:pt>
                <c:pt idx="73">
                  <c:v>0.59757400000000005</c:v>
                </c:pt>
                <c:pt idx="74">
                  <c:v>0.59757400000000005</c:v>
                </c:pt>
                <c:pt idx="75">
                  <c:v>0.59757400000000005</c:v>
                </c:pt>
                <c:pt idx="76">
                  <c:v>0.60113300000000003</c:v>
                </c:pt>
                <c:pt idx="77">
                  <c:v>0.60113300000000003</c:v>
                </c:pt>
                <c:pt idx="78">
                  <c:v>0.60113300000000003</c:v>
                </c:pt>
                <c:pt idx="79">
                  <c:v>0.60113300000000003</c:v>
                </c:pt>
                <c:pt idx="80">
                  <c:v>0.60113300000000003</c:v>
                </c:pt>
                <c:pt idx="81">
                  <c:v>0.60486399999999996</c:v>
                </c:pt>
                <c:pt idx="82">
                  <c:v>0.60486399999999996</c:v>
                </c:pt>
                <c:pt idx="83">
                  <c:v>0.60486399999999996</c:v>
                </c:pt>
                <c:pt idx="84">
                  <c:v>0.60652799999999996</c:v>
                </c:pt>
                <c:pt idx="85">
                  <c:v>0.60652799999999996</c:v>
                </c:pt>
                <c:pt idx="86">
                  <c:v>0.60965599999999998</c:v>
                </c:pt>
                <c:pt idx="87">
                  <c:v>0.60965599999999998</c:v>
                </c:pt>
                <c:pt idx="88">
                  <c:v>0.61195900000000003</c:v>
                </c:pt>
                <c:pt idx="89">
                  <c:v>0.61331800000000003</c:v>
                </c:pt>
                <c:pt idx="90">
                  <c:v>0.61331800000000003</c:v>
                </c:pt>
                <c:pt idx="91">
                  <c:v>0.61423700000000003</c:v>
                </c:pt>
                <c:pt idx="92">
                  <c:v>0.61423700000000003</c:v>
                </c:pt>
                <c:pt idx="93">
                  <c:v>0.614313</c:v>
                </c:pt>
                <c:pt idx="94">
                  <c:v>0.614313</c:v>
                </c:pt>
                <c:pt idx="95">
                  <c:v>0.61423099999999997</c:v>
                </c:pt>
                <c:pt idx="96">
                  <c:v>0.61423099999999997</c:v>
                </c:pt>
                <c:pt idx="97">
                  <c:v>0.61423099999999997</c:v>
                </c:pt>
                <c:pt idx="98">
                  <c:v>0.61423099999999997</c:v>
                </c:pt>
                <c:pt idx="99">
                  <c:v>0.61343800000000004</c:v>
                </c:pt>
                <c:pt idx="100">
                  <c:v>0.61350099999999996</c:v>
                </c:pt>
                <c:pt idx="101">
                  <c:v>0.61350099999999996</c:v>
                </c:pt>
                <c:pt idx="102">
                  <c:v>0.61409400000000003</c:v>
                </c:pt>
                <c:pt idx="103">
                  <c:v>0.61409400000000003</c:v>
                </c:pt>
                <c:pt idx="104">
                  <c:v>0.61506400000000006</c:v>
                </c:pt>
                <c:pt idx="105">
                  <c:v>0.61506400000000006</c:v>
                </c:pt>
                <c:pt idx="106">
                  <c:v>0.61658400000000002</c:v>
                </c:pt>
                <c:pt idx="107">
                  <c:v>0.61658400000000002</c:v>
                </c:pt>
                <c:pt idx="108">
                  <c:v>0.61830600000000002</c:v>
                </c:pt>
                <c:pt idx="109">
                  <c:v>0.61830600000000002</c:v>
                </c:pt>
                <c:pt idx="110">
                  <c:v>0.61830600000000002</c:v>
                </c:pt>
                <c:pt idx="111">
                  <c:v>0.61830600000000002</c:v>
                </c:pt>
                <c:pt idx="112">
                  <c:v>0.61830600000000002</c:v>
                </c:pt>
                <c:pt idx="113">
                  <c:v>0.62242699999999995</c:v>
                </c:pt>
                <c:pt idx="114">
                  <c:v>0.62242699999999995</c:v>
                </c:pt>
                <c:pt idx="115">
                  <c:v>0.62242699999999995</c:v>
                </c:pt>
                <c:pt idx="116">
                  <c:v>0.62438400000000005</c:v>
                </c:pt>
                <c:pt idx="117">
                  <c:v>0.62438400000000005</c:v>
                </c:pt>
                <c:pt idx="118">
                  <c:v>0.62438400000000005</c:v>
                </c:pt>
                <c:pt idx="119">
                  <c:v>0.625942</c:v>
                </c:pt>
                <c:pt idx="120">
                  <c:v>0.625942</c:v>
                </c:pt>
                <c:pt idx="121">
                  <c:v>0.625942</c:v>
                </c:pt>
                <c:pt idx="122">
                  <c:v>0.625942</c:v>
                </c:pt>
                <c:pt idx="123">
                  <c:v>0.625942</c:v>
                </c:pt>
                <c:pt idx="124">
                  <c:v>0.62742699999999996</c:v>
                </c:pt>
                <c:pt idx="125">
                  <c:v>0.62742699999999996</c:v>
                </c:pt>
                <c:pt idx="126">
                  <c:v>0.62742699999999996</c:v>
                </c:pt>
                <c:pt idx="127">
                  <c:v>0.62781299999999995</c:v>
                </c:pt>
                <c:pt idx="128">
                  <c:v>0.62781299999999995</c:v>
                </c:pt>
                <c:pt idx="129">
                  <c:v>0.62824899999999995</c:v>
                </c:pt>
                <c:pt idx="130">
                  <c:v>0.62824899999999995</c:v>
                </c:pt>
                <c:pt idx="131">
                  <c:v>0.62824899999999995</c:v>
                </c:pt>
                <c:pt idx="132">
                  <c:v>0.62824899999999995</c:v>
                </c:pt>
                <c:pt idx="133">
                  <c:v>0.629104</c:v>
                </c:pt>
                <c:pt idx="134">
                  <c:v>0.63012999999999997</c:v>
                </c:pt>
                <c:pt idx="135">
                  <c:v>0.63012999999999997</c:v>
                </c:pt>
                <c:pt idx="136">
                  <c:v>0.63164200000000004</c:v>
                </c:pt>
                <c:pt idx="137">
                  <c:v>0.633988</c:v>
                </c:pt>
                <c:pt idx="138">
                  <c:v>0.63697599999999999</c:v>
                </c:pt>
                <c:pt idx="139">
                  <c:v>0.63862799999999997</c:v>
                </c:pt>
                <c:pt idx="140">
                  <c:v>0.64056299999999999</c:v>
                </c:pt>
                <c:pt idx="141">
                  <c:v>0.64268599999999998</c:v>
                </c:pt>
                <c:pt idx="142">
                  <c:v>0.64829199999999998</c:v>
                </c:pt>
                <c:pt idx="143">
                  <c:v>0.64829199999999998</c:v>
                </c:pt>
                <c:pt idx="144">
                  <c:v>0.64829199999999998</c:v>
                </c:pt>
                <c:pt idx="145">
                  <c:v>0.65841400000000005</c:v>
                </c:pt>
                <c:pt idx="146">
                  <c:v>0.66425100000000004</c:v>
                </c:pt>
                <c:pt idx="147">
                  <c:v>0.66425100000000004</c:v>
                </c:pt>
                <c:pt idx="148">
                  <c:v>0.66943600000000003</c:v>
                </c:pt>
                <c:pt idx="149">
                  <c:v>0.67312399999999994</c:v>
                </c:pt>
                <c:pt idx="150">
                  <c:v>0.67619399999999996</c:v>
                </c:pt>
                <c:pt idx="151">
                  <c:v>0.67773000000000005</c:v>
                </c:pt>
                <c:pt idx="152">
                  <c:v>0.678705</c:v>
                </c:pt>
                <c:pt idx="153">
                  <c:v>0.67888000000000004</c:v>
                </c:pt>
                <c:pt idx="154">
                  <c:v>0.67808400000000002</c:v>
                </c:pt>
                <c:pt idx="155">
                  <c:v>0.67684299999999997</c:v>
                </c:pt>
                <c:pt idx="156">
                  <c:v>0.67590499999999998</c:v>
                </c:pt>
                <c:pt idx="157">
                  <c:v>0.67619600000000002</c:v>
                </c:pt>
                <c:pt idx="158">
                  <c:v>0.67671099999999995</c:v>
                </c:pt>
                <c:pt idx="159">
                  <c:v>0.67671099999999995</c:v>
                </c:pt>
                <c:pt idx="160">
                  <c:v>0.67691400000000002</c:v>
                </c:pt>
                <c:pt idx="161">
                  <c:v>0.67691400000000002</c:v>
                </c:pt>
                <c:pt idx="162">
                  <c:v>0.67681599999999997</c:v>
                </c:pt>
                <c:pt idx="163">
                  <c:v>0.67681599999999997</c:v>
                </c:pt>
                <c:pt idx="164">
                  <c:v>0.67635000000000001</c:v>
                </c:pt>
                <c:pt idx="165">
                  <c:v>0.67635000000000001</c:v>
                </c:pt>
                <c:pt idx="166">
                  <c:v>0.67508299999999999</c:v>
                </c:pt>
                <c:pt idx="167">
                  <c:v>0.67508299999999999</c:v>
                </c:pt>
                <c:pt idx="168">
                  <c:v>0.67508299999999999</c:v>
                </c:pt>
                <c:pt idx="169">
                  <c:v>0.67274500000000004</c:v>
                </c:pt>
                <c:pt idx="170">
                  <c:v>0.67274500000000004</c:v>
                </c:pt>
                <c:pt idx="171">
                  <c:v>0.67224700000000004</c:v>
                </c:pt>
                <c:pt idx="172">
                  <c:v>0.67224700000000004</c:v>
                </c:pt>
                <c:pt idx="173">
                  <c:v>0.67224700000000004</c:v>
                </c:pt>
                <c:pt idx="174">
                  <c:v>0.66957</c:v>
                </c:pt>
                <c:pt idx="175">
                  <c:v>0.66957</c:v>
                </c:pt>
                <c:pt idx="176">
                  <c:v>0.66861899999999996</c:v>
                </c:pt>
                <c:pt idx="177">
                  <c:v>0.66861899999999996</c:v>
                </c:pt>
                <c:pt idx="178">
                  <c:v>0.66861899999999996</c:v>
                </c:pt>
                <c:pt idx="179">
                  <c:v>0.66861899999999996</c:v>
                </c:pt>
                <c:pt idx="180">
                  <c:v>0.66861899999999996</c:v>
                </c:pt>
                <c:pt idx="181">
                  <c:v>0.66861899999999996</c:v>
                </c:pt>
                <c:pt idx="182">
                  <c:v>0.66861899999999996</c:v>
                </c:pt>
                <c:pt idx="183">
                  <c:v>0.66861899999999996</c:v>
                </c:pt>
                <c:pt idx="184">
                  <c:v>0.66523900000000002</c:v>
                </c:pt>
                <c:pt idx="185">
                  <c:v>0.66523900000000002</c:v>
                </c:pt>
                <c:pt idx="186">
                  <c:v>0.66523900000000002</c:v>
                </c:pt>
                <c:pt idx="187">
                  <c:v>0.662609</c:v>
                </c:pt>
                <c:pt idx="188">
                  <c:v>0.662609</c:v>
                </c:pt>
                <c:pt idx="189">
                  <c:v>0.66160300000000005</c:v>
                </c:pt>
                <c:pt idx="190">
                  <c:v>0.66125900000000004</c:v>
                </c:pt>
                <c:pt idx="191">
                  <c:v>0.66125900000000004</c:v>
                </c:pt>
                <c:pt idx="192">
                  <c:v>0.66125900000000004</c:v>
                </c:pt>
                <c:pt idx="193">
                  <c:v>0.66125900000000004</c:v>
                </c:pt>
                <c:pt idx="194">
                  <c:v>0.66125900000000004</c:v>
                </c:pt>
                <c:pt idx="195">
                  <c:v>0.65693199999999996</c:v>
                </c:pt>
                <c:pt idx="196">
                  <c:v>0.65648200000000001</c:v>
                </c:pt>
                <c:pt idx="197">
                  <c:v>0.65648200000000001</c:v>
                </c:pt>
                <c:pt idx="198">
                  <c:v>0.65648200000000001</c:v>
                </c:pt>
                <c:pt idx="199">
                  <c:v>0.65648200000000001</c:v>
                </c:pt>
                <c:pt idx="200">
                  <c:v>0.65292399999999995</c:v>
                </c:pt>
                <c:pt idx="201">
                  <c:v>0.65292399999999995</c:v>
                </c:pt>
                <c:pt idx="202">
                  <c:v>0.65134899999999996</c:v>
                </c:pt>
                <c:pt idx="203">
                  <c:v>0.65134899999999996</c:v>
                </c:pt>
                <c:pt idx="204">
                  <c:v>0.65134899999999996</c:v>
                </c:pt>
                <c:pt idx="205">
                  <c:v>0.65134899999999996</c:v>
                </c:pt>
                <c:pt idx="206">
                  <c:v>0.64898699999999998</c:v>
                </c:pt>
                <c:pt idx="207">
                  <c:v>0.64898699999999998</c:v>
                </c:pt>
                <c:pt idx="208">
                  <c:v>0.64842</c:v>
                </c:pt>
                <c:pt idx="209">
                  <c:v>0.64824199999999998</c:v>
                </c:pt>
                <c:pt idx="210">
                  <c:v>0.64824199999999998</c:v>
                </c:pt>
                <c:pt idx="211">
                  <c:v>0.64824199999999998</c:v>
                </c:pt>
                <c:pt idx="212">
                  <c:v>0.648123</c:v>
                </c:pt>
                <c:pt idx="213">
                  <c:v>0.64767600000000003</c:v>
                </c:pt>
                <c:pt idx="214">
                  <c:v>0.64753300000000003</c:v>
                </c:pt>
                <c:pt idx="215">
                  <c:v>0.64753300000000003</c:v>
                </c:pt>
                <c:pt idx="216">
                  <c:v>0.64753300000000003</c:v>
                </c:pt>
                <c:pt idx="217">
                  <c:v>0.64753300000000003</c:v>
                </c:pt>
                <c:pt idx="218">
                  <c:v>0.645926</c:v>
                </c:pt>
                <c:pt idx="219">
                  <c:v>0.645926</c:v>
                </c:pt>
                <c:pt idx="220">
                  <c:v>0.645926</c:v>
                </c:pt>
                <c:pt idx="221">
                  <c:v>0.64351599999999998</c:v>
                </c:pt>
                <c:pt idx="222">
                  <c:v>0.64351599999999998</c:v>
                </c:pt>
                <c:pt idx="223">
                  <c:v>0.64351599999999998</c:v>
                </c:pt>
                <c:pt idx="224">
                  <c:v>0.64180800000000005</c:v>
                </c:pt>
                <c:pt idx="225">
                  <c:v>0.64180800000000005</c:v>
                </c:pt>
                <c:pt idx="226">
                  <c:v>0.64152600000000004</c:v>
                </c:pt>
                <c:pt idx="227">
                  <c:v>0.64152600000000004</c:v>
                </c:pt>
                <c:pt idx="228">
                  <c:v>0.64152600000000004</c:v>
                </c:pt>
                <c:pt idx="229">
                  <c:v>0.64152600000000004</c:v>
                </c:pt>
                <c:pt idx="230">
                  <c:v>0.64152600000000004</c:v>
                </c:pt>
                <c:pt idx="231">
                  <c:v>0.64152600000000004</c:v>
                </c:pt>
                <c:pt idx="232">
                  <c:v>0.64035299999999995</c:v>
                </c:pt>
                <c:pt idx="233">
                  <c:v>0.64035299999999995</c:v>
                </c:pt>
                <c:pt idx="234">
                  <c:v>0.64010800000000001</c:v>
                </c:pt>
                <c:pt idx="235">
                  <c:v>0.64010800000000001</c:v>
                </c:pt>
                <c:pt idx="236">
                  <c:v>0.64010800000000001</c:v>
                </c:pt>
                <c:pt idx="237">
                  <c:v>0.63873899999999995</c:v>
                </c:pt>
                <c:pt idx="238">
                  <c:v>0.63873899999999995</c:v>
                </c:pt>
                <c:pt idx="239">
                  <c:v>0.63873899999999995</c:v>
                </c:pt>
                <c:pt idx="240">
                  <c:v>0.63684499999999999</c:v>
                </c:pt>
                <c:pt idx="241">
                  <c:v>0.63653199999999999</c:v>
                </c:pt>
                <c:pt idx="242">
                  <c:v>0.63464399999999999</c:v>
                </c:pt>
                <c:pt idx="243">
                  <c:v>0.63464399999999999</c:v>
                </c:pt>
                <c:pt idx="244">
                  <c:v>0.63464399999999999</c:v>
                </c:pt>
                <c:pt idx="245">
                  <c:v>0.63263100000000005</c:v>
                </c:pt>
                <c:pt idx="246">
                  <c:v>0.63263100000000005</c:v>
                </c:pt>
                <c:pt idx="247">
                  <c:v>0.63263100000000005</c:v>
                </c:pt>
                <c:pt idx="248">
                  <c:v>0.63263100000000005</c:v>
                </c:pt>
                <c:pt idx="249">
                  <c:v>0.63263100000000005</c:v>
                </c:pt>
                <c:pt idx="250">
                  <c:v>0.63134599999999996</c:v>
                </c:pt>
                <c:pt idx="251">
                  <c:v>0.63134599999999996</c:v>
                </c:pt>
                <c:pt idx="252">
                  <c:v>0.63112900000000005</c:v>
                </c:pt>
                <c:pt idx="253">
                  <c:v>0.63116499999999998</c:v>
                </c:pt>
                <c:pt idx="254">
                  <c:v>0.63116499999999998</c:v>
                </c:pt>
                <c:pt idx="255">
                  <c:v>0.63116499999999998</c:v>
                </c:pt>
                <c:pt idx="256">
                  <c:v>0.63116499999999998</c:v>
                </c:pt>
                <c:pt idx="257">
                  <c:v>0.63034699999999999</c:v>
                </c:pt>
                <c:pt idx="258">
                  <c:v>0.63034699999999999</c:v>
                </c:pt>
                <c:pt idx="259">
                  <c:v>0.63034000000000001</c:v>
                </c:pt>
                <c:pt idx="260">
                  <c:v>0.63034000000000001</c:v>
                </c:pt>
                <c:pt idx="261">
                  <c:v>0.63034000000000001</c:v>
                </c:pt>
                <c:pt idx="262">
                  <c:v>0.63034000000000001</c:v>
                </c:pt>
                <c:pt idx="263">
                  <c:v>0.62851999999999997</c:v>
                </c:pt>
                <c:pt idx="264">
                  <c:v>0.62847200000000003</c:v>
                </c:pt>
                <c:pt idx="265">
                  <c:v>0.62847200000000003</c:v>
                </c:pt>
                <c:pt idx="266">
                  <c:v>0.62775099999999995</c:v>
                </c:pt>
                <c:pt idx="267">
                  <c:v>0.62775099999999995</c:v>
                </c:pt>
                <c:pt idx="268">
                  <c:v>0.62740799999999997</c:v>
                </c:pt>
                <c:pt idx="269">
                  <c:v>0.62740799999999997</c:v>
                </c:pt>
                <c:pt idx="270">
                  <c:v>0.62740799999999997</c:v>
                </c:pt>
                <c:pt idx="271">
                  <c:v>0.62740499999999999</c:v>
                </c:pt>
                <c:pt idx="272">
                  <c:v>0.62740499999999999</c:v>
                </c:pt>
                <c:pt idx="273">
                  <c:v>0.62740499999999999</c:v>
                </c:pt>
                <c:pt idx="274">
                  <c:v>0.62740499999999999</c:v>
                </c:pt>
                <c:pt idx="275">
                  <c:v>0.62613200000000002</c:v>
                </c:pt>
                <c:pt idx="276">
                  <c:v>0.62613200000000002</c:v>
                </c:pt>
                <c:pt idx="277">
                  <c:v>0.62494499999999997</c:v>
                </c:pt>
                <c:pt idx="278">
                  <c:v>0.62494499999999997</c:v>
                </c:pt>
                <c:pt idx="279">
                  <c:v>0.62494499999999997</c:v>
                </c:pt>
                <c:pt idx="280">
                  <c:v>0.62494499999999997</c:v>
                </c:pt>
                <c:pt idx="281">
                  <c:v>0.62182400000000004</c:v>
                </c:pt>
                <c:pt idx="282">
                  <c:v>0.621336</c:v>
                </c:pt>
                <c:pt idx="283">
                  <c:v>0.621336</c:v>
                </c:pt>
                <c:pt idx="284">
                  <c:v>0.62003399999999997</c:v>
                </c:pt>
                <c:pt idx="285">
                  <c:v>0.62003399999999997</c:v>
                </c:pt>
                <c:pt idx="286">
                  <c:v>0.61901099999999998</c:v>
                </c:pt>
                <c:pt idx="287">
                  <c:v>0.61901099999999998</c:v>
                </c:pt>
                <c:pt idx="288">
                  <c:v>0.61809000000000003</c:v>
                </c:pt>
                <c:pt idx="289">
                  <c:v>0.61809000000000003</c:v>
                </c:pt>
                <c:pt idx="290">
                  <c:v>0.61765599999999998</c:v>
                </c:pt>
                <c:pt idx="291">
                  <c:v>0.61765599999999998</c:v>
                </c:pt>
                <c:pt idx="292">
                  <c:v>0.61759600000000003</c:v>
                </c:pt>
                <c:pt idx="293">
                  <c:v>0.61759600000000003</c:v>
                </c:pt>
                <c:pt idx="294">
                  <c:v>0.61759600000000003</c:v>
                </c:pt>
                <c:pt idx="295">
                  <c:v>0.61759600000000003</c:v>
                </c:pt>
                <c:pt idx="296">
                  <c:v>0.61777300000000002</c:v>
                </c:pt>
                <c:pt idx="297">
                  <c:v>0.61777300000000002</c:v>
                </c:pt>
                <c:pt idx="298">
                  <c:v>0.61777300000000002</c:v>
                </c:pt>
                <c:pt idx="299">
                  <c:v>0.61777300000000002</c:v>
                </c:pt>
                <c:pt idx="300">
                  <c:v>0.61718899999999999</c:v>
                </c:pt>
                <c:pt idx="301">
                  <c:v>0.61718899999999999</c:v>
                </c:pt>
                <c:pt idx="302">
                  <c:v>0.61646199999999995</c:v>
                </c:pt>
                <c:pt idx="303">
                  <c:v>0.61646199999999995</c:v>
                </c:pt>
                <c:pt idx="304">
                  <c:v>0.61646199999999995</c:v>
                </c:pt>
                <c:pt idx="305">
                  <c:v>0.61646199999999995</c:v>
                </c:pt>
                <c:pt idx="306">
                  <c:v>0.61646199999999995</c:v>
                </c:pt>
                <c:pt idx="307">
                  <c:v>0.61646199999999995</c:v>
                </c:pt>
                <c:pt idx="308">
                  <c:v>0.61646199999999995</c:v>
                </c:pt>
                <c:pt idx="309">
                  <c:v>0.61646199999999995</c:v>
                </c:pt>
                <c:pt idx="310">
                  <c:v>0.61415600000000004</c:v>
                </c:pt>
                <c:pt idx="311">
                  <c:v>0.61404800000000004</c:v>
                </c:pt>
                <c:pt idx="312">
                  <c:v>0.61404800000000004</c:v>
                </c:pt>
                <c:pt idx="313">
                  <c:v>0.61404800000000004</c:v>
                </c:pt>
                <c:pt idx="314">
                  <c:v>0.61146</c:v>
                </c:pt>
                <c:pt idx="315">
                  <c:v>0.61116999999999999</c:v>
                </c:pt>
                <c:pt idx="316">
                  <c:v>0.61116999999999999</c:v>
                </c:pt>
                <c:pt idx="317">
                  <c:v>0.61005900000000002</c:v>
                </c:pt>
                <c:pt idx="318">
                  <c:v>0.61005900000000002</c:v>
                </c:pt>
                <c:pt idx="319">
                  <c:v>0.61005900000000002</c:v>
                </c:pt>
                <c:pt idx="320">
                  <c:v>0.61005900000000002</c:v>
                </c:pt>
                <c:pt idx="321">
                  <c:v>0.61005900000000002</c:v>
                </c:pt>
                <c:pt idx="322">
                  <c:v>0.61005900000000002</c:v>
                </c:pt>
                <c:pt idx="323">
                  <c:v>0.60804499999999995</c:v>
                </c:pt>
                <c:pt idx="324">
                  <c:v>0.60804499999999995</c:v>
                </c:pt>
                <c:pt idx="325">
                  <c:v>0.60804499999999995</c:v>
                </c:pt>
                <c:pt idx="326">
                  <c:v>0.60804499999999995</c:v>
                </c:pt>
                <c:pt idx="327">
                  <c:v>0.60709199999999996</c:v>
                </c:pt>
                <c:pt idx="328">
                  <c:v>0.60725300000000004</c:v>
                </c:pt>
                <c:pt idx="329">
                  <c:v>0.60725300000000004</c:v>
                </c:pt>
                <c:pt idx="330">
                  <c:v>0.60725300000000004</c:v>
                </c:pt>
                <c:pt idx="331">
                  <c:v>0.60725300000000004</c:v>
                </c:pt>
                <c:pt idx="332">
                  <c:v>0.60725300000000004</c:v>
                </c:pt>
                <c:pt idx="333">
                  <c:v>0.60725300000000004</c:v>
                </c:pt>
                <c:pt idx="334">
                  <c:v>0.60725300000000004</c:v>
                </c:pt>
                <c:pt idx="335">
                  <c:v>0.61057700000000004</c:v>
                </c:pt>
                <c:pt idx="336">
                  <c:v>0.61113899999999999</c:v>
                </c:pt>
                <c:pt idx="337">
                  <c:v>0.61113899999999999</c:v>
                </c:pt>
                <c:pt idx="338">
                  <c:v>0.61186200000000002</c:v>
                </c:pt>
                <c:pt idx="339">
                  <c:v>0.61186200000000002</c:v>
                </c:pt>
                <c:pt idx="340">
                  <c:v>0.61186200000000002</c:v>
                </c:pt>
                <c:pt idx="341">
                  <c:v>0.61333199999999999</c:v>
                </c:pt>
                <c:pt idx="342">
                  <c:v>0.61333199999999999</c:v>
                </c:pt>
                <c:pt idx="343">
                  <c:v>0.61370000000000002</c:v>
                </c:pt>
                <c:pt idx="344">
                  <c:v>0.61370000000000002</c:v>
                </c:pt>
                <c:pt idx="345">
                  <c:v>0.61341000000000001</c:v>
                </c:pt>
                <c:pt idx="346">
                  <c:v>0.61341000000000001</c:v>
                </c:pt>
                <c:pt idx="347">
                  <c:v>0.61302100000000004</c:v>
                </c:pt>
                <c:pt idx="348">
                  <c:v>0.61298399999999997</c:v>
                </c:pt>
                <c:pt idx="349">
                  <c:v>0.61298399999999997</c:v>
                </c:pt>
                <c:pt idx="350">
                  <c:v>0.61347099999999999</c:v>
                </c:pt>
                <c:pt idx="351">
                  <c:v>0.61389899999999997</c:v>
                </c:pt>
                <c:pt idx="352">
                  <c:v>0.61389899999999997</c:v>
                </c:pt>
                <c:pt idx="353">
                  <c:v>0.61415699999999995</c:v>
                </c:pt>
                <c:pt idx="354">
                  <c:v>0.61415699999999995</c:v>
                </c:pt>
                <c:pt idx="355">
                  <c:v>0.61415699999999995</c:v>
                </c:pt>
                <c:pt idx="356">
                  <c:v>0.61415699999999995</c:v>
                </c:pt>
                <c:pt idx="357">
                  <c:v>0.61443899999999996</c:v>
                </c:pt>
                <c:pt idx="358">
                  <c:v>0.61443899999999996</c:v>
                </c:pt>
                <c:pt idx="359">
                  <c:v>0.61443899999999996</c:v>
                </c:pt>
                <c:pt idx="360">
                  <c:v>0.61443899999999996</c:v>
                </c:pt>
                <c:pt idx="361">
                  <c:v>0.61520300000000006</c:v>
                </c:pt>
                <c:pt idx="362">
                  <c:v>0.61520300000000006</c:v>
                </c:pt>
                <c:pt idx="363">
                  <c:v>0.61526700000000001</c:v>
                </c:pt>
                <c:pt idx="364">
                  <c:v>0.61526700000000001</c:v>
                </c:pt>
                <c:pt idx="365">
                  <c:v>0.61526700000000001</c:v>
                </c:pt>
                <c:pt idx="366">
                  <c:v>0.61538800000000005</c:v>
                </c:pt>
                <c:pt idx="367">
                  <c:v>0.61538800000000005</c:v>
                </c:pt>
                <c:pt idx="368">
                  <c:v>0.61487499999999995</c:v>
                </c:pt>
                <c:pt idx="369">
                  <c:v>0.61487499999999995</c:v>
                </c:pt>
                <c:pt idx="370">
                  <c:v>0.61487499999999995</c:v>
                </c:pt>
                <c:pt idx="371">
                  <c:v>0.61503099999999999</c:v>
                </c:pt>
                <c:pt idx="372">
                  <c:v>0.61503099999999999</c:v>
                </c:pt>
                <c:pt idx="373">
                  <c:v>0.61538199999999998</c:v>
                </c:pt>
                <c:pt idx="374">
                  <c:v>0.61538199999999998</c:v>
                </c:pt>
                <c:pt idx="375">
                  <c:v>0.61538199999999998</c:v>
                </c:pt>
                <c:pt idx="376">
                  <c:v>0.61599899999999996</c:v>
                </c:pt>
                <c:pt idx="377">
                  <c:v>0.61599899999999996</c:v>
                </c:pt>
                <c:pt idx="378">
                  <c:v>0.61599899999999996</c:v>
                </c:pt>
                <c:pt idx="379">
                  <c:v>0.61599899999999996</c:v>
                </c:pt>
                <c:pt idx="380">
                  <c:v>0.61599899999999996</c:v>
                </c:pt>
                <c:pt idx="381">
                  <c:v>0.61599899999999996</c:v>
                </c:pt>
                <c:pt idx="382">
                  <c:v>0.61599899999999996</c:v>
                </c:pt>
                <c:pt idx="383">
                  <c:v>0.61599899999999996</c:v>
                </c:pt>
                <c:pt idx="384">
                  <c:v>0.618788</c:v>
                </c:pt>
                <c:pt idx="385">
                  <c:v>0.618788</c:v>
                </c:pt>
                <c:pt idx="386">
                  <c:v>0.618788</c:v>
                </c:pt>
                <c:pt idx="387">
                  <c:v>0.618788</c:v>
                </c:pt>
                <c:pt idx="388">
                  <c:v>0.61926899999999996</c:v>
                </c:pt>
                <c:pt idx="389">
                  <c:v>0.61926899999999996</c:v>
                </c:pt>
                <c:pt idx="390">
                  <c:v>0.61934299999999998</c:v>
                </c:pt>
                <c:pt idx="391">
                  <c:v>0.61934299999999998</c:v>
                </c:pt>
                <c:pt idx="392">
                  <c:v>0.61934299999999998</c:v>
                </c:pt>
                <c:pt idx="393">
                  <c:v>0.61934299999999998</c:v>
                </c:pt>
                <c:pt idx="394">
                  <c:v>0.61934299999999998</c:v>
                </c:pt>
                <c:pt idx="395">
                  <c:v>0.61936999999999998</c:v>
                </c:pt>
                <c:pt idx="396">
                  <c:v>0.61936999999999998</c:v>
                </c:pt>
                <c:pt idx="397">
                  <c:v>0.61936999999999998</c:v>
                </c:pt>
                <c:pt idx="398">
                  <c:v>0.62006799999999995</c:v>
                </c:pt>
                <c:pt idx="399">
                  <c:v>0.62006799999999995</c:v>
                </c:pt>
                <c:pt idx="400">
                  <c:v>0.62006799999999995</c:v>
                </c:pt>
                <c:pt idx="401">
                  <c:v>0.62136100000000005</c:v>
                </c:pt>
                <c:pt idx="402">
                  <c:v>0.62136100000000005</c:v>
                </c:pt>
                <c:pt idx="403">
                  <c:v>0.62218700000000005</c:v>
                </c:pt>
                <c:pt idx="404">
                  <c:v>0.62218700000000005</c:v>
                </c:pt>
                <c:pt idx="405">
                  <c:v>0.62218700000000005</c:v>
                </c:pt>
                <c:pt idx="406">
                  <c:v>0.62392700000000001</c:v>
                </c:pt>
                <c:pt idx="407">
                  <c:v>0.62392700000000001</c:v>
                </c:pt>
                <c:pt idx="408">
                  <c:v>0.62553300000000001</c:v>
                </c:pt>
                <c:pt idx="409">
                  <c:v>0.62553300000000001</c:v>
                </c:pt>
                <c:pt idx="410">
                  <c:v>0.62553300000000001</c:v>
                </c:pt>
                <c:pt idx="411">
                  <c:v>0.62781600000000004</c:v>
                </c:pt>
                <c:pt idx="412">
                  <c:v>0.62781600000000004</c:v>
                </c:pt>
                <c:pt idx="413">
                  <c:v>0.62922400000000001</c:v>
                </c:pt>
                <c:pt idx="414">
                  <c:v>0.62922400000000001</c:v>
                </c:pt>
                <c:pt idx="415">
                  <c:v>0.62963899999999995</c:v>
                </c:pt>
                <c:pt idx="416">
                  <c:v>0.62963899999999995</c:v>
                </c:pt>
                <c:pt idx="417">
                  <c:v>0.63004899999999997</c:v>
                </c:pt>
                <c:pt idx="418">
                  <c:v>0.63021000000000005</c:v>
                </c:pt>
                <c:pt idx="419">
                  <c:v>0.63021000000000005</c:v>
                </c:pt>
                <c:pt idx="420">
                  <c:v>0.63079099999999999</c:v>
                </c:pt>
                <c:pt idx="421">
                  <c:v>0.63079099999999999</c:v>
                </c:pt>
                <c:pt idx="422">
                  <c:v>0.63094600000000001</c:v>
                </c:pt>
                <c:pt idx="423">
                  <c:v>0.63094600000000001</c:v>
                </c:pt>
                <c:pt idx="424">
                  <c:v>0.63084200000000001</c:v>
                </c:pt>
                <c:pt idx="425">
                  <c:v>0.63084200000000001</c:v>
                </c:pt>
                <c:pt idx="426">
                  <c:v>0.63084200000000001</c:v>
                </c:pt>
                <c:pt idx="427">
                  <c:v>0.63084200000000001</c:v>
                </c:pt>
                <c:pt idx="428">
                  <c:v>0.63084200000000001</c:v>
                </c:pt>
                <c:pt idx="429">
                  <c:v>0.63083699999999998</c:v>
                </c:pt>
                <c:pt idx="430">
                  <c:v>0.63033899999999998</c:v>
                </c:pt>
                <c:pt idx="431">
                  <c:v>0.63033899999999998</c:v>
                </c:pt>
                <c:pt idx="432">
                  <c:v>0.62899099999999997</c:v>
                </c:pt>
                <c:pt idx="433">
                  <c:v>0.62899099999999997</c:v>
                </c:pt>
                <c:pt idx="434">
                  <c:v>0.62868599999999997</c:v>
                </c:pt>
                <c:pt idx="435">
                  <c:v>0.62868599999999997</c:v>
                </c:pt>
                <c:pt idx="436">
                  <c:v>0.62868599999999997</c:v>
                </c:pt>
                <c:pt idx="437">
                  <c:v>0.62864600000000004</c:v>
                </c:pt>
                <c:pt idx="438">
                  <c:v>0.62864600000000004</c:v>
                </c:pt>
                <c:pt idx="439">
                  <c:v>0.62795299999999998</c:v>
                </c:pt>
                <c:pt idx="440">
                  <c:v>0.62795299999999998</c:v>
                </c:pt>
                <c:pt idx="441">
                  <c:v>0.62795299999999998</c:v>
                </c:pt>
                <c:pt idx="442">
                  <c:v>0.62795299999999998</c:v>
                </c:pt>
                <c:pt idx="443">
                  <c:v>0.62555300000000003</c:v>
                </c:pt>
                <c:pt idx="444">
                  <c:v>0.62555300000000003</c:v>
                </c:pt>
                <c:pt idx="445">
                  <c:v>0.62555300000000003</c:v>
                </c:pt>
                <c:pt idx="446">
                  <c:v>0.62514599999999998</c:v>
                </c:pt>
                <c:pt idx="447">
                  <c:v>0.62514599999999998</c:v>
                </c:pt>
                <c:pt idx="448">
                  <c:v>0.62514599999999998</c:v>
                </c:pt>
                <c:pt idx="449">
                  <c:v>0.62455300000000002</c:v>
                </c:pt>
                <c:pt idx="450">
                  <c:v>0.62455300000000002</c:v>
                </c:pt>
                <c:pt idx="451">
                  <c:v>0.62455300000000002</c:v>
                </c:pt>
                <c:pt idx="452">
                  <c:v>0.62455300000000002</c:v>
                </c:pt>
                <c:pt idx="453">
                  <c:v>0.62315200000000004</c:v>
                </c:pt>
                <c:pt idx="454">
                  <c:v>0.62315200000000004</c:v>
                </c:pt>
                <c:pt idx="455">
                  <c:v>0.62270300000000001</c:v>
                </c:pt>
                <c:pt idx="456">
                  <c:v>0.62270300000000001</c:v>
                </c:pt>
                <c:pt idx="457">
                  <c:v>0.62270300000000001</c:v>
                </c:pt>
                <c:pt idx="458">
                  <c:v>0.62270300000000001</c:v>
                </c:pt>
                <c:pt idx="459">
                  <c:v>0.62270300000000001</c:v>
                </c:pt>
                <c:pt idx="460">
                  <c:v>0.62270300000000001</c:v>
                </c:pt>
                <c:pt idx="461">
                  <c:v>0.62270300000000001</c:v>
                </c:pt>
                <c:pt idx="462">
                  <c:v>0.62270300000000001</c:v>
                </c:pt>
                <c:pt idx="463">
                  <c:v>0.62270300000000001</c:v>
                </c:pt>
                <c:pt idx="464">
                  <c:v>0.62270300000000001</c:v>
                </c:pt>
                <c:pt idx="465">
                  <c:v>0.62270300000000001</c:v>
                </c:pt>
                <c:pt idx="466">
                  <c:v>0.62270300000000001</c:v>
                </c:pt>
                <c:pt idx="467">
                  <c:v>0.62270300000000001</c:v>
                </c:pt>
                <c:pt idx="468">
                  <c:v>0.62270300000000001</c:v>
                </c:pt>
                <c:pt idx="469">
                  <c:v>0.62159699999999996</c:v>
                </c:pt>
                <c:pt idx="470">
                  <c:v>0.62159699999999996</c:v>
                </c:pt>
                <c:pt idx="471">
                  <c:v>0.62159699999999996</c:v>
                </c:pt>
                <c:pt idx="472">
                  <c:v>0.62159699999999996</c:v>
                </c:pt>
                <c:pt idx="473">
                  <c:v>0.62159699999999996</c:v>
                </c:pt>
                <c:pt idx="474">
                  <c:v>0.62194499999999997</c:v>
                </c:pt>
                <c:pt idx="475">
                  <c:v>0.62194499999999997</c:v>
                </c:pt>
                <c:pt idx="476">
                  <c:v>0.62194499999999997</c:v>
                </c:pt>
                <c:pt idx="477">
                  <c:v>0.62194499999999997</c:v>
                </c:pt>
                <c:pt idx="478">
                  <c:v>0.62122699999999997</c:v>
                </c:pt>
                <c:pt idx="479">
                  <c:v>0.62122699999999997</c:v>
                </c:pt>
                <c:pt idx="480">
                  <c:v>0.62055899999999997</c:v>
                </c:pt>
                <c:pt idx="481">
                  <c:v>0.62055899999999997</c:v>
                </c:pt>
                <c:pt idx="482">
                  <c:v>0.62021499999999996</c:v>
                </c:pt>
                <c:pt idx="483">
                  <c:v>0.62021499999999996</c:v>
                </c:pt>
                <c:pt idx="484">
                  <c:v>0.62004599999999999</c:v>
                </c:pt>
                <c:pt idx="485">
                  <c:v>0.62004599999999999</c:v>
                </c:pt>
                <c:pt idx="486">
                  <c:v>0.62004599999999999</c:v>
                </c:pt>
                <c:pt idx="487">
                  <c:v>0.62004599999999999</c:v>
                </c:pt>
                <c:pt idx="488">
                  <c:v>0.62004599999999999</c:v>
                </c:pt>
                <c:pt idx="489">
                  <c:v>0.62004599999999999</c:v>
                </c:pt>
                <c:pt idx="490">
                  <c:v>0.62004599999999999</c:v>
                </c:pt>
                <c:pt idx="491">
                  <c:v>0.620425</c:v>
                </c:pt>
                <c:pt idx="492">
                  <c:v>0.620425</c:v>
                </c:pt>
                <c:pt idx="493">
                  <c:v>0.620425</c:v>
                </c:pt>
                <c:pt idx="494">
                  <c:v>0.61977700000000002</c:v>
                </c:pt>
                <c:pt idx="495">
                  <c:v>0.61977700000000002</c:v>
                </c:pt>
                <c:pt idx="496">
                  <c:v>0.61977700000000002</c:v>
                </c:pt>
                <c:pt idx="497">
                  <c:v>0.61977700000000002</c:v>
                </c:pt>
                <c:pt idx="498">
                  <c:v>0.61977700000000002</c:v>
                </c:pt>
                <c:pt idx="499">
                  <c:v>0.61977700000000002</c:v>
                </c:pt>
                <c:pt idx="500">
                  <c:v>0.61729699999999998</c:v>
                </c:pt>
                <c:pt idx="501">
                  <c:v>0.61729699999999998</c:v>
                </c:pt>
                <c:pt idx="502">
                  <c:v>0.61729699999999998</c:v>
                </c:pt>
                <c:pt idx="503">
                  <c:v>0.61729699999999998</c:v>
                </c:pt>
                <c:pt idx="504">
                  <c:v>0.61619500000000005</c:v>
                </c:pt>
                <c:pt idx="505">
                  <c:v>0.61619500000000005</c:v>
                </c:pt>
                <c:pt idx="506">
                  <c:v>0.61619500000000005</c:v>
                </c:pt>
                <c:pt idx="507">
                  <c:v>0.61619500000000005</c:v>
                </c:pt>
                <c:pt idx="508">
                  <c:v>0.61619500000000005</c:v>
                </c:pt>
                <c:pt idx="509">
                  <c:v>0.61499400000000004</c:v>
                </c:pt>
                <c:pt idx="510">
                  <c:v>0.61499400000000004</c:v>
                </c:pt>
                <c:pt idx="511">
                  <c:v>0.61499400000000004</c:v>
                </c:pt>
                <c:pt idx="512">
                  <c:v>0.61499400000000004</c:v>
                </c:pt>
                <c:pt idx="513">
                  <c:v>0.61433300000000002</c:v>
                </c:pt>
                <c:pt idx="514">
                  <c:v>0.61433300000000002</c:v>
                </c:pt>
                <c:pt idx="515">
                  <c:v>0.61421099999999995</c:v>
                </c:pt>
                <c:pt idx="516">
                  <c:v>0.61421099999999995</c:v>
                </c:pt>
                <c:pt idx="517">
                  <c:v>0.61421099999999995</c:v>
                </c:pt>
                <c:pt idx="518">
                  <c:v>0.61444299999999996</c:v>
                </c:pt>
                <c:pt idx="519">
                  <c:v>0.61444299999999996</c:v>
                </c:pt>
                <c:pt idx="520">
                  <c:v>0.61444299999999996</c:v>
                </c:pt>
                <c:pt idx="521">
                  <c:v>0.61444299999999996</c:v>
                </c:pt>
                <c:pt idx="522">
                  <c:v>0.61444299999999996</c:v>
                </c:pt>
                <c:pt idx="523">
                  <c:v>0.61444299999999996</c:v>
                </c:pt>
                <c:pt idx="524">
                  <c:v>0.61444299999999996</c:v>
                </c:pt>
                <c:pt idx="525">
                  <c:v>0.61444299999999996</c:v>
                </c:pt>
                <c:pt idx="526">
                  <c:v>0.61444299999999996</c:v>
                </c:pt>
                <c:pt idx="527">
                  <c:v>0.61444299999999996</c:v>
                </c:pt>
                <c:pt idx="528">
                  <c:v>0.61373200000000006</c:v>
                </c:pt>
                <c:pt idx="529">
                  <c:v>0.61373200000000006</c:v>
                </c:pt>
                <c:pt idx="530">
                  <c:v>0.61409199999999997</c:v>
                </c:pt>
                <c:pt idx="531">
                  <c:v>0.61409199999999997</c:v>
                </c:pt>
                <c:pt idx="532">
                  <c:v>0.61409199999999997</c:v>
                </c:pt>
                <c:pt idx="533">
                  <c:v>0.61409199999999997</c:v>
                </c:pt>
                <c:pt idx="534">
                  <c:v>0.61409199999999997</c:v>
                </c:pt>
                <c:pt idx="535">
                  <c:v>0.61409199999999997</c:v>
                </c:pt>
                <c:pt idx="536">
                  <c:v>0.61409199999999997</c:v>
                </c:pt>
                <c:pt idx="537">
                  <c:v>0.61409199999999997</c:v>
                </c:pt>
                <c:pt idx="538">
                  <c:v>0.616676</c:v>
                </c:pt>
                <c:pt idx="539">
                  <c:v>0.616676</c:v>
                </c:pt>
                <c:pt idx="540">
                  <c:v>0.61655700000000002</c:v>
                </c:pt>
                <c:pt idx="541">
                  <c:v>0.61655700000000002</c:v>
                </c:pt>
                <c:pt idx="542">
                  <c:v>0.616039</c:v>
                </c:pt>
                <c:pt idx="543">
                  <c:v>0.616039</c:v>
                </c:pt>
                <c:pt idx="544">
                  <c:v>0.616039</c:v>
                </c:pt>
                <c:pt idx="545">
                  <c:v>0.616039</c:v>
                </c:pt>
                <c:pt idx="546">
                  <c:v>0.61514000000000002</c:v>
                </c:pt>
                <c:pt idx="547">
                  <c:v>0.61514000000000002</c:v>
                </c:pt>
                <c:pt idx="548">
                  <c:v>0.61477199999999999</c:v>
                </c:pt>
                <c:pt idx="549">
                  <c:v>0.61477199999999999</c:v>
                </c:pt>
                <c:pt idx="550">
                  <c:v>0.61477199999999999</c:v>
                </c:pt>
                <c:pt idx="551">
                  <c:v>0.61477199999999999</c:v>
                </c:pt>
                <c:pt idx="552">
                  <c:v>0.61477199999999999</c:v>
                </c:pt>
                <c:pt idx="553">
                  <c:v>0.61477199999999999</c:v>
                </c:pt>
                <c:pt idx="554">
                  <c:v>0.61399000000000004</c:v>
                </c:pt>
                <c:pt idx="555">
                  <c:v>0.61399000000000004</c:v>
                </c:pt>
                <c:pt idx="556">
                  <c:v>0.61399000000000004</c:v>
                </c:pt>
                <c:pt idx="557">
                  <c:v>0.61399000000000004</c:v>
                </c:pt>
                <c:pt idx="558">
                  <c:v>0.61399000000000004</c:v>
                </c:pt>
                <c:pt idx="559">
                  <c:v>0.61399000000000004</c:v>
                </c:pt>
                <c:pt idx="560">
                  <c:v>0.61399000000000004</c:v>
                </c:pt>
                <c:pt idx="561">
                  <c:v>0.61399000000000004</c:v>
                </c:pt>
                <c:pt idx="562">
                  <c:v>0.61203300000000005</c:v>
                </c:pt>
                <c:pt idx="563">
                  <c:v>0.61203300000000005</c:v>
                </c:pt>
                <c:pt idx="564">
                  <c:v>0.61203300000000005</c:v>
                </c:pt>
                <c:pt idx="565">
                  <c:v>0.61201499999999998</c:v>
                </c:pt>
                <c:pt idx="566">
                  <c:v>0.61210699999999996</c:v>
                </c:pt>
                <c:pt idx="567">
                  <c:v>0.61210699999999996</c:v>
                </c:pt>
                <c:pt idx="568">
                  <c:v>0.61210699999999996</c:v>
                </c:pt>
                <c:pt idx="569">
                  <c:v>0.61209800000000003</c:v>
                </c:pt>
                <c:pt idx="570">
                  <c:v>0.61209800000000003</c:v>
                </c:pt>
                <c:pt idx="571">
                  <c:v>0.61209800000000003</c:v>
                </c:pt>
                <c:pt idx="572">
                  <c:v>0.61150000000000004</c:v>
                </c:pt>
                <c:pt idx="573">
                  <c:v>0.61150000000000004</c:v>
                </c:pt>
                <c:pt idx="574">
                  <c:v>0.610626</c:v>
                </c:pt>
                <c:pt idx="575">
                  <c:v>0.610626</c:v>
                </c:pt>
                <c:pt idx="576">
                  <c:v>0.60997800000000002</c:v>
                </c:pt>
                <c:pt idx="577">
                  <c:v>0.60965800000000003</c:v>
                </c:pt>
                <c:pt idx="578">
                  <c:v>0.60965800000000003</c:v>
                </c:pt>
                <c:pt idx="579">
                  <c:v>0.60913799999999996</c:v>
                </c:pt>
                <c:pt idx="580">
                  <c:v>0.60913799999999996</c:v>
                </c:pt>
                <c:pt idx="581">
                  <c:v>0.60879000000000005</c:v>
                </c:pt>
                <c:pt idx="582">
                  <c:v>0.608761</c:v>
                </c:pt>
                <c:pt idx="583">
                  <c:v>0.608761</c:v>
                </c:pt>
                <c:pt idx="584">
                  <c:v>0.608761</c:v>
                </c:pt>
                <c:pt idx="585">
                  <c:v>0.60840700000000003</c:v>
                </c:pt>
                <c:pt idx="586">
                  <c:v>0.60840700000000003</c:v>
                </c:pt>
                <c:pt idx="587">
                  <c:v>0.60840700000000003</c:v>
                </c:pt>
                <c:pt idx="588">
                  <c:v>0.60832399999999998</c:v>
                </c:pt>
                <c:pt idx="589">
                  <c:v>0.60832399999999998</c:v>
                </c:pt>
                <c:pt idx="590">
                  <c:v>0.60832399999999998</c:v>
                </c:pt>
                <c:pt idx="591">
                  <c:v>0.60879099999999997</c:v>
                </c:pt>
                <c:pt idx="592">
                  <c:v>0.60879099999999997</c:v>
                </c:pt>
                <c:pt idx="593">
                  <c:v>0.609155</c:v>
                </c:pt>
                <c:pt idx="594">
                  <c:v>0.609155</c:v>
                </c:pt>
                <c:pt idx="595">
                  <c:v>0.609155</c:v>
                </c:pt>
                <c:pt idx="596">
                  <c:v>0.609155</c:v>
                </c:pt>
                <c:pt idx="597">
                  <c:v>0.60947600000000002</c:v>
                </c:pt>
                <c:pt idx="598">
                  <c:v>0.60947600000000002</c:v>
                </c:pt>
                <c:pt idx="599">
                  <c:v>0.60947600000000002</c:v>
                </c:pt>
                <c:pt idx="600">
                  <c:v>0.60947600000000002</c:v>
                </c:pt>
                <c:pt idx="601">
                  <c:v>0.60944399999999999</c:v>
                </c:pt>
                <c:pt idx="602">
                  <c:v>0.60944399999999999</c:v>
                </c:pt>
                <c:pt idx="603">
                  <c:v>0.60944399999999999</c:v>
                </c:pt>
                <c:pt idx="604">
                  <c:v>0.60944399999999999</c:v>
                </c:pt>
                <c:pt idx="605">
                  <c:v>0.60862799999999995</c:v>
                </c:pt>
                <c:pt idx="606">
                  <c:v>0.60862799999999995</c:v>
                </c:pt>
                <c:pt idx="607">
                  <c:v>0.60862799999999995</c:v>
                </c:pt>
                <c:pt idx="608">
                  <c:v>0.60687100000000005</c:v>
                </c:pt>
                <c:pt idx="609">
                  <c:v>0.60687100000000005</c:v>
                </c:pt>
                <c:pt idx="610">
                  <c:v>0.60687100000000005</c:v>
                </c:pt>
                <c:pt idx="611">
                  <c:v>0.60687100000000005</c:v>
                </c:pt>
                <c:pt idx="612">
                  <c:v>0.60605500000000001</c:v>
                </c:pt>
                <c:pt idx="613">
                  <c:v>0.60605500000000001</c:v>
                </c:pt>
                <c:pt idx="614">
                  <c:v>0.60605500000000001</c:v>
                </c:pt>
                <c:pt idx="615">
                  <c:v>0.60588900000000001</c:v>
                </c:pt>
                <c:pt idx="616">
                  <c:v>0.60588900000000001</c:v>
                </c:pt>
                <c:pt idx="617">
                  <c:v>0.60603899999999999</c:v>
                </c:pt>
                <c:pt idx="618">
                  <c:v>0.60603899999999999</c:v>
                </c:pt>
                <c:pt idx="619">
                  <c:v>0.60603899999999999</c:v>
                </c:pt>
                <c:pt idx="620">
                  <c:v>0.60603899999999999</c:v>
                </c:pt>
                <c:pt idx="621">
                  <c:v>0.60656299999999996</c:v>
                </c:pt>
                <c:pt idx="622">
                  <c:v>0.60656299999999996</c:v>
                </c:pt>
                <c:pt idx="623">
                  <c:v>0.60656299999999996</c:v>
                </c:pt>
                <c:pt idx="624">
                  <c:v>0.60656299999999996</c:v>
                </c:pt>
                <c:pt idx="625">
                  <c:v>0.60696600000000001</c:v>
                </c:pt>
                <c:pt idx="626">
                  <c:v>0.60696600000000001</c:v>
                </c:pt>
                <c:pt idx="627">
                  <c:v>0.60696600000000001</c:v>
                </c:pt>
                <c:pt idx="628">
                  <c:v>0.60696600000000001</c:v>
                </c:pt>
                <c:pt idx="629">
                  <c:v>0.60696600000000001</c:v>
                </c:pt>
                <c:pt idx="630">
                  <c:v>0.60696600000000001</c:v>
                </c:pt>
                <c:pt idx="631">
                  <c:v>0.60696600000000001</c:v>
                </c:pt>
                <c:pt idx="632">
                  <c:v>0.60696600000000001</c:v>
                </c:pt>
                <c:pt idx="633">
                  <c:v>0.60696600000000001</c:v>
                </c:pt>
                <c:pt idx="634">
                  <c:v>0.60696600000000001</c:v>
                </c:pt>
                <c:pt idx="635">
                  <c:v>0.60696600000000001</c:v>
                </c:pt>
                <c:pt idx="636">
                  <c:v>0.60696600000000001</c:v>
                </c:pt>
                <c:pt idx="637">
                  <c:v>0.60696600000000001</c:v>
                </c:pt>
                <c:pt idx="638">
                  <c:v>0.60696600000000001</c:v>
                </c:pt>
                <c:pt idx="639">
                  <c:v>0.60696600000000001</c:v>
                </c:pt>
                <c:pt idx="640">
                  <c:v>0.60696600000000001</c:v>
                </c:pt>
                <c:pt idx="641">
                  <c:v>0.60696600000000001</c:v>
                </c:pt>
                <c:pt idx="642">
                  <c:v>0.60504999999999998</c:v>
                </c:pt>
                <c:pt idx="643">
                  <c:v>0.60504999999999998</c:v>
                </c:pt>
                <c:pt idx="644">
                  <c:v>0.60504999999999998</c:v>
                </c:pt>
                <c:pt idx="645">
                  <c:v>0.60496499999999997</c:v>
                </c:pt>
                <c:pt idx="646">
                  <c:v>0.60496499999999997</c:v>
                </c:pt>
                <c:pt idx="647">
                  <c:v>0.60496499999999997</c:v>
                </c:pt>
                <c:pt idx="648">
                  <c:v>0.60496499999999997</c:v>
                </c:pt>
                <c:pt idx="649">
                  <c:v>0.60496499999999997</c:v>
                </c:pt>
                <c:pt idx="650">
                  <c:v>0.60496499999999997</c:v>
                </c:pt>
                <c:pt idx="651">
                  <c:v>0.60496499999999997</c:v>
                </c:pt>
                <c:pt idx="652">
                  <c:v>0.60542499999999999</c:v>
                </c:pt>
                <c:pt idx="653">
                  <c:v>0.60542499999999999</c:v>
                </c:pt>
                <c:pt idx="654">
                  <c:v>0.60542499999999999</c:v>
                </c:pt>
                <c:pt idx="655">
                  <c:v>0.60542499999999999</c:v>
                </c:pt>
                <c:pt idx="656">
                  <c:v>0.606267</c:v>
                </c:pt>
                <c:pt idx="657">
                  <c:v>0.606267</c:v>
                </c:pt>
                <c:pt idx="658">
                  <c:v>0.606267</c:v>
                </c:pt>
                <c:pt idx="659">
                  <c:v>0.606267</c:v>
                </c:pt>
                <c:pt idx="660">
                  <c:v>0.606267</c:v>
                </c:pt>
                <c:pt idx="661">
                  <c:v>0.606267</c:v>
                </c:pt>
                <c:pt idx="662">
                  <c:v>0.606267</c:v>
                </c:pt>
                <c:pt idx="663">
                  <c:v>0.606267</c:v>
                </c:pt>
                <c:pt idx="664">
                  <c:v>0.606267</c:v>
                </c:pt>
                <c:pt idx="665">
                  <c:v>0.608348</c:v>
                </c:pt>
                <c:pt idx="666">
                  <c:v>0.608348</c:v>
                </c:pt>
                <c:pt idx="667">
                  <c:v>0.608348</c:v>
                </c:pt>
                <c:pt idx="668">
                  <c:v>0.608348</c:v>
                </c:pt>
                <c:pt idx="669">
                  <c:v>0.608348</c:v>
                </c:pt>
                <c:pt idx="670">
                  <c:v>0.608348</c:v>
                </c:pt>
                <c:pt idx="671">
                  <c:v>0.61072899999999997</c:v>
                </c:pt>
                <c:pt idx="672">
                  <c:v>0.61087000000000002</c:v>
                </c:pt>
                <c:pt idx="673">
                  <c:v>0.61065100000000005</c:v>
                </c:pt>
                <c:pt idx="674">
                  <c:v>0.61065100000000005</c:v>
                </c:pt>
                <c:pt idx="675">
                  <c:v>0.61010399999999998</c:v>
                </c:pt>
                <c:pt idx="676">
                  <c:v>0.61010399999999998</c:v>
                </c:pt>
                <c:pt idx="677">
                  <c:v>0.61010399999999998</c:v>
                </c:pt>
                <c:pt idx="678">
                  <c:v>0.60891399999999996</c:v>
                </c:pt>
                <c:pt idx="679">
                  <c:v>0.60891399999999996</c:v>
                </c:pt>
                <c:pt idx="680">
                  <c:v>0.60832799999999998</c:v>
                </c:pt>
                <c:pt idx="681">
                  <c:v>0.60832799999999998</c:v>
                </c:pt>
                <c:pt idx="682">
                  <c:v>0.60819199999999995</c:v>
                </c:pt>
                <c:pt idx="683">
                  <c:v>0.60819199999999995</c:v>
                </c:pt>
                <c:pt idx="684">
                  <c:v>0.60856100000000002</c:v>
                </c:pt>
                <c:pt idx="685">
                  <c:v>0.60877899999999996</c:v>
                </c:pt>
                <c:pt idx="686">
                  <c:v>0.60877899999999996</c:v>
                </c:pt>
                <c:pt idx="687">
                  <c:v>0.60877899999999996</c:v>
                </c:pt>
                <c:pt idx="688">
                  <c:v>0.60918799999999995</c:v>
                </c:pt>
                <c:pt idx="689">
                  <c:v>0.60918799999999995</c:v>
                </c:pt>
                <c:pt idx="690">
                  <c:v>0.60918499999999998</c:v>
                </c:pt>
                <c:pt idx="691">
                  <c:v>0.60918499999999998</c:v>
                </c:pt>
                <c:pt idx="692">
                  <c:v>0.60918499999999998</c:v>
                </c:pt>
                <c:pt idx="693">
                  <c:v>0.60903200000000002</c:v>
                </c:pt>
                <c:pt idx="694">
                  <c:v>0.60903200000000002</c:v>
                </c:pt>
                <c:pt idx="695">
                  <c:v>0.60903200000000002</c:v>
                </c:pt>
                <c:pt idx="696">
                  <c:v>0.60955999999999999</c:v>
                </c:pt>
                <c:pt idx="697">
                  <c:v>0.60955999999999999</c:v>
                </c:pt>
                <c:pt idx="698">
                  <c:v>0.609958</c:v>
                </c:pt>
                <c:pt idx="699">
                  <c:v>0.609958</c:v>
                </c:pt>
                <c:pt idx="700">
                  <c:v>0.61089599999999999</c:v>
                </c:pt>
                <c:pt idx="701">
                  <c:v>0.61221499999999995</c:v>
                </c:pt>
                <c:pt idx="702">
                  <c:v>0.61273200000000005</c:v>
                </c:pt>
                <c:pt idx="703">
                  <c:v>0.61327100000000001</c:v>
                </c:pt>
                <c:pt idx="704">
                  <c:v>0.61327100000000001</c:v>
                </c:pt>
                <c:pt idx="705">
                  <c:v>0.61343099999999995</c:v>
                </c:pt>
                <c:pt idx="706">
                  <c:v>0.61343099999999995</c:v>
                </c:pt>
                <c:pt idx="707">
                  <c:v>0.61343099999999995</c:v>
                </c:pt>
                <c:pt idx="708">
                  <c:v>0.61369799999999997</c:v>
                </c:pt>
                <c:pt idx="709">
                  <c:v>0.61369799999999997</c:v>
                </c:pt>
                <c:pt idx="710">
                  <c:v>0.61369799999999997</c:v>
                </c:pt>
                <c:pt idx="711">
                  <c:v>0.61437699999999995</c:v>
                </c:pt>
                <c:pt idx="712">
                  <c:v>0.61437699999999995</c:v>
                </c:pt>
                <c:pt idx="713">
                  <c:v>0.61476200000000003</c:v>
                </c:pt>
                <c:pt idx="714">
                  <c:v>0.61476200000000003</c:v>
                </c:pt>
                <c:pt idx="715">
                  <c:v>0.61474700000000004</c:v>
                </c:pt>
                <c:pt idx="716">
                  <c:v>0.61474700000000004</c:v>
                </c:pt>
                <c:pt idx="717">
                  <c:v>0.61474700000000004</c:v>
                </c:pt>
                <c:pt idx="718">
                  <c:v>0.61430499999999999</c:v>
                </c:pt>
                <c:pt idx="719">
                  <c:v>0.61430499999999999</c:v>
                </c:pt>
                <c:pt idx="720">
                  <c:v>0.61448899999999995</c:v>
                </c:pt>
                <c:pt idx="721">
                  <c:v>0.61448899999999995</c:v>
                </c:pt>
                <c:pt idx="722">
                  <c:v>0.61494700000000002</c:v>
                </c:pt>
                <c:pt idx="723">
                  <c:v>0.61494700000000002</c:v>
                </c:pt>
                <c:pt idx="724">
                  <c:v>0.61494700000000002</c:v>
                </c:pt>
                <c:pt idx="725">
                  <c:v>0.61494700000000002</c:v>
                </c:pt>
                <c:pt idx="726">
                  <c:v>0.61514100000000005</c:v>
                </c:pt>
                <c:pt idx="727">
                  <c:v>0.61514100000000005</c:v>
                </c:pt>
                <c:pt idx="728">
                  <c:v>0.61517299999999997</c:v>
                </c:pt>
                <c:pt idx="729">
                  <c:v>0.61517299999999997</c:v>
                </c:pt>
                <c:pt idx="730">
                  <c:v>0.61517299999999997</c:v>
                </c:pt>
                <c:pt idx="731">
                  <c:v>0.61517299999999997</c:v>
                </c:pt>
                <c:pt idx="732">
                  <c:v>0.61517299999999997</c:v>
                </c:pt>
                <c:pt idx="733">
                  <c:v>0.61619100000000004</c:v>
                </c:pt>
                <c:pt idx="734">
                  <c:v>0.61619100000000004</c:v>
                </c:pt>
                <c:pt idx="735">
                  <c:v>0.61619100000000004</c:v>
                </c:pt>
                <c:pt idx="736">
                  <c:v>0.61614500000000005</c:v>
                </c:pt>
                <c:pt idx="737">
                  <c:v>0.61614500000000005</c:v>
                </c:pt>
                <c:pt idx="738">
                  <c:v>0.61614500000000005</c:v>
                </c:pt>
                <c:pt idx="739">
                  <c:v>0.61614500000000005</c:v>
                </c:pt>
                <c:pt idx="740">
                  <c:v>0.61614500000000005</c:v>
                </c:pt>
                <c:pt idx="741">
                  <c:v>0.61614500000000005</c:v>
                </c:pt>
                <c:pt idx="742">
                  <c:v>0.61666399999999999</c:v>
                </c:pt>
                <c:pt idx="743">
                  <c:v>0.61666399999999999</c:v>
                </c:pt>
                <c:pt idx="744">
                  <c:v>0.61666399999999999</c:v>
                </c:pt>
                <c:pt idx="745">
                  <c:v>0.61666399999999999</c:v>
                </c:pt>
                <c:pt idx="746">
                  <c:v>0.61666399999999999</c:v>
                </c:pt>
                <c:pt idx="747">
                  <c:v>0.61666399999999999</c:v>
                </c:pt>
                <c:pt idx="748">
                  <c:v>0.61666399999999999</c:v>
                </c:pt>
                <c:pt idx="749">
                  <c:v>0.61666399999999999</c:v>
                </c:pt>
                <c:pt idx="750">
                  <c:v>0.61666399999999999</c:v>
                </c:pt>
                <c:pt idx="751">
                  <c:v>0.61666399999999999</c:v>
                </c:pt>
                <c:pt idx="752">
                  <c:v>0.61666399999999999</c:v>
                </c:pt>
                <c:pt idx="753">
                  <c:v>0.61775199999999997</c:v>
                </c:pt>
                <c:pt idx="754">
                  <c:v>0.61775199999999997</c:v>
                </c:pt>
                <c:pt idx="755">
                  <c:v>0.61775199999999997</c:v>
                </c:pt>
                <c:pt idx="756">
                  <c:v>0.61775199999999997</c:v>
                </c:pt>
                <c:pt idx="757">
                  <c:v>0.61775199999999997</c:v>
                </c:pt>
                <c:pt idx="758">
                  <c:v>0.61775199999999997</c:v>
                </c:pt>
                <c:pt idx="759">
                  <c:v>0.61724400000000001</c:v>
                </c:pt>
                <c:pt idx="760">
                  <c:v>0.61724400000000001</c:v>
                </c:pt>
                <c:pt idx="761">
                  <c:v>0.61724400000000001</c:v>
                </c:pt>
                <c:pt idx="762">
                  <c:v>0.61724400000000001</c:v>
                </c:pt>
                <c:pt idx="763">
                  <c:v>0.61651800000000001</c:v>
                </c:pt>
                <c:pt idx="764">
                  <c:v>0.61651800000000001</c:v>
                </c:pt>
                <c:pt idx="765">
                  <c:v>0.61651800000000001</c:v>
                </c:pt>
                <c:pt idx="766">
                  <c:v>0.61651800000000001</c:v>
                </c:pt>
                <c:pt idx="767">
                  <c:v>0.61651800000000001</c:v>
                </c:pt>
                <c:pt idx="768">
                  <c:v>0.61651800000000001</c:v>
                </c:pt>
                <c:pt idx="769">
                  <c:v>0.61651800000000001</c:v>
                </c:pt>
                <c:pt idx="770">
                  <c:v>0.61494599999999999</c:v>
                </c:pt>
                <c:pt idx="771">
                  <c:v>0.61494599999999999</c:v>
                </c:pt>
                <c:pt idx="772">
                  <c:v>0.61494599999999999</c:v>
                </c:pt>
                <c:pt idx="773">
                  <c:v>0.61494599999999999</c:v>
                </c:pt>
                <c:pt idx="774">
                  <c:v>0.61413799999999996</c:v>
                </c:pt>
                <c:pt idx="775">
                  <c:v>0.61413799999999996</c:v>
                </c:pt>
                <c:pt idx="776">
                  <c:v>0.61413799999999996</c:v>
                </c:pt>
                <c:pt idx="777">
                  <c:v>0.61413799999999996</c:v>
                </c:pt>
                <c:pt idx="778">
                  <c:v>0.61413799999999996</c:v>
                </c:pt>
                <c:pt idx="779">
                  <c:v>0.61413799999999996</c:v>
                </c:pt>
                <c:pt idx="780">
                  <c:v>0.61413799999999996</c:v>
                </c:pt>
                <c:pt idx="781">
                  <c:v>0.61328000000000005</c:v>
                </c:pt>
                <c:pt idx="782">
                  <c:v>0.61328000000000005</c:v>
                </c:pt>
                <c:pt idx="783">
                  <c:v>0.61328000000000005</c:v>
                </c:pt>
                <c:pt idx="784">
                  <c:v>0.61311599999999999</c:v>
                </c:pt>
                <c:pt idx="785">
                  <c:v>0.61311599999999999</c:v>
                </c:pt>
                <c:pt idx="786">
                  <c:v>0.61311599999999999</c:v>
                </c:pt>
                <c:pt idx="787">
                  <c:v>0.61311599999999999</c:v>
                </c:pt>
                <c:pt idx="788">
                  <c:v>0.61311599999999999</c:v>
                </c:pt>
                <c:pt idx="789">
                  <c:v>0.61330700000000005</c:v>
                </c:pt>
                <c:pt idx="790">
                  <c:v>0.61330700000000005</c:v>
                </c:pt>
                <c:pt idx="791">
                  <c:v>0.61371200000000004</c:v>
                </c:pt>
                <c:pt idx="792">
                  <c:v>0.61371200000000004</c:v>
                </c:pt>
                <c:pt idx="793">
                  <c:v>0.61371200000000004</c:v>
                </c:pt>
                <c:pt idx="794">
                  <c:v>0.61431999999999998</c:v>
                </c:pt>
                <c:pt idx="795">
                  <c:v>0.61431999999999998</c:v>
                </c:pt>
                <c:pt idx="796">
                  <c:v>0.61431999999999998</c:v>
                </c:pt>
                <c:pt idx="797">
                  <c:v>0.61431999999999998</c:v>
                </c:pt>
                <c:pt idx="798">
                  <c:v>0.61454299999999995</c:v>
                </c:pt>
                <c:pt idx="799">
                  <c:v>0.61454299999999995</c:v>
                </c:pt>
                <c:pt idx="800">
                  <c:v>0.61454299999999995</c:v>
                </c:pt>
                <c:pt idx="801">
                  <c:v>0.61454299999999995</c:v>
                </c:pt>
                <c:pt idx="802">
                  <c:v>0.61454299999999995</c:v>
                </c:pt>
                <c:pt idx="803">
                  <c:v>0.61443700000000001</c:v>
                </c:pt>
                <c:pt idx="804">
                  <c:v>0.61443700000000001</c:v>
                </c:pt>
                <c:pt idx="805">
                  <c:v>0.61443700000000001</c:v>
                </c:pt>
                <c:pt idx="806">
                  <c:v>0.61397400000000002</c:v>
                </c:pt>
                <c:pt idx="807">
                  <c:v>0.61397400000000002</c:v>
                </c:pt>
                <c:pt idx="808">
                  <c:v>0.61397400000000002</c:v>
                </c:pt>
                <c:pt idx="809">
                  <c:v>0.61322399999999999</c:v>
                </c:pt>
                <c:pt idx="810">
                  <c:v>0.61322399999999999</c:v>
                </c:pt>
                <c:pt idx="811">
                  <c:v>0.61322399999999999</c:v>
                </c:pt>
                <c:pt idx="812">
                  <c:v>0.61322399999999999</c:v>
                </c:pt>
                <c:pt idx="813">
                  <c:v>0.61271399999999998</c:v>
                </c:pt>
                <c:pt idx="814">
                  <c:v>0.61271399999999998</c:v>
                </c:pt>
                <c:pt idx="815">
                  <c:v>0.61271399999999998</c:v>
                </c:pt>
                <c:pt idx="816">
                  <c:v>0.61271399999999998</c:v>
                </c:pt>
                <c:pt idx="817">
                  <c:v>0.61271399999999998</c:v>
                </c:pt>
                <c:pt idx="818">
                  <c:v>0.61231800000000003</c:v>
                </c:pt>
                <c:pt idx="819">
                  <c:v>0.61231800000000003</c:v>
                </c:pt>
                <c:pt idx="820">
                  <c:v>0.61231800000000003</c:v>
                </c:pt>
                <c:pt idx="821">
                  <c:v>0.61197400000000002</c:v>
                </c:pt>
                <c:pt idx="822">
                  <c:v>0.61179600000000001</c:v>
                </c:pt>
                <c:pt idx="823">
                  <c:v>0.61179600000000001</c:v>
                </c:pt>
                <c:pt idx="824">
                  <c:v>0.61199899999999996</c:v>
                </c:pt>
                <c:pt idx="825">
                  <c:v>0.61199899999999996</c:v>
                </c:pt>
                <c:pt idx="826">
                  <c:v>0.61199899999999996</c:v>
                </c:pt>
                <c:pt idx="827">
                  <c:v>0.61199899999999996</c:v>
                </c:pt>
                <c:pt idx="828">
                  <c:v>0.61199899999999996</c:v>
                </c:pt>
                <c:pt idx="829">
                  <c:v>0.61199899999999996</c:v>
                </c:pt>
                <c:pt idx="830">
                  <c:v>0.61199899999999996</c:v>
                </c:pt>
                <c:pt idx="831">
                  <c:v>0.61199899999999996</c:v>
                </c:pt>
                <c:pt idx="832">
                  <c:v>0.61291200000000001</c:v>
                </c:pt>
                <c:pt idx="833">
                  <c:v>0.61291200000000001</c:v>
                </c:pt>
                <c:pt idx="834">
                  <c:v>0.61291200000000001</c:v>
                </c:pt>
                <c:pt idx="835">
                  <c:v>0.61291200000000001</c:v>
                </c:pt>
                <c:pt idx="836">
                  <c:v>0.61291200000000001</c:v>
                </c:pt>
                <c:pt idx="837">
                  <c:v>0.61312900000000004</c:v>
                </c:pt>
                <c:pt idx="838">
                  <c:v>0.61312900000000004</c:v>
                </c:pt>
                <c:pt idx="839">
                  <c:v>0.61312900000000004</c:v>
                </c:pt>
                <c:pt idx="840">
                  <c:v>0.61312900000000004</c:v>
                </c:pt>
                <c:pt idx="841">
                  <c:v>0.61312900000000004</c:v>
                </c:pt>
                <c:pt idx="842">
                  <c:v>0.61312900000000004</c:v>
                </c:pt>
                <c:pt idx="843">
                  <c:v>0.61312900000000004</c:v>
                </c:pt>
                <c:pt idx="844">
                  <c:v>0.61312900000000004</c:v>
                </c:pt>
                <c:pt idx="845">
                  <c:v>0.61312900000000004</c:v>
                </c:pt>
                <c:pt idx="846">
                  <c:v>0.61191600000000002</c:v>
                </c:pt>
                <c:pt idx="847">
                  <c:v>0.61191600000000002</c:v>
                </c:pt>
                <c:pt idx="848">
                  <c:v>0.61191600000000002</c:v>
                </c:pt>
                <c:pt idx="849">
                  <c:v>0.61191600000000002</c:v>
                </c:pt>
                <c:pt idx="850">
                  <c:v>0.61191600000000002</c:v>
                </c:pt>
                <c:pt idx="851">
                  <c:v>0.61191600000000002</c:v>
                </c:pt>
                <c:pt idx="852">
                  <c:v>0.61191600000000002</c:v>
                </c:pt>
                <c:pt idx="853">
                  <c:v>0.61191600000000002</c:v>
                </c:pt>
                <c:pt idx="854">
                  <c:v>0.61191600000000002</c:v>
                </c:pt>
                <c:pt idx="855">
                  <c:v>0.61210600000000004</c:v>
                </c:pt>
                <c:pt idx="856">
                  <c:v>0.61182700000000001</c:v>
                </c:pt>
                <c:pt idx="857">
                  <c:v>0.61182700000000001</c:v>
                </c:pt>
                <c:pt idx="858">
                  <c:v>0.61013899999999999</c:v>
                </c:pt>
                <c:pt idx="859">
                  <c:v>0.61013899999999999</c:v>
                </c:pt>
                <c:pt idx="860">
                  <c:v>0.61013899999999999</c:v>
                </c:pt>
                <c:pt idx="861">
                  <c:v>0.60849600000000004</c:v>
                </c:pt>
                <c:pt idx="862">
                  <c:v>0.60849600000000004</c:v>
                </c:pt>
                <c:pt idx="863">
                  <c:v>0.60758299999999998</c:v>
                </c:pt>
                <c:pt idx="864">
                  <c:v>0.60758299999999998</c:v>
                </c:pt>
                <c:pt idx="865">
                  <c:v>0.60678900000000002</c:v>
                </c:pt>
                <c:pt idx="866">
                  <c:v>0.60678900000000002</c:v>
                </c:pt>
                <c:pt idx="867">
                  <c:v>0.60637600000000003</c:v>
                </c:pt>
                <c:pt idx="868">
                  <c:v>0.60637600000000003</c:v>
                </c:pt>
                <c:pt idx="869">
                  <c:v>0.60628899999999997</c:v>
                </c:pt>
                <c:pt idx="870">
                  <c:v>0.60628899999999997</c:v>
                </c:pt>
                <c:pt idx="871">
                  <c:v>0.60628899999999997</c:v>
                </c:pt>
                <c:pt idx="872">
                  <c:v>0.60628899999999997</c:v>
                </c:pt>
                <c:pt idx="873">
                  <c:v>0.60628400000000005</c:v>
                </c:pt>
                <c:pt idx="874">
                  <c:v>0.60628400000000005</c:v>
                </c:pt>
                <c:pt idx="875">
                  <c:v>0.60602100000000003</c:v>
                </c:pt>
                <c:pt idx="876">
                  <c:v>0.60602100000000003</c:v>
                </c:pt>
                <c:pt idx="877">
                  <c:v>0.60549500000000001</c:v>
                </c:pt>
                <c:pt idx="878">
                  <c:v>0.60549500000000001</c:v>
                </c:pt>
                <c:pt idx="879">
                  <c:v>0.60549500000000001</c:v>
                </c:pt>
                <c:pt idx="880">
                  <c:v>0.60506400000000005</c:v>
                </c:pt>
                <c:pt idx="881">
                  <c:v>0.60506400000000005</c:v>
                </c:pt>
                <c:pt idx="882">
                  <c:v>0.60506400000000005</c:v>
                </c:pt>
                <c:pt idx="883">
                  <c:v>0.60506400000000005</c:v>
                </c:pt>
                <c:pt idx="884">
                  <c:v>0.60506400000000005</c:v>
                </c:pt>
                <c:pt idx="885">
                  <c:v>0.60450000000000004</c:v>
                </c:pt>
                <c:pt idx="886">
                  <c:v>0.60450000000000004</c:v>
                </c:pt>
                <c:pt idx="887">
                  <c:v>0.60450000000000004</c:v>
                </c:pt>
                <c:pt idx="888">
                  <c:v>0.60450000000000004</c:v>
                </c:pt>
                <c:pt idx="889">
                  <c:v>0.60450000000000004</c:v>
                </c:pt>
                <c:pt idx="890">
                  <c:v>0.60419500000000004</c:v>
                </c:pt>
                <c:pt idx="891">
                  <c:v>0.60419500000000004</c:v>
                </c:pt>
                <c:pt idx="892">
                  <c:v>0.60372099999999995</c:v>
                </c:pt>
                <c:pt idx="893">
                  <c:v>0.60372099999999995</c:v>
                </c:pt>
                <c:pt idx="894">
                  <c:v>0.603518</c:v>
                </c:pt>
                <c:pt idx="895">
                  <c:v>0.603518</c:v>
                </c:pt>
                <c:pt idx="896">
                  <c:v>0.60371699999999995</c:v>
                </c:pt>
                <c:pt idx="897">
                  <c:v>0.60371699999999995</c:v>
                </c:pt>
                <c:pt idx="898">
                  <c:v>0.60371699999999995</c:v>
                </c:pt>
                <c:pt idx="899">
                  <c:v>0.60371699999999995</c:v>
                </c:pt>
                <c:pt idx="900">
                  <c:v>0.60371699999999995</c:v>
                </c:pt>
                <c:pt idx="901">
                  <c:v>0.60480199999999995</c:v>
                </c:pt>
                <c:pt idx="902">
                  <c:v>0.60480199999999995</c:v>
                </c:pt>
                <c:pt idx="903">
                  <c:v>0.60480199999999995</c:v>
                </c:pt>
                <c:pt idx="904">
                  <c:v>0.60480199999999995</c:v>
                </c:pt>
                <c:pt idx="905">
                  <c:v>0.60480199999999995</c:v>
                </c:pt>
                <c:pt idx="906">
                  <c:v>0.60480199999999995</c:v>
                </c:pt>
                <c:pt idx="907">
                  <c:v>0.60480199999999995</c:v>
                </c:pt>
                <c:pt idx="908">
                  <c:v>0.60480199999999995</c:v>
                </c:pt>
                <c:pt idx="909">
                  <c:v>0.60613799999999995</c:v>
                </c:pt>
                <c:pt idx="910">
                  <c:v>0.60613799999999995</c:v>
                </c:pt>
                <c:pt idx="911">
                  <c:v>0.60616000000000003</c:v>
                </c:pt>
                <c:pt idx="912">
                  <c:v>0.60616000000000003</c:v>
                </c:pt>
                <c:pt idx="913">
                  <c:v>0.60616000000000003</c:v>
                </c:pt>
                <c:pt idx="914">
                  <c:v>0.60579700000000003</c:v>
                </c:pt>
                <c:pt idx="915">
                  <c:v>0.60579700000000003</c:v>
                </c:pt>
                <c:pt idx="916">
                  <c:v>0.60579700000000003</c:v>
                </c:pt>
                <c:pt idx="917">
                  <c:v>0.60579700000000003</c:v>
                </c:pt>
                <c:pt idx="918">
                  <c:v>0.60576300000000005</c:v>
                </c:pt>
                <c:pt idx="919">
                  <c:v>0.60578200000000004</c:v>
                </c:pt>
                <c:pt idx="920">
                  <c:v>0.60578200000000004</c:v>
                </c:pt>
                <c:pt idx="921">
                  <c:v>0.60578200000000004</c:v>
                </c:pt>
                <c:pt idx="922">
                  <c:v>0.60546199999999994</c:v>
                </c:pt>
                <c:pt idx="923">
                  <c:v>0.60546199999999994</c:v>
                </c:pt>
                <c:pt idx="924">
                  <c:v>0.60546199999999994</c:v>
                </c:pt>
                <c:pt idx="925">
                  <c:v>0.60546199999999994</c:v>
                </c:pt>
                <c:pt idx="926">
                  <c:v>0.60546199999999994</c:v>
                </c:pt>
                <c:pt idx="927">
                  <c:v>0.60547499999999999</c:v>
                </c:pt>
                <c:pt idx="928">
                  <c:v>0.60547499999999999</c:v>
                </c:pt>
                <c:pt idx="929">
                  <c:v>0.60547499999999999</c:v>
                </c:pt>
                <c:pt idx="930">
                  <c:v>0.60547499999999999</c:v>
                </c:pt>
                <c:pt idx="931">
                  <c:v>0.605657</c:v>
                </c:pt>
                <c:pt idx="932">
                  <c:v>0.605657</c:v>
                </c:pt>
                <c:pt idx="933">
                  <c:v>0.60547499999999999</c:v>
                </c:pt>
                <c:pt idx="934">
                  <c:v>0.60523300000000002</c:v>
                </c:pt>
                <c:pt idx="935">
                  <c:v>0.60523300000000002</c:v>
                </c:pt>
                <c:pt idx="936">
                  <c:v>0.60523300000000002</c:v>
                </c:pt>
                <c:pt idx="937">
                  <c:v>0.60386799999999996</c:v>
                </c:pt>
                <c:pt idx="938">
                  <c:v>0.60386799999999996</c:v>
                </c:pt>
                <c:pt idx="939">
                  <c:v>0.60386799999999996</c:v>
                </c:pt>
                <c:pt idx="940">
                  <c:v>0.60356100000000001</c:v>
                </c:pt>
                <c:pt idx="941">
                  <c:v>0.60356100000000001</c:v>
                </c:pt>
                <c:pt idx="942">
                  <c:v>0.60356100000000001</c:v>
                </c:pt>
                <c:pt idx="943">
                  <c:v>0.60356100000000001</c:v>
                </c:pt>
                <c:pt idx="944">
                  <c:v>0.60344399999999998</c:v>
                </c:pt>
                <c:pt idx="945">
                  <c:v>0.60344399999999998</c:v>
                </c:pt>
                <c:pt idx="946">
                  <c:v>0.60344399999999998</c:v>
                </c:pt>
                <c:pt idx="947">
                  <c:v>0.60344399999999998</c:v>
                </c:pt>
                <c:pt idx="948">
                  <c:v>0.60344399999999998</c:v>
                </c:pt>
                <c:pt idx="949">
                  <c:v>0.60399099999999994</c:v>
                </c:pt>
                <c:pt idx="950">
                  <c:v>0.60399099999999994</c:v>
                </c:pt>
                <c:pt idx="951">
                  <c:v>0.60399099999999994</c:v>
                </c:pt>
                <c:pt idx="952">
                  <c:v>0.60399099999999994</c:v>
                </c:pt>
                <c:pt idx="953">
                  <c:v>0.60399099999999994</c:v>
                </c:pt>
                <c:pt idx="954">
                  <c:v>0.60349299999999995</c:v>
                </c:pt>
                <c:pt idx="955">
                  <c:v>0.60332399999999997</c:v>
                </c:pt>
                <c:pt idx="956">
                  <c:v>0.60241599999999995</c:v>
                </c:pt>
                <c:pt idx="957">
                  <c:v>0.60216199999999998</c:v>
                </c:pt>
                <c:pt idx="958">
                  <c:v>0.60216199999999998</c:v>
                </c:pt>
                <c:pt idx="959">
                  <c:v>0.60216199999999998</c:v>
                </c:pt>
                <c:pt idx="960">
                  <c:v>0.60216199999999998</c:v>
                </c:pt>
                <c:pt idx="961">
                  <c:v>0.60216199999999998</c:v>
                </c:pt>
                <c:pt idx="962">
                  <c:v>0.60216199999999998</c:v>
                </c:pt>
                <c:pt idx="963">
                  <c:v>0.60183200000000003</c:v>
                </c:pt>
                <c:pt idx="964">
                  <c:v>0.60183200000000003</c:v>
                </c:pt>
                <c:pt idx="965">
                  <c:v>0.60262899999999997</c:v>
                </c:pt>
                <c:pt idx="966">
                  <c:v>0.60267499999999996</c:v>
                </c:pt>
                <c:pt idx="967">
                  <c:v>0.60220799999999997</c:v>
                </c:pt>
                <c:pt idx="968">
                  <c:v>0.60220799999999997</c:v>
                </c:pt>
                <c:pt idx="969">
                  <c:v>0.60220799999999997</c:v>
                </c:pt>
                <c:pt idx="970">
                  <c:v>0.601078</c:v>
                </c:pt>
                <c:pt idx="971">
                  <c:v>0.601078</c:v>
                </c:pt>
                <c:pt idx="972">
                  <c:v>0.601078</c:v>
                </c:pt>
                <c:pt idx="973">
                  <c:v>0.60119599999999995</c:v>
                </c:pt>
                <c:pt idx="974">
                  <c:v>0.60119599999999995</c:v>
                </c:pt>
                <c:pt idx="975">
                  <c:v>0.60119599999999995</c:v>
                </c:pt>
                <c:pt idx="976">
                  <c:v>0.60119599999999995</c:v>
                </c:pt>
                <c:pt idx="977">
                  <c:v>0.60221899999999995</c:v>
                </c:pt>
                <c:pt idx="978">
                  <c:v>0.60226000000000002</c:v>
                </c:pt>
                <c:pt idx="979">
                  <c:v>0.60226000000000002</c:v>
                </c:pt>
                <c:pt idx="980">
                  <c:v>0.60179199999999999</c:v>
                </c:pt>
                <c:pt idx="981">
                  <c:v>0.60179199999999999</c:v>
                </c:pt>
                <c:pt idx="982">
                  <c:v>0.60179199999999999</c:v>
                </c:pt>
                <c:pt idx="983">
                  <c:v>0.60118300000000002</c:v>
                </c:pt>
                <c:pt idx="984">
                  <c:v>0.60124</c:v>
                </c:pt>
                <c:pt idx="985">
                  <c:v>0.60124</c:v>
                </c:pt>
                <c:pt idx="986">
                  <c:v>0.60132399999999997</c:v>
                </c:pt>
                <c:pt idx="987">
                  <c:v>0.60132399999999997</c:v>
                </c:pt>
                <c:pt idx="988">
                  <c:v>0.60133300000000001</c:v>
                </c:pt>
                <c:pt idx="989">
                  <c:v>0.60133300000000001</c:v>
                </c:pt>
                <c:pt idx="990">
                  <c:v>0.60078600000000004</c:v>
                </c:pt>
                <c:pt idx="991">
                  <c:v>0.60042899999999999</c:v>
                </c:pt>
                <c:pt idx="992">
                  <c:v>0.60042899999999999</c:v>
                </c:pt>
                <c:pt idx="993">
                  <c:v>0.60042899999999999</c:v>
                </c:pt>
                <c:pt idx="994">
                  <c:v>0.60028800000000004</c:v>
                </c:pt>
                <c:pt idx="995">
                  <c:v>0.60028800000000004</c:v>
                </c:pt>
                <c:pt idx="996">
                  <c:v>0.60028800000000004</c:v>
                </c:pt>
                <c:pt idx="997">
                  <c:v>0.60028800000000004</c:v>
                </c:pt>
                <c:pt idx="998">
                  <c:v>0.60028800000000004</c:v>
                </c:pt>
                <c:pt idx="999">
                  <c:v>0.60028800000000004</c:v>
                </c:pt>
                <c:pt idx="1000">
                  <c:v>0.60028800000000004</c:v>
                </c:pt>
                <c:pt idx="1001">
                  <c:v>0.60028800000000004</c:v>
                </c:pt>
                <c:pt idx="1002">
                  <c:v>0.60042899999999999</c:v>
                </c:pt>
                <c:pt idx="1003">
                  <c:v>0.60042899999999999</c:v>
                </c:pt>
                <c:pt idx="1004">
                  <c:v>0.60015700000000005</c:v>
                </c:pt>
                <c:pt idx="1005">
                  <c:v>0.60015700000000005</c:v>
                </c:pt>
                <c:pt idx="1006">
                  <c:v>0.60015700000000005</c:v>
                </c:pt>
                <c:pt idx="1007">
                  <c:v>0.60047799999999996</c:v>
                </c:pt>
                <c:pt idx="1008">
                  <c:v>0.60047799999999996</c:v>
                </c:pt>
                <c:pt idx="1009">
                  <c:v>0.60062000000000004</c:v>
                </c:pt>
                <c:pt idx="1010">
                  <c:v>0.60062000000000004</c:v>
                </c:pt>
                <c:pt idx="1011">
                  <c:v>0.600576</c:v>
                </c:pt>
                <c:pt idx="1012">
                  <c:v>0.600576</c:v>
                </c:pt>
                <c:pt idx="1013">
                  <c:v>0.60000500000000001</c:v>
                </c:pt>
                <c:pt idx="1014">
                  <c:v>0.60000500000000001</c:v>
                </c:pt>
                <c:pt idx="1015">
                  <c:v>0.59941199999999994</c:v>
                </c:pt>
                <c:pt idx="1016">
                  <c:v>0.59941199999999994</c:v>
                </c:pt>
                <c:pt idx="1017">
                  <c:v>0.59941199999999994</c:v>
                </c:pt>
                <c:pt idx="1018">
                  <c:v>0.59932399999999997</c:v>
                </c:pt>
                <c:pt idx="1019">
                  <c:v>0.59932399999999997</c:v>
                </c:pt>
                <c:pt idx="1020">
                  <c:v>0.59932399999999997</c:v>
                </c:pt>
                <c:pt idx="1021">
                  <c:v>0.59932399999999997</c:v>
                </c:pt>
                <c:pt idx="1022">
                  <c:v>0.59923199999999999</c:v>
                </c:pt>
                <c:pt idx="1023">
                  <c:v>0.59923199999999999</c:v>
                </c:pt>
                <c:pt idx="1024">
                  <c:v>0.59923199999999999</c:v>
                </c:pt>
                <c:pt idx="1025">
                  <c:v>0.59887100000000004</c:v>
                </c:pt>
                <c:pt idx="1026">
                  <c:v>0.59887100000000004</c:v>
                </c:pt>
                <c:pt idx="1027">
                  <c:v>0.59817500000000001</c:v>
                </c:pt>
                <c:pt idx="1028">
                  <c:v>0.59817500000000001</c:v>
                </c:pt>
                <c:pt idx="1029">
                  <c:v>0.59817500000000001</c:v>
                </c:pt>
                <c:pt idx="1030">
                  <c:v>0.59817500000000001</c:v>
                </c:pt>
                <c:pt idx="1031">
                  <c:v>0.59817500000000001</c:v>
                </c:pt>
                <c:pt idx="1032">
                  <c:v>0.59817500000000001</c:v>
                </c:pt>
                <c:pt idx="1033">
                  <c:v>0.59840000000000004</c:v>
                </c:pt>
                <c:pt idx="1034">
                  <c:v>0.59840000000000004</c:v>
                </c:pt>
                <c:pt idx="1035">
                  <c:v>0.59837099999999999</c:v>
                </c:pt>
                <c:pt idx="1036">
                  <c:v>0.59837099999999999</c:v>
                </c:pt>
                <c:pt idx="1037">
                  <c:v>0.59837099999999999</c:v>
                </c:pt>
                <c:pt idx="1038">
                  <c:v>0.59837099999999999</c:v>
                </c:pt>
                <c:pt idx="1039">
                  <c:v>0.59837099999999999</c:v>
                </c:pt>
                <c:pt idx="1040">
                  <c:v>0.59837099999999999</c:v>
                </c:pt>
                <c:pt idx="1041">
                  <c:v>0.59837099999999999</c:v>
                </c:pt>
                <c:pt idx="1042">
                  <c:v>0.59837099999999999</c:v>
                </c:pt>
                <c:pt idx="1043">
                  <c:v>0.59837099999999999</c:v>
                </c:pt>
                <c:pt idx="1044">
                  <c:v>0.59837099999999999</c:v>
                </c:pt>
                <c:pt idx="1045">
                  <c:v>0.59837099999999999</c:v>
                </c:pt>
                <c:pt idx="1046">
                  <c:v>0.59837099999999999</c:v>
                </c:pt>
                <c:pt idx="1047">
                  <c:v>0.59837099999999999</c:v>
                </c:pt>
                <c:pt idx="1048">
                  <c:v>0.59837099999999999</c:v>
                </c:pt>
                <c:pt idx="1049">
                  <c:v>0.59837099999999999</c:v>
                </c:pt>
                <c:pt idx="1050">
                  <c:v>0.59837099999999999</c:v>
                </c:pt>
                <c:pt idx="1051">
                  <c:v>0.59837099999999999</c:v>
                </c:pt>
                <c:pt idx="1052">
                  <c:v>0.59837099999999999</c:v>
                </c:pt>
                <c:pt idx="1053">
                  <c:v>0.59837099999999999</c:v>
                </c:pt>
                <c:pt idx="1054">
                  <c:v>0.59837099999999999</c:v>
                </c:pt>
                <c:pt idx="1055">
                  <c:v>0.59837099999999999</c:v>
                </c:pt>
                <c:pt idx="1056">
                  <c:v>0.59837099999999999</c:v>
                </c:pt>
                <c:pt idx="1057">
                  <c:v>0.59837099999999999</c:v>
                </c:pt>
                <c:pt idx="1058">
                  <c:v>0.59837099999999999</c:v>
                </c:pt>
                <c:pt idx="1059">
                  <c:v>0.59765299999999999</c:v>
                </c:pt>
                <c:pt idx="1060">
                  <c:v>0.59764899999999999</c:v>
                </c:pt>
                <c:pt idx="1061">
                  <c:v>0.59764899999999999</c:v>
                </c:pt>
                <c:pt idx="1062">
                  <c:v>0.598186</c:v>
                </c:pt>
                <c:pt idx="1063">
                  <c:v>0.59854600000000002</c:v>
                </c:pt>
                <c:pt idx="1064">
                  <c:v>0.59854600000000002</c:v>
                </c:pt>
                <c:pt idx="1065">
                  <c:v>0.59864899999999999</c:v>
                </c:pt>
                <c:pt idx="1066">
                  <c:v>0.59864899999999999</c:v>
                </c:pt>
                <c:pt idx="1067">
                  <c:v>0.59864899999999999</c:v>
                </c:pt>
                <c:pt idx="1068">
                  <c:v>0.59810600000000003</c:v>
                </c:pt>
                <c:pt idx="1069">
                  <c:v>0.59810600000000003</c:v>
                </c:pt>
                <c:pt idx="1070">
                  <c:v>0.59810600000000003</c:v>
                </c:pt>
                <c:pt idx="1071">
                  <c:v>0.59810600000000003</c:v>
                </c:pt>
                <c:pt idx="1072">
                  <c:v>0.59726900000000005</c:v>
                </c:pt>
                <c:pt idx="1073">
                  <c:v>0.59726900000000005</c:v>
                </c:pt>
                <c:pt idx="1074">
                  <c:v>0.59726900000000005</c:v>
                </c:pt>
                <c:pt idx="1075">
                  <c:v>0.59730799999999995</c:v>
                </c:pt>
                <c:pt idx="1076">
                  <c:v>0.59730799999999995</c:v>
                </c:pt>
                <c:pt idx="1077">
                  <c:v>0.59772999999999998</c:v>
                </c:pt>
                <c:pt idx="1078">
                  <c:v>0.59772999999999998</c:v>
                </c:pt>
                <c:pt idx="1079">
                  <c:v>0.59819999999999995</c:v>
                </c:pt>
                <c:pt idx="1080">
                  <c:v>0.59819999999999995</c:v>
                </c:pt>
                <c:pt idx="1081">
                  <c:v>0.59937499999999999</c:v>
                </c:pt>
                <c:pt idx="1082">
                  <c:v>0.60009299999999999</c:v>
                </c:pt>
                <c:pt idx="1083">
                  <c:v>0.60009299999999999</c:v>
                </c:pt>
                <c:pt idx="1084">
                  <c:v>0.60117799999999999</c:v>
                </c:pt>
                <c:pt idx="1085">
                  <c:v>0.60193300000000005</c:v>
                </c:pt>
                <c:pt idx="1086">
                  <c:v>0.60193300000000005</c:v>
                </c:pt>
                <c:pt idx="1087">
                  <c:v>0.60193300000000005</c:v>
                </c:pt>
                <c:pt idx="1088">
                  <c:v>0.60170999999999997</c:v>
                </c:pt>
                <c:pt idx="1089">
                  <c:v>0.60186700000000004</c:v>
                </c:pt>
                <c:pt idx="1090">
                  <c:v>0.602607</c:v>
                </c:pt>
                <c:pt idx="1091">
                  <c:v>0.60280800000000001</c:v>
                </c:pt>
                <c:pt idx="1092">
                  <c:v>0.60280800000000001</c:v>
                </c:pt>
                <c:pt idx="1093">
                  <c:v>0.60280500000000004</c:v>
                </c:pt>
                <c:pt idx="1094">
                  <c:v>0.60280500000000004</c:v>
                </c:pt>
                <c:pt idx="1095">
                  <c:v>0.60280500000000004</c:v>
                </c:pt>
                <c:pt idx="1096">
                  <c:v>0.60294599999999998</c:v>
                </c:pt>
                <c:pt idx="1097">
                  <c:v>0.60294599999999998</c:v>
                </c:pt>
                <c:pt idx="1098">
                  <c:v>0.60248699999999999</c:v>
                </c:pt>
                <c:pt idx="1099">
                  <c:v>0.60196400000000005</c:v>
                </c:pt>
                <c:pt idx="1100">
                  <c:v>0.60196400000000005</c:v>
                </c:pt>
                <c:pt idx="1101">
                  <c:v>0.60196400000000005</c:v>
                </c:pt>
                <c:pt idx="1102">
                  <c:v>0.60183399999999998</c:v>
                </c:pt>
                <c:pt idx="1103">
                  <c:v>0.60183399999999998</c:v>
                </c:pt>
                <c:pt idx="1104">
                  <c:v>0.60183399999999998</c:v>
                </c:pt>
                <c:pt idx="1105">
                  <c:v>0.60183399999999998</c:v>
                </c:pt>
                <c:pt idx="1106">
                  <c:v>0.60183399999999998</c:v>
                </c:pt>
                <c:pt idx="1107">
                  <c:v>0.60183399999999998</c:v>
                </c:pt>
                <c:pt idx="1108">
                  <c:v>0.60183399999999998</c:v>
                </c:pt>
                <c:pt idx="1109">
                  <c:v>0.60183399999999998</c:v>
                </c:pt>
                <c:pt idx="1110">
                  <c:v>0.60211199999999998</c:v>
                </c:pt>
                <c:pt idx="1111">
                  <c:v>0.60211199999999998</c:v>
                </c:pt>
                <c:pt idx="1112">
                  <c:v>0.60211199999999998</c:v>
                </c:pt>
                <c:pt idx="1113">
                  <c:v>0.60211199999999998</c:v>
                </c:pt>
                <c:pt idx="1114">
                  <c:v>0.60151399999999999</c:v>
                </c:pt>
                <c:pt idx="1115">
                  <c:v>0.60151399999999999</c:v>
                </c:pt>
                <c:pt idx="1116">
                  <c:v>0.60151399999999999</c:v>
                </c:pt>
                <c:pt idx="1117">
                  <c:v>0.60159899999999999</c:v>
                </c:pt>
                <c:pt idx="1118">
                  <c:v>0.60159899999999999</c:v>
                </c:pt>
                <c:pt idx="1119">
                  <c:v>0.60159899999999999</c:v>
                </c:pt>
                <c:pt idx="1120">
                  <c:v>0.60137600000000002</c:v>
                </c:pt>
                <c:pt idx="1121">
                  <c:v>0.60137600000000002</c:v>
                </c:pt>
                <c:pt idx="1122">
                  <c:v>0.60093700000000005</c:v>
                </c:pt>
                <c:pt idx="1123">
                  <c:v>0.60093700000000005</c:v>
                </c:pt>
                <c:pt idx="1124">
                  <c:v>0.60096799999999995</c:v>
                </c:pt>
                <c:pt idx="1125">
                  <c:v>0.60096799999999995</c:v>
                </c:pt>
                <c:pt idx="1126">
                  <c:v>0.60096799999999995</c:v>
                </c:pt>
                <c:pt idx="1127">
                  <c:v>0.60136500000000004</c:v>
                </c:pt>
                <c:pt idx="1128">
                  <c:v>0.60122399999999998</c:v>
                </c:pt>
                <c:pt idx="1129">
                  <c:v>0.60122399999999998</c:v>
                </c:pt>
                <c:pt idx="1130">
                  <c:v>0.60092900000000005</c:v>
                </c:pt>
                <c:pt idx="1131">
                  <c:v>0.60092900000000005</c:v>
                </c:pt>
                <c:pt idx="1132">
                  <c:v>0.60092900000000005</c:v>
                </c:pt>
                <c:pt idx="1133">
                  <c:v>0.600406</c:v>
                </c:pt>
                <c:pt idx="1134">
                  <c:v>0.59994199999999998</c:v>
                </c:pt>
                <c:pt idx="1135">
                  <c:v>0.59994199999999998</c:v>
                </c:pt>
                <c:pt idx="1136">
                  <c:v>0.59976300000000005</c:v>
                </c:pt>
                <c:pt idx="1137">
                  <c:v>0.59976300000000005</c:v>
                </c:pt>
                <c:pt idx="1138">
                  <c:v>0.59976300000000005</c:v>
                </c:pt>
                <c:pt idx="1139">
                  <c:v>0.59937499999999999</c:v>
                </c:pt>
                <c:pt idx="1140">
                  <c:v>0.59937499999999999</c:v>
                </c:pt>
                <c:pt idx="1141">
                  <c:v>0.59937499999999999</c:v>
                </c:pt>
                <c:pt idx="1142">
                  <c:v>0.59937499999999999</c:v>
                </c:pt>
                <c:pt idx="1143">
                  <c:v>0.59937499999999999</c:v>
                </c:pt>
                <c:pt idx="1144">
                  <c:v>0.59937499999999999</c:v>
                </c:pt>
                <c:pt idx="1145">
                  <c:v>0.59871700000000005</c:v>
                </c:pt>
                <c:pt idx="1146">
                  <c:v>0.59871700000000005</c:v>
                </c:pt>
                <c:pt idx="1147">
                  <c:v>0.59854499999999999</c:v>
                </c:pt>
                <c:pt idx="1148">
                  <c:v>0.59854499999999999</c:v>
                </c:pt>
                <c:pt idx="1149">
                  <c:v>0.59854499999999999</c:v>
                </c:pt>
                <c:pt idx="1150">
                  <c:v>0.59867700000000001</c:v>
                </c:pt>
                <c:pt idx="1151">
                  <c:v>0.59867700000000001</c:v>
                </c:pt>
                <c:pt idx="1152">
                  <c:v>0.59886700000000004</c:v>
                </c:pt>
                <c:pt idx="1153">
                  <c:v>0.59886700000000004</c:v>
                </c:pt>
                <c:pt idx="1154">
                  <c:v>0.59886700000000004</c:v>
                </c:pt>
                <c:pt idx="1155">
                  <c:v>0.59886700000000004</c:v>
                </c:pt>
                <c:pt idx="1156">
                  <c:v>0.59881099999999998</c:v>
                </c:pt>
                <c:pt idx="1157">
                  <c:v>0.59881099999999998</c:v>
                </c:pt>
                <c:pt idx="1158">
                  <c:v>0.59881099999999998</c:v>
                </c:pt>
                <c:pt idx="1159">
                  <c:v>0.59805200000000003</c:v>
                </c:pt>
                <c:pt idx="1160">
                  <c:v>0.59766900000000001</c:v>
                </c:pt>
                <c:pt idx="1161">
                  <c:v>0.59766900000000001</c:v>
                </c:pt>
                <c:pt idx="1162">
                  <c:v>0.59766900000000001</c:v>
                </c:pt>
                <c:pt idx="1163">
                  <c:v>0.59767400000000004</c:v>
                </c:pt>
                <c:pt idx="1164">
                  <c:v>0.59767400000000004</c:v>
                </c:pt>
                <c:pt idx="1165">
                  <c:v>0.59774400000000005</c:v>
                </c:pt>
                <c:pt idx="1166">
                  <c:v>0.59774400000000005</c:v>
                </c:pt>
                <c:pt idx="1167">
                  <c:v>0.59774400000000005</c:v>
                </c:pt>
                <c:pt idx="1168">
                  <c:v>0.59774400000000005</c:v>
                </c:pt>
                <c:pt idx="1169">
                  <c:v>0.59774400000000005</c:v>
                </c:pt>
                <c:pt idx="1170">
                  <c:v>0.59774400000000005</c:v>
                </c:pt>
                <c:pt idx="1171">
                  <c:v>0.59774400000000005</c:v>
                </c:pt>
                <c:pt idx="1172">
                  <c:v>0.59774400000000005</c:v>
                </c:pt>
                <c:pt idx="1173">
                  <c:v>0.59787699999999999</c:v>
                </c:pt>
              </c:numCache>
            </c:numRef>
          </c:yVal>
          <c:smooth val="1"/>
          <c:extLst>
            <c:ext xmlns:c16="http://schemas.microsoft.com/office/drawing/2014/chart" uri="{C3380CC4-5D6E-409C-BE32-E72D297353CC}">
              <c16:uniqueId val="{00000005-BCFD-41B4-9E6A-ECC7B98B66A0}"/>
            </c:ext>
          </c:extLst>
        </c:ser>
        <c:ser>
          <c:idx val="6"/>
          <c:order val="6"/>
          <c:tx>
            <c:strRef>
              <c:f>'35'!$H$1</c:f>
              <c:strCache>
                <c:ptCount val="1"/>
                <c:pt idx="0">
                  <c:v>v(out0)</c:v>
                </c:pt>
              </c:strCache>
            </c:strRef>
          </c:tx>
          <c:spPr>
            <a:ln w="19050" cap="rnd">
              <a:solidFill>
                <a:srgbClr val="C0000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'35'!$H$2:$H$1175</c:f>
              <c:numCache>
                <c:formatCode>General</c:formatCode>
                <c:ptCount val="1174"/>
                <c:pt idx="0">
                  <c:v>0.57399800000000001</c:v>
                </c:pt>
                <c:pt idx="1">
                  <c:v>0.57394199999999995</c:v>
                </c:pt>
                <c:pt idx="2">
                  <c:v>0.57394199999999995</c:v>
                </c:pt>
                <c:pt idx="3">
                  <c:v>0.57394199999999995</c:v>
                </c:pt>
                <c:pt idx="4">
                  <c:v>0.57394199999999995</c:v>
                </c:pt>
                <c:pt idx="5">
                  <c:v>0.57394199999999995</c:v>
                </c:pt>
                <c:pt idx="6">
                  <c:v>0.57340800000000003</c:v>
                </c:pt>
                <c:pt idx="7">
                  <c:v>0.57340800000000003</c:v>
                </c:pt>
                <c:pt idx="8">
                  <c:v>0.57400099999999998</c:v>
                </c:pt>
                <c:pt idx="9">
                  <c:v>0.574295</c:v>
                </c:pt>
                <c:pt idx="10">
                  <c:v>0.574295</c:v>
                </c:pt>
                <c:pt idx="11">
                  <c:v>0.57472100000000004</c:v>
                </c:pt>
                <c:pt idx="12">
                  <c:v>0.57472100000000004</c:v>
                </c:pt>
                <c:pt idx="13">
                  <c:v>0.57543699999999998</c:v>
                </c:pt>
                <c:pt idx="14">
                  <c:v>0.57543699999999998</c:v>
                </c:pt>
                <c:pt idx="15">
                  <c:v>0.575766</c:v>
                </c:pt>
                <c:pt idx="16">
                  <c:v>0.575766</c:v>
                </c:pt>
                <c:pt idx="17">
                  <c:v>0.575766</c:v>
                </c:pt>
                <c:pt idx="18">
                  <c:v>0.575766</c:v>
                </c:pt>
                <c:pt idx="19">
                  <c:v>0.57524799999999998</c:v>
                </c:pt>
                <c:pt idx="20">
                  <c:v>0.57524799999999998</c:v>
                </c:pt>
                <c:pt idx="21">
                  <c:v>0.57504200000000005</c:v>
                </c:pt>
                <c:pt idx="22">
                  <c:v>0.57504200000000005</c:v>
                </c:pt>
                <c:pt idx="23">
                  <c:v>0.57524799999999998</c:v>
                </c:pt>
                <c:pt idx="24">
                  <c:v>0.57524799999999998</c:v>
                </c:pt>
                <c:pt idx="25">
                  <c:v>0.57620300000000002</c:v>
                </c:pt>
                <c:pt idx="26">
                  <c:v>0.57620300000000002</c:v>
                </c:pt>
                <c:pt idx="27">
                  <c:v>0.57653799999999999</c:v>
                </c:pt>
                <c:pt idx="28">
                  <c:v>0.57653799999999999</c:v>
                </c:pt>
                <c:pt idx="29">
                  <c:v>0.57653799999999999</c:v>
                </c:pt>
                <c:pt idx="30">
                  <c:v>0.57653799999999999</c:v>
                </c:pt>
                <c:pt idx="31">
                  <c:v>0.57656600000000002</c:v>
                </c:pt>
                <c:pt idx="32">
                  <c:v>0.57656600000000002</c:v>
                </c:pt>
                <c:pt idx="33">
                  <c:v>0.57656600000000002</c:v>
                </c:pt>
                <c:pt idx="34">
                  <c:v>0.57656600000000002</c:v>
                </c:pt>
                <c:pt idx="35">
                  <c:v>0.57656600000000002</c:v>
                </c:pt>
                <c:pt idx="36">
                  <c:v>0.57656600000000002</c:v>
                </c:pt>
                <c:pt idx="37">
                  <c:v>0.57666899999999999</c:v>
                </c:pt>
                <c:pt idx="38">
                  <c:v>0.57690600000000003</c:v>
                </c:pt>
                <c:pt idx="39">
                  <c:v>0.57688300000000003</c:v>
                </c:pt>
                <c:pt idx="40">
                  <c:v>0.57669700000000002</c:v>
                </c:pt>
                <c:pt idx="41">
                  <c:v>0.57551600000000003</c:v>
                </c:pt>
                <c:pt idx="42">
                  <c:v>0.57551600000000003</c:v>
                </c:pt>
                <c:pt idx="43">
                  <c:v>0.57551600000000003</c:v>
                </c:pt>
                <c:pt idx="44">
                  <c:v>0.57407799999999998</c:v>
                </c:pt>
                <c:pt idx="45">
                  <c:v>0.57407799999999998</c:v>
                </c:pt>
                <c:pt idx="46">
                  <c:v>0.57407799999999998</c:v>
                </c:pt>
                <c:pt idx="47">
                  <c:v>0.57407799999999998</c:v>
                </c:pt>
                <c:pt idx="48">
                  <c:v>0.57190799999999997</c:v>
                </c:pt>
                <c:pt idx="49">
                  <c:v>0.57190799999999997</c:v>
                </c:pt>
                <c:pt idx="50">
                  <c:v>0.56897799999999998</c:v>
                </c:pt>
                <c:pt idx="51">
                  <c:v>0.56814200000000004</c:v>
                </c:pt>
                <c:pt idx="52">
                  <c:v>0.56814200000000004</c:v>
                </c:pt>
                <c:pt idx="53">
                  <c:v>0.56581899999999996</c:v>
                </c:pt>
                <c:pt idx="54">
                  <c:v>0.56581899999999996</c:v>
                </c:pt>
                <c:pt idx="55">
                  <c:v>0.56581899999999996</c:v>
                </c:pt>
                <c:pt idx="56">
                  <c:v>0.56459400000000004</c:v>
                </c:pt>
                <c:pt idx="57">
                  <c:v>0.56459400000000004</c:v>
                </c:pt>
                <c:pt idx="58">
                  <c:v>0.56392100000000001</c:v>
                </c:pt>
                <c:pt idx="59">
                  <c:v>0.56392100000000001</c:v>
                </c:pt>
                <c:pt idx="60">
                  <c:v>0.56320099999999995</c:v>
                </c:pt>
                <c:pt idx="61">
                  <c:v>0.56320099999999995</c:v>
                </c:pt>
                <c:pt idx="62">
                  <c:v>0.56303599999999998</c:v>
                </c:pt>
                <c:pt idx="63">
                  <c:v>0.56303599999999998</c:v>
                </c:pt>
                <c:pt idx="64">
                  <c:v>0.56303599999999998</c:v>
                </c:pt>
                <c:pt idx="65">
                  <c:v>0.56303599999999998</c:v>
                </c:pt>
                <c:pt idx="66">
                  <c:v>0.56329899999999999</c:v>
                </c:pt>
                <c:pt idx="67">
                  <c:v>0.56329899999999999</c:v>
                </c:pt>
                <c:pt idx="68">
                  <c:v>0.563087</c:v>
                </c:pt>
                <c:pt idx="69">
                  <c:v>0.563087</c:v>
                </c:pt>
                <c:pt idx="70">
                  <c:v>0.56330100000000005</c:v>
                </c:pt>
                <c:pt idx="71">
                  <c:v>0.56330100000000005</c:v>
                </c:pt>
                <c:pt idx="72">
                  <c:v>0.56330100000000005</c:v>
                </c:pt>
                <c:pt idx="73">
                  <c:v>0.56330100000000005</c:v>
                </c:pt>
                <c:pt idx="74">
                  <c:v>0.56330100000000005</c:v>
                </c:pt>
                <c:pt idx="75">
                  <c:v>0.56330100000000005</c:v>
                </c:pt>
                <c:pt idx="76">
                  <c:v>0.56473300000000004</c:v>
                </c:pt>
                <c:pt idx="77">
                  <c:v>0.56473300000000004</c:v>
                </c:pt>
                <c:pt idx="78">
                  <c:v>0.56605899999999998</c:v>
                </c:pt>
                <c:pt idx="79">
                  <c:v>0.56605899999999998</c:v>
                </c:pt>
                <c:pt idx="80">
                  <c:v>0.56788000000000005</c:v>
                </c:pt>
                <c:pt idx="81">
                  <c:v>0.56889800000000001</c:v>
                </c:pt>
                <c:pt idx="82">
                  <c:v>0.56889800000000001</c:v>
                </c:pt>
                <c:pt idx="83">
                  <c:v>0.56889800000000001</c:v>
                </c:pt>
                <c:pt idx="84">
                  <c:v>0.57160999999999995</c:v>
                </c:pt>
                <c:pt idx="85">
                  <c:v>0.57160999999999995</c:v>
                </c:pt>
                <c:pt idx="86">
                  <c:v>0.57160999999999995</c:v>
                </c:pt>
                <c:pt idx="87">
                  <c:v>0.576627</c:v>
                </c:pt>
                <c:pt idx="88">
                  <c:v>0.57777599999999996</c:v>
                </c:pt>
                <c:pt idx="89">
                  <c:v>0.57777599999999996</c:v>
                </c:pt>
                <c:pt idx="90">
                  <c:v>0.57777599999999996</c:v>
                </c:pt>
                <c:pt idx="91">
                  <c:v>0.58063600000000004</c:v>
                </c:pt>
                <c:pt idx="92">
                  <c:v>0.58063600000000004</c:v>
                </c:pt>
                <c:pt idx="93">
                  <c:v>0.58063600000000004</c:v>
                </c:pt>
                <c:pt idx="94">
                  <c:v>0.58188799999999996</c:v>
                </c:pt>
                <c:pt idx="95">
                  <c:v>0.58219799999999999</c:v>
                </c:pt>
                <c:pt idx="96">
                  <c:v>0.58219799999999999</c:v>
                </c:pt>
                <c:pt idx="97">
                  <c:v>0.58219799999999999</c:v>
                </c:pt>
                <c:pt idx="98">
                  <c:v>0.58232300000000004</c:v>
                </c:pt>
                <c:pt idx="99">
                  <c:v>0.58232300000000004</c:v>
                </c:pt>
                <c:pt idx="100">
                  <c:v>0.58232300000000004</c:v>
                </c:pt>
                <c:pt idx="101">
                  <c:v>0.58295399999999997</c:v>
                </c:pt>
                <c:pt idx="102">
                  <c:v>0.58333500000000005</c:v>
                </c:pt>
                <c:pt idx="103">
                  <c:v>0.58333500000000005</c:v>
                </c:pt>
                <c:pt idx="104">
                  <c:v>0.58451200000000003</c:v>
                </c:pt>
                <c:pt idx="105">
                  <c:v>0.58451200000000003</c:v>
                </c:pt>
                <c:pt idx="106">
                  <c:v>0.58634500000000001</c:v>
                </c:pt>
                <c:pt idx="107">
                  <c:v>0.58634500000000001</c:v>
                </c:pt>
                <c:pt idx="108">
                  <c:v>0.58634500000000001</c:v>
                </c:pt>
                <c:pt idx="109">
                  <c:v>0.58634500000000001</c:v>
                </c:pt>
                <c:pt idx="110">
                  <c:v>0.58634500000000001</c:v>
                </c:pt>
                <c:pt idx="111">
                  <c:v>0.58634500000000001</c:v>
                </c:pt>
                <c:pt idx="112">
                  <c:v>0.58634500000000001</c:v>
                </c:pt>
                <c:pt idx="113">
                  <c:v>0.59393300000000004</c:v>
                </c:pt>
                <c:pt idx="114">
                  <c:v>0.59393300000000004</c:v>
                </c:pt>
                <c:pt idx="115">
                  <c:v>0.59575599999999995</c:v>
                </c:pt>
                <c:pt idx="116">
                  <c:v>0.59575599999999995</c:v>
                </c:pt>
                <c:pt idx="117">
                  <c:v>0.59698200000000001</c:v>
                </c:pt>
                <c:pt idx="118">
                  <c:v>0.59698200000000001</c:v>
                </c:pt>
                <c:pt idx="119">
                  <c:v>0.59698200000000001</c:v>
                </c:pt>
                <c:pt idx="120">
                  <c:v>0.59698200000000001</c:v>
                </c:pt>
                <c:pt idx="121">
                  <c:v>0.59698200000000001</c:v>
                </c:pt>
                <c:pt idx="122">
                  <c:v>0.59698200000000001</c:v>
                </c:pt>
                <c:pt idx="123">
                  <c:v>0.59979400000000005</c:v>
                </c:pt>
                <c:pt idx="124">
                  <c:v>0.59979400000000005</c:v>
                </c:pt>
                <c:pt idx="125">
                  <c:v>0.59979400000000005</c:v>
                </c:pt>
                <c:pt idx="126">
                  <c:v>0.59979400000000005</c:v>
                </c:pt>
                <c:pt idx="127">
                  <c:v>0.60143899999999995</c:v>
                </c:pt>
                <c:pt idx="128">
                  <c:v>0.60143899999999995</c:v>
                </c:pt>
                <c:pt idx="129">
                  <c:v>0.60143899999999995</c:v>
                </c:pt>
                <c:pt idx="130">
                  <c:v>0.60341500000000003</c:v>
                </c:pt>
                <c:pt idx="131">
                  <c:v>0.60341500000000003</c:v>
                </c:pt>
                <c:pt idx="132">
                  <c:v>0.60341500000000003</c:v>
                </c:pt>
                <c:pt idx="133">
                  <c:v>0.60480800000000001</c:v>
                </c:pt>
                <c:pt idx="134">
                  <c:v>0.60617900000000002</c:v>
                </c:pt>
                <c:pt idx="135">
                  <c:v>0.60617900000000002</c:v>
                </c:pt>
                <c:pt idx="136">
                  <c:v>0.60796300000000003</c:v>
                </c:pt>
                <c:pt idx="137">
                  <c:v>0.61055700000000002</c:v>
                </c:pt>
                <c:pt idx="138">
                  <c:v>0.61379099999999998</c:v>
                </c:pt>
                <c:pt idx="139">
                  <c:v>0.61556100000000002</c:v>
                </c:pt>
                <c:pt idx="140">
                  <c:v>0.61768000000000001</c:v>
                </c:pt>
                <c:pt idx="141">
                  <c:v>0.62004000000000004</c:v>
                </c:pt>
                <c:pt idx="142">
                  <c:v>0.62615100000000001</c:v>
                </c:pt>
                <c:pt idx="143">
                  <c:v>0.62978299999999998</c:v>
                </c:pt>
                <c:pt idx="144">
                  <c:v>0.63323700000000005</c:v>
                </c:pt>
                <c:pt idx="145">
                  <c:v>0.63696299999999995</c:v>
                </c:pt>
                <c:pt idx="146">
                  <c:v>0.63696299999999995</c:v>
                </c:pt>
                <c:pt idx="147">
                  <c:v>0.645984</c:v>
                </c:pt>
                <c:pt idx="148">
                  <c:v>0.64881100000000003</c:v>
                </c:pt>
                <c:pt idx="149">
                  <c:v>0.65282700000000005</c:v>
                </c:pt>
                <c:pt idx="150">
                  <c:v>0.65617000000000003</c:v>
                </c:pt>
                <c:pt idx="151">
                  <c:v>0.65791500000000003</c:v>
                </c:pt>
                <c:pt idx="152">
                  <c:v>0.65904799999999997</c:v>
                </c:pt>
                <c:pt idx="153">
                  <c:v>0.65939899999999996</c:v>
                </c:pt>
                <c:pt idx="154">
                  <c:v>0.65873300000000001</c:v>
                </c:pt>
                <c:pt idx="155">
                  <c:v>0.65748799999999996</c:v>
                </c:pt>
                <c:pt idx="156">
                  <c:v>0.65646000000000004</c:v>
                </c:pt>
                <c:pt idx="157">
                  <c:v>0.65672799999999998</c:v>
                </c:pt>
                <c:pt idx="158">
                  <c:v>0.65727100000000005</c:v>
                </c:pt>
                <c:pt idx="159">
                  <c:v>0.65727100000000005</c:v>
                </c:pt>
                <c:pt idx="160">
                  <c:v>0.65748499999999999</c:v>
                </c:pt>
                <c:pt idx="161">
                  <c:v>0.65748499999999999</c:v>
                </c:pt>
                <c:pt idx="162">
                  <c:v>0.65738600000000003</c:v>
                </c:pt>
                <c:pt idx="163">
                  <c:v>0.65738600000000003</c:v>
                </c:pt>
                <c:pt idx="164">
                  <c:v>0.65690999999999999</c:v>
                </c:pt>
                <c:pt idx="165">
                  <c:v>0.65690999999999999</c:v>
                </c:pt>
                <c:pt idx="166">
                  <c:v>0.65559199999999995</c:v>
                </c:pt>
                <c:pt idx="167">
                  <c:v>0.65559199999999995</c:v>
                </c:pt>
                <c:pt idx="168">
                  <c:v>0.65344199999999997</c:v>
                </c:pt>
                <c:pt idx="169">
                  <c:v>0.65344199999999997</c:v>
                </c:pt>
                <c:pt idx="170">
                  <c:v>0.65344199999999997</c:v>
                </c:pt>
                <c:pt idx="171">
                  <c:v>0.65344199999999997</c:v>
                </c:pt>
                <c:pt idx="172">
                  <c:v>0.65344199999999997</c:v>
                </c:pt>
                <c:pt idx="173">
                  <c:v>0.65344199999999997</c:v>
                </c:pt>
                <c:pt idx="174">
                  <c:v>0.651065</c:v>
                </c:pt>
                <c:pt idx="175">
                  <c:v>0.651065</c:v>
                </c:pt>
                <c:pt idx="176">
                  <c:v>0.651065</c:v>
                </c:pt>
                <c:pt idx="177">
                  <c:v>0.64953799999999995</c:v>
                </c:pt>
                <c:pt idx="178">
                  <c:v>0.64953799999999995</c:v>
                </c:pt>
                <c:pt idx="179">
                  <c:v>0.64867200000000003</c:v>
                </c:pt>
                <c:pt idx="180">
                  <c:v>0.64867200000000003</c:v>
                </c:pt>
                <c:pt idx="181">
                  <c:v>0.64867200000000003</c:v>
                </c:pt>
                <c:pt idx="182">
                  <c:v>0.64867200000000003</c:v>
                </c:pt>
                <c:pt idx="183">
                  <c:v>0.64867200000000003</c:v>
                </c:pt>
                <c:pt idx="184">
                  <c:v>0.64538700000000004</c:v>
                </c:pt>
                <c:pt idx="185">
                  <c:v>0.64538700000000004</c:v>
                </c:pt>
                <c:pt idx="186">
                  <c:v>0.64538700000000004</c:v>
                </c:pt>
                <c:pt idx="187">
                  <c:v>0.64538700000000004</c:v>
                </c:pt>
                <c:pt idx="188">
                  <c:v>0.64538700000000004</c:v>
                </c:pt>
                <c:pt idx="189">
                  <c:v>0.64052699999999996</c:v>
                </c:pt>
                <c:pt idx="190">
                  <c:v>0.64003500000000002</c:v>
                </c:pt>
                <c:pt idx="191">
                  <c:v>0.64003500000000002</c:v>
                </c:pt>
                <c:pt idx="192">
                  <c:v>0.64003500000000002</c:v>
                </c:pt>
                <c:pt idx="193">
                  <c:v>0.63666900000000004</c:v>
                </c:pt>
                <c:pt idx="194">
                  <c:v>0.63666900000000004</c:v>
                </c:pt>
                <c:pt idx="195">
                  <c:v>0.63546000000000002</c:v>
                </c:pt>
                <c:pt idx="196">
                  <c:v>0.63497899999999996</c:v>
                </c:pt>
                <c:pt idx="197">
                  <c:v>0.63497899999999996</c:v>
                </c:pt>
                <c:pt idx="198">
                  <c:v>0.63497899999999996</c:v>
                </c:pt>
                <c:pt idx="199">
                  <c:v>0.63201200000000002</c:v>
                </c:pt>
                <c:pt idx="200">
                  <c:v>0.63201200000000002</c:v>
                </c:pt>
                <c:pt idx="201">
                  <c:v>0.63019000000000003</c:v>
                </c:pt>
                <c:pt idx="202">
                  <c:v>0.63019000000000003</c:v>
                </c:pt>
                <c:pt idx="203">
                  <c:v>0.62886500000000001</c:v>
                </c:pt>
                <c:pt idx="204">
                  <c:v>0.62886500000000001</c:v>
                </c:pt>
                <c:pt idx="205">
                  <c:v>0.62746299999999999</c:v>
                </c:pt>
                <c:pt idx="206">
                  <c:v>0.62746299999999999</c:v>
                </c:pt>
                <c:pt idx="207">
                  <c:v>0.62746299999999999</c:v>
                </c:pt>
                <c:pt idx="208">
                  <c:v>0.62746299999999999</c:v>
                </c:pt>
                <c:pt idx="209">
                  <c:v>0.62520799999999999</c:v>
                </c:pt>
                <c:pt idx="210">
                  <c:v>0.62520799999999999</c:v>
                </c:pt>
                <c:pt idx="211">
                  <c:v>0.62520799999999999</c:v>
                </c:pt>
                <c:pt idx="212">
                  <c:v>0.62396399999999996</c:v>
                </c:pt>
                <c:pt idx="213">
                  <c:v>0.62295599999999995</c:v>
                </c:pt>
                <c:pt idx="214">
                  <c:v>0.62295599999999995</c:v>
                </c:pt>
                <c:pt idx="215">
                  <c:v>0.62205699999999997</c:v>
                </c:pt>
                <c:pt idx="216">
                  <c:v>0.62205699999999997</c:v>
                </c:pt>
                <c:pt idx="217">
                  <c:v>0.621193</c:v>
                </c:pt>
                <c:pt idx="218">
                  <c:v>0.62092499999999995</c:v>
                </c:pt>
                <c:pt idx="219">
                  <c:v>0.62092499999999995</c:v>
                </c:pt>
                <c:pt idx="220">
                  <c:v>0.62092499999999995</c:v>
                </c:pt>
                <c:pt idx="221">
                  <c:v>0.61888100000000001</c:v>
                </c:pt>
                <c:pt idx="222">
                  <c:v>0.61888100000000001</c:v>
                </c:pt>
                <c:pt idx="223">
                  <c:v>0.61888100000000001</c:v>
                </c:pt>
                <c:pt idx="224">
                  <c:v>0.61731999999999998</c:v>
                </c:pt>
                <c:pt idx="225">
                  <c:v>0.61731999999999998</c:v>
                </c:pt>
                <c:pt idx="226">
                  <c:v>0.61731999999999998</c:v>
                </c:pt>
                <c:pt idx="227">
                  <c:v>0.61731999999999998</c:v>
                </c:pt>
                <c:pt idx="228">
                  <c:v>0.61636800000000003</c:v>
                </c:pt>
                <c:pt idx="229">
                  <c:v>0.61636800000000003</c:v>
                </c:pt>
                <c:pt idx="230">
                  <c:v>0.61636800000000003</c:v>
                </c:pt>
                <c:pt idx="231">
                  <c:v>0.61636800000000003</c:v>
                </c:pt>
                <c:pt idx="232">
                  <c:v>0.61636800000000003</c:v>
                </c:pt>
                <c:pt idx="233">
                  <c:v>0.61561500000000002</c:v>
                </c:pt>
                <c:pt idx="234">
                  <c:v>0.61559600000000003</c:v>
                </c:pt>
                <c:pt idx="235">
                  <c:v>0.61559600000000003</c:v>
                </c:pt>
                <c:pt idx="236">
                  <c:v>0.61468999999999996</c:v>
                </c:pt>
                <c:pt idx="237">
                  <c:v>0.61468999999999996</c:v>
                </c:pt>
                <c:pt idx="238">
                  <c:v>0.61468999999999996</c:v>
                </c:pt>
                <c:pt idx="239">
                  <c:v>0.61295200000000005</c:v>
                </c:pt>
                <c:pt idx="240">
                  <c:v>0.61176900000000001</c:v>
                </c:pt>
                <c:pt idx="241">
                  <c:v>0.61131800000000003</c:v>
                </c:pt>
                <c:pt idx="242">
                  <c:v>0.60909999999999997</c:v>
                </c:pt>
                <c:pt idx="243">
                  <c:v>0.60909999999999997</c:v>
                </c:pt>
                <c:pt idx="244">
                  <c:v>0.607379</c:v>
                </c:pt>
                <c:pt idx="245">
                  <c:v>0.607379</c:v>
                </c:pt>
                <c:pt idx="246">
                  <c:v>0.607379</c:v>
                </c:pt>
                <c:pt idx="247">
                  <c:v>0.607379</c:v>
                </c:pt>
                <c:pt idx="248">
                  <c:v>0.60606000000000004</c:v>
                </c:pt>
                <c:pt idx="249">
                  <c:v>0.60606000000000004</c:v>
                </c:pt>
                <c:pt idx="250">
                  <c:v>0.60606000000000004</c:v>
                </c:pt>
                <c:pt idx="251">
                  <c:v>0.60606000000000004</c:v>
                </c:pt>
                <c:pt idx="252">
                  <c:v>0.60501099999999997</c:v>
                </c:pt>
                <c:pt idx="253">
                  <c:v>0.60489599999999999</c:v>
                </c:pt>
                <c:pt idx="254">
                  <c:v>0.60489599999999999</c:v>
                </c:pt>
                <c:pt idx="255">
                  <c:v>0.60489599999999999</c:v>
                </c:pt>
                <c:pt idx="256">
                  <c:v>0.60366699999999995</c:v>
                </c:pt>
                <c:pt idx="257">
                  <c:v>0.60366699999999995</c:v>
                </c:pt>
                <c:pt idx="258">
                  <c:v>0.60310799999999998</c:v>
                </c:pt>
                <c:pt idx="259">
                  <c:v>0.60302599999999995</c:v>
                </c:pt>
                <c:pt idx="260">
                  <c:v>0.60302599999999995</c:v>
                </c:pt>
                <c:pt idx="261">
                  <c:v>0.60302599999999995</c:v>
                </c:pt>
                <c:pt idx="262">
                  <c:v>0.60107900000000003</c:v>
                </c:pt>
                <c:pt idx="263">
                  <c:v>0.60107900000000003</c:v>
                </c:pt>
                <c:pt idx="264">
                  <c:v>0.60086099999999998</c:v>
                </c:pt>
                <c:pt idx="265">
                  <c:v>0.60086099999999998</c:v>
                </c:pt>
                <c:pt idx="266">
                  <c:v>0.59996099999999997</c:v>
                </c:pt>
                <c:pt idx="267">
                  <c:v>0.59996099999999997</c:v>
                </c:pt>
                <c:pt idx="268">
                  <c:v>0.59940599999999999</c:v>
                </c:pt>
                <c:pt idx="269">
                  <c:v>0.59940599999999999</c:v>
                </c:pt>
                <c:pt idx="270">
                  <c:v>0.59940599999999999</c:v>
                </c:pt>
                <c:pt idx="271">
                  <c:v>0.59919699999999998</c:v>
                </c:pt>
                <c:pt idx="272">
                  <c:v>0.59919699999999998</c:v>
                </c:pt>
                <c:pt idx="273">
                  <c:v>0.59919699999999998</c:v>
                </c:pt>
                <c:pt idx="274">
                  <c:v>0.59919699999999998</c:v>
                </c:pt>
                <c:pt idx="275">
                  <c:v>0.59919699999999998</c:v>
                </c:pt>
                <c:pt idx="276">
                  <c:v>0.59750199999999998</c:v>
                </c:pt>
                <c:pt idx="277">
                  <c:v>0.59750199999999998</c:v>
                </c:pt>
                <c:pt idx="278">
                  <c:v>0.59750199999999998</c:v>
                </c:pt>
                <c:pt idx="279">
                  <c:v>0.59628400000000004</c:v>
                </c:pt>
                <c:pt idx="280">
                  <c:v>0.59628400000000004</c:v>
                </c:pt>
                <c:pt idx="281">
                  <c:v>0.59534200000000004</c:v>
                </c:pt>
                <c:pt idx="282">
                  <c:v>0.59534200000000004</c:v>
                </c:pt>
                <c:pt idx="283">
                  <c:v>0.59488700000000005</c:v>
                </c:pt>
                <c:pt idx="284">
                  <c:v>0.59488700000000005</c:v>
                </c:pt>
                <c:pt idx="285">
                  <c:v>0.59446299999999996</c:v>
                </c:pt>
                <c:pt idx="286">
                  <c:v>0.59434500000000001</c:v>
                </c:pt>
                <c:pt idx="287">
                  <c:v>0.59434500000000001</c:v>
                </c:pt>
                <c:pt idx="288">
                  <c:v>0.59442300000000003</c:v>
                </c:pt>
                <c:pt idx="289">
                  <c:v>0.59442300000000003</c:v>
                </c:pt>
                <c:pt idx="290">
                  <c:v>0.59442300000000003</c:v>
                </c:pt>
                <c:pt idx="291">
                  <c:v>0.59442300000000003</c:v>
                </c:pt>
                <c:pt idx="292">
                  <c:v>0.59442300000000003</c:v>
                </c:pt>
                <c:pt idx="293">
                  <c:v>0.59442300000000003</c:v>
                </c:pt>
                <c:pt idx="294">
                  <c:v>0.59575900000000004</c:v>
                </c:pt>
                <c:pt idx="295">
                  <c:v>0.59603499999999998</c:v>
                </c:pt>
                <c:pt idx="296">
                  <c:v>0.59603499999999998</c:v>
                </c:pt>
                <c:pt idx="297">
                  <c:v>0.59603499999999998</c:v>
                </c:pt>
                <c:pt idx="298">
                  <c:v>0.59603499999999998</c:v>
                </c:pt>
                <c:pt idx="299">
                  <c:v>0.59603499999999998</c:v>
                </c:pt>
                <c:pt idx="300">
                  <c:v>0.59603499999999998</c:v>
                </c:pt>
                <c:pt idx="301">
                  <c:v>0.59708799999999995</c:v>
                </c:pt>
                <c:pt idx="302">
                  <c:v>0.59708799999999995</c:v>
                </c:pt>
                <c:pt idx="303">
                  <c:v>0.59737300000000004</c:v>
                </c:pt>
                <c:pt idx="304">
                  <c:v>0.597607</c:v>
                </c:pt>
                <c:pt idx="305">
                  <c:v>0.597607</c:v>
                </c:pt>
                <c:pt idx="306">
                  <c:v>0.597607</c:v>
                </c:pt>
                <c:pt idx="307">
                  <c:v>0.597607</c:v>
                </c:pt>
                <c:pt idx="308">
                  <c:v>0.597607</c:v>
                </c:pt>
                <c:pt idx="309">
                  <c:v>0.59773600000000005</c:v>
                </c:pt>
                <c:pt idx="310">
                  <c:v>0.59773600000000005</c:v>
                </c:pt>
                <c:pt idx="311">
                  <c:v>0.59792999999999996</c:v>
                </c:pt>
                <c:pt idx="312">
                  <c:v>0.59641299999999997</c:v>
                </c:pt>
                <c:pt idx="313">
                  <c:v>0.59641299999999997</c:v>
                </c:pt>
                <c:pt idx="314">
                  <c:v>0.59641299999999997</c:v>
                </c:pt>
                <c:pt idx="315">
                  <c:v>0.59438299999999999</c:v>
                </c:pt>
                <c:pt idx="316">
                  <c:v>0.59438299999999999</c:v>
                </c:pt>
                <c:pt idx="317">
                  <c:v>0.59240599999999999</c:v>
                </c:pt>
                <c:pt idx="318">
                  <c:v>0.59240599999999999</c:v>
                </c:pt>
                <c:pt idx="319">
                  <c:v>0.590804</c:v>
                </c:pt>
                <c:pt idx="320">
                  <c:v>0.590804</c:v>
                </c:pt>
                <c:pt idx="321">
                  <c:v>0.590804</c:v>
                </c:pt>
                <c:pt idx="322">
                  <c:v>0.590804</c:v>
                </c:pt>
                <c:pt idx="323">
                  <c:v>0.58765100000000003</c:v>
                </c:pt>
                <c:pt idx="324">
                  <c:v>0.58765100000000003</c:v>
                </c:pt>
                <c:pt idx="325">
                  <c:v>0.58765100000000003</c:v>
                </c:pt>
                <c:pt idx="326">
                  <c:v>0.58765100000000003</c:v>
                </c:pt>
                <c:pt idx="327">
                  <c:v>0.58523599999999998</c:v>
                </c:pt>
                <c:pt idx="328">
                  <c:v>0.58516599999999996</c:v>
                </c:pt>
                <c:pt idx="329">
                  <c:v>0.58547099999999996</c:v>
                </c:pt>
                <c:pt idx="330">
                  <c:v>0.58547099999999996</c:v>
                </c:pt>
                <c:pt idx="331">
                  <c:v>0.58547099999999996</c:v>
                </c:pt>
                <c:pt idx="332">
                  <c:v>0.58547099999999996</c:v>
                </c:pt>
                <c:pt idx="333">
                  <c:v>0.58647700000000003</c:v>
                </c:pt>
                <c:pt idx="334">
                  <c:v>0.58682900000000005</c:v>
                </c:pt>
                <c:pt idx="335">
                  <c:v>0.58682900000000005</c:v>
                </c:pt>
                <c:pt idx="336">
                  <c:v>0.58682900000000005</c:v>
                </c:pt>
                <c:pt idx="337">
                  <c:v>0.58682900000000005</c:v>
                </c:pt>
                <c:pt idx="338">
                  <c:v>0.587696</c:v>
                </c:pt>
                <c:pt idx="339">
                  <c:v>0.587696</c:v>
                </c:pt>
                <c:pt idx="340">
                  <c:v>0.587696</c:v>
                </c:pt>
                <c:pt idx="341">
                  <c:v>0.58845800000000004</c:v>
                </c:pt>
                <c:pt idx="342">
                  <c:v>0.58845800000000004</c:v>
                </c:pt>
                <c:pt idx="343">
                  <c:v>0.58845800000000004</c:v>
                </c:pt>
                <c:pt idx="344">
                  <c:v>0.58858299999999997</c:v>
                </c:pt>
                <c:pt idx="345">
                  <c:v>0.58858299999999997</c:v>
                </c:pt>
                <c:pt idx="346">
                  <c:v>0.58858299999999997</c:v>
                </c:pt>
                <c:pt idx="347">
                  <c:v>0.58854899999999999</c:v>
                </c:pt>
                <c:pt idx="348">
                  <c:v>0.58873200000000003</c:v>
                </c:pt>
                <c:pt idx="349">
                  <c:v>0.58873200000000003</c:v>
                </c:pt>
                <c:pt idx="350">
                  <c:v>0.589534</c:v>
                </c:pt>
                <c:pt idx="351">
                  <c:v>0.59004999999999996</c:v>
                </c:pt>
                <c:pt idx="352">
                  <c:v>0.59004999999999996</c:v>
                </c:pt>
                <c:pt idx="353">
                  <c:v>0.59004999999999996</c:v>
                </c:pt>
                <c:pt idx="354">
                  <c:v>0.59004999999999996</c:v>
                </c:pt>
                <c:pt idx="355">
                  <c:v>0.59004999999999996</c:v>
                </c:pt>
                <c:pt idx="356">
                  <c:v>0.59004999999999996</c:v>
                </c:pt>
                <c:pt idx="357">
                  <c:v>0.59004999999999996</c:v>
                </c:pt>
                <c:pt idx="358">
                  <c:v>0.59219699999999997</c:v>
                </c:pt>
                <c:pt idx="359">
                  <c:v>0.59219699999999997</c:v>
                </c:pt>
                <c:pt idx="360">
                  <c:v>0.59319999999999995</c:v>
                </c:pt>
                <c:pt idx="361">
                  <c:v>0.59319999999999995</c:v>
                </c:pt>
                <c:pt idx="362">
                  <c:v>0.59319999999999995</c:v>
                </c:pt>
                <c:pt idx="363">
                  <c:v>0.59319999999999995</c:v>
                </c:pt>
                <c:pt idx="364">
                  <c:v>0.59319999999999995</c:v>
                </c:pt>
                <c:pt idx="365">
                  <c:v>0.59319999999999995</c:v>
                </c:pt>
                <c:pt idx="366">
                  <c:v>0.59319999999999995</c:v>
                </c:pt>
                <c:pt idx="367">
                  <c:v>0.59699999999999998</c:v>
                </c:pt>
                <c:pt idx="368">
                  <c:v>0.59743400000000002</c:v>
                </c:pt>
                <c:pt idx="369">
                  <c:v>0.59743400000000002</c:v>
                </c:pt>
                <c:pt idx="370">
                  <c:v>0.59743400000000002</c:v>
                </c:pt>
                <c:pt idx="371">
                  <c:v>0.59743400000000002</c:v>
                </c:pt>
                <c:pt idx="372">
                  <c:v>0.59743400000000002</c:v>
                </c:pt>
                <c:pt idx="373">
                  <c:v>0.59831599999999996</c:v>
                </c:pt>
                <c:pt idx="374">
                  <c:v>0.59831599999999996</c:v>
                </c:pt>
                <c:pt idx="375">
                  <c:v>0.59831599999999996</c:v>
                </c:pt>
                <c:pt idx="376">
                  <c:v>0.59941800000000001</c:v>
                </c:pt>
                <c:pt idx="377">
                  <c:v>0.59941800000000001</c:v>
                </c:pt>
                <c:pt idx="378">
                  <c:v>0.59941800000000001</c:v>
                </c:pt>
                <c:pt idx="379">
                  <c:v>0.59941800000000001</c:v>
                </c:pt>
                <c:pt idx="380">
                  <c:v>0.60185999999999995</c:v>
                </c:pt>
                <c:pt idx="381">
                  <c:v>0.60185999999999995</c:v>
                </c:pt>
                <c:pt idx="382">
                  <c:v>0.60185999999999995</c:v>
                </c:pt>
                <c:pt idx="383">
                  <c:v>0.60252099999999997</c:v>
                </c:pt>
                <c:pt idx="384">
                  <c:v>0.60252099999999997</c:v>
                </c:pt>
                <c:pt idx="385">
                  <c:v>0.60299499999999995</c:v>
                </c:pt>
                <c:pt idx="386">
                  <c:v>0.60299499999999995</c:v>
                </c:pt>
                <c:pt idx="387">
                  <c:v>0.60312299999999996</c:v>
                </c:pt>
                <c:pt idx="388">
                  <c:v>0.60311700000000001</c:v>
                </c:pt>
                <c:pt idx="389">
                  <c:v>0.60311700000000001</c:v>
                </c:pt>
                <c:pt idx="390">
                  <c:v>0.60311700000000001</c:v>
                </c:pt>
                <c:pt idx="391">
                  <c:v>0.60227600000000003</c:v>
                </c:pt>
                <c:pt idx="392">
                  <c:v>0.60227600000000003</c:v>
                </c:pt>
                <c:pt idx="393">
                  <c:v>0.60227600000000003</c:v>
                </c:pt>
                <c:pt idx="394">
                  <c:v>0.60160499999999995</c:v>
                </c:pt>
                <c:pt idx="395">
                  <c:v>0.60160499999999995</c:v>
                </c:pt>
                <c:pt idx="396">
                  <c:v>0.60160499999999995</c:v>
                </c:pt>
                <c:pt idx="397">
                  <c:v>0.60142899999999999</c:v>
                </c:pt>
                <c:pt idx="398">
                  <c:v>0.60142899999999999</c:v>
                </c:pt>
                <c:pt idx="399">
                  <c:v>0.60142899999999999</c:v>
                </c:pt>
                <c:pt idx="400">
                  <c:v>0.60156799999999999</c:v>
                </c:pt>
                <c:pt idx="401">
                  <c:v>0.60156799999999999</c:v>
                </c:pt>
                <c:pt idx="402">
                  <c:v>0.60156799999999999</c:v>
                </c:pt>
                <c:pt idx="403">
                  <c:v>0.60199499999999995</c:v>
                </c:pt>
                <c:pt idx="404">
                  <c:v>0.60199499999999995</c:v>
                </c:pt>
                <c:pt idx="405">
                  <c:v>0.60199499999999995</c:v>
                </c:pt>
                <c:pt idx="406">
                  <c:v>0.60199499999999995</c:v>
                </c:pt>
                <c:pt idx="407">
                  <c:v>0.60199499999999995</c:v>
                </c:pt>
                <c:pt idx="408">
                  <c:v>0.60199499999999995</c:v>
                </c:pt>
                <c:pt idx="409">
                  <c:v>0.60355800000000004</c:v>
                </c:pt>
                <c:pt idx="410">
                  <c:v>0.60355800000000004</c:v>
                </c:pt>
                <c:pt idx="411">
                  <c:v>0.60355800000000004</c:v>
                </c:pt>
                <c:pt idx="412">
                  <c:v>0.60355800000000004</c:v>
                </c:pt>
                <c:pt idx="413">
                  <c:v>0.60486499999999999</c:v>
                </c:pt>
                <c:pt idx="414">
                  <c:v>0.60486499999999999</c:v>
                </c:pt>
                <c:pt idx="415">
                  <c:v>0.60486499999999999</c:v>
                </c:pt>
                <c:pt idx="416">
                  <c:v>0.60508799999999996</c:v>
                </c:pt>
                <c:pt idx="417">
                  <c:v>0.60508799999999996</c:v>
                </c:pt>
                <c:pt idx="418">
                  <c:v>0.60508799999999996</c:v>
                </c:pt>
                <c:pt idx="419">
                  <c:v>0.60508799999999996</c:v>
                </c:pt>
                <c:pt idx="420">
                  <c:v>0.60508799999999996</c:v>
                </c:pt>
                <c:pt idx="421">
                  <c:v>0.60508799999999996</c:v>
                </c:pt>
                <c:pt idx="422">
                  <c:v>0.60517500000000002</c:v>
                </c:pt>
                <c:pt idx="423">
                  <c:v>0.60517500000000002</c:v>
                </c:pt>
                <c:pt idx="424">
                  <c:v>0.60517500000000002</c:v>
                </c:pt>
                <c:pt idx="425">
                  <c:v>0.60517500000000002</c:v>
                </c:pt>
                <c:pt idx="426">
                  <c:v>0.60517500000000002</c:v>
                </c:pt>
                <c:pt idx="427">
                  <c:v>0.60514199999999996</c:v>
                </c:pt>
                <c:pt idx="428">
                  <c:v>0.60514199999999996</c:v>
                </c:pt>
                <c:pt idx="429">
                  <c:v>0.60518400000000006</c:v>
                </c:pt>
                <c:pt idx="430">
                  <c:v>0.60518400000000006</c:v>
                </c:pt>
                <c:pt idx="431">
                  <c:v>0.60518400000000006</c:v>
                </c:pt>
                <c:pt idx="432">
                  <c:v>0.60463</c:v>
                </c:pt>
                <c:pt idx="433">
                  <c:v>0.60463</c:v>
                </c:pt>
                <c:pt idx="434">
                  <c:v>0.60463</c:v>
                </c:pt>
                <c:pt idx="435">
                  <c:v>0.60489899999999996</c:v>
                </c:pt>
                <c:pt idx="436">
                  <c:v>0.60489899999999996</c:v>
                </c:pt>
                <c:pt idx="437">
                  <c:v>0.60489899999999996</c:v>
                </c:pt>
                <c:pt idx="438">
                  <c:v>0.60533400000000004</c:v>
                </c:pt>
                <c:pt idx="439">
                  <c:v>0.60533400000000004</c:v>
                </c:pt>
                <c:pt idx="440">
                  <c:v>0.60570199999999996</c:v>
                </c:pt>
                <c:pt idx="441">
                  <c:v>0.60570199999999996</c:v>
                </c:pt>
                <c:pt idx="442">
                  <c:v>0.60630200000000001</c:v>
                </c:pt>
                <c:pt idx="443">
                  <c:v>0.60630200000000001</c:v>
                </c:pt>
                <c:pt idx="444">
                  <c:v>0.60630200000000001</c:v>
                </c:pt>
                <c:pt idx="445">
                  <c:v>0.60630200000000001</c:v>
                </c:pt>
                <c:pt idx="446">
                  <c:v>0.60630200000000001</c:v>
                </c:pt>
                <c:pt idx="447">
                  <c:v>0.60754200000000003</c:v>
                </c:pt>
                <c:pt idx="448">
                  <c:v>0.60754200000000003</c:v>
                </c:pt>
                <c:pt idx="449">
                  <c:v>0.60765999999999998</c:v>
                </c:pt>
                <c:pt idx="450">
                  <c:v>0.60765999999999998</c:v>
                </c:pt>
                <c:pt idx="451">
                  <c:v>0.60765999999999998</c:v>
                </c:pt>
                <c:pt idx="452">
                  <c:v>0.60765000000000002</c:v>
                </c:pt>
                <c:pt idx="453">
                  <c:v>0.60765000000000002</c:v>
                </c:pt>
                <c:pt idx="454">
                  <c:v>0.60765000000000002</c:v>
                </c:pt>
                <c:pt idx="455">
                  <c:v>0.60765000000000002</c:v>
                </c:pt>
                <c:pt idx="456">
                  <c:v>0.60765000000000002</c:v>
                </c:pt>
                <c:pt idx="457">
                  <c:v>0.60765000000000002</c:v>
                </c:pt>
                <c:pt idx="458">
                  <c:v>0.60765000000000002</c:v>
                </c:pt>
                <c:pt idx="459">
                  <c:v>0.60765000000000002</c:v>
                </c:pt>
                <c:pt idx="460">
                  <c:v>0.60765000000000002</c:v>
                </c:pt>
                <c:pt idx="461">
                  <c:v>0.60695299999999996</c:v>
                </c:pt>
                <c:pt idx="462">
                  <c:v>0.60695299999999996</c:v>
                </c:pt>
                <c:pt idx="463">
                  <c:v>0.60695299999999996</c:v>
                </c:pt>
                <c:pt idx="464">
                  <c:v>0.60695299999999996</c:v>
                </c:pt>
                <c:pt idx="465">
                  <c:v>0.60650199999999999</c:v>
                </c:pt>
                <c:pt idx="466">
                  <c:v>0.60650199999999999</c:v>
                </c:pt>
                <c:pt idx="467">
                  <c:v>0.60644799999999999</c:v>
                </c:pt>
                <c:pt idx="468">
                  <c:v>0.60644799999999999</c:v>
                </c:pt>
                <c:pt idx="469">
                  <c:v>0.60644799999999999</c:v>
                </c:pt>
                <c:pt idx="470">
                  <c:v>0.60663400000000001</c:v>
                </c:pt>
                <c:pt idx="471">
                  <c:v>0.60663400000000001</c:v>
                </c:pt>
                <c:pt idx="472">
                  <c:v>0.60663400000000001</c:v>
                </c:pt>
                <c:pt idx="473">
                  <c:v>0.60699899999999996</c:v>
                </c:pt>
                <c:pt idx="474">
                  <c:v>0.60723199999999999</c:v>
                </c:pt>
                <c:pt idx="475">
                  <c:v>0.60723199999999999</c:v>
                </c:pt>
                <c:pt idx="476">
                  <c:v>0.60723199999999999</c:v>
                </c:pt>
                <c:pt idx="477">
                  <c:v>0.60723199999999999</c:v>
                </c:pt>
                <c:pt idx="478">
                  <c:v>0.606819</c:v>
                </c:pt>
                <c:pt idx="479">
                  <c:v>0.606819</c:v>
                </c:pt>
                <c:pt idx="480">
                  <c:v>0.606819</c:v>
                </c:pt>
                <c:pt idx="481">
                  <c:v>0.60607800000000001</c:v>
                </c:pt>
                <c:pt idx="482">
                  <c:v>0.60607800000000001</c:v>
                </c:pt>
                <c:pt idx="483">
                  <c:v>0.60607800000000001</c:v>
                </c:pt>
                <c:pt idx="484">
                  <c:v>0.60607800000000001</c:v>
                </c:pt>
                <c:pt idx="485">
                  <c:v>0.60596099999999997</c:v>
                </c:pt>
                <c:pt idx="486">
                  <c:v>0.60596099999999997</c:v>
                </c:pt>
                <c:pt idx="487">
                  <c:v>0.60596099999999997</c:v>
                </c:pt>
                <c:pt idx="488">
                  <c:v>0.60596099999999997</c:v>
                </c:pt>
                <c:pt idx="489">
                  <c:v>0.60644399999999998</c:v>
                </c:pt>
                <c:pt idx="490">
                  <c:v>0.60644399999999998</c:v>
                </c:pt>
                <c:pt idx="491">
                  <c:v>0.60653599999999996</c:v>
                </c:pt>
                <c:pt idx="492">
                  <c:v>0.60653599999999996</c:v>
                </c:pt>
                <c:pt idx="493">
                  <c:v>0.60653599999999996</c:v>
                </c:pt>
                <c:pt idx="494">
                  <c:v>0.60653599999999996</c:v>
                </c:pt>
                <c:pt idx="495">
                  <c:v>0.60623700000000003</c:v>
                </c:pt>
                <c:pt idx="496">
                  <c:v>0.60623700000000003</c:v>
                </c:pt>
                <c:pt idx="497">
                  <c:v>0.60623700000000003</c:v>
                </c:pt>
                <c:pt idx="498">
                  <c:v>0.60623700000000003</c:v>
                </c:pt>
                <c:pt idx="499">
                  <c:v>0.605549</c:v>
                </c:pt>
                <c:pt idx="500">
                  <c:v>0.605549</c:v>
                </c:pt>
                <c:pt idx="501">
                  <c:v>0.60537300000000005</c:v>
                </c:pt>
                <c:pt idx="502">
                  <c:v>0.60537300000000005</c:v>
                </c:pt>
                <c:pt idx="503">
                  <c:v>0.60537300000000005</c:v>
                </c:pt>
                <c:pt idx="504">
                  <c:v>0.60537300000000005</c:v>
                </c:pt>
                <c:pt idx="505">
                  <c:v>0.60537300000000005</c:v>
                </c:pt>
                <c:pt idx="506">
                  <c:v>0.60537300000000005</c:v>
                </c:pt>
                <c:pt idx="507">
                  <c:v>0.60540000000000005</c:v>
                </c:pt>
                <c:pt idx="508">
                  <c:v>0.60540000000000005</c:v>
                </c:pt>
                <c:pt idx="509">
                  <c:v>0.60541999999999996</c:v>
                </c:pt>
                <c:pt idx="510">
                  <c:v>0.60541999999999996</c:v>
                </c:pt>
                <c:pt idx="511">
                  <c:v>0.60541999999999996</c:v>
                </c:pt>
                <c:pt idx="512">
                  <c:v>0.60451900000000003</c:v>
                </c:pt>
                <c:pt idx="513">
                  <c:v>0.60451900000000003</c:v>
                </c:pt>
                <c:pt idx="514">
                  <c:v>0.60373600000000005</c:v>
                </c:pt>
                <c:pt idx="515">
                  <c:v>0.60373600000000005</c:v>
                </c:pt>
                <c:pt idx="516">
                  <c:v>0.60297500000000004</c:v>
                </c:pt>
                <c:pt idx="517">
                  <c:v>0.60272300000000001</c:v>
                </c:pt>
                <c:pt idx="518">
                  <c:v>0.60272300000000001</c:v>
                </c:pt>
                <c:pt idx="519">
                  <c:v>0.60272300000000001</c:v>
                </c:pt>
                <c:pt idx="520">
                  <c:v>0.60087699999999999</c:v>
                </c:pt>
                <c:pt idx="521">
                  <c:v>0.60087699999999999</c:v>
                </c:pt>
                <c:pt idx="522">
                  <c:v>0.60015499999999999</c:v>
                </c:pt>
                <c:pt idx="523">
                  <c:v>0.60015499999999999</c:v>
                </c:pt>
                <c:pt idx="524">
                  <c:v>0.60015499999999999</c:v>
                </c:pt>
                <c:pt idx="525">
                  <c:v>0.59929399999999999</c:v>
                </c:pt>
                <c:pt idx="526">
                  <c:v>0.59847300000000003</c:v>
                </c:pt>
                <c:pt idx="527">
                  <c:v>0.59847300000000003</c:v>
                </c:pt>
                <c:pt idx="528">
                  <c:v>0.59847300000000003</c:v>
                </c:pt>
                <c:pt idx="529">
                  <c:v>0.59847300000000003</c:v>
                </c:pt>
                <c:pt idx="530">
                  <c:v>0.59847300000000003</c:v>
                </c:pt>
                <c:pt idx="531">
                  <c:v>0.59847300000000003</c:v>
                </c:pt>
                <c:pt idx="532">
                  <c:v>0.59847300000000003</c:v>
                </c:pt>
                <c:pt idx="533">
                  <c:v>0.59635000000000005</c:v>
                </c:pt>
                <c:pt idx="534">
                  <c:v>0.59635000000000005</c:v>
                </c:pt>
                <c:pt idx="535">
                  <c:v>0.59635000000000005</c:v>
                </c:pt>
                <c:pt idx="536">
                  <c:v>0.59592000000000001</c:v>
                </c:pt>
                <c:pt idx="537">
                  <c:v>0.59592000000000001</c:v>
                </c:pt>
                <c:pt idx="538">
                  <c:v>0.59592000000000001</c:v>
                </c:pt>
                <c:pt idx="539">
                  <c:v>0.59592000000000001</c:v>
                </c:pt>
                <c:pt idx="540">
                  <c:v>0.59526900000000005</c:v>
                </c:pt>
                <c:pt idx="541">
                  <c:v>0.59526900000000005</c:v>
                </c:pt>
                <c:pt idx="542">
                  <c:v>0.59434600000000004</c:v>
                </c:pt>
                <c:pt idx="543">
                  <c:v>0.59434600000000004</c:v>
                </c:pt>
                <c:pt idx="544">
                  <c:v>0.59434600000000004</c:v>
                </c:pt>
                <c:pt idx="545">
                  <c:v>0.59434600000000004</c:v>
                </c:pt>
                <c:pt idx="546">
                  <c:v>0.59434600000000004</c:v>
                </c:pt>
                <c:pt idx="547">
                  <c:v>0.59257899999999997</c:v>
                </c:pt>
                <c:pt idx="548">
                  <c:v>0.59257899999999997</c:v>
                </c:pt>
                <c:pt idx="549">
                  <c:v>0.59257899999999997</c:v>
                </c:pt>
                <c:pt idx="550">
                  <c:v>0.59167899999999995</c:v>
                </c:pt>
                <c:pt idx="551">
                  <c:v>0.59167899999999995</c:v>
                </c:pt>
                <c:pt idx="552">
                  <c:v>0.591256</c:v>
                </c:pt>
                <c:pt idx="553">
                  <c:v>0.591256</c:v>
                </c:pt>
                <c:pt idx="554">
                  <c:v>0.591256</c:v>
                </c:pt>
                <c:pt idx="555">
                  <c:v>0.591256</c:v>
                </c:pt>
                <c:pt idx="556">
                  <c:v>0.59047799999999995</c:v>
                </c:pt>
                <c:pt idx="557">
                  <c:v>0.59047799999999995</c:v>
                </c:pt>
                <c:pt idx="558">
                  <c:v>0.59047799999999995</c:v>
                </c:pt>
                <c:pt idx="559">
                  <c:v>0.589534</c:v>
                </c:pt>
                <c:pt idx="560">
                  <c:v>0.589534</c:v>
                </c:pt>
                <c:pt idx="561">
                  <c:v>0.58927200000000002</c:v>
                </c:pt>
                <c:pt idx="562">
                  <c:v>0.58927200000000002</c:v>
                </c:pt>
                <c:pt idx="563">
                  <c:v>0.58927200000000002</c:v>
                </c:pt>
                <c:pt idx="564">
                  <c:v>0.58923700000000001</c:v>
                </c:pt>
                <c:pt idx="565">
                  <c:v>0.58923700000000001</c:v>
                </c:pt>
                <c:pt idx="566">
                  <c:v>0.58923700000000001</c:v>
                </c:pt>
                <c:pt idx="567">
                  <c:v>0.58923700000000001</c:v>
                </c:pt>
                <c:pt idx="568">
                  <c:v>0.58967099999999995</c:v>
                </c:pt>
                <c:pt idx="569">
                  <c:v>0.58967099999999995</c:v>
                </c:pt>
                <c:pt idx="570">
                  <c:v>0.58967099999999995</c:v>
                </c:pt>
                <c:pt idx="571">
                  <c:v>0.58937499999999998</c:v>
                </c:pt>
                <c:pt idx="572">
                  <c:v>0.58937499999999998</c:v>
                </c:pt>
                <c:pt idx="573">
                  <c:v>0.58937499999999998</c:v>
                </c:pt>
                <c:pt idx="574">
                  <c:v>0.58860299999999999</c:v>
                </c:pt>
                <c:pt idx="575">
                  <c:v>0.58860299999999999</c:v>
                </c:pt>
                <c:pt idx="576">
                  <c:v>0.58835499999999996</c:v>
                </c:pt>
                <c:pt idx="577">
                  <c:v>0.58833299999999999</c:v>
                </c:pt>
                <c:pt idx="578">
                  <c:v>0.58833299999999999</c:v>
                </c:pt>
                <c:pt idx="579">
                  <c:v>0.58833299999999999</c:v>
                </c:pt>
                <c:pt idx="580">
                  <c:v>0.58833299999999999</c:v>
                </c:pt>
                <c:pt idx="581">
                  <c:v>0.58807900000000002</c:v>
                </c:pt>
                <c:pt idx="582">
                  <c:v>0.58808700000000003</c:v>
                </c:pt>
                <c:pt idx="583">
                  <c:v>0.58808700000000003</c:v>
                </c:pt>
                <c:pt idx="584">
                  <c:v>0.58779000000000003</c:v>
                </c:pt>
                <c:pt idx="585">
                  <c:v>0.58779000000000003</c:v>
                </c:pt>
                <c:pt idx="586">
                  <c:v>0.58779000000000003</c:v>
                </c:pt>
                <c:pt idx="587">
                  <c:v>0.58779000000000003</c:v>
                </c:pt>
                <c:pt idx="588">
                  <c:v>0.58779000000000003</c:v>
                </c:pt>
                <c:pt idx="589">
                  <c:v>0.58782999999999996</c:v>
                </c:pt>
                <c:pt idx="590">
                  <c:v>0.58782999999999996</c:v>
                </c:pt>
                <c:pt idx="591">
                  <c:v>0.58782999999999996</c:v>
                </c:pt>
                <c:pt idx="592">
                  <c:v>0.58782999999999996</c:v>
                </c:pt>
                <c:pt idx="593">
                  <c:v>0.58782999999999996</c:v>
                </c:pt>
                <c:pt idx="594">
                  <c:v>0.58814599999999995</c:v>
                </c:pt>
                <c:pt idx="595">
                  <c:v>0.58814599999999995</c:v>
                </c:pt>
                <c:pt idx="596">
                  <c:v>0.58814599999999995</c:v>
                </c:pt>
                <c:pt idx="597">
                  <c:v>0.58814599999999995</c:v>
                </c:pt>
                <c:pt idx="598">
                  <c:v>0.58786499999999997</c:v>
                </c:pt>
                <c:pt idx="599">
                  <c:v>0.58786499999999997</c:v>
                </c:pt>
                <c:pt idx="600">
                  <c:v>0.58786499999999997</c:v>
                </c:pt>
                <c:pt idx="601">
                  <c:v>0.58786499999999997</c:v>
                </c:pt>
                <c:pt idx="602">
                  <c:v>0.58786499999999997</c:v>
                </c:pt>
                <c:pt idx="603">
                  <c:v>0.58804400000000001</c:v>
                </c:pt>
                <c:pt idx="604">
                  <c:v>0.58804400000000001</c:v>
                </c:pt>
                <c:pt idx="605">
                  <c:v>0.58781099999999997</c:v>
                </c:pt>
                <c:pt idx="606">
                  <c:v>0.58781099999999997</c:v>
                </c:pt>
                <c:pt idx="607">
                  <c:v>0.58781099999999997</c:v>
                </c:pt>
                <c:pt idx="608">
                  <c:v>0.58781099999999997</c:v>
                </c:pt>
                <c:pt idx="609">
                  <c:v>0.586453</c:v>
                </c:pt>
                <c:pt idx="610">
                  <c:v>0.586453</c:v>
                </c:pt>
                <c:pt idx="611">
                  <c:v>0.586453</c:v>
                </c:pt>
                <c:pt idx="612">
                  <c:v>0.58586099999999997</c:v>
                </c:pt>
                <c:pt idx="613">
                  <c:v>0.58586099999999997</c:v>
                </c:pt>
                <c:pt idx="614">
                  <c:v>0.58586099999999997</c:v>
                </c:pt>
                <c:pt idx="615">
                  <c:v>0.58553599999999995</c:v>
                </c:pt>
                <c:pt idx="616">
                  <c:v>0.58553599999999995</c:v>
                </c:pt>
                <c:pt idx="617">
                  <c:v>0.58542799999999995</c:v>
                </c:pt>
                <c:pt idx="618">
                  <c:v>0.58542799999999995</c:v>
                </c:pt>
                <c:pt idx="619">
                  <c:v>0.58542799999999995</c:v>
                </c:pt>
                <c:pt idx="620">
                  <c:v>0.58542799999999995</c:v>
                </c:pt>
                <c:pt idx="621">
                  <c:v>0.58550999999999997</c:v>
                </c:pt>
                <c:pt idx="622">
                  <c:v>0.58550999999999997</c:v>
                </c:pt>
                <c:pt idx="623">
                  <c:v>0.58534799999999998</c:v>
                </c:pt>
                <c:pt idx="624">
                  <c:v>0.58534799999999998</c:v>
                </c:pt>
                <c:pt idx="625">
                  <c:v>0.58534799999999998</c:v>
                </c:pt>
                <c:pt idx="626">
                  <c:v>0.58534799999999998</c:v>
                </c:pt>
                <c:pt idx="627">
                  <c:v>0.58534799999999998</c:v>
                </c:pt>
                <c:pt idx="628">
                  <c:v>0.58534799999999998</c:v>
                </c:pt>
                <c:pt idx="629">
                  <c:v>0.58534799999999998</c:v>
                </c:pt>
                <c:pt idx="630">
                  <c:v>0.58534799999999998</c:v>
                </c:pt>
                <c:pt idx="631">
                  <c:v>0.58534799999999998</c:v>
                </c:pt>
                <c:pt idx="632">
                  <c:v>0.583565</c:v>
                </c:pt>
                <c:pt idx="633">
                  <c:v>0.583565</c:v>
                </c:pt>
                <c:pt idx="634">
                  <c:v>0.583565</c:v>
                </c:pt>
                <c:pt idx="635">
                  <c:v>0.583565</c:v>
                </c:pt>
                <c:pt idx="636">
                  <c:v>0.58288799999999996</c:v>
                </c:pt>
                <c:pt idx="637">
                  <c:v>0.58288799999999996</c:v>
                </c:pt>
                <c:pt idx="638">
                  <c:v>0.58287199999999995</c:v>
                </c:pt>
                <c:pt idx="639">
                  <c:v>0.58287199999999995</c:v>
                </c:pt>
                <c:pt idx="640">
                  <c:v>0.58272500000000005</c:v>
                </c:pt>
                <c:pt idx="641">
                  <c:v>0.58272500000000005</c:v>
                </c:pt>
                <c:pt idx="642">
                  <c:v>0.58272500000000005</c:v>
                </c:pt>
                <c:pt idx="643">
                  <c:v>0.58272500000000005</c:v>
                </c:pt>
                <c:pt idx="644">
                  <c:v>0.58272500000000005</c:v>
                </c:pt>
                <c:pt idx="645">
                  <c:v>0.58213300000000001</c:v>
                </c:pt>
                <c:pt idx="646">
                  <c:v>0.58213300000000001</c:v>
                </c:pt>
                <c:pt idx="647">
                  <c:v>0.58213300000000001</c:v>
                </c:pt>
                <c:pt idx="648">
                  <c:v>0.58162599999999998</c:v>
                </c:pt>
                <c:pt idx="649">
                  <c:v>0.58162599999999998</c:v>
                </c:pt>
                <c:pt idx="650">
                  <c:v>0.58176499999999998</c:v>
                </c:pt>
                <c:pt idx="651">
                  <c:v>0.58176499999999998</c:v>
                </c:pt>
                <c:pt idx="652">
                  <c:v>0.58176499999999998</c:v>
                </c:pt>
                <c:pt idx="653">
                  <c:v>0.58176499999999998</c:v>
                </c:pt>
                <c:pt idx="654">
                  <c:v>0.58216800000000002</c:v>
                </c:pt>
                <c:pt idx="655">
                  <c:v>0.58216800000000002</c:v>
                </c:pt>
                <c:pt idx="656">
                  <c:v>0.58216800000000002</c:v>
                </c:pt>
                <c:pt idx="657">
                  <c:v>0.58216800000000002</c:v>
                </c:pt>
                <c:pt idx="658">
                  <c:v>0.58216800000000002</c:v>
                </c:pt>
                <c:pt idx="659">
                  <c:v>0.58258100000000002</c:v>
                </c:pt>
                <c:pt idx="660">
                  <c:v>0.58258100000000002</c:v>
                </c:pt>
                <c:pt idx="661">
                  <c:v>0.58258100000000002</c:v>
                </c:pt>
                <c:pt idx="662">
                  <c:v>0.58323199999999997</c:v>
                </c:pt>
                <c:pt idx="663">
                  <c:v>0.58323199999999997</c:v>
                </c:pt>
                <c:pt idx="664">
                  <c:v>0.58375200000000005</c:v>
                </c:pt>
                <c:pt idx="665">
                  <c:v>0.58375200000000005</c:v>
                </c:pt>
                <c:pt idx="666">
                  <c:v>0.58375200000000005</c:v>
                </c:pt>
                <c:pt idx="667">
                  <c:v>0.58530800000000005</c:v>
                </c:pt>
                <c:pt idx="668">
                  <c:v>0.58530800000000005</c:v>
                </c:pt>
                <c:pt idx="669">
                  <c:v>0.58530800000000005</c:v>
                </c:pt>
                <c:pt idx="670">
                  <c:v>0.58706499999999995</c:v>
                </c:pt>
                <c:pt idx="671">
                  <c:v>0.58734600000000003</c:v>
                </c:pt>
                <c:pt idx="672">
                  <c:v>0.58746200000000004</c:v>
                </c:pt>
                <c:pt idx="673">
                  <c:v>0.58699000000000001</c:v>
                </c:pt>
                <c:pt idx="674">
                  <c:v>0.58699000000000001</c:v>
                </c:pt>
                <c:pt idx="675">
                  <c:v>0.58699000000000001</c:v>
                </c:pt>
                <c:pt idx="676">
                  <c:v>0.58699000000000001</c:v>
                </c:pt>
                <c:pt idx="677">
                  <c:v>0.58531999999999995</c:v>
                </c:pt>
                <c:pt idx="678">
                  <c:v>0.58531999999999995</c:v>
                </c:pt>
                <c:pt idx="679">
                  <c:v>0.58531999999999995</c:v>
                </c:pt>
                <c:pt idx="680">
                  <c:v>0.58531999999999995</c:v>
                </c:pt>
                <c:pt idx="681">
                  <c:v>0.58366099999999999</c:v>
                </c:pt>
                <c:pt idx="682">
                  <c:v>0.58366099999999999</c:v>
                </c:pt>
                <c:pt idx="683">
                  <c:v>0.58366099999999999</c:v>
                </c:pt>
                <c:pt idx="684">
                  <c:v>0.58366099999999999</c:v>
                </c:pt>
                <c:pt idx="685">
                  <c:v>0.58278399999999997</c:v>
                </c:pt>
                <c:pt idx="686">
                  <c:v>0.58278399999999997</c:v>
                </c:pt>
                <c:pt idx="687">
                  <c:v>0.58278399999999997</c:v>
                </c:pt>
                <c:pt idx="688">
                  <c:v>0.58278399999999997</c:v>
                </c:pt>
                <c:pt idx="689">
                  <c:v>0.58275900000000003</c:v>
                </c:pt>
                <c:pt idx="690">
                  <c:v>0.58275900000000003</c:v>
                </c:pt>
                <c:pt idx="691">
                  <c:v>0.58275900000000003</c:v>
                </c:pt>
                <c:pt idx="692">
                  <c:v>0.58267999999999998</c:v>
                </c:pt>
                <c:pt idx="693">
                  <c:v>0.58267999999999998</c:v>
                </c:pt>
                <c:pt idx="694">
                  <c:v>0.58303300000000002</c:v>
                </c:pt>
                <c:pt idx="695">
                  <c:v>0.58303300000000002</c:v>
                </c:pt>
                <c:pt idx="696">
                  <c:v>0.58303300000000002</c:v>
                </c:pt>
                <c:pt idx="697">
                  <c:v>0.58303300000000002</c:v>
                </c:pt>
                <c:pt idx="698">
                  <c:v>0.58303300000000002</c:v>
                </c:pt>
                <c:pt idx="699">
                  <c:v>0.58474300000000001</c:v>
                </c:pt>
                <c:pt idx="700">
                  <c:v>0.58474300000000001</c:v>
                </c:pt>
                <c:pt idx="701">
                  <c:v>0.58474300000000001</c:v>
                </c:pt>
                <c:pt idx="702">
                  <c:v>0.58632899999999999</c:v>
                </c:pt>
                <c:pt idx="703">
                  <c:v>0.58632899999999999</c:v>
                </c:pt>
                <c:pt idx="704">
                  <c:v>0.586812</c:v>
                </c:pt>
                <c:pt idx="705">
                  <c:v>0.586812</c:v>
                </c:pt>
                <c:pt idx="706">
                  <c:v>0.58705700000000005</c:v>
                </c:pt>
                <c:pt idx="707">
                  <c:v>0.58705700000000005</c:v>
                </c:pt>
                <c:pt idx="708">
                  <c:v>0.58765100000000003</c:v>
                </c:pt>
                <c:pt idx="709">
                  <c:v>0.58765100000000003</c:v>
                </c:pt>
                <c:pt idx="710">
                  <c:v>0.58849200000000002</c:v>
                </c:pt>
                <c:pt idx="711">
                  <c:v>0.58849200000000002</c:v>
                </c:pt>
                <c:pt idx="712">
                  <c:v>0.58849200000000002</c:v>
                </c:pt>
                <c:pt idx="713">
                  <c:v>0.58849200000000002</c:v>
                </c:pt>
                <c:pt idx="714">
                  <c:v>0.59114900000000004</c:v>
                </c:pt>
                <c:pt idx="715">
                  <c:v>0.59139200000000003</c:v>
                </c:pt>
                <c:pt idx="716">
                  <c:v>0.59153199999999995</c:v>
                </c:pt>
                <c:pt idx="717">
                  <c:v>0.59153199999999995</c:v>
                </c:pt>
                <c:pt idx="718">
                  <c:v>0.59153199999999995</c:v>
                </c:pt>
                <c:pt idx="719">
                  <c:v>0.59121699999999999</c:v>
                </c:pt>
                <c:pt idx="720">
                  <c:v>0.59121699999999999</c:v>
                </c:pt>
                <c:pt idx="721">
                  <c:v>0.59121699999999999</c:v>
                </c:pt>
                <c:pt idx="722">
                  <c:v>0.591615</c:v>
                </c:pt>
                <c:pt idx="723">
                  <c:v>0.591615</c:v>
                </c:pt>
                <c:pt idx="724">
                  <c:v>0.591615</c:v>
                </c:pt>
                <c:pt idx="725">
                  <c:v>0.591615</c:v>
                </c:pt>
                <c:pt idx="726">
                  <c:v>0.591615</c:v>
                </c:pt>
                <c:pt idx="727">
                  <c:v>0.591615</c:v>
                </c:pt>
                <c:pt idx="728">
                  <c:v>0.591615</c:v>
                </c:pt>
                <c:pt idx="729">
                  <c:v>0.591615</c:v>
                </c:pt>
                <c:pt idx="730">
                  <c:v>0.59170299999999998</c:v>
                </c:pt>
                <c:pt idx="731">
                  <c:v>0.59170299999999998</c:v>
                </c:pt>
                <c:pt idx="732">
                  <c:v>0.59222900000000001</c:v>
                </c:pt>
                <c:pt idx="733">
                  <c:v>0.59245599999999998</c:v>
                </c:pt>
                <c:pt idx="734">
                  <c:v>0.59245599999999998</c:v>
                </c:pt>
                <c:pt idx="735">
                  <c:v>0.59245700000000001</c:v>
                </c:pt>
                <c:pt idx="736">
                  <c:v>0.59245700000000001</c:v>
                </c:pt>
                <c:pt idx="737">
                  <c:v>0.59279300000000001</c:v>
                </c:pt>
                <c:pt idx="738">
                  <c:v>0.59279300000000001</c:v>
                </c:pt>
                <c:pt idx="739">
                  <c:v>0.59279300000000001</c:v>
                </c:pt>
                <c:pt idx="740">
                  <c:v>0.59279300000000001</c:v>
                </c:pt>
                <c:pt idx="741">
                  <c:v>0.59279300000000001</c:v>
                </c:pt>
                <c:pt idx="742">
                  <c:v>0.59397299999999997</c:v>
                </c:pt>
                <c:pt idx="743">
                  <c:v>0.59397299999999997</c:v>
                </c:pt>
                <c:pt idx="744">
                  <c:v>0.59397299999999997</c:v>
                </c:pt>
                <c:pt idx="745">
                  <c:v>0.59397299999999997</c:v>
                </c:pt>
                <c:pt idx="746">
                  <c:v>0.59397299999999997</c:v>
                </c:pt>
                <c:pt idx="747">
                  <c:v>0.59397299999999997</c:v>
                </c:pt>
                <c:pt idx="748">
                  <c:v>0.59397299999999997</c:v>
                </c:pt>
                <c:pt idx="749">
                  <c:v>0.59397299999999997</c:v>
                </c:pt>
                <c:pt idx="750">
                  <c:v>0.59397299999999997</c:v>
                </c:pt>
                <c:pt idx="751">
                  <c:v>0.59524200000000005</c:v>
                </c:pt>
                <c:pt idx="752">
                  <c:v>0.59524200000000005</c:v>
                </c:pt>
                <c:pt idx="753">
                  <c:v>0.59524200000000005</c:v>
                </c:pt>
                <c:pt idx="754">
                  <c:v>0.59533800000000003</c:v>
                </c:pt>
                <c:pt idx="755">
                  <c:v>0.59533800000000003</c:v>
                </c:pt>
                <c:pt idx="756">
                  <c:v>0.59533800000000003</c:v>
                </c:pt>
                <c:pt idx="757">
                  <c:v>0.59533800000000003</c:v>
                </c:pt>
                <c:pt idx="758">
                  <c:v>0.59533800000000003</c:v>
                </c:pt>
                <c:pt idx="759">
                  <c:v>0.59533800000000003</c:v>
                </c:pt>
                <c:pt idx="760">
                  <c:v>0.59512799999999999</c:v>
                </c:pt>
                <c:pt idx="761">
                  <c:v>0.59512799999999999</c:v>
                </c:pt>
                <c:pt idx="762">
                  <c:v>0.59512799999999999</c:v>
                </c:pt>
                <c:pt idx="763">
                  <c:v>0.59512799999999999</c:v>
                </c:pt>
                <c:pt idx="764">
                  <c:v>0.59512799999999999</c:v>
                </c:pt>
                <c:pt idx="765">
                  <c:v>0.59512299999999996</c:v>
                </c:pt>
                <c:pt idx="766">
                  <c:v>0.59512299999999996</c:v>
                </c:pt>
                <c:pt idx="767">
                  <c:v>0.59512299999999996</c:v>
                </c:pt>
                <c:pt idx="768">
                  <c:v>0.59461699999999995</c:v>
                </c:pt>
                <c:pt idx="769">
                  <c:v>0.59461699999999995</c:v>
                </c:pt>
                <c:pt idx="770">
                  <c:v>0.59461699999999995</c:v>
                </c:pt>
                <c:pt idx="771">
                  <c:v>0.59461699999999995</c:v>
                </c:pt>
                <c:pt idx="772">
                  <c:v>0.59408099999999997</c:v>
                </c:pt>
                <c:pt idx="773">
                  <c:v>0.59408099999999997</c:v>
                </c:pt>
                <c:pt idx="774">
                  <c:v>0.59408099999999997</c:v>
                </c:pt>
                <c:pt idx="775">
                  <c:v>0.59408099999999997</c:v>
                </c:pt>
                <c:pt idx="776">
                  <c:v>0.59408099999999997</c:v>
                </c:pt>
                <c:pt idx="777">
                  <c:v>0.59408099999999997</c:v>
                </c:pt>
                <c:pt idx="778">
                  <c:v>0.59341699999999997</c:v>
                </c:pt>
                <c:pt idx="779">
                  <c:v>0.59341699999999997</c:v>
                </c:pt>
                <c:pt idx="780">
                  <c:v>0.59341699999999997</c:v>
                </c:pt>
                <c:pt idx="781">
                  <c:v>0.59341699999999997</c:v>
                </c:pt>
                <c:pt idx="782">
                  <c:v>0.592885</c:v>
                </c:pt>
                <c:pt idx="783">
                  <c:v>0.592885</c:v>
                </c:pt>
                <c:pt idx="784">
                  <c:v>0.592885</c:v>
                </c:pt>
                <c:pt idx="785">
                  <c:v>0.592885</c:v>
                </c:pt>
                <c:pt idx="786">
                  <c:v>0.592885</c:v>
                </c:pt>
                <c:pt idx="787">
                  <c:v>0.592885</c:v>
                </c:pt>
                <c:pt idx="788">
                  <c:v>0.592885</c:v>
                </c:pt>
                <c:pt idx="789">
                  <c:v>0.592885</c:v>
                </c:pt>
                <c:pt idx="790">
                  <c:v>0.592885</c:v>
                </c:pt>
                <c:pt idx="791">
                  <c:v>0.59176399999999996</c:v>
                </c:pt>
                <c:pt idx="792">
                  <c:v>0.59176399999999996</c:v>
                </c:pt>
                <c:pt idx="793">
                  <c:v>0.59179800000000005</c:v>
                </c:pt>
                <c:pt idx="794">
                  <c:v>0.59179800000000005</c:v>
                </c:pt>
                <c:pt idx="795">
                  <c:v>0.59148400000000001</c:v>
                </c:pt>
                <c:pt idx="796">
                  <c:v>0.59128599999999998</c:v>
                </c:pt>
                <c:pt idx="797">
                  <c:v>0.59128599999999998</c:v>
                </c:pt>
                <c:pt idx="798">
                  <c:v>0.59128599999999998</c:v>
                </c:pt>
                <c:pt idx="799">
                  <c:v>0.59128599999999998</c:v>
                </c:pt>
                <c:pt idx="800">
                  <c:v>0.59028499999999995</c:v>
                </c:pt>
                <c:pt idx="801">
                  <c:v>0.59028499999999995</c:v>
                </c:pt>
                <c:pt idx="802">
                  <c:v>0.58942099999999997</c:v>
                </c:pt>
                <c:pt idx="803">
                  <c:v>0.58942099999999997</c:v>
                </c:pt>
                <c:pt idx="804">
                  <c:v>0.58942099999999997</c:v>
                </c:pt>
                <c:pt idx="805">
                  <c:v>0.58942099999999997</c:v>
                </c:pt>
                <c:pt idx="806">
                  <c:v>0.58942099999999997</c:v>
                </c:pt>
                <c:pt idx="807">
                  <c:v>0.58942099999999997</c:v>
                </c:pt>
                <c:pt idx="808">
                  <c:v>0.58942099999999997</c:v>
                </c:pt>
                <c:pt idx="809">
                  <c:v>0.58942099999999997</c:v>
                </c:pt>
                <c:pt idx="810">
                  <c:v>0.58803099999999997</c:v>
                </c:pt>
                <c:pt idx="811">
                  <c:v>0.58803099999999997</c:v>
                </c:pt>
                <c:pt idx="812">
                  <c:v>0.58803099999999997</c:v>
                </c:pt>
                <c:pt idx="813">
                  <c:v>0.58803099999999997</c:v>
                </c:pt>
                <c:pt idx="814">
                  <c:v>0.58805799999999997</c:v>
                </c:pt>
                <c:pt idx="815">
                  <c:v>0.58805799999999997</c:v>
                </c:pt>
                <c:pt idx="816">
                  <c:v>0.58805799999999997</c:v>
                </c:pt>
                <c:pt idx="817">
                  <c:v>0.58806199999999997</c:v>
                </c:pt>
                <c:pt idx="818">
                  <c:v>0.58806199999999997</c:v>
                </c:pt>
                <c:pt idx="819">
                  <c:v>0.58806199999999997</c:v>
                </c:pt>
                <c:pt idx="820">
                  <c:v>0.58789899999999995</c:v>
                </c:pt>
                <c:pt idx="821">
                  <c:v>0.58789899999999995</c:v>
                </c:pt>
                <c:pt idx="822">
                  <c:v>0.58802500000000002</c:v>
                </c:pt>
                <c:pt idx="823">
                  <c:v>0.58802500000000002</c:v>
                </c:pt>
                <c:pt idx="824">
                  <c:v>0.58802500000000002</c:v>
                </c:pt>
                <c:pt idx="825">
                  <c:v>0.58802500000000002</c:v>
                </c:pt>
                <c:pt idx="826">
                  <c:v>0.58909500000000004</c:v>
                </c:pt>
                <c:pt idx="827">
                  <c:v>0.58909500000000004</c:v>
                </c:pt>
                <c:pt idx="828">
                  <c:v>0.58963500000000002</c:v>
                </c:pt>
                <c:pt idx="829">
                  <c:v>0.58963500000000002</c:v>
                </c:pt>
                <c:pt idx="830">
                  <c:v>0.58963500000000002</c:v>
                </c:pt>
                <c:pt idx="831">
                  <c:v>0.59008099999999997</c:v>
                </c:pt>
                <c:pt idx="832">
                  <c:v>0.59008099999999997</c:v>
                </c:pt>
                <c:pt idx="833">
                  <c:v>0.59008099999999997</c:v>
                </c:pt>
                <c:pt idx="834">
                  <c:v>0.59008099999999997</c:v>
                </c:pt>
                <c:pt idx="835">
                  <c:v>0.59008099999999997</c:v>
                </c:pt>
                <c:pt idx="836">
                  <c:v>0.59008099999999997</c:v>
                </c:pt>
                <c:pt idx="837">
                  <c:v>0.59058100000000002</c:v>
                </c:pt>
                <c:pt idx="838">
                  <c:v>0.59058100000000002</c:v>
                </c:pt>
                <c:pt idx="839">
                  <c:v>0.59058100000000002</c:v>
                </c:pt>
                <c:pt idx="840">
                  <c:v>0.59022600000000003</c:v>
                </c:pt>
                <c:pt idx="841">
                  <c:v>0.59022600000000003</c:v>
                </c:pt>
                <c:pt idx="842">
                  <c:v>0.59022600000000003</c:v>
                </c:pt>
                <c:pt idx="843">
                  <c:v>0.59022600000000003</c:v>
                </c:pt>
                <c:pt idx="844">
                  <c:v>0.59022600000000003</c:v>
                </c:pt>
                <c:pt idx="845">
                  <c:v>0.59022600000000003</c:v>
                </c:pt>
                <c:pt idx="846">
                  <c:v>0.59022600000000003</c:v>
                </c:pt>
                <c:pt idx="847">
                  <c:v>0.59088600000000002</c:v>
                </c:pt>
                <c:pt idx="848">
                  <c:v>0.59088600000000002</c:v>
                </c:pt>
                <c:pt idx="849">
                  <c:v>0.59088600000000002</c:v>
                </c:pt>
                <c:pt idx="850">
                  <c:v>0.59125899999999998</c:v>
                </c:pt>
                <c:pt idx="851">
                  <c:v>0.59120200000000001</c:v>
                </c:pt>
                <c:pt idx="852">
                  <c:v>0.59120200000000001</c:v>
                </c:pt>
                <c:pt idx="853">
                  <c:v>0.59120200000000001</c:v>
                </c:pt>
                <c:pt idx="854">
                  <c:v>0.59120200000000001</c:v>
                </c:pt>
                <c:pt idx="855">
                  <c:v>0.59120200000000001</c:v>
                </c:pt>
                <c:pt idx="856">
                  <c:v>0.59000600000000003</c:v>
                </c:pt>
                <c:pt idx="857">
                  <c:v>0.59000600000000003</c:v>
                </c:pt>
                <c:pt idx="858">
                  <c:v>0.58883399999999997</c:v>
                </c:pt>
                <c:pt idx="859">
                  <c:v>0.58883399999999997</c:v>
                </c:pt>
                <c:pt idx="860">
                  <c:v>0.58814</c:v>
                </c:pt>
                <c:pt idx="861">
                  <c:v>0.58814</c:v>
                </c:pt>
                <c:pt idx="862">
                  <c:v>0.58814</c:v>
                </c:pt>
                <c:pt idx="863">
                  <c:v>0.58814</c:v>
                </c:pt>
                <c:pt idx="864">
                  <c:v>0.58814</c:v>
                </c:pt>
                <c:pt idx="865">
                  <c:v>0.587001</c:v>
                </c:pt>
                <c:pt idx="866">
                  <c:v>0.587001</c:v>
                </c:pt>
                <c:pt idx="867">
                  <c:v>0.58681399999999995</c:v>
                </c:pt>
                <c:pt idx="868">
                  <c:v>0.58681399999999995</c:v>
                </c:pt>
                <c:pt idx="869">
                  <c:v>0.58692200000000005</c:v>
                </c:pt>
                <c:pt idx="870">
                  <c:v>0.58692200000000005</c:v>
                </c:pt>
                <c:pt idx="871">
                  <c:v>0.58716900000000005</c:v>
                </c:pt>
                <c:pt idx="872">
                  <c:v>0.58716900000000005</c:v>
                </c:pt>
                <c:pt idx="873">
                  <c:v>0.58716900000000005</c:v>
                </c:pt>
                <c:pt idx="874">
                  <c:v>0.58732799999999996</c:v>
                </c:pt>
                <c:pt idx="875">
                  <c:v>0.58732799999999996</c:v>
                </c:pt>
                <c:pt idx="876">
                  <c:v>0.58732799999999996</c:v>
                </c:pt>
                <c:pt idx="877">
                  <c:v>0.58732799999999996</c:v>
                </c:pt>
                <c:pt idx="878">
                  <c:v>0.58732799999999996</c:v>
                </c:pt>
                <c:pt idx="879">
                  <c:v>0.58732799999999996</c:v>
                </c:pt>
                <c:pt idx="880">
                  <c:v>0.58732799999999996</c:v>
                </c:pt>
                <c:pt idx="881">
                  <c:v>0.58732799999999996</c:v>
                </c:pt>
                <c:pt idx="882">
                  <c:v>0.58732799999999996</c:v>
                </c:pt>
                <c:pt idx="883">
                  <c:v>0.58732799999999996</c:v>
                </c:pt>
                <c:pt idx="884">
                  <c:v>0.58732799999999996</c:v>
                </c:pt>
                <c:pt idx="885">
                  <c:v>0.58596800000000004</c:v>
                </c:pt>
                <c:pt idx="886">
                  <c:v>0.58596800000000004</c:v>
                </c:pt>
                <c:pt idx="887">
                  <c:v>0.58596800000000004</c:v>
                </c:pt>
                <c:pt idx="888">
                  <c:v>0.58562000000000003</c:v>
                </c:pt>
                <c:pt idx="889">
                  <c:v>0.58562000000000003</c:v>
                </c:pt>
                <c:pt idx="890">
                  <c:v>0.58562000000000003</c:v>
                </c:pt>
                <c:pt idx="891">
                  <c:v>0.58562000000000003</c:v>
                </c:pt>
                <c:pt idx="892">
                  <c:v>0.58562000000000003</c:v>
                </c:pt>
                <c:pt idx="893">
                  <c:v>0.58562000000000003</c:v>
                </c:pt>
                <c:pt idx="894">
                  <c:v>0.58414999999999995</c:v>
                </c:pt>
                <c:pt idx="895">
                  <c:v>0.58414999999999995</c:v>
                </c:pt>
                <c:pt idx="896">
                  <c:v>0.58435700000000002</c:v>
                </c:pt>
                <c:pt idx="897">
                  <c:v>0.584588</c:v>
                </c:pt>
                <c:pt idx="898">
                  <c:v>0.584588</c:v>
                </c:pt>
                <c:pt idx="899">
                  <c:v>0.584588</c:v>
                </c:pt>
                <c:pt idx="900">
                  <c:v>0.584588</c:v>
                </c:pt>
                <c:pt idx="901">
                  <c:v>0.584588</c:v>
                </c:pt>
                <c:pt idx="902">
                  <c:v>0.584588</c:v>
                </c:pt>
                <c:pt idx="903">
                  <c:v>0.584588</c:v>
                </c:pt>
                <c:pt idx="904">
                  <c:v>0.58494000000000002</c:v>
                </c:pt>
                <c:pt idx="905">
                  <c:v>0.58494000000000002</c:v>
                </c:pt>
                <c:pt idx="906">
                  <c:v>0.58516199999999996</c:v>
                </c:pt>
                <c:pt idx="907">
                  <c:v>0.58516199999999996</c:v>
                </c:pt>
                <c:pt idx="908">
                  <c:v>0.58516199999999996</c:v>
                </c:pt>
                <c:pt idx="909">
                  <c:v>0.58513899999999996</c:v>
                </c:pt>
                <c:pt idx="910">
                  <c:v>0.58513899999999996</c:v>
                </c:pt>
                <c:pt idx="911">
                  <c:v>0.58513899999999996</c:v>
                </c:pt>
                <c:pt idx="912">
                  <c:v>0.58413000000000004</c:v>
                </c:pt>
                <c:pt idx="913">
                  <c:v>0.58413000000000004</c:v>
                </c:pt>
                <c:pt idx="914">
                  <c:v>0.583704</c:v>
                </c:pt>
                <c:pt idx="915">
                  <c:v>0.583704</c:v>
                </c:pt>
                <c:pt idx="916">
                  <c:v>0.583704</c:v>
                </c:pt>
                <c:pt idx="917">
                  <c:v>0.583449</c:v>
                </c:pt>
                <c:pt idx="918">
                  <c:v>0.583449</c:v>
                </c:pt>
                <c:pt idx="919">
                  <c:v>0.583449</c:v>
                </c:pt>
                <c:pt idx="920">
                  <c:v>0.58372599999999997</c:v>
                </c:pt>
                <c:pt idx="921">
                  <c:v>0.58372599999999997</c:v>
                </c:pt>
                <c:pt idx="922">
                  <c:v>0.58372599999999997</c:v>
                </c:pt>
                <c:pt idx="923">
                  <c:v>0.58372599999999997</c:v>
                </c:pt>
                <c:pt idx="924">
                  <c:v>0.58462800000000004</c:v>
                </c:pt>
                <c:pt idx="925">
                  <c:v>0.58462800000000004</c:v>
                </c:pt>
                <c:pt idx="926">
                  <c:v>0.58462800000000004</c:v>
                </c:pt>
                <c:pt idx="927">
                  <c:v>0.58462800000000004</c:v>
                </c:pt>
                <c:pt idx="928">
                  <c:v>0.58537399999999995</c:v>
                </c:pt>
                <c:pt idx="929">
                  <c:v>0.58537399999999995</c:v>
                </c:pt>
                <c:pt idx="930">
                  <c:v>0.58581799999999995</c:v>
                </c:pt>
                <c:pt idx="931">
                  <c:v>0.58581799999999995</c:v>
                </c:pt>
                <c:pt idx="932">
                  <c:v>0.58641600000000005</c:v>
                </c:pt>
                <c:pt idx="933">
                  <c:v>0.58641600000000005</c:v>
                </c:pt>
                <c:pt idx="934">
                  <c:v>0.58634799999999998</c:v>
                </c:pt>
                <c:pt idx="935">
                  <c:v>0.58634799999999998</c:v>
                </c:pt>
                <c:pt idx="936">
                  <c:v>0.58634799999999998</c:v>
                </c:pt>
                <c:pt idx="937">
                  <c:v>0.58634799999999998</c:v>
                </c:pt>
                <c:pt idx="938">
                  <c:v>0.58634799999999998</c:v>
                </c:pt>
                <c:pt idx="939">
                  <c:v>0.58510799999999996</c:v>
                </c:pt>
                <c:pt idx="940">
                  <c:v>0.58510799999999996</c:v>
                </c:pt>
                <c:pt idx="941">
                  <c:v>0.58510799999999996</c:v>
                </c:pt>
                <c:pt idx="942">
                  <c:v>0.58510799999999996</c:v>
                </c:pt>
                <c:pt idx="943">
                  <c:v>0.58503400000000005</c:v>
                </c:pt>
                <c:pt idx="944">
                  <c:v>0.58503400000000005</c:v>
                </c:pt>
                <c:pt idx="945">
                  <c:v>0.58503400000000005</c:v>
                </c:pt>
                <c:pt idx="946">
                  <c:v>0.58515700000000004</c:v>
                </c:pt>
                <c:pt idx="947">
                  <c:v>0.58515700000000004</c:v>
                </c:pt>
                <c:pt idx="948">
                  <c:v>0.58545599999999998</c:v>
                </c:pt>
                <c:pt idx="949">
                  <c:v>0.58558699999999997</c:v>
                </c:pt>
                <c:pt idx="950">
                  <c:v>0.58558699999999997</c:v>
                </c:pt>
                <c:pt idx="951">
                  <c:v>0.58558699999999997</c:v>
                </c:pt>
                <c:pt idx="952">
                  <c:v>0.58558699999999997</c:v>
                </c:pt>
                <c:pt idx="953">
                  <c:v>0.58558699999999997</c:v>
                </c:pt>
                <c:pt idx="954">
                  <c:v>0.58558699999999997</c:v>
                </c:pt>
                <c:pt idx="955">
                  <c:v>0.58500300000000005</c:v>
                </c:pt>
                <c:pt idx="956">
                  <c:v>0.58406499999999995</c:v>
                </c:pt>
                <c:pt idx="957">
                  <c:v>0.58379300000000001</c:v>
                </c:pt>
                <c:pt idx="958">
                  <c:v>0.58379300000000001</c:v>
                </c:pt>
                <c:pt idx="959">
                  <c:v>0.58379300000000001</c:v>
                </c:pt>
                <c:pt idx="960">
                  <c:v>0.58348699999999998</c:v>
                </c:pt>
                <c:pt idx="961">
                  <c:v>0.58348699999999998</c:v>
                </c:pt>
                <c:pt idx="962">
                  <c:v>0.58348699999999998</c:v>
                </c:pt>
                <c:pt idx="963">
                  <c:v>0.58314699999999997</c:v>
                </c:pt>
                <c:pt idx="964">
                  <c:v>0.58314699999999997</c:v>
                </c:pt>
                <c:pt idx="965">
                  <c:v>0.58386400000000005</c:v>
                </c:pt>
                <c:pt idx="966">
                  <c:v>0.58387100000000003</c:v>
                </c:pt>
                <c:pt idx="967">
                  <c:v>0.58387100000000003</c:v>
                </c:pt>
                <c:pt idx="968">
                  <c:v>0.58317699999999995</c:v>
                </c:pt>
                <c:pt idx="969">
                  <c:v>0.58317699999999995</c:v>
                </c:pt>
                <c:pt idx="970">
                  <c:v>0.58317699999999995</c:v>
                </c:pt>
                <c:pt idx="971">
                  <c:v>0.58308000000000004</c:v>
                </c:pt>
                <c:pt idx="972">
                  <c:v>0.58308000000000004</c:v>
                </c:pt>
                <c:pt idx="973">
                  <c:v>0.58308000000000004</c:v>
                </c:pt>
                <c:pt idx="974">
                  <c:v>0.58308000000000004</c:v>
                </c:pt>
                <c:pt idx="975">
                  <c:v>0.58308000000000004</c:v>
                </c:pt>
                <c:pt idx="976">
                  <c:v>0.58342799999999995</c:v>
                </c:pt>
                <c:pt idx="977">
                  <c:v>0.58342799999999995</c:v>
                </c:pt>
                <c:pt idx="978">
                  <c:v>0.583561</c:v>
                </c:pt>
                <c:pt idx="979">
                  <c:v>0.58341600000000005</c:v>
                </c:pt>
                <c:pt idx="980">
                  <c:v>0.58341600000000005</c:v>
                </c:pt>
                <c:pt idx="981">
                  <c:v>0.58299699999999999</c:v>
                </c:pt>
                <c:pt idx="982">
                  <c:v>0.58299699999999999</c:v>
                </c:pt>
                <c:pt idx="983">
                  <c:v>0.58234300000000006</c:v>
                </c:pt>
                <c:pt idx="984">
                  <c:v>0.58231100000000002</c:v>
                </c:pt>
                <c:pt idx="985">
                  <c:v>0.58231100000000002</c:v>
                </c:pt>
                <c:pt idx="986">
                  <c:v>0.58228999999999997</c:v>
                </c:pt>
                <c:pt idx="987">
                  <c:v>0.58228999999999997</c:v>
                </c:pt>
                <c:pt idx="988">
                  <c:v>0.58222700000000005</c:v>
                </c:pt>
                <c:pt idx="989">
                  <c:v>0.58145100000000005</c:v>
                </c:pt>
                <c:pt idx="990">
                  <c:v>0.58145100000000005</c:v>
                </c:pt>
                <c:pt idx="991">
                  <c:v>0.58145100000000005</c:v>
                </c:pt>
                <c:pt idx="992">
                  <c:v>0.58029600000000003</c:v>
                </c:pt>
                <c:pt idx="993">
                  <c:v>0.58029600000000003</c:v>
                </c:pt>
                <c:pt idx="994">
                  <c:v>0.58029600000000003</c:v>
                </c:pt>
                <c:pt idx="995">
                  <c:v>0.58016100000000004</c:v>
                </c:pt>
                <c:pt idx="996">
                  <c:v>0.58016100000000004</c:v>
                </c:pt>
                <c:pt idx="997">
                  <c:v>0.58016100000000004</c:v>
                </c:pt>
                <c:pt idx="998">
                  <c:v>0.58016100000000004</c:v>
                </c:pt>
                <c:pt idx="999">
                  <c:v>0.58038699999999999</c:v>
                </c:pt>
                <c:pt idx="1000">
                  <c:v>0.58038699999999999</c:v>
                </c:pt>
                <c:pt idx="1001">
                  <c:v>0.58038699999999999</c:v>
                </c:pt>
                <c:pt idx="1002">
                  <c:v>0.58038699999999999</c:v>
                </c:pt>
                <c:pt idx="1003">
                  <c:v>0.58066700000000004</c:v>
                </c:pt>
                <c:pt idx="1004">
                  <c:v>0.58066700000000004</c:v>
                </c:pt>
                <c:pt idx="1005">
                  <c:v>0.58066700000000004</c:v>
                </c:pt>
                <c:pt idx="1006">
                  <c:v>0.58066700000000004</c:v>
                </c:pt>
                <c:pt idx="1007">
                  <c:v>0.58066700000000004</c:v>
                </c:pt>
                <c:pt idx="1008">
                  <c:v>0.58066700000000004</c:v>
                </c:pt>
                <c:pt idx="1009">
                  <c:v>0.58066700000000004</c:v>
                </c:pt>
                <c:pt idx="1010">
                  <c:v>0.58066700000000004</c:v>
                </c:pt>
                <c:pt idx="1011">
                  <c:v>0.58149899999999999</c:v>
                </c:pt>
                <c:pt idx="1012">
                  <c:v>0.58149899999999999</c:v>
                </c:pt>
                <c:pt idx="1013">
                  <c:v>0.58066700000000004</c:v>
                </c:pt>
                <c:pt idx="1014">
                  <c:v>0.58066700000000004</c:v>
                </c:pt>
                <c:pt idx="1015">
                  <c:v>0.58066700000000004</c:v>
                </c:pt>
                <c:pt idx="1016">
                  <c:v>0.58003400000000005</c:v>
                </c:pt>
                <c:pt idx="1017">
                  <c:v>0.58003400000000005</c:v>
                </c:pt>
                <c:pt idx="1018">
                  <c:v>0.58003400000000005</c:v>
                </c:pt>
                <c:pt idx="1019">
                  <c:v>0.58003400000000005</c:v>
                </c:pt>
                <c:pt idx="1020">
                  <c:v>0.58003400000000005</c:v>
                </c:pt>
                <c:pt idx="1021">
                  <c:v>0.57968600000000003</c:v>
                </c:pt>
                <c:pt idx="1022">
                  <c:v>0.57968600000000003</c:v>
                </c:pt>
                <c:pt idx="1023">
                  <c:v>0.57968600000000003</c:v>
                </c:pt>
                <c:pt idx="1024">
                  <c:v>0.57968600000000003</c:v>
                </c:pt>
                <c:pt idx="1025">
                  <c:v>0.57992999999999995</c:v>
                </c:pt>
                <c:pt idx="1026">
                  <c:v>0.57992999999999995</c:v>
                </c:pt>
                <c:pt idx="1027">
                  <c:v>0.57992999999999995</c:v>
                </c:pt>
                <c:pt idx="1028">
                  <c:v>0.57992999999999995</c:v>
                </c:pt>
                <c:pt idx="1029">
                  <c:v>0.57992999999999995</c:v>
                </c:pt>
                <c:pt idx="1030">
                  <c:v>0.57992999999999995</c:v>
                </c:pt>
                <c:pt idx="1031">
                  <c:v>0.58032899999999998</c:v>
                </c:pt>
                <c:pt idx="1032">
                  <c:v>0.58032899999999998</c:v>
                </c:pt>
                <c:pt idx="1033">
                  <c:v>0.58032899999999998</c:v>
                </c:pt>
                <c:pt idx="1034">
                  <c:v>0.58032899999999998</c:v>
                </c:pt>
                <c:pt idx="1035">
                  <c:v>0.58032899999999998</c:v>
                </c:pt>
                <c:pt idx="1036">
                  <c:v>0.581515</c:v>
                </c:pt>
                <c:pt idx="1037">
                  <c:v>0.581515</c:v>
                </c:pt>
                <c:pt idx="1038">
                  <c:v>0.58227499999999999</c:v>
                </c:pt>
                <c:pt idx="1039">
                  <c:v>0.582426</c:v>
                </c:pt>
                <c:pt idx="1040">
                  <c:v>0.58256699999999995</c:v>
                </c:pt>
                <c:pt idx="1041">
                  <c:v>0.58256699999999995</c:v>
                </c:pt>
                <c:pt idx="1042">
                  <c:v>0.58264000000000005</c:v>
                </c:pt>
                <c:pt idx="1043">
                  <c:v>0.58264000000000005</c:v>
                </c:pt>
                <c:pt idx="1044">
                  <c:v>0.58264000000000005</c:v>
                </c:pt>
                <c:pt idx="1045">
                  <c:v>0.58264000000000005</c:v>
                </c:pt>
                <c:pt idx="1046">
                  <c:v>0.58240400000000003</c:v>
                </c:pt>
                <c:pt idx="1047">
                  <c:v>0.58240400000000003</c:v>
                </c:pt>
                <c:pt idx="1048">
                  <c:v>0.58307200000000003</c:v>
                </c:pt>
                <c:pt idx="1049">
                  <c:v>0.58307200000000003</c:v>
                </c:pt>
                <c:pt idx="1050">
                  <c:v>0.58307200000000003</c:v>
                </c:pt>
                <c:pt idx="1051">
                  <c:v>0.58307200000000003</c:v>
                </c:pt>
                <c:pt idx="1052">
                  <c:v>0.58421000000000001</c:v>
                </c:pt>
                <c:pt idx="1053">
                  <c:v>0.58421000000000001</c:v>
                </c:pt>
                <c:pt idx="1054">
                  <c:v>0.58435000000000004</c:v>
                </c:pt>
                <c:pt idx="1055">
                  <c:v>0.58435000000000004</c:v>
                </c:pt>
                <c:pt idx="1056">
                  <c:v>0.58435000000000004</c:v>
                </c:pt>
                <c:pt idx="1057">
                  <c:v>0.58435000000000004</c:v>
                </c:pt>
                <c:pt idx="1058">
                  <c:v>0.58363600000000004</c:v>
                </c:pt>
                <c:pt idx="1059">
                  <c:v>0.58363600000000004</c:v>
                </c:pt>
                <c:pt idx="1060">
                  <c:v>0.58363600000000004</c:v>
                </c:pt>
                <c:pt idx="1061">
                  <c:v>0.58363600000000004</c:v>
                </c:pt>
                <c:pt idx="1062">
                  <c:v>0.58363600000000004</c:v>
                </c:pt>
                <c:pt idx="1063">
                  <c:v>0.58363600000000004</c:v>
                </c:pt>
                <c:pt idx="1064">
                  <c:v>0.58363600000000004</c:v>
                </c:pt>
                <c:pt idx="1065">
                  <c:v>0.58363600000000004</c:v>
                </c:pt>
                <c:pt idx="1066">
                  <c:v>0.58363600000000004</c:v>
                </c:pt>
                <c:pt idx="1067">
                  <c:v>0.58250999999999997</c:v>
                </c:pt>
                <c:pt idx="1068">
                  <c:v>0.58194100000000004</c:v>
                </c:pt>
                <c:pt idx="1069">
                  <c:v>0.58194100000000004</c:v>
                </c:pt>
                <c:pt idx="1070">
                  <c:v>0.58038400000000001</c:v>
                </c:pt>
                <c:pt idx="1071">
                  <c:v>0.58038400000000001</c:v>
                </c:pt>
                <c:pt idx="1072">
                  <c:v>0.58038400000000001</c:v>
                </c:pt>
                <c:pt idx="1073">
                  <c:v>0.58005600000000002</c:v>
                </c:pt>
                <c:pt idx="1074">
                  <c:v>0.58005600000000002</c:v>
                </c:pt>
                <c:pt idx="1075">
                  <c:v>0.58005600000000002</c:v>
                </c:pt>
                <c:pt idx="1076">
                  <c:v>0.58005600000000002</c:v>
                </c:pt>
                <c:pt idx="1077">
                  <c:v>0.58005399999999996</c:v>
                </c:pt>
                <c:pt idx="1078">
                  <c:v>0.58005399999999996</c:v>
                </c:pt>
                <c:pt idx="1079">
                  <c:v>0.58025199999999999</c:v>
                </c:pt>
                <c:pt idx="1080">
                  <c:v>0.58025199999999999</c:v>
                </c:pt>
                <c:pt idx="1081">
                  <c:v>0.58025199999999999</c:v>
                </c:pt>
                <c:pt idx="1082">
                  <c:v>0.58025199999999999</c:v>
                </c:pt>
                <c:pt idx="1083">
                  <c:v>0.58119399999999999</c:v>
                </c:pt>
                <c:pt idx="1084">
                  <c:v>0.58135999999999999</c:v>
                </c:pt>
                <c:pt idx="1085">
                  <c:v>0.58135999999999999</c:v>
                </c:pt>
                <c:pt idx="1086">
                  <c:v>0.58148500000000003</c:v>
                </c:pt>
                <c:pt idx="1087">
                  <c:v>0.58148500000000003</c:v>
                </c:pt>
                <c:pt idx="1088">
                  <c:v>0.58129200000000003</c:v>
                </c:pt>
                <c:pt idx="1089">
                  <c:v>0.58147700000000002</c:v>
                </c:pt>
                <c:pt idx="1090">
                  <c:v>0.58225300000000002</c:v>
                </c:pt>
                <c:pt idx="1091">
                  <c:v>0.58245400000000003</c:v>
                </c:pt>
                <c:pt idx="1092">
                  <c:v>0.58245400000000003</c:v>
                </c:pt>
                <c:pt idx="1093">
                  <c:v>0.58245400000000003</c:v>
                </c:pt>
                <c:pt idx="1094">
                  <c:v>0.58245400000000003</c:v>
                </c:pt>
                <c:pt idx="1095">
                  <c:v>0.58215600000000001</c:v>
                </c:pt>
                <c:pt idx="1096">
                  <c:v>0.58215600000000001</c:v>
                </c:pt>
                <c:pt idx="1097">
                  <c:v>0.58215600000000001</c:v>
                </c:pt>
                <c:pt idx="1098">
                  <c:v>0.58215600000000001</c:v>
                </c:pt>
                <c:pt idx="1099">
                  <c:v>0.58215600000000001</c:v>
                </c:pt>
                <c:pt idx="1100">
                  <c:v>0.58215600000000001</c:v>
                </c:pt>
                <c:pt idx="1101">
                  <c:v>0.58215600000000001</c:v>
                </c:pt>
                <c:pt idx="1102">
                  <c:v>0.58215600000000001</c:v>
                </c:pt>
                <c:pt idx="1103">
                  <c:v>0.58215600000000001</c:v>
                </c:pt>
                <c:pt idx="1104">
                  <c:v>0.58215600000000001</c:v>
                </c:pt>
                <c:pt idx="1105">
                  <c:v>0.58215600000000001</c:v>
                </c:pt>
                <c:pt idx="1106">
                  <c:v>0.58215600000000001</c:v>
                </c:pt>
                <c:pt idx="1107">
                  <c:v>0.582291</c:v>
                </c:pt>
                <c:pt idx="1108">
                  <c:v>0.582291</c:v>
                </c:pt>
                <c:pt idx="1109">
                  <c:v>0.58271300000000004</c:v>
                </c:pt>
                <c:pt idx="1110">
                  <c:v>0.58271300000000004</c:v>
                </c:pt>
                <c:pt idx="1111">
                  <c:v>0.58264499999999997</c:v>
                </c:pt>
                <c:pt idx="1112">
                  <c:v>0.58238900000000005</c:v>
                </c:pt>
                <c:pt idx="1113">
                  <c:v>0.58238900000000005</c:v>
                </c:pt>
                <c:pt idx="1114">
                  <c:v>0.58238900000000005</c:v>
                </c:pt>
                <c:pt idx="1115">
                  <c:v>0.58245899999999995</c:v>
                </c:pt>
                <c:pt idx="1116">
                  <c:v>0.58245899999999995</c:v>
                </c:pt>
                <c:pt idx="1117">
                  <c:v>0.58257800000000004</c:v>
                </c:pt>
                <c:pt idx="1118">
                  <c:v>0.58257800000000004</c:v>
                </c:pt>
                <c:pt idx="1119">
                  <c:v>0.58257800000000004</c:v>
                </c:pt>
                <c:pt idx="1120">
                  <c:v>0.58257800000000004</c:v>
                </c:pt>
                <c:pt idx="1121">
                  <c:v>0.58257800000000004</c:v>
                </c:pt>
                <c:pt idx="1122">
                  <c:v>0.58257800000000004</c:v>
                </c:pt>
                <c:pt idx="1123">
                  <c:v>0.58257800000000004</c:v>
                </c:pt>
                <c:pt idx="1124">
                  <c:v>0.58264800000000005</c:v>
                </c:pt>
                <c:pt idx="1125">
                  <c:v>0.58264800000000005</c:v>
                </c:pt>
                <c:pt idx="1126">
                  <c:v>0.58264800000000005</c:v>
                </c:pt>
                <c:pt idx="1127">
                  <c:v>0.58264800000000005</c:v>
                </c:pt>
                <c:pt idx="1128">
                  <c:v>0.58264800000000005</c:v>
                </c:pt>
                <c:pt idx="1129">
                  <c:v>0.58264800000000005</c:v>
                </c:pt>
                <c:pt idx="1130">
                  <c:v>0.58264800000000005</c:v>
                </c:pt>
                <c:pt idx="1131">
                  <c:v>0.58264800000000005</c:v>
                </c:pt>
                <c:pt idx="1132">
                  <c:v>0.58264800000000005</c:v>
                </c:pt>
                <c:pt idx="1133">
                  <c:v>0.58276799999999995</c:v>
                </c:pt>
                <c:pt idx="1134">
                  <c:v>0.58276799999999995</c:v>
                </c:pt>
                <c:pt idx="1135">
                  <c:v>0.58276799999999995</c:v>
                </c:pt>
                <c:pt idx="1136">
                  <c:v>0.58276799999999995</c:v>
                </c:pt>
                <c:pt idx="1137">
                  <c:v>0.58276799999999995</c:v>
                </c:pt>
                <c:pt idx="1138">
                  <c:v>0.58276799999999995</c:v>
                </c:pt>
                <c:pt idx="1139">
                  <c:v>0.58276799999999995</c:v>
                </c:pt>
                <c:pt idx="1140">
                  <c:v>0.58276799999999995</c:v>
                </c:pt>
                <c:pt idx="1141">
                  <c:v>0.58276799999999995</c:v>
                </c:pt>
                <c:pt idx="1142">
                  <c:v>0.58276799999999995</c:v>
                </c:pt>
                <c:pt idx="1143">
                  <c:v>0.58276799999999995</c:v>
                </c:pt>
                <c:pt idx="1144">
                  <c:v>0.58276799999999995</c:v>
                </c:pt>
                <c:pt idx="1145">
                  <c:v>0.58276799999999995</c:v>
                </c:pt>
                <c:pt idx="1146">
                  <c:v>0.58276799999999995</c:v>
                </c:pt>
                <c:pt idx="1147">
                  <c:v>0.58273799999999998</c:v>
                </c:pt>
                <c:pt idx="1148">
                  <c:v>0.58295699999999995</c:v>
                </c:pt>
                <c:pt idx="1149">
                  <c:v>0.58295699999999995</c:v>
                </c:pt>
                <c:pt idx="1150">
                  <c:v>0.58389500000000005</c:v>
                </c:pt>
                <c:pt idx="1151">
                  <c:v>0.58389500000000005</c:v>
                </c:pt>
                <c:pt idx="1152">
                  <c:v>0.58488600000000002</c:v>
                </c:pt>
                <c:pt idx="1153">
                  <c:v>0.58507900000000002</c:v>
                </c:pt>
                <c:pt idx="1154">
                  <c:v>0.58507900000000002</c:v>
                </c:pt>
                <c:pt idx="1155">
                  <c:v>0.58507900000000002</c:v>
                </c:pt>
                <c:pt idx="1156">
                  <c:v>0.58487900000000004</c:v>
                </c:pt>
                <c:pt idx="1157">
                  <c:v>0.58396899999999996</c:v>
                </c:pt>
                <c:pt idx="1158">
                  <c:v>0.58376099999999997</c:v>
                </c:pt>
                <c:pt idx="1159">
                  <c:v>0.58376099999999997</c:v>
                </c:pt>
                <c:pt idx="1160">
                  <c:v>0.58260699999999999</c:v>
                </c:pt>
                <c:pt idx="1161">
                  <c:v>0.58260699999999999</c:v>
                </c:pt>
                <c:pt idx="1162">
                  <c:v>0.58243699999999998</c:v>
                </c:pt>
                <c:pt idx="1163">
                  <c:v>0.58243699999999998</c:v>
                </c:pt>
                <c:pt idx="1164">
                  <c:v>0.58271300000000004</c:v>
                </c:pt>
                <c:pt idx="1165">
                  <c:v>0.58271300000000004</c:v>
                </c:pt>
                <c:pt idx="1166">
                  <c:v>0.58275699999999997</c:v>
                </c:pt>
                <c:pt idx="1167">
                  <c:v>0.58275699999999997</c:v>
                </c:pt>
                <c:pt idx="1168">
                  <c:v>0.58275699999999997</c:v>
                </c:pt>
                <c:pt idx="1169">
                  <c:v>0.58275699999999997</c:v>
                </c:pt>
                <c:pt idx="1170">
                  <c:v>0.58275699999999997</c:v>
                </c:pt>
                <c:pt idx="1171">
                  <c:v>0.58275699999999997</c:v>
                </c:pt>
                <c:pt idx="1172">
                  <c:v>0.58275699999999997</c:v>
                </c:pt>
                <c:pt idx="1173">
                  <c:v>0.58284499999999995</c:v>
                </c:pt>
              </c:numCache>
            </c:numRef>
          </c:yVal>
          <c:smooth val="1"/>
          <c:extLst>
            <c:ext xmlns:c16="http://schemas.microsoft.com/office/drawing/2014/chart" uri="{C3380CC4-5D6E-409C-BE32-E72D297353CC}">
              <c16:uniqueId val="{00000006-BCFD-41B4-9E6A-ECC7B98B66A0}"/>
            </c:ext>
          </c:extLst>
        </c:ser>
        <c:ser>
          <c:idx val="7"/>
          <c:order val="7"/>
          <c:tx>
            <c:strRef>
              <c:f>'35'!$I$1</c:f>
              <c:strCache>
                <c:ptCount val="1"/>
                <c:pt idx="0">
                  <c:v>v(out6)</c:v>
                </c:pt>
              </c:strCache>
            </c:strRef>
          </c:tx>
          <c:spPr>
            <a:ln w="19050" cap="rnd">
              <a:solidFill>
                <a:srgbClr val="00B0F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'35'!$I$2:$I$1175</c:f>
              <c:numCache>
                <c:formatCode>General</c:formatCode>
                <c:ptCount val="1174"/>
                <c:pt idx="0">
                  <c:v>0.60876300000000005</c:v>
                </c:pt>
                <c:pt idx="1">
                  <c:v>0.60870199999999997</c:v>
                </c:pt>
                <c:pt idx="2">
                  <c:v>0.60870199999999997</c:v>
                </c:pt>
                <c:pt idx="3">
                  <c:v>0.60870199999999997</c:v>
                </c:pt>
                <c:pt idx="4">
                  <c:v>0.60870199999999997</c:v>
                </c:pt>
                <c:pt idx="5">
                  <c:v>0.60870199999999997</c:v>
                </c:pt>
                <c:pt idx="6">
                  <c:v>0.60870199999999997</c:v>
                </c:pt>
                <c:pt idx="7">
                  <c:v>0.60840799999999995</c:v>
                </c:pt>
                <c:pt idx="8">
                  <c:v>0.60840799999999995</c:v>
                </c:pt>
                <c:pt idx="9">
                  <c:v>0.60840799999999995</c:v>
                </c:pt>
                <c:pt idx="10">
                  <c:v>0.60871399999999998</c:v>
                </c:pt>
                <c:pt idx="11">
                  <c:v>0.60898200000000002</c:v>
                </c:pt>
                <c:pt idx="12">
                  <c:v>0.60898200000000002</c:v>
                </c:pt>
                <c:pt idx="13">
                  <c:v>0.61081700000000005</c:v>
                </c:pt>
                <c:pt idx="14">
                  <c:v>0.61081700000000005</c:v>
                </c:pt>
                <c:pt idx="15">
                  <c:v>0.61182300000000001</c:v>
                </c:pt>
                <c:pt idx="16">
                  <c:v>0.61168100000000003</c:v>
                </c:pt>
                <c:pt idx="17">
                  <c:v>0.61189800000000005</c:v>
                </c:pt>
                <c:pt idx="18">
                  <c:v>0.61189800000000005</c:v>
                </c:pt>
                <c:pt idx="19">
                  <c:v>0.61189800000000005</c:v>
                </c:pt>
                <c:pt idx="20">
                  <c:v>0.61189800000000005</c:v>
                </c:pt>
                <c:pt idx="21">
                  <c:v>0.61174799999999996</c:v>
                </c:pt>
                <c:pt idx="22">
                  <c:v>0.61179700000000004</c:v>
                </c:pt>
                <c:pt idx="23">
                  <c:v>0.61204899999999995</c:v>
                </c:pt>
                <c:pt idx="24">
                  <c:v>0.61204899999999995</c:v>
                </c:pt>
                <c:pt idx="25">
                  <c:v>0.61366500000000002</c:v>
                </c:pt>
                <c:pt idx="26">
                  <c:v>0.61404599999999998</c:v>
                </c:pt>
                <c:pt idx="27">
                  <c:v>0.61419999999999997</c:v>
                </c:pt>
                <c:pt idx="28">
                  <c:v>0.61419999999999997</c:v>
                </c:pt>
                <c:pt idx="29">
                  <c:v>0.61419999999999997</c:v>
                </c:pt>
                <c:pt idx="30">
                  <c:v>0.61418899999999998</c:v>
                </c:pt>
                <c:pt idx="31">
                  <c:v>0.61418899999999998</c:v>
                </c:pt>
                <c:pt idx="32">
                  <c:v>0.61418899999999998</c:v>
                </c:pt>
                <c:pt idx="33">
                  <c:v>0.61418899999999998</c:v>
                </c:pt>
                <c:pt idx="34">
                  <c:v>0.61418899999999998</c:v>
                </c:pt>
                <c:pt idx="35">
                  <c:v>0.61418899999999998</c:v>
                </c:pt>
                <c:pt idx="36">
                  <c:v>0.61418899999999998</c:v>
                </c:pt>
                <c:pt idx="37">
                  <c:v>0.61418899999999998</c:v>
                </c:pt>
                <c:pt idx="38">
                  <c:v>0.61448800000000003</c:v>
                </c:pt>
                <c:pt idx="39">
                  <c:v>0.614506</c:v>
                </c:pt>
                <c:pt idx="40">
                  <c:v>0.61434</c:v>
                </c:pt>
                <c:pt idx="41">
                  <c:v>0.61327500000000001</c:v>
                </c:pt>
                <c:pt idx="42">
                  <c:v>0.61327500000000001</c:v>
                </c:pt>
                <c:pt idx="43">
                  <c:v>0.61327500000000001</c:v>
                </c:pt>
                <c:pt idx="44">
                  <c:v>0.61192000000000002</c:v>
                </c:pt>
                <c:pt idx="45">
                  <c:v>0.61192000000000002</c:v>
                </c:pt>
                <c:pt idx="46">
                  <c:v>0.61192000000000002</c:v>
                </c:pt>
                <c:pt idx="47">
                  <c:v>0.61192000000000002</c:v>
                </c:pt>
                <c:pt idx="48">
                  <c:v>0.61019400000000001</c:v>
                </c:pt>
                <c:pt idx="49">
                  <c:v>0.61019400000000001</c:v>
                </c:pt>
                <c:pt idx="50">
                  <c:v>0.61019400000000001</c:v>
                </c:pt>
                <c:pt idx="51">
                  <c:v>0.61019400000000001</c:v>
                </c:pt>
                <c:pt idx="52">
                  <c:v>0.61019400000000001</c:v>
                </c:pt>
                <c:pt idx="53">
                  <c:v>0.61019400000000001</c:v>
                </c:pt>
                <c:pt idx="54">
                  <c:v>0.61019400000000001</c:v>
                </c:pt>
                <c:pt idx="55">
                  <c:v>0.61019400000000001</c:v>
                </c:pt>
                <c:pt idx="56">
                  <c:v>0.60456699999999997</c:v>
                </c:pt>
                <c:pt idx="57">
                  <c:v>0.60456699999999997</c:v>
                </c:pt>
                <c:pt idx="58">
                  <c:v>0.60395100000000002</c:v>
                </c:pt>
                <c:pt idx="59">
                  <c:v>0.60395100000000002</c:v>
                </c:pt>
                <c:pt idx="60">
                  <c:v>0.60395100000000002</c:v>
                </c:pt>
                <c:pt idx="61">
                  <c:v>0.603105</c:v>
                </c:pt>
                <c:pt idx="62">
                  <c:v>0.60300900000000002</c:v>
                </c:pt>
                <c:pt idx="63">
                  <c:v>0.60300900000000002</c:v>
                </c:pt>
                <c:pt idx="64">
                  <c:v>0.60324100000000003</c:v>
                </c:pt>
                <c:pt idx="65">
                  <c:v>0.603549</c:v>
                </c:pt>
                <c:pt idx="66">
                  <c:v>0.603549</c:v>
                </c:pt>
                <c:pt idx="67">
                  <c:v>0.603549</c:v>
                </c:pt>
                <c:pt idx="68">
                  <c:v>0.60370800000000002</c:v>
                </c:pt>
                <c:pt idx="69">
                  <c:v>0.60370800000000002</c:v>
                </c:pt>
                <c:pt idx="70">
                  <c:v>0.60370800000000002</c:v>
                </c:pt>
                <c:pt idx="71">
                  <c:v>0.60370800000000002</c:v>
                </c:pt>
                <c:pt idx="72">
                  <c:v>0.60390999999999995</c:v>
                </c:pt>
                <c:pt idx="73">
                  <c:v>0.60390999999999995</c:v>
                </c:pt>
                <c:pt idx="74">
                  <c:v>0.60418099999999997</c:v>
                </c:pt>
                <c:pt idx="75">
                  <c:v>0.60418099999999997</c:v>
                </c:pt>
                <c:pt idx="76">
                  <c:v>0.60418099999999997</c:v>
                </c:pt>
                <c:pt idx="77">
                  <c:v>0.60455400000000004</c:v>
                </c:pt>
                <c:pt idx="78">
                  <c:v>0.60455400000000004</c:v>
                </c:pt>
                <c:pt idx="79">
                  <c:v>0.60522200000000004</c:v>
                </c:pt>
                <c:pt idx="80">
                  <c:v>0.60522200000000004</c:v>
                </c:pt>
                <c:pt idx="81">
                  <c:v>0.60522200000000004</c:v>
                </c:pt>
                <c:pt idx="82">
                  <c:v>0.60649299999999995</c:v>
                </c:pt>
                <c:pt idx="83">
                  <c:v>0.60649299999999995</c:v>
                </c:pt>
                <c:pt idx="84">
                  <c:v>0.60710200000000003</c:v>
                </c:pt>
                <c:pt idx="85">
                  <c:v>0.60710200000000003</c:v>
                </c:pt>
                <c:pt idx="86">
                  <c:v>0.60710200000000003</c:v>
                </c:pt>
                <c:pt idx="87">
                  <c:v>0.60710200000000003</c:v>
                </c:pt>
                <c:pt idx="88">
                  <c:v>0.60996499999999998</c:v>
                </c:pt>
                <c:pt idx="89">
                  <c:v>0.60996499999999998</c:v>
                </c:pt>
                <c:pt idx="90">
                  <c:v>0.60996499999999998</c:v>
                </c:pt>
                <c:pt idx="91">
                  <c:v>0.61031599999999997</c:v>
                </c:pt>
                <c:pt idx="92">
                  <c:v>0.61031599999999997</c:v>
                </c:pt>
                <c:pt idx="93">
                  <c:v>0.60978200000000005</c:v>
                </c:pt>
                <c:pt idx="94">
                  <c:v>0.60978200000000005</c:v>
                </c:pt>
                <c:pt idx="95">
                  <c:v>0.60978200000000005</c:v>
                </c:pt>
                <c:pt idx="96">
                  <c:v>0.60978200000000005</c:v>
                </c:pt>
                <c:pt idx="97">
                  <c:v>0.60978200000000005</c:v>
                </c:pt>
                <c:pt idx="98">
                  <c:v>0.60791600000000001</c:v>
                </c:pt>
                <c:pt idx="99">
                  <c:v>0.60791600000000001</c:v>
                </c:pt>
                <c:pt idx="100">
                  <c:v>0.60777599999999998</c:v>
                </c:pt>
                <c:pt idx="101">
                  <c:v>0.60777599999999998</c:v>
                </c:pt>
                <c:pt idx="102">
                  <c:v>0.60794800000000004</c:v>
                </c:pt>
                <c:pt idx="103">
                  <c:v>0.60814900000000005</c:v>
                </c:pt>
                <c:pt idx="104">
                  <c:v>0.60814900000000005</c:v>
                </c:pt>
                <c:pt idx="105">
                  <c:v>0.609016</c:v>
                </c:pt>
                <c:pt idx="106">
                  <c:v>0.609016</c:v>
                </c:pt>
                <c:pt idx="107">
                  <c:v>0.609016</c:v>
                </c:pt>
                <c:pt idx="108">
                  <c:v>0.61057700000000004</c:v>
                </c:pt>
                <c:pt idx="109">
                  <c:v>0.61057700000000004</c:v>
                </c:pt>
                <c:pt idx="110">
                  <c:v>0.61209999999999998</c:v>
                </c:pt>
                <c:pt idx="111">
                  <c:v>0.61209999999999998</c:v>
                </c:pt>
                <c:pt idx="112">
                  <c:v>0.61400200000000005</c:v>
                </c:pt>
                <c:pt idx="113">
                  <c:v>0.61400200000000005</c:v>
                </c:pt>
                <c:pt idx="114">
                  <c:v>0.615649</c:v>
                </c:pt>
                <c:pt idx="115">
                  <c:v>0.615649</c:v>
                </c:pt>
                <c:pt idx="116">
                  <c:v>0.61708799999999997</c:v>
                </c:pt>
                <c:pt idx="117">
                  <c:v>0.61708799999999997</c:v>
                </c:pt>
                <c:pt idx="118">
                  <c:v>0.61708799999999997</c:v>
                </c:pt>
                <c:pt idx="119">
                  <c:v>0.61904199999999998</c:v>
                </c:pt>
                <c:pt idx="120">
                  <c:v>0.61904199999999998</c:v>
                </c:pt>
                <c:pt idx="121">
                  <c:v>0.61904199999999998</c:v>
                </c:pt>
                <c:pt idx="122">
                  <c:v>0.61904199999999998</c:v>
                </c:pt>
                <c:pt idx="123">
                  <c:v>0.61904199999999998</c:v>
                </c:pt>
                <c:pt idx="124">
                  <c:v>0.62130700000000005</c:v>
                </c:pt>
                <c:pt idx="125">
                  <c:v>0.62130700000000005</c:v>
                </c:pt>
                <c:pt idx="126">
                  <c:v>0.622027</c:v>
                </c:pt>
                <c:pt idx="127">
                  <c:v>0.622027</c:v>
                </c:pt>
                <c:pt idx="128">
                  <c:v>0.62272899999999998</c:v>
                </c:pt>
                <c:pt idx="129">
                  <c:v>0.62272899999999998</c:v>
                </c:pt>
                <c:pt idx="130">
                  <c:v>0.62348899999999996</c:v>
                </c:pt>
                <c:pt idx="131">
                  <c:v>0.62348899999999996</c:v>
                </c:pt>
                <c:pt idx="132">
                  <c:v>0.62348899999999996</c:v>
                </c:pt>
                <c:pt idx="133">
                  <c:v>0.62458000000000002</c:v>
                </c:pt>
                <c:pt idx="134">
                  <c:v>0.62580000000000002</c:v>
                </c:pt>
                <c:pt idx="135">
                  <c:v>0.62580000000000002</c:v>
                </c:pt>
                <c:pt idx="136">
                  <c:v>0.62744299999999997</c:v>
                </c:pt>
                <c:pt idx="137">
                  <c:v>0.62987099999999996</c:v>
                </c:pt>
                <c:pt idx="138">
                  <c:v>0.63292300000000001</c:v>
                </c:pt>
                <c:pt idx="139">
                  <c:v>0.63459500000000002</c:v>
                </c:pt>
                <c:pt idx="140">
                  <c:v>0.63656000000000001</c:v>
                </c:pt>
                <c:pt idx="141">
                  <c:v>0.63872499999999999</c:v>
                </c:pt>
                <c:pt idx="142">
                  <c:v>0.64440900000000001</c:v>
                </c:pt>
                <c:pt idx="143">
                  <c:v>0.64440900000000001</c:v>
                </c:pt>
                <c:pt idx="144">
                  <c:v>0.64440900000000001</c:v>
                </c:pt>
                <c:pt idx="145">
                  <c:v>0.65462600000000004</c:v>
                </c:pt>
                <c:pt idx="146">
                  <c:v>0.66053799999999996</c:v>
                </c:pt>
                <c:pt idx="147">
                  <c:v>0.66053799999999996</c:v>
                </c:pt>
                <c:pt idx="148">
                  <c:v>0.66578599999999999</c:v>
                </c:pt>
                <c:pt idx="149">
                  <c:v>0.66951300000000002</c:v>
                </c:pt>
                <c:pt idx="150">
                  <c:v>0.672624</c:v>
                </c:pt>
                <c:pt idx="151">
                  <c:v>0.67419200000000001</c:v>
                </c:pt>
                <c:pt idx="152">
                  <c:v>0.67518699999999998</c:v>
                </c:pt>
                <c:pt idx="153">
                  <c:v>0.67535900000000004</c:v>
                </c:pt>
                <c:pt idx="154">
                  <c:v>0.67456099999999997</c:v>
                </c:pt>
                <c:pt idx="155">
                  <c:v>0.67330800000000002</c:v>
                </c:pt>
                <c:pt idx="156">
                  <c:v>0.67236499999999999</c:v>
                </c:pt>
                <c:pt idx="157">
                  <c:v>0.67264000000000002</c:v>
                </c:pt>
                <c:pt idx="158">
                  <c:v>0.67315000000000003</c:v>
                </c:pt>
                <c:pt idx="159">
                  <c:v>0.67315000000000003</c:v>
                </c:pt>
                <c:pt idx="160">
                  <c:v>0.67334300000000002</c:v>
                </c:pt>
                <c:pt idx="161">
                  <c:v>0.67334300000000002</c:v>
                </c:pt>
                <c:pt idx="162">
                  <c:v>0.67324300000000004</c:v>
                </c:pt>
                <c:pt idx="163">
                  <c:v>0.67324300000000004</c:v>
                </c:pt>
                <c:pt idx="164">
                  <c:v>0.67277399999999998</c:v>
                </c:pt>
                <c:pt idx="165">
                  <c:v>0.67277399999999998</c:v>
                </c:pt>
                <c:pt idx="166">
                  <c:v>0.67149400000000004</c:v>
                </c:pt>
                <c:pt idx="167">
                  <c:v>0.67149400000000004</c:v>
                </c:pt>
                <c:pt idx="168">
                  <c:v>0.67149400000000004</c:v>
                </c:pt>
                <c:pt idx="169">
                  <c:v>0.66912499999999997</c:v>
                </c:pt>
                <c:pt idx="170">
                  <c:v>0.66912499999999997</c:v>
                </c:pt>
                <c:pt idx="171">
                  <c:v>0.66861099999999996</c:v>
                </c:pt>
                <c:pt idx="172">
                  <c:v>0.66861099999999996</c:v>
                </c:pt>
                <c:pt idx="173">
                  <c:v>0.66861099999999996</c:v>
                </c:pt>
                <c:pt idx="174">
                  <c:v>0.66586199999999995</c:v>
                </c:pt>
                <c:pt idx="175">
                  <c:v>0.66586199999999995</c:v>
                </c:pt>
                <c:pt idx="176">
                  <c:v>0.66478199999999998</c:v>
                </c:pt>
                <c:pt idx="177">
                  <c:v>0.66478199999999998</c:v>
                </c:pt>
                <c:pt idx="178">
                  <c:v>0.66478199999999998</c:v>
                </c:pt>
                <c:pt idx="179">
                  <c:v>0.66478199999999998</c:v>
                </c:pt>
                <c:pt idx="180">
                  <c:v>0.66478199999999998</c:v>
                </c:pt>
                <c:pt idx="181">
                  <c:v>0.66478199999999998</c:v>
                </c:pt>
                <c:pt idx="182">
                  <c:v>0.66478199999999998</c:v>
                </c:pt>
                <c:pt idx="183">
                  <c:v>0.66478199999999998</c:v>
                </c:pt>
                <c:pt idx="184">
                  <c:v>0.66081900000000005</c:v>
                </c:pt>
                <c:pt idx="185">
                  <c:v>0.66081900000000005</c:v>
                </c:pt>
                <c:pt idx="186">
                  <c:v>0.66081900000000005</c:v>
                </c:pt>
                <c:pt idx="187">
                  <c:v>0.66081900000000005</c:v>
                </c:pt>
                <c:pt idx="188">
                  <c:v>0.66081900000000005</c:v>
                </c:pt>
                <c:pt idx="189">
                  <c:v>0.66081900000000005</c:v>
                </c:pt>
                <c:pt idx="190">
                  <c:v>0.66081900000000005</c:v>
                </c:pt>
                <c:pt idx="191">
                  <c:v>0.65632400000000002</c:v>
                </c:pt>
                <c:pt idx="192">
                  <c:v>0.65632400000000002</c:v>
                </c:pt>
                <c:pt idx="193">
                  <c:v>0.65632400000000002</c:v>
                </c:pt>
                <c:pt idx="194">
                  <c:v>0.65632400000000002</c:v>
                </c:pt>
                <c:pt idx="195">
                  <c:v>0.65632400000000002</c:v>
                </c:pt>
                <c:pt idx="196">
                  <c:v>0.65088000000000001</c:v>
                </c:pt>
                <c:pt idx="197">
                  <c:v>0.65088000000000001</c:v>
                </c:pt>
                <c:pt idx="198">
                  <c:v>0.65088000000000001</c:v>
                </c:pt>
                <c:pt idx="199">
                  <c:v>0.64666299999999999</c:v>
                </c:pt>
                <c:pt idx="200">
                  <c:v>0.64666299999999999</c:v>
                </c:pt>
                <c:pt idx="201">
                  <c:v>0.64666299999999999</c:v>
                </c:pt>
                <c:pt idx="202">
                  <c:v>0.642926</c:v>
                </c:pt>
                <c:pt idx="203">
                  <c:v>0.642926</c:v>
                </c:pt>
                <c:pt idx="204">
                  <c:v>0.64071699999999998</c:v>
                </c:pt>
                <c:pt idx="205">
                  <c:v>0.64071699999999998</c:v>
                </c:pt>
                <c:pt idx="206">
                  <c:v>0.63860700000000004</c:v>
                </c:pt>
                <c:pt idx="207">
                  <c:v>0.63860700000000004</c:v>
                </c:pt>
                <c:pt idx="208">
                  <c:v>0.63860700000000004</c:v>
                </c:pt>
                <c:pt idx="209">
                  <c:v>0.63604400000000005</c:v>
                </c:pt>
                <c:pt idx="210">
                  <c:v>0.63604400000000005</c:v>
                </c:pt>
                <c:pt idx="211">
                  <c:v>0.63604400000000005</c:v>
                </c:pt>
                <c:pt idx="212">
                  <c:v>0.63604400000000005</c:v>
                </c:pt>
                <c:pt idx="213">
                  <c:v>0.63604400000000005</c:v>
                </c:pt>
                <c:pt idx="214">
                  <c:v>0.63604400000000005</c:v>
                </c:pt>
                <c:pt idx="215">
                  <c:v>0.63604400000000005</c:v>
                </c:pt>
                <c:pt idx="216">
                  <c:v>0.63604400000000005</c:v>
                </c:pt>
                <c:pt idx="217">
                  <c:v>0.63039999999999996</c:v>
                </c:pt>
                <c:pt idx="218">
                  <c:v>0.63</c:v>
                </c:pt>
                <c:pt idx="219">
                  <c:v>0.63</c:v>
                </c:pt>
                <c:pt idx="220">
                  <c:v>0.62851299999999999</c:v>
                </c:pt>
                <c:pt idx="221">
                  <c:v>0.62851299999999999</c:v>
                </c:pt>
                <c:pt idx="222">
                  <c:v>0.62738899999999997</c:v>
                </c:pt>
                <c:pt idx="223">
                  <c:v>0.62738899999999997</c:v>
                </c:pt>
                <c:pt idx="224">
                  <c:v>0.62644699999999998</c:v>
                </c:pt>
                <c:pt idx="225">
                  <c:v>0.62644699999999998</c:v>
                </c:pt>
                <c:pt idx="226">
                  <c:v>0.62644699999999998</c:v>
                </c:pt>
                <c:pt idx="227">
                  <c:v>0.62644699999999998</c:v>
                </c:pt>
                <c:pt idx="228">
                  <c:v>0.62574200000000002</c:v>
                </c:pt>
                <c:pt idx="229">
                  <c:v>0.62574200000000002</c:v>
                </c:pt>
                <c:pt idx="230">
                  <c:v>0.62574200000000002</c:v>
                </c:pt>
                <c:pt idx="231">
                  <c:v>0.62574200000000002</c:v>
                </c:pt>
                <c:pt idx="232">
                  <c:v>0.62574200000000002</c:v>
                </c:pt>
                <c:pt idx="233">
                  <c:v>0.62521000000000004</c:v>
                </c:pt>
                <c:pt idx="234">
                  <c:v>0.62524199999999996</c:v>
                </c:pt>
                <c:pt idx="235">
                  <c:v>0.62524199999999996</c:v>
                </c:pt>
                <c:pt idx="236">
                  <c:v>0.62444299999999997</c:v>
                </c:pt>
                <c:pt idx="237">
                  <c:v>0.62444299999999997</c:v>
                </c:pt>
                <c:pt idx="238">
                  <c:v>0.62444299999999997</c:v>
                </c:pt>
                <c:pt idx="239">
                  <c:v>0.62293299999999996</c:v>
                </c:pt>
                <c:pt idx="240">
                  <c:v>0.62188100000000002</c:v>
                </c:pt>
                <c:pt idx="241">
                  <c:v>0.62147799999999997</c:v>
                </c:pt>
                <c:pt idx="242">
                  <c:v>0.61929800000000002</c:v>
                </c:pt>
                <c:pt idx="243">
                  <c:v>0.61929800000000002</c:v>
                </c:pt>
                <c:pt idx="244">
                  <c:v>0.61929800000000002</c:v>
                </c:pt>
                <c:pt idx="245">
                  <c:v>0.61704999999999999</c:v>
                </c:pt>
                <c:pt idx="246">
                  <c:v>0.616734</c:v>
                </c:pt>
                <c:pt idx="247">
                  <c:v>0.616734</c:v>
                </c:pt>
                <c:pt idx="248">
                  <c:v>0.616734</c:v>
                </c:pt>
                <c:pt idx="249">
                  <c:v>0.61541299999999999</c:v>
                </c:pt>
                <c:pt idx="250">
                  <c:v>0.61541299999999999</c:v>
                </c:pt>
                <c:pt idx="251">
                  <c:v>0.61450700000000003</c:v>
                </c:pt>
                <c:pt idx="252">
                  <c:v>0.61450700000000003</c:v>
                </c:pt>
                <c:pt idx="253">
                  <c:v>0.61416599999999999</c:v>
                </c:pt>
                <c:pt idx="254">
                  <c:v>0.61416599999999999</c:v>
                </c:pt>
                <c:pt idx="255">
                  <c:v>0.61416599999999999</c:v>
                </c:pt>
                <c:pt idx="256">
                  <c:v>0.61416599999999999</c:v>
                </c:pt>
                <c:pt idx="257">
                  <c:v>0.61155599999999999</c:v>
                </c:pt>
                <c:pt idx="258">
                  <c:v>0.61155599999999999</c:v>
                </c:pt>
                <c:pt idx="259">
                  <c:v>0.610981</c:v>
                </c:pt>
                <c:pt idx="260">
                  <c:v>0.610981</c:v>
                </c:pt>
                <c:pt idx="261">
                  <c:v>0.610981</c:v>
                </c:pt>
                <c:pt idx="262">
                  <c:v>0.60791399999999995</c:v>
                </c:pt>
                <c:pt idx="263">
                  <c:v>0.60791399999999995</c:v>
                </c:pt>
                <c:pt idx="264">
                  <c:v>0.60791399999999995</c:v>
                </c:pt>
                <c:pt idx="265">
                  <c:v>0.60791399999999995</c:v>
                </c:pt>
                <c:pt idx="266">
                  <c:v>0.60791399999999995</c:v>
                </c:pt>
                <c:pt idx="267">
                  <c:v>0.606101</c:v>
                </c:pt>
                <c:pt idx="268">
                  <c:v>0.606101</c:v>
                </c:pt>
                <c:pt idx="269">
                  <c:v>0.60578299999999996</c:v>
                </c:pt>
                <c:pt idx="270">
                  <c:v>0.60578299999999996</c:v>
                </c:pt>
                <c:pt idx="271">
                  <c:v>0.60573999999999995</c:v>
                </c:pt>
                <c:pt idx="272">
                  <c:v>0.60573999999999995</c:v>
                </c:pt>
                <c:pt idx="273">
                  <c:v>0.60573999999999995</c:v>
                </c:pt>
                <c:pt idx="274">
                  <c:v>0.60533199999999998</c:v>
                </c:pt>
                <c:pt idx="275">
                  <c:v>0.60528000000000004</c:v>
                </c:pt>
                <c:pt idx="276">
                  <c:v>0.60528000000000004</c:v>
                </c:pt>
                <c:pt idx="277">
                  <c:v>0.60528000000000004</c:v>
                </c:pt>
                <c:pt idx="278">
                  <c:v>0.60421199999999997</c:v>
                </c:pt>
                <c:pt idx="279">
                  <c:v>0.60421199999999997</c:v>
                </c:pt>
                <c:pt idx="280">
                  <c:v>0.60421199999999997</c:v>
                </c:pt>
                <c:pt idx="281">
                  <c:v>0.60421199999999997</c:v>
                </c:pt>
                <c:pt idx="282">
                  <c:v>0.60421199999999997</c:v>
                </c:pt>
                <c:pt idx="283">
                  <c:v>0.60192500000000004</c:v>
                </c:pt>
                <c:pt idx="284">
                  <c:v>0.60192500000000004</c:v>
                </c:pt>
                <c:pt idx="285">
                  <c:v>0.60192500000000004</c:v>
                </c:pt>
                <c:pt idx="286">
                  <c:v>0.60050099999999995</c:v>
                </c:pt>
                <c:pt idx="287">
                  <c:v>0.60050099999999995</c:v>
                </c:pt>
                <c:pt idx="288">
                  <c:v>0.599468</c:v>
                </c:pt>
                <c:pt idx="289">
                  <c:v>0.59896899999999997</c:v>
                </c:pt>
                <c:pt idx="290">
                  <c:v>0.59896899999999997</c:v>
                </c:pt>
                <c:pt idx="291">
                  <c:v>0.598468</c:v>
                </c:pt>
                <c:pt idx="292">
                  <c:v>0.598468</c:v>
                </c:pt>
                <c:pt idx="293">
                  <c:v>0.59806999999999999</c:v>
                </c:pt>
                <c:pt idx="294">
                  <c:v>0.59806999999999999</c:v>
                </c:pt>
                <c:pt idx="295">
                  <c:v>0.59806999999999999</c:v>
                </c:pt>
                <c:pt idx="296">
                  <c:v>0.59806999999999999</c:v>
                </c:pt>
                <c:pt idx="297">
                  <c:v>0.59806999999999999</c:v>
                </c:pt>
                <c:pt idx="298">
                  <c:v>0.59775199999999995</c:v>
                </c:pt>
                <c:pt idx="299">
                  <c:v>0.59775199999999995</c:v>
                </c:pt>
                <c:pt idx="300">
                  <c:v>0.59775199999999995</c:v>
                </c:pt>
                <c:pt idx="301">
                  <c:v>0.59775199999999995</c:v>
                </c:pt>
                <c:pt idx="302">
                  <c:v>0.59775199999999995</c:v>
                </c:pt>
                <c:pt idx="303">
                  <c:v>0.59775199999999995</c:v>
                </c:pt>
                <c:pt idx="304">
                  <c:v>0.59714900000000004</c:v>
                </c:pt>
                <c:pt idx="305">
                  <c:v>0.59714900000000004</c:v>
                </c:pt>
                <c:pt idx="306">
                  <c:v>0.59714900000000004</c:v>
                </c:pt>
                <c:pt idx="307">
                  <c:v>0.59714900000000004</c:v>
                </c:pt>
                <c:pt idx="308">
                  <c:v>0.59714900000000004</c:v>
                </c:pt>
                <c:pt idx="309">
                  <c:v>0.59589199999999998</c:v>
                </c:pt>
                <c:pt idx="310">
                  <c:v>0.59589199999999998</c:v>
                </c:pt>
                <c:pt idx="311">
                  <c:v>0.59563699999999997</c:v>
                </c:pt>
                <c:pt idx="312">
                  <c:v>0.59563699999999997</c:v>
                </c:pt>
                <c:pt idx="313">
                  <c:v>0.59563699999999997</c:v>
                </c:pt>
                <c:pt idx="314">
                  <c:v>0.59563699999999997</c:v>
                </c:pt>
                <c:pt idx="315">
                  <c:v>0.59563699999999997</c:v>
                </c:pt>
                <c:pt idx="316">
                  <c:v>0.59137799999999996</c:v>
                </c:pt>
                <c:pt idx="317">
                  <c:v>0.59137799999999996</c:v>
                </c:pt>
                <c:pt idx="318">
                  <c:v>0.59137799999999996</c:v>
                </c:pt>
                <c:pt idx="319">
                  <c:v>0.59137799999999996</c:v>
                </c:pt>
                <c:pt idx="320">
                  <c:v>0.589283</c:v>
                </c:pt>
                <c:pt idx="321">
                  <c:v>0.589283</c:v>
                </c:pt>
                <c:pt idx="322">
                  <c:v>0.589283</c:v>
                </c:pt>
                <c:pt idx="323">
                  <c:v>0.589283</c:v>
                </c:pt>
                <c:pt idx="324">
                  <c:v>0.58753200000000005</c:v>
                </c:pt>
                <c:pt idx="325">
                  <c:v>0.58753200000000005</c:v>
                </c:pt>
                <c:pt idx="326">
                  <c:v>0.58753200000000005</c:v>
                </c:pt>
                <c:pt idx="327">
                  <c:v>0.58599800000000002</c:v>
                </c:pt>
                <c:pt idx="328">
                  <c:v>0.58602100000000001</c:v>
                </c:pt>
                <c:pt idx="329">
                  <c:v>0.58663399999999999</c:v>
                </c:pt>
                <c:pt idx="330">
                  <c:v>0.58663399999999999</c:v>
                </c:pt>
                <c:pt idx="331">
                  <c:v>0.58663399999999999</c:v>
                </c:pt>
                <c:pt idx="332">
                  <c:v>0.58663399999999999</c:v>
                </c:pt>
                <c:pt idx="333">
                  <c:v>0.58663399999999999</c:v>
                </c:pt>
                <c:pt idx="334">
                  <c:v>0.58961799999999998</c:v>
                </c:pt>
                <c:pt idx="335">
                  <c:v>0.59040499999999996</c:v>
                </c:pt>
                <c:pt idx="336">
                  <c:v>0.59040499999999996</c:v>
                </c:pt>
                <c:pt idx="337">
                  <c:v>0.59139699999999995</c:v>
                </c:pt>
                <c:pt idx="338">
                  <c:v>0.59139699999999995</c:v>
                </c:pt>
                <c:pt idx="339">
                  <c:v>0.59277299999999999</c:v>
                </c:pt>
                <c:pt idx="340">
                  <c:v>0.59277299999999999</c:v>
                </c:pt>
                <c:pt idx="341">
                  <c:v>0.593468</c:v>
                </c:pt>
                <c:pt idx="342">
                  <c:v>0.593468</c:v>
                </c:pt>
                <c:pt idx="343">
                  <c:v>0.593468</c:v>
                </c:pt>
                <c:pt idx="344">
                  <c:v>0.593468</c:v>
                </c:pt>
                <c:pt idx="345">
                  <c:v>0.593468</c:v>
                </c:pt>
                <c:pt idx="346">
                  <c:v>0.593468</c:v>
                </c:pt>
                <c:pt idx="347">
                  <c:v>0.59515499999999999</c:v>
                </c:pt>
                <c:pt idx="348">
                  <c:v>0.59568200000000004</c:v>
                </c:pt>
                <c:pt idx="349">
                  <c:v>0.59568200000000004</c:v>
                </c:pt>
                <c:pt idx="350">
                  <c:v>0.59568200000000004</c:v>
                </c:pt>
                <c:pt idx="351">
                  <c:v>0.59794400000000003</c:v>
                </c:pt>
                <c:pt idx="352">
                  <c:v>0.59794400000000003</c:v>
                </c:pt>
                <c:pt idx="353">
                  <c:v>0.59874000000000005</c:v>
                </c:pt>
                <c:pt idx="354">
                  <c:v>0.59874000000000005</c:v>
                </c:pt>
                <c:pt idx="355">
                  <c:v>0.59874000000000005</c:v>
                </c:pt>
                <c:pt idx="356">
                  <c:v>0.59984700000000002</c:v>
                </c:pt>
                <c:pt idx="357">
                  <c:v>0.59984700000000002</c:v>
                </c:pt>
                <c:pt idx="358">
                  <c:v>0.60091899999999998</c:v>
                </c:pt>
                <c:pt idx="359">
                  <c:v>0.60165000000000002</c:v>
                </c:pt>
                <c:pt idx="360">
                  <c:v>0.60165000000000002</c:v>
                </c:pt>
                <c:pt idx="361">
                  <c:v>0.60165000000000002</c:v>
                </c:pt>
                <c:pt idx="362">
                  <c:v>0.60165000000000002</c:v>
                </c:pt>
                <c:pt idx="363">
                  <c:v>0.60407500000000003</c:v>
                </c:pt>
                <c:pt idx="364">
                  <c:v>0.60407500000000003</c:v>
                </c:pt>
                <c:pt idx="365">
                  <c:v>0.60407500000000003</c:v>
                </c:pt>
                <c:pt idx="366">
                  <c:v>0.60567000000000004</c:v>
                </c:pt>
                <c:pt idx="367">
                  <c:v>0.60567000000000004</c:v>
                </c:pt>
                <c:pt idx="368">
                  <c:v>0.60567000000000004</c:v>
                </c:pt>
                <c:pt idx="369">
                  <c:v>0.60666600000000004</c:v>
                </c:pt>
                <c:pt idx="370">
                  <c:v>0.60666600000000004</c:v>
                </c:pt>
                <c:pt idx="371">
                  <c:v>0.60666600000000004</c:v>
                </c:pt>
                <c:pt idx="372">
                  <c:v>0.60666600000000004</c:v>
                </c:pt>
                <c:pt idx="373">
                  <c:v>0.60666600000000004</c:v>
                </c:pt>
                <c:pt idx="374">
                  <c:v>0.60666600000000004</c:v>
                </c:pt>
                <c:pt idx="375">
                  <c:v>0.60789800000000005</c:v>
                </c:pt>
                <c:pt idx="376">
                  <c:v>0.60789800000000005</c:v>
                </c:pt>
                <c:pt idx="377">
                  <c:v>0.60789800000000005</c:v>
                </c:pt>
                <c:pt idx="378">
                  <c:v>0.60789800000000005</c:v>
                </c:pt>
                <c:pt idx="379">
                  <c:v>0.609213</c:v>
                </c:pt>
                <c:pt idx="380">
                  <c:v>0.609213</c:v>
                </c:pt>
                <c:pt idx="381">
                  <c:v>0.609213</c:v>
                </c:pt>
                <c:pt idx="382">
                  <c:v>0.609213</c:v>
                </c:pt>
                <c:pt idx="383">
                  <c:v>0.61068299999999998</c:v>
                </c:pt>
                <c:pt idx="384">
                  <c:v>0.61068299999999998</c:v>
                </c:pt>
                <c:pt idx="385">
                  <c:v>0.61169600000000002</c:v>
                </c:pt>
                <c:pt idx="386">
                  <c:v>0.61169600000000002</c:v>
                </c:pt>
                <c:pt idx="387">
                  <c:v>0.61251699999999998</c:v>
                </c:pt>
                <c:pt idx="388">
                  <c:v>0.61286499999999999</c:v>
                </c:pt>
                <c:pt idx="389">
                  <c:v>0.61286499999999999</c:v>
                </c:pt>
                <c:pt idx="390">
                  <c:v>0.61286499999999999</c:v>
                </c:pt>
                <c:pt idx="391">
                  <c:v>0.61286499999999999</c:v>
                </c:pt>
                <c:pt idx="392">
                  <c:v>0.61286499999999999</c:v>
                </c:pt>
                <c:pt idx="393">
                  <c:v>0.61286499999999999</c:v>
                </c:pt>
                <c:pt idx="394">
                  <c:v>0.61286499999999999</c:v>
                </c:pt>
                <c:pt idx="395">
                  <c:v>0.61286499999999999</c:v>
                </c:pt>
                <c:pt idx="396">
                  <c:v>0.61286499999999999</c:v>
                </c:pt>
                <c:pt idx="397">
                  <c:v>0.61286499999999999</c:v>
                </c:pt>
                <c:pt idx="398">
                  <c:v>0.61286499999999999</c:v>
                </c:pt>
                <c:pt idx="399">
                  <c:v>0.61286499999999999</c:v>
                </c:pt>
                <c:pt idx="400">
                  <c:v>0.61559299999999995</c:v>
                </c:pt>
                <c:pt idx="401">
                  <c:v>0.61559299999999995</c:v>
                </c:pt>
                <c:pt idx="402">
                  <c:v>0.61632100000000001</c:v>
                </c:pt>
                <c:pt idx="403">
                  <c:v>0.61632100000000001</c:v>
                </c:pt>
                <c:pt idx="404">
                  <c:v>0.61632100000000001</c:v>
                </c:pt>
                <c:pt idx="405">
                  <c:v>0.61632100000000001</c:v>
                </c:pt>
                <c:pt idx="406">
                  <c:v>0.61632100000000001</c:v>
                </c:pt>
                <c:pt idx="407">
                  <c:v>0.61632100000000001</c:v>
                </c:pt>
                <c:pt idx="408">
                  <c:v>0.61632100000000001</c:v>
                </c:pt>
                <c:pt idx="409">
                  <c:v>0.62021999999999999</c:v>
                </c:pt>
                <c:pt idx="410">
                  <c:v>0.62021999999999999</c:v>
                </c:pt>
                <c:pt idx="411">
                  <c:v>0.62021999999999999</c:v>
                </c:pt>
                <c:pt idx="412">
                  <c:v>0.62246199999999996</c:v>
                </c:pt>
                <c:pt idx="413">
                  <c:v>0.62246199999999996</c:v>
                </c:pt>
                <c:pt idx="414">
                  <c:v>0.62306600000000001</c:v>
                </c:pt>
                <c:pt idx="415">
                  <c:v>0.62306600000000001</c:v>
                </c:pt>
                <c:pt idx="416">
                  <c:v>0.62335099999999999</c:v>
                </c:pt>
                <c:pt idx="417">
                  <c:v>0.62335099999999999</c:v>
                </c:pt>
                <c:pt idx="418">
                  <c:v>0.62335099999999999</c:v>
                </c:pt>
                <c:pt idx="419">
                  <c:v>0.62373699999999999</c:v>
                </c:pt>
                <c:pt idx="420">
                  <c:v>0.62411499999999998</c:v>
                </c:pt>
                <c:pt idx="421">
                  <c:v>0.62411499999999998</c:v>
                </c:pt>
                <c:pt idx="422">
                  <c:v>0.624359</c:v>
                </c:pt>
                <c:pt idx="423">
                  <c:v>0.624359</c:v>
                </c:pt>
                <c:pt idx="424">
                  <c:v>0.624359</c:v>
                </c:pt>
                <c:pt idx="425">
                  <c:v>0.624359</c:v>
                </c:pt>
                <c:pt idx="426">
                  <c:v>0.62439</c:v>
                </c:pt>
                <c:pt idx="427">
                  <c:v>0.62439</c:v>
                </c:pt>
                <c:pt idx="428">
                  <c:v>0.62449399999999999</c:v>
                </c:pt>
                <c:pt idx="429">
                  <c:v>0.62432100000000001</c:v>
                </c:pt>
                <c:pt idx="430">
                  <c:v>0.62381500000000001</c:v>
                </c:pt>
                <c:pt idx="431">
                  <c:v>0.62381500000000001</c:v>
                </c:pt>
                <c:pt idx="432">
                  <c:v>0.62245499999999998</c:v>
                </c:pt>
                <c:pt idx="433">
                  <c:v>0.62245499999999998</c:v>
                </c:pt>
                <c:pt idx="434">
                  <c:v>0.62214599999999998</c:v>
                </c:pt>
                <c:pt idx="435">
                  <c:v>0.62214599999999998</c:v>
                </c:pt>
                <c:pt idx="436">
                  <c:v>0.62214599999999998</c:v>
                </c:pt>
                <c:pt idx="437">
                  <c:v>0.62214599999999998</c:v>
                </c:pt>
                <c:pt idx="438">
                  <c:v>0.62187599999999998</c:v>
                </c:pt>
                <c:pt idx="439">
                  <c:v>0.62187599999999998</c:v>
                </c:pt>
                <c:pt idx="440">
                  <c:v>0.62091799999999997</c:v>
                </c:pt>
                <c:pt idx="441">
                  <c:v>0.62091799999999997</c:v>
                </c:pt>
                <c:pt idx="442">
                  <c:v>0.62035300000000004</c:v>
                </c:pt>
                <c:pt idx="443">
                  <c:v>0.62035300000000004</c:v>
                </c:pt>
                <c:pt idx="444">
                  <c:v>0.62036800000000003</c:v>
                </c:pt>
                <c:pt idx="445">
                  <c:v>0.62036800000000003</c:v>
                </c:pt>
                <c:pt idx="446">
                  <c:v>0.62036800000000003</c:v>
                </c:pt>
                <c:pt idx="447">
                  <c:v>0.62036800000000003</c:v>
                </c:pt>
                <c:pt idx="448">
                  <c:v>0.62018600000000002</c:v>
                </c:pt>
                <c:pt idx="449">
                  <c:v>0.62018600000000002</c:v>
                </c:pt>
                <c:pt idx="450">
                  <c:v>0.62018600000000002</c:v>
                </c:pt>
                <c:pt idx="451">
                  <c:v>0.61985800000000002</c:v>
                </c:pt>
                <c:pt idx="452">
                  <c:v>0.61985800000000002</c:v>
                </c:pt>
                <c:pt idx="453">
                  <c:v>0.61985800000000002</c:v>
                </c:pt>
                <c:pt idx="454">
                  <c:v>0.61985800000000002</c:v>
                </c:pt>
                <c:pt idx="455">
                  <c:v>0.619676</c:v>
                </c:pt>
                <c:pt idx="456">
                  <c:v>0.619699</c:v>
                </c:pt>
                <c:pt idx="457">
                  <c:v>0.619699</c:v>
                </c:pt>
                <c:pt idx="458">
                  <c:v>0.619699</c:v>
                </c:pt>
                <c:pt idx="459">
                  <c:v>0.61896300000000004</c:v>
                </c:pt>
                <c:pt idx="460">
                  <c:v>0.61896300000000004</c:v>
                </c:pt>
                <c:pt idx="461">
                  <c:v>0.61896300000000004</c:v>
                </c:pt>
                <c:pt idx="462">
                  <c:v>0.61896300000000004</c:v>
                </c:pt>
                <c:pt idx="463">
                  <c:v>0.61794400000000005</c:v>
                </c:pt>
                <c:pt idx="464">
                  <c:v>0.61794400000000005</c:v>
                </c:pt>
                <c:pt idx="465">
                  <c:v>0.61751800000000001</c:v>
                </c:pt>
                <c:pt idx="466">
                  <c:v>0.61751800000000001</c:v>
                </c:pt>
                <c:pt idx="467">
                  <c:v>0.61751800000000001</c:v>
                </c:pt>
                <c:pt idx="468">
                  <c:v>0.61663699999999999</c:v>
                </c:pt>
                <c:pt idx="469">
                  <c:v>0.61663699999999999</c:v>
                </c:pt>
                <c:pt idx="470">
                  <c:v>0.61628099999999997</c:v>
                </c:pt>
                <c:pt idx="471">
                  <c:v>0.61628099999999997</c:v>
                </c:pt>
                <c:pt idx="472">
                  <c:v>0.61628099999999997</c:v>
                </c:pt>
                <c:pt idx="473">
                  <c:v>0.61583299999999996</c:v>
                </c:pt>
                <c:pt idx="474">
                  <c:v>0.615533</c:v>
                </c:pt>
                <c:pt idx="475">
                  <c:v>0.615533</c:v>
                </c:pt>
                <c:pt idx="476">
                  <c:v>0.615533</c:v>
                </c:pt>
                <c:pt idx="477">
                  <c:v>0.61405200000000004</c:v>
                </c:pt>
                <c:pt idx="478">
                  <c:v>0.61352700000000004</c:v>
                </c:pt>
                <c:pt idx="479">
                  <c:v>0.61352700000000004</c:v>
                </c:pt>
                <c:pt idx="480">
                  <c:v>0.61352700000000004</c:v>
                </c:pt>
                <c:pt idx="481">
                  <c:v>0.61139500000000002</c:v>
                </c:pt>
                <c:pt idx="482">
                  <c:v>0.61139500000000002</c:v>
                </c:pt>
                <c:pt idx="483">
                  <c:v>0.61040899999999998</c:v>
                </c:pt>
                <c:pt idx="484">
                  <c:v>0.61007999999999996</c:v>
                </c:pt>
                <c:pt idx="485">
                  <c:v>0.61007999999999996</c:v>
                </c:pt>
                <c:pt idx="486">
                  <c:v>0.60988500000000001</c:v>
                </c:pt>
                <c:pt idx="487">
                  <c:v>0.60988500000000001</c:v>
                </c:pt>
                <c:pt idx="488">
                  <c:v>0.60988500000000001</c:v>
                </c:pt>
                <c:pt idx="489">
                  <c:v>0.60988500000000001</c:v>
                </c:pt>
                <c:pt idx="490">
                  <c:v>0.60988500000000001</c:v>
                </c:pt>
                <c:pt idx="491">
                  <c:v>0.60988500000000001</c:v>
                </c:pt>
                <c:pt idx="492">
                  <c:v>0.60988500000000001</c:v>
                </c:pt>
                <c:pt idx="493">
                  <c:v>0.61021599999999998</c:v>
                </c:pt>
                <c:pt idx="494">
                  <c:v>0.61021599999999998</c:v>
                </c:pt>
                <c:pt idx="495">
                  <c:v>0.61021599999999998</c:v>
                </c:pt>
                <c:pt idx="496">
                  <c:v>0.61021599999999998</c:v>
                </c:pt>
                <c:pt idx="497">
                  <c:v>0.61021599999999998</c:v>
                </c:pt>
                <c:pt idx="498">
                  <c:v>0.61021599999999998</c:v>
                </c:pt>
                <c:pt idx="499">
                  <c:v>0.61021599999999998</c:v>
                </c:pt>
                <c:pt idx="500">
                  <c:v>0.61021599999999998</c:v>
                </c:pt>
                <c:pt idx="501">
                  <c:v>0.61021599999999998</c:v>
                </c:pt>
                <c:pt idx="502">
                  <c:v>0.61021599999999998</c:v>
                </c:pt>
                <c:pt idx="503">
                  <c:v>0.61021599999999998</c:v>
                </c:pt>
                <c:pt idx="504">
                  <c:v>0.61119000000000001</c:v>
                </c:pt>
                <c:pt idx="505">
                  <c:v>0.61119000000000001</c:v>
                </c:pt>
                <c:pt idx="506">
                  <c:v>0.61119000000000001</c:v>
                </c:pt>
                <c:pt idx="507">
                  <c:v>0.61119000000000001</c:v>
                </c:pt>
                <c:pt idx="508">
                  <c:v>0.61119000000000001</c:v>
                </c:pt>
                <c:pt idx="509">
                  <c:v>0.61119000000000001</c:v>
                </c:pt>
                <c:pt idx="510">
                  <c:v>0.61119000000000001</c:v>
                </c:pt>
                <c:pt idx="511">
                  <c:v>0.61226700000000001</c:v>
                </c:pt>
                <c:pt idx="512">
                  <c:v>0.61226700000000001</c:v>
                </c:pt>
                <c:pt idx="513">
                  <c:v>0.61226700000000001</c:v>
                </c:pt>
                <c:pt idx="514">
                  <c:v>0.61226700000000001</c:v>
                </c:pt>
                <c:pt idx="515">
                  <c:v>0.61226700000000001</c:v>
                </c:pt>
                <c:pt idx="516">
                  <c:v>0.61240600000000001</c:v>
                </c:pt>
                <c:pt idx="517">
                  <c:v>0.61240600000000001</c:v>
                </c:pt>
                <c:pt idx="518">
                  <c:v>0.61266100000000001</c:v>
                </c:pt>
                <c:pt idx="519">
                  <c:v>0.61266100000000001</c:v>
                </c:pt>
                <c:pt idx="520">
                  <c:v>0.61282499999999995</c:v>
                </c:pt>
                <c:pt idx="521">
                  <c:v>0.61282499999999995</c:v>
                </c:pt>
                <c:pt idx="522">
                  <c:v>0.61282499999999995</c:v>
                </c:pt>
                <c:pt idx="523">
                  <c:v>0.61319100000000004</c:v>
                </c:pt>
                <c:pt idx="524">
                  <c:v>0.61341400000000001</c:v>
                </c:pt>
                <c:pt idx="525">
                  <c:v>0.61341400000000001</c:v>
                </c:pt>
                <c:pt idx="526">
                  <c:v>0.61341400000000001</c:v>
                </c:pt>
                <c:pt idx="527">
                  <c:v>0.61376900000000001</c:v>
                </c:pt>
                <c:pt idx="528">
                  <c:v>0.61376900000000001</c:v>
                </c:pt>
                <c:pt idx="529">
                  <c:v>0.61410600000000004</c:v>
                </c:pt>
                <c:pt idx="530">
                  <c:v>0.61410600000000004</c:v>
                </c:pt>
                <c:pt idx="531">
                  <c:v>0.61410600000000004</c:v>
                </c:pt>
                <c:pt idx="532">
                  <c:v>0.61410600000000004</c:v>
                </c:pt>
                <c:pt idx="533">
                  <c:v>0.61410600000000004</c:v>
                </c:pt>
                <c:pt idx="534">
                  <c:v>0.615564</c:v>
                </c:pt>
                <c:pt idx="535">
                  <c:v>0.615564</c:v>
                </c:pt>
                <c:pt idx="536">
                  <c:v>0.615564</c:v>
                </c:pt>
                <c:pt idx="537">
                  <c:v>0.615564</c:v>
                </c:pt>
                <c:pt idx="538">
                  <c:v>0.61741400000000002</c:v>
                </c:pt>
                <c:pt idx="539">
                  <c:v>0.61741400000000002</c:v>
                </c:pt>
                <c:pt idx="540">
                  <c:v>0.61741400000000002</c:v>
                </c:pt>
                <c:pt idx="541">
                  <c:v>0.61809999999999998</c:v>
                </c:pt>
                <c:pt idx="542">
                  <c:v>0.61809999999999998</c:v>
                </c:pt>
                <c:pt idx="543">
                  <c:v>0.61809999999999998</c:v>
                </c:pt>
                <c:pt idx="544">
                  <c:v>0.61809999999999998</c:v>
                </c:pt>
                <c:pt idx="545">
                  <c:v>0.61809999999999998</c:v>
                </c:pt>
                <c:pt idx="546">
                  <c:v>0.61838400000000004</c:v>
                </c:pt>
                <c:pt idx="547">
                  <c:v>0.61838400000000004</c:v>
                </c:pt>
                <c:pt idx="548">
                  <c:v>0.61838400000000004</c:v>
                </c:pt>
                <c:pt idx="549">
                  <c:v>0.61838400000000004</c:v>
                </c:pt>
                <c:pt idx="550">
                  <c:v>0.61838400000000004</c:v>
                </c:pt>
                <c:pt idx="551">
                  <c:v>0.61838400000000004</c:v>
                </c:pt>
                <c:pt idx="552">
                  <c:v>0.61838400000000004</c:v>
                </c:pt>
                <c:pt idx="553">
                  <c:v>0.61838400000000004</c:v>
                </c:pt>
                <c:pt idx="554">
                  <c:v>0.61725699999999994</c:v>
                </c:pt>
                <c:pt idx="555">
                  <c:v>0.61725699999999994</c:v>
                </c:pt>
                <c:pt idx="556">
                  <c:v>0.61725699999999994</c:v>
                </c:pt>
                <c:pt idx="557">
                  <c:v>0.61725699999999994</c:v>
                </c:pt>
                <c:pt idx="558">
                  <c:v>0.61725699999999994</c:v>
                </c:pt>
                <c:pt idx="559">
                  <c:v>0.61725699999999994</c:v>
                </c:pt>
                <c:pt idx="560">
                  <c:v>0.61725699999999994</c:v>
                </c:pt>
                <c:pt idx="561">
                  <c:v>0.61725699999999994</c:v>
                </c:pt>
                <c:pt idx="562">
                  <c:v>0.61725699999999994</c:v>
                </c:pt>
                <c:pt idx="563">
                  <c:v>0.61448899999999995</c:v>
                </c:pt>
                <c:pt idx="564">
                  <c:v>0.61448899999999995</c:v>
                </c:pt>
                <c:pt idx="565">
                  <c:v>0.61435799999999996</c:v>
                </c:pt>
                <c:pt idx="566">
                  <c:v>0.61437200000000003</c:v>
                </c:pt>
                <c:pt idx="567">
                  <c:v>0.61437200000000003</c:v>
                </c:pt>
                <c:pt idx="568">
                  <c:v>0.61437200000000003</c:v>
                </c:pt>
                <c:pt idx="569">
                  <c:v>0.61437200000000003</c:v>
                </c:pt>
                <c:pt idx="570">
                  <c:v>0.61352300000000004</c:v>
                </c:pt>
                <c:pt idx="571">
                  <c:v>0.61313399999999996</c:v>
                </c:pt>
                <c:pt idx="572">
                  <c:v>0.61313399999999996</c:v>
                </c:pt>
                <c:pt idx="573">
                  <c:v>0.61313399999999996</c:v>
                </c:pt>
                <c:pt idx="574">
                  <c:v>0.61313399999999996</c:v>
                </c:pt>
                <c:pt idx="575">
                  <c:v>0.61035799999999996</c:v>
                </c:pt>
                <c:pt idx="576">
                  <c:v>0.61035799999999996</c:v>
                </c:pt>
                <c:pt idx="577">
                  <c:v>0.61035799999999996</c:v>
                </c:pt>
                <c:pt idx="578">
                  <c:v>0.61035799999999996</c:v>
                </c:pt>
                <c:pt idx="579">
                  <c:v>0.61035799999999996</c:v>
                </c:pt>
                <c:pt idx="580">
                  <c:v>0.61035799999999996</c:v>
                </c:pt>
                <c:pt idx="581">
                  <c:v>0.60746100000000003</c:v>
                </c:pt>
                <c:pt idx="582">
                  <c:v>0.60746100000000003</c:v>
                </c:pt>
                <c:pt idx="583">
                  <c:v>0.60746100000000003</c:v>
                </c:pt>
                <c:pt idx="584">
                  <c:v>0.60666500000000001</c:v>
                </c:pt>
                <c:pt idx="585">
                  <c:v>0.60666500000000001</c:v>
                </c:pt>
                <c:pt idx="586">
                  <c:v>0.60666500000000001</c:v>
                </c:pt>
                <c:pt idx="587">
                  <c:v>0.60655199999999998</c:v>
                </c:pt>
                <c:pt idx="588">
                  <c:v>0.60655199999999998</c:v>
                </c:pt>
                <c:pt idx="589">
                  <c:v>0.60692999999999997</c:v>
                </c:pt>
                <c:pt idx="590">
                  <c:v>0.60692999999999997</c:v>
                </c:pt>
                <c:pt idx="591">
                  <c:v>0.60692999999999997</c:v>
                </c:pt>
                <c:pt idx="592">
                  <c:v>0.60692999999999997</c:v>
                </c:pt>
                <c:pt idx="593">
                  <c:v>0.60809100000000005</c:v>
                </c:pt>
                <c:pt idx="594">
                  <c:v>0.60809100000000005</c:v>
                </c:pt>
                <c:pt idx="595">
                  <c:v>0.60809100000000005</c:v>
                </c:pt>
                <c:pt idx="596">
                  <c:v>0.60809100000000005</c:v>
                </c:pt>
                <c:pt idx="597">
                  <c:v>0.60809100000000005</c:v>
                </c:pt>
                <c:pt idx="598">
                  <c:v>0.60809100000000005</c:v>
                </c:pt>
                <c:pt idx="599">
                  <c:v>0.60809100000000005</c:v>
                </c:pt>
                <c:pt idx="600">
                  <c:v>0.60809100000000005</c:v>
                </c:pt>
                <c:pt idx="601">
                  <c:v>0.60809100000000005</c:v>
                </c:pt>
                <c:pt idx="602">
                  <c:v>0.60809100000000005</c:v>
                </c:pt>
                <c:pt idx="603">
                  <c:v>0.60853800000000002</c:v>
                </c:pt>
                <c:pt idx="604">
                  <c:v>0.60853800000000002</c:v>
                </c:pt>
                <c:pt idx="605">
                  <c:v>0.60845700000000003</c:v>
                </c:pt>
                <c:pt idx="606">
                  <c:v>0.60845700000000003</c:v>
                </c:pt>
                <c:pt idx="607">
                  <c:v>0.60845700000000003</c:v>
                </c:pt>
                <c:pt idx="608">
                  <c:v>0.60845700000000003</c:v>
                </c:pt>
                <c:pt idx="609">
                  <c:v>0.60741400000000001</c:v>
                </c:pt>
                <c:pt idx="610">
                  <c:v>0.60741400000000001</c:v>
                </c:pt>
                <c:pt idx="611">
                  <c:v>0.60741400000000001</c:v>
                </c:pt>
                <c:pt idx="612">
                  <c:v>0.60708799999999996</c:v>
                </c:pt>
                <c:pt idx="613">
                  <c:v>0.60708799999999996</c:v>
                </c:pt>
                <c:pt idx="614">
                  <c:v>0.60708799999999996</c:v>
                </c:pt>
                <c:pt idx="615">
                  <c:v>0.60713200000000001</c:v>
                </c:pt>
                <c:pt idx="616">
                  <c:v>0.60713200000000001</c:v>
                </c:pt>
                <c:pt idx="617">
                  <c:v>0.60713200000000001</c:v>
                </c:pt>
                <c:pt idx="618">
                  <c:v>0.60754399999999997</c:v>
                </c:pt>
                <c:pt idx="619">
                  <c:v>0.60754399999999997</c:v>
                </c:pt>
                <c:pt idx="620">
                  <c:v>0.60783399999999999</c:v>
                </c:pt>
                <c:pt idx="621">
                  <c:v>0.60783399999999999</c:v>
                </c:pt>
                <c:pt idx="622">
                  <c:v>0.60798700000000006</c:v>
                </c:pt>
                <c:pt idx="623">
                  <c:v>0.60798700000000006</c:v>
                </c:pt>
                <c:pt idx="624">
                  <c:v>0.60798700000000006</c:v>
                </c:pt>
                <c:pt idx="625">
                  <c:v>0.60798700000000006</c:v>
                </c:pt>
                <c:pt idx="626">
                  <c:v>0.60798700000000006</c:v>
                </c:pt>
                <c:pt idx="627">
                  <c:v>0.60743199999999997</c:v>
                </c:pt>
                <c:pt idx="628">
                  <c:v>0.60743199999999997</c:v>
                </c:pt>
                <c:pt idx="629">
                  <c:v>0.60743199999999997</c:v>
                </c:pt>
                <c:pt idx="630">
                  <c:v>0.60743199999999997</c:v>
                </c:pt>
                <c:pt idx="631">
                  <c:v>0.60743199999999997</c:v>
                </c:pt>
                <c:pt idx="632">
                  <c:v>0.60743199999999997</c:v>
                </c:pt>
                <c:pt idx="633">
                  <c:v>0.60743199999999997</c:v>
                </c:pt>
                <c:pt idx="634">
                  <c:v>0.60743199999999997</c:v>
                </c:pt>
                <c:pt idx="635">
                  <c:v>0.60743199999999997</c:v>
                </c:pt>
                <c:pt idx="636">
                  <c:v>0.60602999999999996</c:v>
                </c:pt>
                <c:pt idx="637">
                  <c:v>0.60602999999999996</c:v>
                </c:pt>
                <c:pt idx="638">
                  <c:v>0.60602999999999996</c:v>
                </c:pt>
                <c:pt idx="639">
                  <c:v>0.60602999999999996</c:v>
                </c:pt>
                <c:pt idx="640">
                  <c:v>0.60602999999999996</c:v>
                </c:pt>
                <c:pt idx="641">
                  <c:v>0.60602999999999996</c:v>
                </c:pt>
                <c:pt idx="642">
                  <c:v>0.60540099999999997</c:v>
                </c:pt>
                <c:pt idx="643">
                  <c:v>0.60540099999999997</c:v>
                </c:pt>
                <c:pt idx="644">
                  <c:v>0.60540099999999997</c:v>
                </c:pt>
                <c:pt idx="645">
                  <c:v>0.60540099999999997</c:v>
                </c:pt>
                <c:pt idx="646">
                  <c:v>0.60540099999999997</c:v>
                </c:pt>
                <c:pt idx="647">
                  <c:v>0.60540099999999997</c:v>
                </c:pt>
                <c:pt idx="648">
                  <c:v>0.60435399999999995</c:v>
                </c:pt>
                <c:pt idx="649">
                  <c:v>0.60435399999999995</c:v>
                </c:pt>
                <c:pt idx="650">
                  <c:v>0.60441299999999998</c:v>
                </c:pt>
                <c:pt idx="651">
                  <c:v>0.60441299999999998</c:v>
                </c:pt>
                <c:pt idx="652">
                  <c:v>0.60441299999999998</c:v>
                </c:pt>
                <c:pt idx="653">
                  <c:v>0.60441299999999998</c:v>
                </c:pt>
                <c:pt idx="654">
                  <c:v>0.60460100000000006</c:v>
                </c:pt>
                <c:pt idx="655">
                  <c:v>0.60460100000000006</c:v>
                </c:pt>
                <c:pt idx="656">
                  <c:v>0.60460100000000006</c:v>
                </c:pt>
                <c:pt idx="657">
                  <c:v>0.60460100000000006</c:v>
                </c:pt>
                <c:pt idx="658">
                  <c:v>0.60460100000000006</c:v>
                </c:pt>
                <c:pt idx="659">
                  <c:v>0.60460100000000006</c:v>
                </c:pt>
                <c:pt idx="660">
                  <c:v>0.60482000000000002</c:v>
                </c:pt>
                <c:pt idx="661">
                  <c:v>0.60482000000000002</c:v>
                </c:pt>
                <c:pt idx="662">
                  <c:v>0.60482000000000002</c:v>
                </c:pt>
                <c:pt idx="663">
                  <c:v>0.60482000000000002</c:v>
                </c:pt>
                <c:pt idx="664">
                  <c:v>0.60482000000000002</c:v>
                </c:pt>
                <c:pt idx="665">
                  <c:v>0.60606899999999997</c:v>
                </c:pt>
                <c:pt idx="666">
                  <c:v>0.60606899999999997</c:v>
                </c:pt>
                <c:pt idx="667">
                  <c:v>0.60606899999999997</c:v>
                </c:pt>
                <c:pt idx="668">
                  <c:v>0.60606899999999997</c:v>
                </c:pt>
                <c:pt idx="669">
                  <c:v>0.60606899999999997</c:v>
                </c:pt>
                <c:pt idx="670">
                  <c:v>0.60606899999999997</c:v>
                </c:pt>
                <c:pt idx="671">
                  <c:v>0.60869600000000001</c:v>
                </c:pt>
                <c:pt idx="672">
                  <c:v>0.60891099999999998</c:v>
                </c:pt>
                <c:pt idx="673">
                  <c:v>0.60885100000000003</c:v>
                </c:pt>
                <c:pt idx="674">
                  <c:v>0.60885100000000003</c:v>
                </c:pt>
                <c:pt idx="675">
                  <c:v>0.60885100000000003</c:v>
                </c:pt>
                <c:pt idx="676">
                  <c:v>0.60815600000000003</c:v>
                </c:pt>
                <c:pt idx="677">
                  <c:v>0.60815600000000003</c:v>
                </c:pt>
                <c:pt idx="678">
                  <c:v>0.60815600000000003</c:v>
                </c:pt>
                <c:pt idx="679">
                  <c:v>0.60747399999999996</c:v>
                </c:pt>
                <c:pt idx="680">
                  <c:v>0.60747399999999996</c:v>
                </c:pt>
                <c:pt idx="681">
                  <c:v>0.60720399999999997</c:v>
                </c:pt>
                <c:pt idx="682">
                  <c:v>0.60720399999999997</c:v>
                </c:pt>
                <c:pt idx="683">
                  <c:v>0.60746699999999998</c:v>
                </c:pt>
                <c:pt idx="684">
                  <c:v>0.60766399999999998</c:v>
                </c:pt>
                <c:pt idx="685">
                  <c:v>0.60773200000000005</c:v>
                </c:pt>
                <c:pt idx="686">
                  <c:v>0.60773200000000005</c:v>
                </c:pt>
                <c:pt idx="687">
                  <c:v>0.60773200000000005</c:v>
                </c:pt>
                <c:pt idx="688">
                  <c:v>0.607962</c:v>
                </c:pt>
                <c:pt idx="689">
                  <c:v>0.607962</c:v>
                </c:pt>
                <c:pt idx="690">
                  <c:v>0.607962</c:v>
                </c:pt>
                <c:pt idx="691">
                  <c:v>0.60815600000000003</c:v>
                </c:pt>
                <c:pt idx="692">
                  <c:v>0.60838400000000004</c:v>
                </c:pt>
                <c:pt idx="693">
                  <c:v>0.60838400000000004</c:v>
                </c:pt>
                <c:pt idx="694">
                  <c:v>0.60838400000000004</c:v>
                </c:pt>
                <c:pt idx="695">
                  <c:v>0.60838400000000004</c:v>
                </c:pt>
                <c:pt idx="696">
                  <c:v>0.61010299999999995</c:v>
                </c:pt>
                <c:pt idx="697">
                  <c:v>0.61010299999999995</c:v>
                </c:pt>
                <c:pt idx="698">
                  <c:v>0.61010299999999995</c:v>
                </c:pt>
                <c:pt idx="699">
                  <c:v>0.61010299999999995</c:v>
                </c:pt>
                <c:pt idx="700">
                  <c:v>0.61010299999999995</c:v>
                </c:pt>
                <c:pt idx="701">
                  <c:v>0.61010299999999995</c:v>
                </c:pt>
                <c:pt idx="702">
                  <c:v>0.61219900000000005</c:v>
                </c:pt>
                <c:pt idx="703">
                  <c:v>0.61219900000000005</c:v>
                </c:pt>
                <c:pt idx="704">
                  <c:v>0.61233099999999996</c:v>
                </c:pt>
                <c:pt idx="705">
                  <c:v>0.61233099999999996</c:v>
                </c:pt>
                <c:pt idx="706">
                  <c:v>0.61233599999999999</c:v>
                </c:pt>
                <c:pt idx="707">
                  <c:v>0.61233599999999999</c:v>
                </c:pt>
                <c:pt idx="708">
                  <c:v>0.61233599999999999</c:v>
                </c:pt>
                <c:pt idx="709">
                  <c:v>0.61275800000000002</c:v>
                </c:pt>
                <c:pt idx="710">
                  <c:v>0.61275800000000002</c:v>
                </c:pt>
                <c:pt idx="711">
                  <c:v>0.61275800000000002</c:v>
                </c:pt>
                <c:pt idx="712">
                  <c:v>0.61275800000000002</c:v>
                </c:pt>
                <c:pt idx="713">
                  <c:v>0.61424599999999996</c:v>
                </c:pt>
                <c:pt idx="714">
                  <c:v>0.61456599999999995</c:v>
                </c:pt>
                <c:pt idx="715">
                  <c:v>0.61464600000000003</c:v>
                </c:pt>
                <c:pt idx="716">
                  <c:v>0.61464600000000003</c:v>
                </c:pt>
                <c:pt idx="717">
                  <c:v>0.61446500000000004</c:v>
                </c:pt>
                <c:pt idx="718">
                  <c:v>0.61427299999999996</c:v>
                </c:pt>
                <c:pt idx="719">
                  <c:v>0.61427299999999996</c:v>
                </c:pt>
                <c:pt idx="720">
                  <c:v>0.61438099999999995</c:v>
                </c:pt>
                <c:pt idx="721">
                  <c:v>0.61438099999999995</c:v>
                </c:pt>
                <c:pt idx="722">
                  <c:v>0.61466900000000002</c:v>
                </c:pt>
                <c:pt idx="723">
                  <c:v>0.61466900000000002</c:v>
                </c:pt>
                <c:pt idx="724">
                  <c:v>0.61466900000000002</c:v>
                </c:pt>
                <c:pt idx="725">
                  <c:v>0.61466900000000002</c:v>
                </c:pt>
                <c:pt idx="726">
                  <c:v>0.61477899999999996</c:v>
                </c:pt>
                <c:pt idx="727">
                  <c:v>0.61477899999999996</c:v>
                </c:pt>
                <c:pt idx="728">
                  <c:v>0.61477899999999996</c:v>
                </c:pt>
                <c:pt idx="729">
                  <c:v>0.61543499999999995</c:v>
                </c:pt>
                <c:pt idx="730">
                  <c:v>0.61543499999999995</c:v>
                </c:pt>
                <c:pt idx="731">
                  <c:v>0.61553000000000002</c:v>
                </c:pt>
                <c:pt idx="732">
                  <c:v>0.61553000000000002</c:v>
                </c:pt>
                <c:pt idx="733">
                  <c:v>0.61553000000000002</c:v>
                </c:pt>
                <c:pt idx="734">
                  <c:v>0.61553000000000002</c:v>
                </c:pt>
                <c:pt idx="735">
                  <c:v>0.61553000000000002</c:v>
                </c:pt>
                <c:pt idx="736">
                  <c:v>0.61545499999999997</c:v>
                </c:pt>
                <c:pt idx="737">
                  <c:v>0.61545499999999997</c:v>
                </c:pt>
                <c:pt idx="738">
                  <c:v>0.61545499999999997</c:v>
                </c:pt>
                <c:pt idx="739">
                  <c:v>0.61604999999999999</c:v>
                </c:pt>
                <c:pt idx="740">
                  <c:v>0.61604999999999999</c:v>
                </c:pt>
                <c:pt idx="741">
                  <c:v>0.61604999999999999</c:v>
                </c:pt>
                <c:pt idx="742">
                  <c:v>0.61604999999999999</c:v>
                </c:pt>
                <c:pt idx="743">
                  <c:v>0.61604999999999999</c:v>
                </c:pt>
                <c:pt idx="744">
                  <c:v>0.61667300000000003</c:v>
                </c:pt>
                <c:pt idx="745">
                  <c:v>0.61667300000000003</c:v>
                </c:pt>
                <c:pt idx="746">
                  <c:v>0.61667300000000003</c:v>
                </c:pt>
                <c:pt idx="747">
                  <c:v>0.61667300000000003</c:v>
                </c:pt>
                <c:pt idx="748">
                  <c:v>0.61667300000000003</c:v>
                </c:pt>
                <c:pt idx="749">
                  <c:v>0.61667300000000003</c:v>
                </c:pt>
                <c:pt idx="750">
                  <c:v>0.61667300000000003</c:v>
                </c:pt>
                <c:pt idx="751">
                  <c:v>0.61667300000000003</c:v>
                </c:pt>
                <c:pt idx="752">
                  <c:v>0.61667300000000003</c:v>
                </c:pt>
                <c:pt idx="753">
                  <c:v>0.61667300000000003</c:v>
                </c:pt>
                <c:pt idx="754">
                  <c:v>0.61667300000000003</c:v>
                </c:pt>
                <c:pt idx="755">
                  <c:v>0.61667300000000003</c:v>
                </c:pt>
                <c:pt idx="756">
                  <c:v>0.61667300000000003</c:v>
                </c:pt>
                <c:pt idx="757">
                  <c:v>0.61860599999999999</c:v>
                </c:pt>
                <c:pt idx="758">
                  <c:v>0.61860599999999999</c:v>
                </c:pt>
                <c:pt idx="759">
                  <c:v>0.61860599999999999</c:v>
                </c:pt>
                <c:pt idx="760">
                  <c:v>0.61860599999999999</c:v>
                </c:pt>
                <c:pt idx="761">
                  <c:v>0.61862200000000001</c:v>
                </c:pt>
                <c:pt idx="762">
                  <c:v>0.61862200000000001</c:v>
                </c:pt>
                <c:pt idx="763">
                  <c:v>0.61862200000000001</c:v>
                </c:pt>
                <c:pt idx="764">
                  <c:v>0.61862200000000001</c:v>
                </c:pt>
                <c:pt idx="765">
                  <c:v>0.61817100000000003</c:v>
                </c:pt>
                <c:pt idx="766">
                  <c:v>0.61817100000000003</c:v>
                </c:pt>
                <c:pt idx="767">
                  <c:v>0.61817100000000003</c:v>
                </c:pt>
                <c:pt idx="768">
                  <c:v>0.61817100000000003</c:v>
                </c:pt>
                <c:pt idx="769">
                  <c:v>0.61738000000000004</c:v>
                </c:pt>
                <c:pt idx="770">
                  <c:v>0.61738000000000004</c:v>
                </c:pt>
                <c:pt idx="771">
                  <c:v>0.61738000000000004</c:v>
                </c:pt>
                <c:pt idx="772">
                  <c:v>0.61738000000000004</c:v>
                </c:pt>
                <c:pt idx="773">
                  <c:v>0.61689099999999997</c:v>
                </c:pt>
                <c:pt idx="774">
                  <c:v>0.61689099999999997</c:v>
                </c:pt>
                <c:pt idx="775">
                  <c:v>0.61689099999999997</c:v>
                </c:pt>
                <c:pt idx="776">
                  <c:v>0.61648400000000003</c:v>
                </c:pt>
                <c:pt idx="777">
                  <c:v>0.61648400000000003</c:v>
                </c:pt>
                <c:pt idx="778">
                  <c:v>0.61648400000000003</c:v>
                </c:pt>
                <c:pt idx="779">
                  <c:v>0.61648400000000003</c:v>
                </c:pt>
                <c:pt idx="780">
                  <c:v>0.61642200000000003</c:v>
                </c:pt>
                <c:pt idx="781">
                  <c:v>0.61642200000000003</c:v>
                </c:pt>
                <c:pt idx="782">
                  <c:v>0.61642200000000003</c:v>
                </c:pt>
                <c:pt idx="783">
                  <c:v>0.61642200000000003</c:v>
                </c:pt>
                <c:pt idx="784">
                  <c:v>0.61642200000000003</c:v>
                </c:pt>
                <c:pt idx="785">
                  <c:v>0.61642200000000003</c:v>
                </c:pt>
                <c:pt idx="786">
                  <c:v>0.61642200000000003</c:v>
                </c:pt>
                <c:pt idx="787">
                  <c:v>0.61642200000000003</c:v>
                </c:pt>
                <c:pt idx="788">
                  <c:v>0.61653100000000005</c:v>
                </c:pt>
                <c:pt idx="789">
                  <c:v>0.61653100000000005</c:v>
                </c:pt>
                <c:pt idx="790">
                  <c:v>0.61635300000000004</c:v>
                </c:pt>
                <c:pt idx="791">
                  <c:v>0.61635300000000004</c:v>
                </c:pt>
                <c:pt idx="792">
                  <c:v>0.61635300000000004</c:v>
                </c:pt>
                <c:pt idx="793">
                  <c:v>0.61635300000000004</c:v>
                </c:pt>
                <c:pt idx="794">
                  <c:v>0.61635300000000004</c:v>
                </c:pt>
                <c:pt idx="795">
                  <c:v>0.61635300000000004</c:v>
                </c:pt>
                <c:pt idx="796">
                  <c:v>0.61635300000000004</c:v>
                </c:pt>
                <c:pt idx="797">
                  <c:v>0.61671500000000001</c:v>
                </c:pt>
                <c:pt idx="798">
                  <c:v>0.61671500000000001</c:v>
                </c:pt>
                <c:pt idx="799">
                  <c:v>0.61671500000000001</c:v>
                </c:pt>
                <c:pt idx="800">
                  <c:v>0.61645099999999997</c:v>
                </c:pt>
                <c:pt idx="801">
                  <c:v>0.61645099999999997</c:v>
                </c:pt>
                <c:pt idx="802">
                  <c:v>0.61645099999999997</c:v>
                </c:pt>
                <c:pt idx="803">
                  <c:v>0.61645099999999997</c:v>
                </c:pt>
                <c:pt idx="804">
                  <c:v>0.61645099999999997</c:v>
                </c:pt>
                <c:pt idx="805">
                  <c:v>0.61645099999999997</c:v>
                </c:pt>
                <c:pt idx="806">
                  <c:v>0.61514199999999997</c:v>
                </c:pt>
                <c:pt idx="807">
                  <c:v>0.61514199999999997</c:v>
                </c:pt>
                <c:pt idx="808">
                  <c:v>0.61514199999999997</c:v>
                </c:pt>
                <c:pt idx="809">
                  <c:v>0.61514199999999997</c:v>
                </c:pt>
                <c:pt idx="810">
                  <c:v>0.61514199999999997</c:v>
                </c:pt>
                <c:pt idx="811">
                  <c:v>0.61514199999999997</c:v>
                </c:pt>
                <c:pt idx="812">
                  <c:v>0.61336299999999999</c:v>
                </c:pt>
                <c:pt idx="813">
                  <c:v>0.61336299999999999</c:v>
                </c:pt>
                <c:pt idx="814">
                  <c:v>0.61304199999999998</c:v>
                </c:pt>
                <c:pt idx="815">
                  <c:v>0.61304199999999998</c:v>
                </c:pt>
                <c:pt idx="816">
                  <c:v>0.61304199999999998</c:v>
                </c:pt>
                <c:pt idx="817">
                  <c:v>0.61265700000000001</c:v>
                </c:pt>
                <c:pt idx="818">
                  <c:v>0.61265700000000001</c:v>
                </c:pt>
                <c:pt idx="819">
                  <c:v>0.61265700000000001</c:v>
                </c:pt>
                <c:pt idx="820">
                  <c:v>0.61265700000000001</c:v>
                </c:pt>
                <c:pt idx="821">
                  <c:v>0.61211800000000005</c:v>
                </c:pt>
                <c:pt idx="822">
                  <c:v>0.61188699999999996</c:v>
                </c:pt>
                <c:pt idx="823">
                  <c:v>0.61188699999999996</c:v>
                </c:pt>
                <c:pt idx="824">
                  <c:v>0.61188699999999996</c:v>
                </c:pt>
                <c:pt idx="825">
                  <c:v>0.612039</c:v>
                </c:pt>
                <c:pt idx="826">
                  <c:v>0.612039</c:v>
                </c:pt>
                <c:pt idx="827">
                  <c:v>0.612039</c:v>
                </c:pt>
                <c:pt idx="828">
                  <c:v>0.612039</c:v>
                </c:pt>
                <c:pt idx="829">
                  <c:v>0.61236999999999997</c:v>
                </c:pt>
                <c:pt idx="830">
                  <c:v>0.61236999999999997</c:v>
                </c:pt>
                <c:pt idx="831">
                  <c:v>0.61236999999999997</c:v>
                </c:pt>
                <c:pt idx="832">
                  <c:v>0.61236999999999997</c:v>
                </c:pt>
                <c:pt idx="833">
                  <c:v>0.61236999999999997</c:v>
                </c:pt>
                <c:pt idx="834">
                  <c:v>0.61175299999999999</c:v>
                </c:pt>
                <c:pt idx="835">
                  <c:v>0.61175299999999999</c:v>
                </c:pt>
                <c:pt idx="836">
                  <c:v>0.61175299999999999</c:v>
                </c:pt>
                <c:pt idx="837">
                  <c:v>0.61160700000000001</c:v>
                </c:pt>
                <c:pt idx="838">
                  <c:v>0.61160700000000001</c:v>
                </c:pt>
                <c:pt idx="839">
                  <c:v>0.61160700000000001</c:v>
                </c:pt>
                <c:pt idx="840">
                  <c:v>0.61083900000000002</c:v>
                </c:pt>
                <c:pt idx="841">
                  <c:v>0.61083900000000002</c:v>
                </c:pt>
                <c:pt idx="842">
                  <c:v>0.61083900000000002</c:v>
                </c:pt>
                <c:pt idx="843">
                  <c:v>0.61083900000000002</c:v>
                </c:pt>
                <c:pt idx="844">
                  <c:v>0.61083900000000002</c:v>
                </c:pt>
                <c:pt idx="845">
                  <c:v>0.61104099999999995</c:v>
                </c:pt>
                <c:pt idx="846">
                  <c:v>0.61104099999999995</c:v>
                </c:pt>
                <c:pt idx="847">
                  <c:v>0.61104099999999995</c:v>
                </c:pt>
                <c:pt idx="848">
                  <c:v>0.61104099999999995</c:v>
                </c:pt>
                <c:pt idx="849">
                  <c:v>0.61104099999999995</c:v>
                </c:pt>
                <c:pt idx="850">
                  <c:v>0.61104099999999995</c:v>
                </c:pt>
                <c:pt idx="851">
                  <c:v>0.61104099999999995</c:v>
                </c:pt>
                <c:pt idx="852">
                  <c:v>0.61104099999999995</c:v>
                </c:pt>
                <c:pt idx="853">
                  <c:v>0.61104099999999995</c:v>
                </c:pt>
                <c:pt idx="854">
                  <c:v>0.61212100000000003</c:v>
                </c:pt>
                <c:pt idx="855">
                  <c:v>0.61212100000000003</c:v>
                </c:pt>
                <c:pt idx="856">
                  <c:v>0.61212800000000001</c:v>
                </c:pt>
                <c:pt idx="857">
                  <c:v>0.61212800000000001</c:v>
                </c:pt>
                <c:pt idx="858">
                  <c:v>0.61212800000000001</c:v>
                </c:pt>
                <c:pt idx="859">
                  <c:v>0.61212800000000001</c:v>
                </c:pt>
                <c:pt idx="860">
                  <c:v>0.61212800000000001</c:v>
                </c:pt>
                <c:pt idx="861">
                  <c:v>0.61212800000000001</c:v>
                </c:pt>
                <c:pt idx="862">
                  <c:v>0.61081700000000005</c:v>
                </c:pt>
                <c:pt idx="863">
                  <c:v>0.61081700000000005</c:v>
                </c:pt>
                <c:pt idx="864">
                  <c:v>0.61081700000000005</c:v>
                </c:pt>
                <c:pt idx="865">
                  <c:v>0.61071500000000001</c:v>
                </c:pt>
                <c:pt idx="866">
                  <c:v>0.61071500000000001</c:v>
                </c:pt>
                <c:pt idx="867">
                  <c:v>0.61088500000000001</c:v>
                </c:pt>
                <c:pt idx="868">
                  <c:v>0.61088500000000001</c:v>
                </c:pt>
                <c:pt idx="869">
                  <c:v>0.611294</c:v>
                </c:pt>
                <c:pt idx="870">
                  <c:v>0.611294</c:v>
                </c:pt>
                <c:pt idx="871">
                  <c:v>0.61178200000000005</c:v>
                </c:pt>
                <c:pt idx="872">
                  <c:v>0.61178200000000005</c:v>
                </c:pt>
                <c:pt idx="873">
                  <c:v>0.61178200000000005</c:v>
                </c:pt>
                <c:pt idx="874">
                  <c:v>0.61178200000000005</c:v>
                </c:pt>
                <c:pt idx="875">
                  <c:v>0.61249799999999999</c:v>
                </c:pt>
                <c:pt idx="876">
                  <c:v>0.61249799999999999</c:v>
                </c:pt>
                <c:pt idx="877">
                  <c:v>0.61249799999999999</c:v>
                </c:pt>
                <c:pt idx="878">
                  <c:v>0.61249799999999999</c:v>
                </c:pt>
                <c:pt idx="879">
                  <c:v>0.61278500000000002</c:v>
                </c:pt>
                <c:pt idx="880">
                  <c:v>0.61278500000000002</c:v>
                </c:pt>
                <c:pt idx="881">
                  <c:v>0.61249600000000004</c:v>
                </c:pt>
                <c:pt idx="882">
                  <c:v>0.61249600000000004</c:v>
                </c:pt>
                <c:pt idx="883">
                  <c:v>0.61249600000000004</c:v>
                </c:pt>
                <c:pt idx="884">
                  <c:v>0.61249600000000004</c:v>
                </c:pt>
                <c:pt idx="885">
                  <c:v>0.61249600000000004</c:v>
                </c:pt>
                <c:pt idx="886">
                  <c:v>0.61249600000000004</c:v>
                </c:pt>
                <c:pt idx="887">
                  <c:v>0.611008</c:v>
                </c:pt>
                <c:pt idx="888">
                  <c:v>0.611008</c:v>
                </c:pt>
                <c:pt idx="889">
                  <c:v>0.60929</c:v>
                </c:pt>
                <c:pt idx="890">
                  <c:v>0.60929</c:v>
                </c:pt>
                <c:pt idx="891">
                  <c:v>0.60785699999999998</c:v>
                </c:pt>
                <c:pt idx="892">
                  <c:v>0.60785699999999998</c:v>
                </c:pt>
                <c:pt idx="893">
                  <c:v>0.60677700000000001</c:v>
                </c:pt>
                <c:pt idx="894">
                  <c:v>0.60677700000000001</c:v>
                </c:pt>
                <c:pt idx="895">
                  <c:v>0.60610799999999998</c:v>
                </c:pt>
                <c:pt idx="896">
                  <c:v>0.60610799999999998</c:v>
                </c:pt>
                <c:pt idx="897">
                  <c:v>0.60610799999999998</c:v>
                </c:pt>
                <c:pt idx="898">
                  <c:v>0.60610799999999998</c:v>
                </c:pt>
                <c:pt idx="899">
                  <c:v>0.60610799999999998</c:v>
                </c:pt>
                <c:pt idx="900">
                  <c:v>0.60610799999999998</c:v>
                </c:pt>
                <c:pt idx="901">
                  <c:v>0.60610799999999998</c:v>
                </c:pt>
                <c:pt idx="902">
                  <c:v>0.60610799999999998</c:v>
                </c:pt>
                <c:pt idx="903">
                  <c:v>0.60610799999999998</c:v>
                </c:pt>
                <c:pt idx="904">
                  <c:v>0.60510799999999998</c:v>
                </c:pt>
                <c:pt idx="905">
                  <c:v>0.60510799999999998</c:v>
                </c:pt>
                <c:pt idx="906">
                  <c:v>0.60510799999999998</c:v>
                </c:pt>
                <c:pt idx="907">
                  <c:v>0.60495200000000005</c:v>
                </c:pt>
                <c:pt idx="908">
                  <c:v>0.60495200000000005</c:v>
                </c:pt>
                <c:pt idx="909">
                  <c:v>0.60495200000000005</c:v>
                </c:pt>
                <c:pt idx="910">
                  <c:v>0.60495200000000005</c:v>
                </c:pt>
                <c:pt idx="911">
                  <c:v>0.60418700000000003</c:v>
                </c:pt>
                <c:pt idx="912">
                  <c:v>0.60418700000000003</c:v>
                </c:pt>
                <c:pt idx="913">
                  <c:v>0.60418700000000003</c:v>
                </c:pt>
                <c:pt idx="914">
                  <c:v>0.60418700000000003</c:v>
                </c:pt>
                <c:pt idx="915">
                  <c:v>0.60370000000000001</c:v>
                </c:pt>
                <c:pt idx="916">
                  <c:v>0.60370000000000001</c:v>
                </c:pt>
                <c:pt idx="917">
                  <c:v>0.60370000000000001</c:v>
                </c:pt>
                <c:pt idx="918">
                  <c:v>0.60360999999999998</c:v>
                </c:pt>
                <c:pt idx="919">
                  <c:v>0.60355800000000004</c:v>
                </c:pt>
                <c:pt idx="920">
                  <c:v>0.60355800000000004</c:v>
                </c:pt>
                <c:pt idx="921">
                  <c:v>0.60355800000000004</c:v>
                </c:pt>
                <c:pt idx="922">
                  <c:v>0.60317100000000001</c:v>
                </c:pt>
                <c:pt idx="923">
                  <c:v>0.60317100000000001</c:v>
                </c:pt>
                <c:pt idx="924">
                  <c:v>0.60317100000000001</c:v>
                </c:pt>
                <c:pt idx="925">
                  <c:v>0.60317100000000001</c:v>
                </c:pt>
                <c:pt idx="926">
                  <c:v>0.60317799999999999</c:v>
                </c:pt>
                <c:pt idx="927">
                  <c:v>0.60317799999999999</c:v>
                </c:pt>
                <c:pt idx="928">
                  <c:v>0.60317799999999999</c:v>
                </c:pt>
                <c:pt idx="929">
                  <c:v>0.60317799999999999</c:v>
                </c:pt>
                <c:pt idx="930">
                  <c:v>0.60317799999999999</c:v>
                </c:pt>
                <c:pt idx="931">
                  <c:v>0.60317799999999999</c:v>
                </c:pt>
                <c:pt idx="932">
                  <c:v>0.60317799999999999</c:v>
                </c:pt>
                <c:pt idx="933">
                  <c:v>0.60346</c:v>
                </c:pt>
                <c:pt idx="934">
                  <c:v>0.60346</c:v>
                </c:pt>
                <c:pt idx="935">
                  <c:v>0.60312500000000002</c:v>
                </c:pt>
                <c:pt idx="936">
                  <c:v>0.60312500000000002</c:v>
                </c:pt>
                <c:pt idx="937">
                  <c:v>0.60312500000000002</c:v>
                </c:pt>
                <c:pt idx="938">
                  <c:v>0.60312500000000002</c:v>
                </c:pt>
                <c:pt idx="939">
                  <c:v>0.60312500000000002</c:v>
                </c:pt>
                <c:pt idx="940">
                  <c:v>0.60224599999999995</c:v>
                </c:pt>
                <c:pt idx="941">
                  <c:v>0.60224599999999995</c:v>
                </c:pt>
                <c:pt idx="942">
                  <c:v>0.60224599999999995</c:v>
                </c:pt>
                <c:pt idx="943">
                  <c:v>0.60216599999999998</c:v>
                </c:pt>
                <c:pt idx="944">
                  <c:v>0.60216599999999998</c:v>
                </c:pt>
                <c:pt idx="945">
                  <c:v>0.60243999999999998</c:v>
                </c:pt>
                <c:pt idx="946">
                  <c:v>0.60243999999999998</c:v>
                </c:pt>
                <c:pt idx="947">
                  <c:v>0.60280100000000003</c:v>
                </c:pt>
                <c:pt idx="948">
                  <c:v>0.60280100000000003</c:v>
                </c:pt>
                <c:pt idx="949">
                  <c:v>0.60312299999999996</c:v>
                </c:pt>
                <c:pt idx="950">
                  <c:v>0.60312299999999996</c:v>
                </c:pt>
                <c:pt idx="951">
                  <c:v>0.60312299999999996</c:v>
                </c:pt>
                <c:pt idx="952">
                  <c:v>0.60312299999999996</c:v>
                </c:pt>
                <c:pt idx="953">
                  <c:v>0.60314900000000005</c:v>
                </c:pt>
                <c:pt idx="954">
                  <c:v>0.60314900000000005</c:v>
                </c:pt>
                <c:pt idx="955">
                  <c:v>0.60314900000000005</c:v>
                </c:pt>
                <c:pt idx="956">
                  <c:v>0.60314900000000005</c:v>
                </c:pt>
                <c:pt idx="957">
                  <c:v>0.60314900000000005</c:v>
                </c:pt>
                <c:pt idx="958">
                  <c:v>0.60303099999999998</c:v>
                </c:pt>
                <c:pt idx="959">
                  <c:v>0.60303099999999998</c:v>
                </c:pt>
                <c:pt idx="960">
                  <c:v>0.60303099999999998</c:v>
                </c:pt>
                <c:pt idx="961">
                  <c:v>0.60303099999999998</c:v>
                </c:pt>
                <c:pt idx="962">
                  <c:v>0.60303099999999998</c:v>
                </c:pt>
                <c:pt idx="963">
                  <c:v>0.60303099999999998</c:v>
                </c:pt>
                <c:pt idx="964">
                  <c:v>0.60337099999999999</c:v>
                </c:pt>
                <c:pt idx="965">
                  <c:v>0.60337099999999999</c:v>
                </c:pt>
                <c:pt idx="966">
                  <c:v>0.60337099999999999</c:v>
                </c:pt>
                <c:pt idx="967">
                  <c:v>0.603329</c:v>
                </c:pt>
                <c:pt idx="968">
                  <c:v>0.603329</c:v>
                </c:pt>
                <c:pt idx="969">
                  <c:v>0.603329</c:v>
                </c:pt>
                <c:pt idx="970">
                  <c:v>0.603329</c:v>
                </c:pt>
                <c:pt idx="971">
                  <c:v>0.60336599999999996</c:v>
                </c:pt>
                <c:pt idx="972">
                  <c:v>0.60336599999999996</c:v>
                </c:pt>
                <c:pt idx="973">
                  <c:v>0.60357899999999998</c:v>
                </c:pt>
                <c:pt idx="974">
                  <c:v>0.60357899999999998</c:v>
                </c:pt>
                <c:pt idx="975">
                  <c:v>0.60418799999999995</c:v>
                </c:pt>
                <c:pt idx="976">
                  <c:v>0.60479000000000005</c:v>
                </c:pt>
                <c:pt idx="977">
                  <c:v>0.60479000000000005</c:v>
                </c:pt>
                <c:pt idx="978">
                  <c:v>0.60526999999999997</c:v>
                </c:pt>
                <c:pt idx="979">
                  <c:v>0.60526999999999997</c:v>
                </c:pt>
                <c:pt idx="980">
                  <c:v>0.60526999999999997</c:v>
                </c:pt>
                <c:pt idx="981">
                  <c:v>0.60526999999999997</c:v>
                </c:pt>
                <c:pt idx="982">
                  <c:v>0.60526999999999997</c:v>
                </c:pt>
                <c:pt idx="983">
                  <c:v>0.60526999999999997</c:v>
                </c:pt>
                <c:pt idx="984">
                  <c:v>0.60526999999999997</c:v>
                </c:pt>
                <c:pt idx="985">
                  <c:v>0.60595299999999996</c:v>
                </c:pt>
                <c:pt idx="986">
                  <c:v>0.60595299999999996</c:v>
                </c:pt>
                <c:pt idx="987">
                  <c:v>0.60595299999999996</c:v>
                </c:pt>
                <c:pt idx="988">
                  <c:v>0.60633300000000001</c:v>
                </c:pt>
                <c:pt idx="989">
                  <c:v>0.60633300000000001</c:v>
                </c:pt>
                <c:pt idx="990">
                  <c:v>0.60633300000000001</c:v>
                </c:pt>
                <c:pt idx="991">
                  <c:v>0.60633300000000001</c:v>
                </c:pt>
                <c:pt idx="992">
                  <c:v>0.60633300000000001</c:v>
                </c:pt>
                <c:pt idx="993">
                  <c:v>0.60550899999999996</c:v>
                </c:pt>
                <c:pt idx="994">
                  <c:v>0.60550899999999996</c:v>
                </c:pt>
                <c:pt idx="995">
                  <c:v>0.60550899999999996</c:v>
                </c:pt>
                <c:pt idx="996">
                  <c:v>0.60550899999999996</c:v>
                </c:pt>
                <c:pt idx="997">
                  <c:v>0.60561900000000002</c:v>
                </c:pt>
                <c:pt idx="998">
                  <c:v>0.60561900000000002</c:v>
                </c:pt>
                <c:pt idx="999">
                  <c:v>0.60561900000000002</c:v>
                </c:pt>
                <c:pt idx="1000">
                  <c:v>0.60561900000000002</c:v>
                </c:pt>
                <c:pt idx="1001">
                  <c:v>0.60561900000000002</c:v>
                </c:pt>
                <c:pt idx="1002">
                  <c:v>0.60607100000000003</c:v>
                </c:pt>
                <c:pt idx="1003">
                  <c:v>0.60607100000000003</c:v>
                </c:pt>
                <c:pt idx="1004">
                  <c:v>0.605854</c:v>
                </c:pt>
                <c:pt idx="1005">
                  <c:v>0.605854</c:v>
                </c:pt>
                <c:pt idx="1006">
                  <c:v>0.605854</c:v>
                </c:pt>
                <c:pt idx="1007">
                  <c:v>0.606132</c:v>
                </c:pt>
                <c:pt idx="1008">
                  <c:v>0.60623700000000003</c:v>
                </c:pt>
                <c:pt idx="1009">
                  <c:v>0.60623700000000003</c:v>
                </c:pt>
                <c:pt idx="1010">
                  <c:v>0.60623700000000003</c:v>
                </c:pt>
                <c:pt idx="1011">
                  <c:v>0.60586300000000004</c:v>
                </c:pt>
                <c:pt idx="1012">
                  <c:v>0.60586300000000004</c:v>
                </c:pt>
                <c:pt idx="1013">
                  <c:v>0.60586300000000004</c:v>
                </c:pt>
                <c:pt idx="1014">
                  <c:v>0.60406499999999996</c:v>
                </c:pt>
                <c:pt idx="1015">
                  <c:v>0.60406499999999996</c:v>
                </c:pt>
                <c:pt idx="1016">
                  <c:v>0.60353699999999999</c:v>
                </c:pt>
                <c:pt idx="1017">
                  <c:v>0.60353699999999999</c:v>
                </c:pt>
                <c:pt idx="1018">
                  <c:v>0.60353699999999999</c:v>
                </c:pt>
                <c:pt idx="1019">
                  <c:v>0.60353699999999999</c:v>
                </c:pt>
                <c:pt idx="1020">
                  <c:v>0.60353699999999999</c:v>
                </c:pt>
                <c:pt idx="1021">
                  <c:v>0.60353699999999999</c:v>
                </c:pt>
                <c:pt idx="1022">
                  <c:v>0.60353699999999999</c:v>
                </c:pt>
                <c:pt idx="1023">
                  <c:v>0.60307500000000003</c:v>
                </c:pt>
                <c:pt idx="1024">
                  <c:v>0.60307500000000003</c:v>
                </c:pt>
                <c:pt idx="1025">
                  <c:v>0.60307500000000003</c:v>
                </c:pt>
                <c:pt idx="1026">
                  <c:v>0.60307500000000003</c:v>
                </c:pt>
                <c:pt idx="1027">
                  <c:v>0.60307500000000003</c:v>
                </c:pt>
                <c:pt idx="1028">
                  <c:v>0.602939</c:v>
                </c:pt>
                <c:pt idx="1029">
                  <c:v>0.60279300000000002</c:v>
                </c:pt>
                <c:pt idx="1030">
                  <c:v>0.60279300000000002</c:v>
                </c:pt>
                <c:pt idx="1031">
                  <c:v>0.60242600000000002</c:v>
                </c:pt>
                <c:pt idx="1032">
                  <c:v>0.60218000000000005</c:v>
                </c:pt>
                <c:pt idx="1033">
                  <c:v>0.60218000000000005</c:v>
                </c:pt>
                <c:pt idx="1034">
                  <c:v>0.60218000000000005</c:v>
                </c:pt>
                <c:pt idx="1035">
                  <c:v>0.60254799999999997</c:v>
                </c:pt>
                <c:pt idx="1036">
                  <c:v>0.60254799999999997</c:v>
                </c:pt>
                <c:pt idx="1037">
                  <c:v>0.60311599999999999</c:v>
                </c:pt>
                <c:pt idx="1038">
                  <c:v>0.60356200000000004</c:v>
                </c:pt>
                <c:pt idx="1039">
                  <c:v>0.60370400000000002</c:v>
                </c:pt>
                <c:pt idx="1040">
                  <c:v>0.60370400000000002</c:v>
                </c:pt>
                <c:pt idx="1041">
                  <c:v>0.60392000000000001</c:v>
                </c:pt>
                <c:pt idx="1042">
                  <c:v>0.60392000000000001</c:v>
                </c:pt>
                <c:pt idx="1043">
                  <c:v>0.60392000000000001</c:v>
                </c:pt>
                <c:pt idx="1044">
                  <c:v>0.60392000000000001</c:v>
                </c:pt>
                <c:pt idx="1045">
                  <c:v>0.60392000000000001</c:v>
                </c:pt>
                <c:pt idx="1046">
                  <c:v>0.60396300000000003</c:v>
                </c:pt>
                <c:pt idx="1047">
                  <c:v>0.60396300000000003</c:v>
                </c:pt>
                <c:pt idx="1048">
                  <c:v>0.604661</c:v>
                </c:pt>
                <c:pt idx="1049">
                  <c:v>0.604661</c:v>
                </c:pt>
                <c:pt idx="1050">
                  <c:v>0.60530300000000004</c:v>
                </c:pt>
                <c:pt idx="1051">
                  <c:v>0.60530300000000004</c:v>
                </c:pt>
                <c:pt idx="1052">
                  <c:v>0.60591899999999999</c:v>
                </c:pt>
                <c:pt idx="1053">
                  <c:v>0.60591899999999999</c:v>
                </c:pt>
                <c:pt idx="1054">
                  <c:v>0.60622299999999996</c:v>
                </c:pt>
                <c:pt idx="1055">
                  <c:v>0.60622299999999996</c:v>
                </c:pt>
                <c:pt idx="1056">
                  <c:v>0.60622299999999996</c:v>
                </c:pt>
                <c:pt idx="1057">
                  <c:v>0.60622299999999996</c:v>
                </c:pt>
                <c:pt idx="1058">
                  <c:v>0.60590100000000002</c:v>
                </c:pt>
                <c:pt idx="1059">
                  <c:v>0.60590100000000002</c:v>
                </c:pt>
                <c:pt idx="1060">
                  <c:v>0.60585699999999998</c:v>
                </c:pt>
                <c:pt idx="1061">
                  <c:v>0.60585699999999998</c:v>
                </c:pt>
                <c:pt idx="1062">
                  <c:v>0.60637799999999997</c:v>
                </c:pt>
                <c:pt idx="1063">
                  <c:v>0.606734</c:v>
                </c:pt>
                <c:pt idx="1064">
                  <c:v>0.606734</c:v>
                </c:pt>
                <c:pt idx="1065">
                  <c:v>0.60683399999999998</c:v>
                </c:pt>
                <c:pt idx="1066">
                  <c:v>0.60683399999999998</c:v>
                </c:pt>
                <c:pt idx="1067">
                  <c:v>0.60683399999999998</c:v>
                </c:pt>
                <c:pt idx="1068">
                  <c:v>0.60627500000000001</c:v>
                </c:pt>
                <c:pt idx="1069">
                  <c:v>0.60627500000000001</c:v>
                </c:pt>
                <c:pt idx="1070">
                  <c:v>0.60627500000000001</c:v>
                </c:pt>
                <c:pt idx="1071">
                  <c:v>0.60539200000000004</c:v>
                </c:pt>
                <c:pt idx="1072">
                  <c:v>0.60539200000000004</c:v>
                </c:pt>
                <c:pt idx="1073">
                  <c:v>0.60539200000000004</c:v>
                </c:pt>
                <c:pt idx="1074">
                  <c:v>0.60539200000000004</c:v>
                </c:pt>
                <c:pt idx="1075">
                  <c:v>0.60539200000000004</c:v>
                </c:pt>
                <c:pt idx="1076">
                  <c:v>0.60541299999999998</c:v>
                </c:pt>
                <c:pt idx="1077">
                  <c:v>0.60541299999999998</c:v>
                </c:pt>
                <c:pt idx="1078">
                  <c:v>0.60569499999999998</c:v>
                </c:pt>
                <c:pt idx="1079">
                  <c:v>0.60569499999999998</c:v>
                </c:pt>
                <c:pt idx="1080">
                  <c:v>0.60634399999999999</c:v>
                </c:pt>
                <c:pt idx="1081">
                  <c:v>0.60634399999999999</c:v>
                </c:pt>
                <c:pt idx="1082">
                  <c:v>0.60634399999999999</c:v>
                </c:pt>
                <c:pt idx="1083">
                  <c:v>0.60634399999999999</c:v>
                </c:pt>
                <c:pt idx="1084">
                  <c:v>0.60829999999999995</c:v>
                </c:pt>
                <c:pt idx="1085">
                  <c:v>0.60899000000000003</c:v>
                </c:pt>
                <c:pt idx="1086">
                  <c:v>0.60899000000000003</c:v>
                </c:pt>
                <c:pt idx="1087">
                  <c:v>0.60894800000000004</c:v>
                </c:pt>
                <c:pt idx="1088">
                  <c:v>0.60895600000000005</c:v>
                </c:pt>
                <c:pt idx="1089">
                  <c:v>0.60912900000000003</c:v>
                </c:pt>
                <c:pt idx="1090">
                  <c:v>0.60988299999999995</c:v>
                </c:pt>
                <c:pt idx="1091">
                  <c:v>0.61010299999999995</c:v>
                </c:pt>
                <c:pt idx="1092">
                  <c:v>0.61010299999999995</c:v>
                </c:pt>
                <c:pt idx="1093">
                  <c:v>0.61010299999999995</c:v>
                </c:pt>
                <c:pt idx="1094">
                  <c:v>0.61019800000000002</c:v>
                </c:pt>
                <c:pt idx="1095">
                  <c:v>0.61025200000000002</c:v>
                </c:pt>
                <c:pt idx="1096">
                  <c:v>0.61021400000000003</c:v>
                </c:pt>
                <c:pt idx="1097">
                  <c:v>0.61021400000000003</c:v>
                </c:pt>
                <c:pt idx="1098">
                  <c:v>0.60933899999999996</c:v>
                </c:pt>
                <c:pt idx="1099">
                  <c:v>0.60812900000000003</c:v>
                </c:pt>
                <c:pt idx="1100">
                  <c:v>0.60790500000000003</c:v>
                </c:pt>
                <c:pt idx="1101">
                  <c:v>0.60790500000000003</c:v>
                </c:pt>
                <c:pt idx="1102">
                  <c:v>0.60790500000000003</c:v>
                </c:pt>
                <c:pt idx="1103">
                  <c:v>0.60790500000000003</c:v>
                </c:pt>
                <c:pt idx="1104">
                  <c:v>0.60789300000000002</c:v>
                </c:pt>
                <c:pt idx="1105">
                  <c:v>0.60789300000000002</c:v>
                </c:pt>
                <c:pt idx="1106">
                  <c:v>0.60789300000000002</c:v>
                </c:pt>
                <c:pt idx="1107">
                  <c:v>0.60791799999999996</c:v>
                </c:pt>
                <c:pt idx="1108">
                  <c:v>0.60791799999999996</c:v>
                </c:pt>
                <c:pt idx="1109">
                  <c:v>0.60791799999999996</c:v>
                </c:pt>
                <c:pt idx="1110">
                  <c:v>0.60768299999999997</c:v>
                </c:pt>
                <c:pt idx="1111">
                  <c:v>0.60768299999999997</c:v>
                </c:pt>
                <c:pt idx="1112">
                  <c:v>0.60768299999999997</c:v>
                </c:pt>
                <c:pt idx="1113">
                  <c:v>0.60683699999999996</c:v>
                </c:pt>
                <c:pt idx="1114">
                  <c:v>0.60683699999999996</c:v>
                </c:pt>
                <c:pt idx="1115">
                  <c:v>0.60683699999999996</c:v>
                </c:pt>
                <c:pt idx="1116">
                  <c:v>0.60683699999999996</c:v>
                </c:pt>
                <c:pt idx="1117">
                  <c:v>0.60683699999999996</c:v>
                </c:pt>
                <c:pt idx="1118">
                  <c:v>0.60683699999999996</c:v>
                </c:pt>
                <c:pt idx="1119">
                  <c:v>0.60692400000000002</c:v>
                </c:pt>
                <c:pt idx="1120">
                  <c:v>0.60692400000000002</c:v>
                </c:pt>
                <c:pt idx="1121">
                  <c:v>0.60692400000000002</c:v>
                </c:pt>
                <c:pt idx="1122">
                  <c:v>0.60692400000000002</c:v>
                </c:pt>
                <c:pt idx="1123">
                  <c:v>0.60692400000000002</c:v>
                </c:pt>
                <c:pt idx="1124">
                  <c:v>0.60692400000000002</c:v>
                </c:pt>
                <c:pt idx="1125">
                  <c:v>0.60692400000000002</c:v>
                </c:pt>
                <c:pt idx="1126">
                  <c:v>0.60692400000000002</c:v>
                </c:pt>
                <c:pt idx="1127">
                  <c:v>0.60692400000000002</c:v>
                </c:pt>
                <c:pt idx="1128">
                  <c:v>0.60692400000000002</c:v>
                </c:pt>
                <c:pt idx="1129">
                  <c:v>0.60692400000000002</c:v>
                </c:pt>
                <c:pt idx="1130">
                  <c:v>0.60692400000000002</c:v>
                </c:pt>
                <c:pt idx="1131">
                  <c:v>0.60692400000000002</c:v>
                </c:pt>
                <c:pt idx="1132">
                  <c:v>0.60692400000000002</c:v>
                </c:pt>
                <c:pt idx="1133">
                  <c:v>0.60692400000000002</c:v>
                </c:pt>
                <c:pt idx="1134">
                  <c:v>0.60692400000000002</c:v>
                </c:pt>
                <c:pt idx="1135">
                  <c:v>0.60692400000000002</c:v>
                </c:pt>
                <c:pt idx="1136">
                  <c:v>0.60692400000000002</c:v>
                </c:pt>
                <c:pt idx="1137">
                  <c:v>0.60692400000000002</c:v>
                </c:pt>
                <c:pt idx="1138">
                  <c:v>0.60692400000000002</c:v>
                </c:pt>
                <c:pt idx="1139">
                  <c:v>0.60692400000000002</c:v>
                </c:pt>
                <c:pt idx="1140">
                  <c:v>0.60692400000000002</c:v>
                </c:pt>
                <c:pt idx="1141">
                  <c:v>0.60666799999999999</c:v>
                </c:pt>
                <c:pt idx="1142">
                  <c:v>0.60666799999999999</c:v>
                </c:pt>
                <c:pt idx="1143">
                  <c:v>0.60666799999999999</c:v>
                </c:pt>
                <c:pt idx="1144">
                  <c:v>0.60666799999999999</c:v>
                </c:pt>
                <c:pt idx="1145">
                  <c:v>0.60621400000000003</c:v>
                </c:pt>
                <c:pt idx="1146">
                  <c:v>0.60621400000000003</c:v>
                </c:pt>
                <c:pt idx="1147">
                  <c:v>0.60614199999999996</c:v>
                </c:pt>
                <c:pt idx="1148">
                  <c:v>0.60614199999999996</c:v>
                </c:pt>
                <c:pt idx="1149">
                  <c:v>0.60657899999999998</c:v>
                </c:pt>
                <c:pt idx="1150">
                  <c:v>0.60690900000000003</c:v>
                </c:pt>
                <c:pt idx="1151">
                  <c:v>0.60690900000000003</c:v>
                </c:pt>
                <c:pt idx="1152">
                  <c:v>0.60731500000000005</c:v>
                </c:pt>
                <c:pt idx="1153">
                  <c:v>0.60734699999999997</c:v>
                </c:pt>
                <c:pt idx="1154">
                  <c:v>0.60712200000000005</c:v>
                </c:pt>
                <c:pt idx="1155">
                  <c:v>0.60712200000000005</c:v>
                </c:pt>
                <c:pt idx="1156">
                  <c:v>0.607047</c:v>
                </c:pt>
                <c:pt idx="1157">
                  <c:v>0.60616700000000001</c:v>
                </c:pt>
                <c:pt idx="1158">
                  <c:v>0.60596700000000003</c:v>
                </c:pt>
                <c:pt idx="1159">
                  <c:v>0.60596700000000003</c:v>
                </c:pt>
                <c:pt idx="1160">
                  <c:v>0.60488699999999995</c:v>
                </c:pt>
                <c:pt idx="1161">
                  <c:v>0.60488699999999995</c:v>
                </c:pt>
                <c:pt idx="1162">
                  <c:v>0.60458299999999998</c:v>
                </c:pt>
                <c:pt idx="1163">
                  <c:v>0.60458299999999998</c:v>
                </c:pt>
                <c:pt idx="1164">
                  <c:v>0.60458299999999998</c:v>
                </c:pt>
                <c:pt idx="1165">
                  <c:v>0.60470199999999996</c:v>
                </c:pt>
                <c:pt idx="1166">
                  <c:v>0.60470199999999996</c:v>
                </c:pt>
                <c:pt idx="1167">
                  <c:v>0.60470199999999996</c:v>
                </c:pt>
                <c:pt idx="1168">
                  <c:v>0.60470199999999996</c:v>
                </c:pt>
                <c:pt idx="1169">
                  <c:v>0.60470199999999996</c:v>
                </c:pt>
                <c:pt idx="1170">
                  <c:v>0.60470199999999996</c:v>
                </c:pt>
                <c:pt idx="1171">
                  <c:v>0.60470199999999996</c:v>
                </c:pt>
                <c:pt idx="1172">
                  <c:v>0.60470199999999996</c:v>
                </c:pt>
                <c:pt idx="1173">
                  <c:v>0.60477599999999998</c:v>
                </c:pt>
              </c:numCache>
            </c:numRef>
          </c:yVal>
          <c:smooth val="1"/>
          <c:extLst>
            <c:ext xmlns:c16="http://schemas.microsoft.com/office/drawing/2014/chart" uri="{C3380CC4-5D6E-409C-BE32-E72D297353CC}">
              <c16:uniqueId val="{00000007-BCFD-41B4-9E6A-ECC7B98B66A0}"/>
            </c:ext>
          </c:extLst>
        </c:ser>
        <c:ser>
          <c:idx val="8"/>
          <c:order val="8"/>
          <c:tx>
            <c:strRef>
              <c:f>'35'!$J$1</c:f>
              <c:strCache>
                <c:ptCount val="1"/>
                <c:pt idx="0">
                  <c:v>v(out5)</c:v>
                </c:pt>
              </c:strCache>
            </c:strRef>
          </c:tx>
          <c:spPr>
            <a:ln w="19050" cap="rnd">
              <a:solidFill>
                <a:srgbClr val="00B05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'35'!$J$2:$J$1175</c:f>
              <c:numCache>
                <c:formatCode>General</c:formatCode>
                <c:ptCount val="1174"/>
                <c:pt idx="0">
                  <c:v>0.64488000000000001</c:v>
                </c:pt>
                <c:pt idx="1">
                  <c:v>0.64488000000000001</c:v>
                </c:pt>
                <c:pt idx="2">
                  <c:v>0.64476500000000003</c:v>
                </c:pt>
                <c:pt idx="3">
                  <c:v>0.64476500000000003</c:v>
                </c:pt>
                <c:pt idx="4">
                  <c:v>0.64476500000000003</c:v>
                </c:pt>
                <c:pt idx="5">
                  <c:v>0.64476500000000003</c:v>
                </c:pt>
                <c:pt idx="6">
                  <c:v>0.64476500000000003</c:v>
                </c:pt>
                <c:pt idx="7">
                  <c:v>0.64476500000000003</c:v>
                </c:pt>
                <c:pt idx="8">
                  <c:v>0.64425299999999996</c:v>
                </c:pt>
                <c:pt idx="9">
                  <c:v>0.64425299999999996</c:v>
                </c:pt>
                <c:pt idx="10">
                  <c:v>0.64425299999999996</c:v>
                </c:pt>
                <c:pt idx="11">
                  <c:v>0.64431400000000005</c:v>
                </c:pt>
                <c:pt idx="12">
                  <c:v>0.64431400000000005</c:v>
                </c:pt>
                <c:pt idx="13">
                  <c:v>0.64431400000000005</c:v>
                </c:pt>
                <c:pt idx="14">
                  <c:v>0.64495499999999995</c:v>
                </c:pt>
                <c:pt idx="15">
                  <c:v>0.64509000000000005</c:v>
                </c:pt>
                <c:pt idx="16">
                  <c:v>0.64509000000000005</c:v>
                </c:pt>
                <c:pt idx="17">
                  <c:v>0.64497099999999996</c:v>
                </c:pt>
                <c:pt idx="18">
                  <c:v>0.64497099999999996</c:v>
                </c:pt>
                <c:pt idx="19">
                  <c:v>0.64497099999999996</c:v>
                </c:pt>
                <c:pt idx="20">
                  <c:v>0.64497099999999996</c:v>
                </c:pt>
                <c:pt idx="21">
                  <c:v>0.64423299999999994</c:v>
                </c:pt>
                <c:pt idx="22">
                  <c:v>0.64423299999999994</c:v>
                </c:pt>
                <c:pt idx="23">
                  <c:v>0.64423299999999994</c:v>
                </c:pt>
                <c:pt idx="24">
                  <c:v>0.64423299999999994</c:v>
                </c:pt>
                <c:pt idx="25">
                  <c:v>0.64423299999999994</c:v>
                </c:pt>
                <c:pt idx="26">
                  <c:v>0.64423299999999994</c:v>
                </c:pt>
                <c:pt idx="27">
                  <c:v>0.64423299999999994</c:v>
                </c:pt>
                <c:pt idx="28">
                  <c:v>0.64423299999999994</c:v>
                </c:pt>
                <c:pt idx="29">
                  <c:v>0.64445200000000002</c:v>
                </c:pt>
                <c:pt idx="30">
                  <c:v>0.64445200000000002</c:v>
                </c:pt>
                <c:pt idx="31">
                  <c:v>0.64445200000000002</c:v>
                </c:pt>
                <c:pt idx="32">
                  <c:v>0.64445200000000002</c:v>
                </c:pt>
                <c:pt idx="33">
                  <c:v>0.64445200000000002</c:v>
                </c:pt>
                <c:pt idx="34">
                  <c:v>0.64445200000000002</c:v>
                </c:pt>
                <c:pt idx="35">
                  <c:v>0.64448099999999997</c:v>
                </c:pt>
                <c:pt idx="36">
                  <c:v>0.64448099999999997</c:v>
                </c:pt>
                <c:pt idx="37">
                  <c:v>0.64453199999999999</c:v>
                </c:pt>
                <c:pt idx="38">
                  <c:v>0.64453199999999999</c:v>
                </c:pt>
                <c:pt idx="39">
                  <c:v>0.64470499999999997</c:v>
                </c:pt>
                <c:pt idx="40">
                  <c:v>0.64456100000000005</c:v>
                </c:pt>
                <c:pt idx="41">
                  <c:v>0.64456100000000005</c:v>
                </c:pt>
                <c:pt idx="42">
                  <c:v>0.64338399999999996</c:v>
                </c:pt>
                <c:pt idx="43">
                  <c:v>0.64338399999999996</c:v>
                </c:pt>
                <c:pt idx="44">
                  <c:v>0.64338399999999996</c:v>
                </c:pt>
                <c:pt idx="45">
                  <c:v>0.64207800000000004</c:v>
                </c:pt>
                <c:pt idx="46">
                  <c:v>0.64207800000000004</c:v>
                </c:pt>
                <c:pt idx="47">
                  <c:v>0.64207800000000004</c:v>
                </c:pt>
                <c:pt idx="48">
                  <c:v>0.64099099999999998</c:v>
                </c:pt>
                <c:pt idx="49">
                  <c:v>0.64099099999999998</c:v>
                </c:pt>
                <c:pt idx="50">
                  <c:v>0.64099099999999998</c:v>
                </c:pt>
                <c:pt idx="51">
                  <c:v>0.64099099999999998</c:v>
                </c:pt>
                <c:pt idx="52">
                  <c:v>0.64099099999999998</c:v>
                </c:pt>
                <c:pt idx="53">
                  <c:v>0.64099099999999998</c:v>
                </c:pt>
                <c:pt idx="54">
                  <c:v>0.64099099999999998</c:v>
                </c:pt>
                <c:pt idx="55">
                  <c:v>0.64099099999999998</c:v>
                </c:pt>
                <c:pt idx="56">
                  <c:v>0.64099099999999998</c:v>
                </c:pt>
                <c:pt idx="57">
                  <c:v>0.64099099999999998</c:v>
                </c:pt>
                <c:pt idx="58">
                  <c:v>0.63475599999999999</c:v>
                </c:pt>
                <c:pt idx="59">
                  <c:v>0.63475599999999999</c:v>
                </c:pt>
                <c:pt idx="60">
                  <c:v>0.63375499999999996</c:v>
                </c:pt>
                <c:pt idx="61">
                  <c:v>0.63375499999999996</c:v>
                </c:pt>
                <c:pt idx="62">
                  <c:v>0.63313699999999995</c:v>
                </c:pt>
                <c:pt idx="63">
                  <c:v>0.63313699999999995</c:v>
                </c:pt>
                <c:pt idx="64">
                  <c:v>0.63290900000000005</c:v>
                </c:pt>
                <c:pt idx="65">
                  <c:v>0.632965</c:v>
                </c:pt>
                <c:pt idx="66">
                  <c:v>0.632965</c:v>
                </c:pt>
                <c:pt idx="67">
                  <c:v>0.632965</c:v>
                </c:pt>
                <c:pt idx="68">
                  <c:v>0.632965</c:v>
                </c:pt>
                <c:pt idx="69">
                  <c:v>0.632965</c:v>
                </c:pt>
                <c:pt idx="70">
                  <c:v>0.632965</c:v>
                </c:pt>
                <c:pt idx="71">
                  <c:v>0.632965</c:v>
                </c:pt>
                <c:pt idx="72">
                  <c:v>0.63152799999999998</c:v>
                </c:pt>
                <c:pt idx="73">
                  <c:v>0.63155499999999998</c:v>
                </c:pt>
                <c:pt idx="74">
                  <c:v>0.63155499999999998</c:v>
                </c:pt>
                <c:pt idx="75">
                  <c:v>0.63155499999999998</c:v>
                </c:pt>
                <c:pt idx="76">
                  <c:v>0.63155499999999998</c:v>
                </c:pt>
                <c:pt idx="77">
                  <c:v>0.63079600000000002</c:v>
                </c:pt>
                <c:pt idx="78">
                  <c:v>0.63079600000000002</c:v>
                </c:pt>
                <c:pt idx="79">
                  <c:v>0.63079600000000002</c:v>
                </c:pt>
                <c:pt idx="80">
                  <c:v>0.63055099999999997</c:v>
                </c:pt>
                <c:pt idx="81">
                  <c:v>0.63059799999999999</c:v>
                </c:pt>
                <c:pt idx="82">
                  <c:v>0.63059799999999999</c:v>
                </c:pt>
                <c:pt idx="83">
                  <c:v>0.63059799999999999</c:v>
                </c:pt>
                <c:pt idx="84">
                  <c:v>0.63021499999999997</c:v>
                </c:pt>
                <c:pt idx="85">
                  <c:v>0.63021499999999997</c:v>
                </c:pt>
                <c:pt idx="86">
                  <c:v>0.63021499999999997</c:v>
                </c:pt>
                <c:pt idx="87">
                  <c:v>0.63021499999999997</c:v>
                </c:pt>
                <c:pt idx="88">
                  <c:v>0.63078800000000002</c:v>
                </c:pt>
                <c:pt idx="89">
                  <c:v>0.62972899999999998</c:v>
                </c:pt>
                <c:pt idx="90">
                  <c:v>0.62972899999999998</c:v>
                </c:pt>
                <c:pt idx="91">
                  <c:v>0.62841599999999997</c:v>
                </c:pt>
                <c:pt idx="92">
                  <c:v>0.62841599999999997</c:v>
                </c:pt>
                <c:pt idx="93">
                  <c:v>0.62841599999999997</c:v>
                </c:pt>
                <c:pt idx="94">
                  <c:v>0.62841599999999997</c:v>
                </c:pt>
                <c:pt idx="95">
                  <c:v>0.62841599999999997</c:v>
                </c:pt>
                <c:pt idx="96">
                  <c:v>0.62271200000000004</c:v>
                </c:pt>
                <c:pt idx="97">
                  <c:v>0.62135600000000002</c:v>
                </c:pt>
                <c:pt idx="98">
                  <c:v>0.62017800000000001</c:v>
                </c:pt>
                <c:pt idx="99">
                  <c:v>0.62017800000000001</c:v>
                </c:pt>
                <c:pt idx="100">
                  <c:v>0.61838400000000004</c:v>
                </c:pt>
                <c:pt idx="101">
                  <c:v>0.61838400000000004</c:v>
                </c:pt>
                <c:pt idx="102">
                  <c:v>0.61700500000000003</c:v>
                </c:pt>
                <c:pt idx="103">
                  <c:v>0.61700500000000003</c:v>
                </c:pt>
                <c:pt idx="104">
                  <c:v>0.61594700000000002</c:v>
                </c:pt>
                <c:pt idx="105">
                  <c:v>0.61594700000000002</c:v>
                </c:pt>
                <c:pt idx="106">
                  <c:v>0.61527100000000001</c:v>
                </c:pt>
                <c:pt idx="107">
                  <c:v>0.61527100000000001</c:v>
                </c:pt>
                <c:pt idx="108">
                  <c:v>0.61527100000000001</c:v>
                </c:pt>
                <c:pt idx="109">
                  <c:v>0.61527100000000001</c:v>
                </c:pt>
                <c:pt idx="110">
                  <c:v>0.61527100000000001</c:v>
                </c:pt>
                <c:pt idx="111">
                  <c:v>0.61527100000000001</c:v>
                </c:pt>
                <c:pt idx="112">
                  <c:v>0.61527100000000001</c:v>
                </c:pt>
                <c:pt idx="113">
                  <c:v>0.61527100000000001</c:v>
                </c:pt>
                <c:pt idx="114">
                  <c:v>0.61527100000000001</c:v>
                </c:pt>
                <c:pt idx="115">
                  <c:v>0.61306099999999997</c:v>
                </c:pt>
                <c:pt idx="116">
                  <c:v>0.61306099999999997</c:v>
                </c:pt>
                <c:pt idx="117">
                  <c:v>0.61306099999999997</c:v>
                </c:pt>
                <c:pt idx="118">
                  <c:v>0.61306099999999997</c:v>
                </c:pt>
                <c:pt idx="119">
                  <c:v>0.61306099999999997</c:v>
                </c:pt>
                <c:pt idx="120">
                  <c:v>0.61306099999999997</c:v>
                </c:pt>
                <c:pt idx="121">
                  <c:v>0.61306099999999997</c:v>
                </c:pt>
                <c:pt idx="122">
                  <c:v>0.61106099999999997</c:v>
                </c:pt>
                <c:pt idx="123">
                  <c:v>0.61106099999999997</c:v>
                </c:pt>
                <c:pt idx="124">
                  <c:v>0.61106099999999997</c:v>
                </c:pt>
                <c:pt idx="125">
                  <c:v>0.61106099999999997</c:v>
                </c:pt>
                <c:pt idx="126">
                  <c:v>0.61029500000000003</c:v>
                </c:pt>
                <c:pt idx="127">
                  <c:v>0.61029500000000003</c:v>
                </c:pt>
                <c:pt idx="128">
                  <c:v>0.61002800000000001</c:v>
                </c:pt>
                <c:pt idx="129">
                  <c:v>0.61002800000000001</c:v>
                </c:pt>
                <c:pt idx="130">
                  <c:v>0.60997599999999996</c:v>
                </c:pt>
                <c:pt idx="131">
                  <c:v>0.60997599999999996</c:v>
                </c:pt>
                <c:pt idx="132">
                  <c:v>0.61021700000000001</c:v>
                </c:pt>
                <c:pt idx="133">
                  <c:v>0.61039600000000005</c:v>
                </c:pt>
                <c:pt idx="134">
                  <c:v>0.61126999999999998</c:v>
                </c:pt>
                <c:pt idx="135">
                  <c:v>0.61126999999999998</c:v>
                </c:pt>
                <c:pt idx="136">
                  <c:v>0.61254500000000001</c:v>
                </c:pt>
                <c:pt idx="137">
                  <c:v>0.61479200000000001</c:v>
                </c:pt>
                <c:pt idx="138">
                  <c:v>0.61779200000000001</c:v>
                </c:pt>
                <c:pt idx="139">
                  <c:v>0.61948599999999998</c:v>
                </c:pt>
                <c:pt idx="140">
                  <c:v>0.621533</c:v>
                </c:pt>
                <c:pt idx="141">
                  <c:v>0.62382099999999996</c:v>
                </c:pt>
                <c:pt idx="142">
                  <c:v>0.62981699999999996</c:v>
                </c:pt>
                <c:pt idx="143">
                  <c:v>0.63341199999999998</c:v>
                </c:pt>
                <c:pt idx="144">
                  <c:v>0.63684200000000002</c:v>
                </c:pt>
                <c:pt idx="145">
                  <c:v>0.64054900000000004</c:v>
                </c:pt>
                <c:pt idx="146">
                  <c:v>0.64675000000000005</c:v>
                </c:pt>
                <c:pt idx="147">
                  <c:v>0.64675000000000005</c:v>
                </c:pt>
                <c:pt idx="148">
                  <c:v>0.65227400000000002</c:v>
                </c:pt>
                <c:pt idx="149">
                  <c:v>0.65624199999999999</c:v>
                </c:pt>
                <c:pt idx="150">
                  <c:v>0.65955200000000003</c:v>
                </c:pt>
                <c:pt idx="151">
                  <c:v>0.66127000000000002</c:v>
                </c:pt>
                <c:pt idx="152">
                  <c:v>0.66238200000000003</c:v>
                </c:pt>
                <c:pt idx="153">
                  <c:v>0.66270799999999996</c:v>
                </c:pt>
                <c:pt idx="154">
                  <c:v>0.66198299999999999</c:v>
                </c:pt>
                <c:pt idx="155">
                  <c:v>0.66066599999999998</c:v>
                </c:pt>
                <c:pt idx="156">
                  <c:v>0.65959699999999999</c:v>
                </c:pt>
                <c:pt idx="157">
                  <c:v>0.65974999999999995</c:v>
                </c:pt>
                <c:pt idx="158">
                  <c:v>0.66022700000000001</c:v>
                </c:pt>
                <c:pt idx="159">
                  <c:v>0.66022700000000001</c:v>
                </c:pt>
                <c:pt idx="160">
                  <c:v>0.66036399999999995</c:v>
                </c:pt>
                <c:pt idx="161">
                  <c:v>0.66036399999999995</c:v>
                </c:pt>
                <c:pt idx="162">
                  <c:v>0.66025999999999996</c:v>
                </c:pt>
                <c:pt idx="163">
                  <c:v>0.66025999999999996</c:v>
                </c:pt>
                <c:pt idx="164">
                  <c:v>0.65978700000000001</c:v>
                </c:pt>
                <c:pt idx="165">
                  <c:v>0.65978700000000001</c:v>
                </c:pt>
                <c:pt idx="166">
                  <c:v>0.65848099999999998</c:v>
                </c:pt>
                <c:pt idx="167">
                  <c:v>0.65848099999999998</c:v>
                </c:pt>
                <c:pt idx="168">
                  <c:v>0.65635299999999996</c:v>
                </c:pt>
                <c:pt idx="169">
                  <c:v>0.65635299999999996</c:v>
                </c:pt>
                <c:pt idx="170">
                  <c:v>0.65635299999999996</c:v>
                </c:pt>
                <c:pt idx="171">
                  <c:v>0.65635299999999996</c:v>
                </c:pt>
                <c:pt idx="172">
                  <c:v>0.65635299999999996</c:v>
                </c:pt>
                <c:pt idx="173">
                  <c:v>0.65635299999999996</c:v>
                </c:pt>
                <c:pt idx="174">
                  <c:v>0.65404499999999999</c:v>
                </c:pt>
                <c:pt idx="175">
                  <c:v>0.65404499999999999</c:v>
                </c:pt>
                <c:pt idx="176">
                  <c:v>0.65404499999999999</c:v>
                </c:pt>
                <c:pt idx="177">
                  <c:v>0.65274100000000002</c:v>
                </c:pt>
                <c:pt idx="178">
                  <c:v>0.65274100000000002</c:v>
                </c:pt>
                <c:pt idx="179">
                  <c:v>0.65206699999999995</c:v>
                </c:pt>
                <c:pt idx="180">
                  <c:v>0.65206699999999995</c:v>
                </c:pt>
                <c:pt idx="181">
                  <c:v>0.65206699999999995</c:v>
                </c:pt>
                <c:pt idx="182">
                  <c:v>0.65206699999999995</c:v>
                </c:pt>
                <c:pt idx="183">
                  <c:v>0.65206699999999995</c:v>
                </c:pt>
                <c:pt idx="184">
                  <c:v>0.64970499999999998</c:v>
                </c:pt>
                <c:pt idx="185">
                  <c:v>0.64970499999999998</c:v>
                </c:pt>
                <c:pt idx="186">
                  <c:v>0.64721099999999998</c:v>
                </c:pt>
                <c:pt idx="187">
                  <c:v>0.64721099999999998</c:v>
                </c:pt>
                <c:pt idx="188">
                  <c:v>0.64576199999999995</c:v>
                </c:pt>
                <c:pt idx="189">
                  <c:v>0.64576199999999995</c:v>
                </c:pt>
                <c:pt idx="190">
                  <c:v>0.64576199999999995</c:v>
                </c:pt>
                <c:pt idx="191">
                  <c:v>0.64383999999999997</c:v>
                </c:pt>
                <c:pt idx="192">
                  <c:v>0.64220900000000003</c:v>
                </c:pt>
                <c:pt idx="193">
                  <c:v>0.64220900000000003</c:v>
                </c:pt>
                <c:pt idx="194">
                  <c:v>0.64220900000000003</c:v>
                </c:pt>
                <c:pt idx="195">
                  <c:v>0.63931800000000005</c:v>
                </c:pt>
                <c:pt idx="196">
                  <c:v>0.63877600000000001</c:v>
                </c:pt>
                <c:pt idx="197">
                  <c:v>0.63877600000000001</c:v>
                </c:pt>
                <c:pt idx="198">
                  <c:v>0.63877600000000001</c:v>
                </c:pt>
                <c:pt idx="199">
                  <c:v>0.63543300000000003</c:v>
                </c:pt>
                <c:pt idx="200">
                  <c:v>0.63543300000000003</c:v>
                </c:pt>
                <c:pt idx="201">
                  <c:v>0.63543300000000003</c:v>
                </c:pt>
                <c:pt idx="202">
                  <c:v>0.63229100000000005</c:v>
                </c:pt>
                <c:pt idx="203">
                  <c:v>0.63144400000000001</c:v>
                </c:pt>
                <c:pt idx="204">
                  <c:v>0.63144400000000001</c:v>
                </c:pt>
                <c:pt idx="205">
                  <c:v>0.62944599999999995</c:v>
                </c:pt>
                <c:pt idx="206">
                  <c:v>0.62944599999999995</c:v>
                </c:pt>
                <c:pt idx="207">
                  <c:v>0.62794300000000003</c:v>
                </c:pt>
                <c:pt idx="208">
                  <c:v>0.62794300000000003</c:v>
                </c:pt>
                <c:pt idx="209">
                  <c:v>0.62657300000000005</c:v>
                </c:pt>
                <c:pt idx="210">
                  <c:v>0.62657300000000005</c:v>
                </c:pt>
                <c:pt idx="211">
                  <c:v>0.62568199999999996</c:v>
                </c:pt>
                <c:pt idx="212">
                  <c:v>0.62568199999999996</c:v>
                </c:pt>
                <c:pt idx="213">
                  <c:v>0.62568199999999996</c:v>
                </c:pt>
                <c:pt idx="214">
                  <c:v>0.62238800000000005</c:v>
                </c:pt>
                <c:pt idx="215">
                  <c:v>0.62238800000000005</c:v>
                </c:pt>
                <c:pt idx="216">
                  <c:v>0.62238800000000005</c:v>
                </c:pt>
                <c:pt idx="217">
                  <c:v>0.61927100000000002</c:v>
                </c:pt>
                <c:pt idx="218">
                  <c:v>0.61840399999999995</c:v>
                </c:pt>
                <c:pt idx="219">
                  <c:v>0.61840399999999995</c:v>
                </c:pt>
                <c:pt idx="220">
                  <c:v>0.616116</c:v>
                </c:pt>
                <c:pt idx="221">
                  <c:v>0.61516300000000002</c:v>
                </c:pt>
                <c:pt idx="222">
                  <c:v>0.61516300000000002</c:v>
                </c:pt>
                <c:pt idx="223">
                  <c:v>0.61368999999999996</c:v>
                </c:pt>
                <c:pt idx="224">
                  <c:v>0.61315799999999998</c:v>
                </c:pt>
                <c:pt idx="225">
                  <c:v>0.61288699999999996</c:v>
                </c:pt>
                <c:pt idx="226">
                  <c:v>0.61288699999999996</c:v>
                </c:pt>
                <c:pt idx="227">
                  <c:v>0.61288699999999996</c:v>
                </c:pt>
                <c:pt idx="228">
                  <c:v>0.61288699999999996</c:v>
                </c:pt>
                <c:pt idx="229">
                  <c:v>0.61288699999999996</c:v>
                </c:pt>
                <c:pt idx="230">
                  <c:v>0.61255800000000005</c:v>
                </c:pt>
                <c:pt idx="231">
                  <c:v>0.61255800000000005</c:v>
                </c:pt>
                <c:pt idx="232">
                  <c:v>0.61255800000000005</c:v>
                </c:pt>
                <c:pt idx="233">
                  <c:v>0.61236400000000002</c:v>
                </c:pt>
                <c:pt idx="234">
                  <c:v>0.61240300000000003</c:v>
                </c:pt>
                <c:pt idx="235">
                  <c:v>0.61240300000000003</c:v>
                </c:pt>
                <c:pt idx="236">
                  <c:v>0.61240300000000003</c:v>
                </c:pt>
                <c:pt idx="237">
                  <c:v>0.61149299999999995</c:v>
                </c:pt>
                <c:pt idx="238">
                  <c:v>0.61149299999999995</c:v>
                </c:pt>
                <c:pt idx="239">
                  <c:v>0.61149299999999995</c:v>
                </c:pt>
                <c:pt idx="240">
                  <c:v>0.61029800000000001</c:v>
                </c:pt>
                <c:pt idx="241">
                  <c:v>0.61019299999999999</c:v>
                </c:pt>
                <c:pt idx="242">
                  <c:v>0.60914299999999999</c:v>
                </c:pt>
                <c:pt idx="243">
                  <c:v>0.60914299999999999</c:v>
                </c:pt>
                <c:pt idx="244">
                  <c:v>0.60914299999999999</c:v>
                </c:pt>
                <c:pt idx="245">
                  <c:v>0.608375</c:v>
                </c:pt>
                <c:pt idx="246">
                  <c:v>0.60840499999999997</c:v>
                </c:pt>
                <c:pt idx="247">
                  <c:v>0.60840499999999997</c:v>
                </c:pt>
                <c:pt idx="248">
                  <c:v>0.60840499999999997</c:v>
                </c:pt>
                <c:pt idx="249">
                  <c:v>0.60840499999999997</c:v>
                </c:pt>
                <c:pt idx="250">
                  <c:v>0.60774700000000004</c:v>
                </c:pt>
                <c:pt idx="251">
                  <c:v>0.60774700000000004</c:v>
                </c:pt>
                <c:pt idx="252">
                  <c:v>0.60744500000000001</c:v>
                </c:pt>
                <c:pt idx="253">
                  <c:v>0.60744699999999996</c:v>
                </c:pt>
                <c:pt idx="254">
                  <c:v>0.60744699999999996</c:v>
                </c:pt>
                <c:pt idx="255">
                  <c:v>0.60744699999999996</c:v>
                </c:pt>
                <c:pt idx="256">
                  <c:v>0.60682400000000003</c:v>
                </c:pt>
                <c:pt idx="257">
                  <c:v>0.60682400000000003</c:v>
                </c:pt>
                <c:pt idx="258">
                  <c:v>0.60660000000000003</c:v>
                </c:pt>
                <c:pt idx="259">
                  <c:v>0.60660899999999995</c:v>
                </c:pt>
                <c:pt idx="260">
                  <c:v>0.60660899999999995</c:v>
                </c:pt>
                <c:pt idx="261">
                  <c:v>0.60660899999999995</c:v>
                </c:pt>
                <c:pt idx="262">
                  <c:v>0.60562000000000005</c:v>
                </c:pt>
                <c:pt idx="263">
                  <c:v>0.60562000000000005</c:v>
                </c:pt>
                <c:pt idx="264">
                  <c:v>0.60562000000000005</c:v>
                </c:pt>
                <c:pt idx="265">
                  <c:v>0.60566900000000001</c:v>
                </c:pt>
                <c:pt idx="266">
                  <c:v>0.60566900000000001</c:v>
                </c:pt>
                <c:pt idx="267">
                  <c:v>0.60567099999999996</c:v>
                </c:pt>
                <c:pt idx="268">
                  <c:v>0.60567099999999996</c:v>
                </c:pt>
                <c:pt idx="269">
                  <c:v>0.60596700000000003</c:v>
                </c:pt>
                <c:pt idx="270">
                  <c:v>0.60596700000000003</c:v>
                </c:pt>
                <c:pt idx="271">
                  <c:v>0.60629500000000003</c:v>
                </c:pt>
                <c:pt idx="272">
                  <c:v>0.60629500000000003</c:v>
                </c:pt>
                <c:pt idx="273">
                  <c:v>0.60629500000000003</c:v>
                </c:pt>
                <c:pt idx="274">
                  <c:v>0.60679799999999995</c:v>
                </c:pt>
                <c:pt idx="275">
                  <c:v>0.60705799999999999</c:v>
                </c:pt>
                <c:pt idx="276">
                  <c:v>0.60705799999999999</c:v>
                </c:pt>
                <c:pt idx="277">
                  <c:v>0.60649399999999998</c:v>
                </c:pt>
                <c:pt idx="278">
                  <c:v>0.60649399999999998</c:v>
                </c:pt>
                <c:pt idx="279">
                  <c:v>0.60649399999999998</c:v>
                </c:pt>
                <c:pt idx="280">
                  <c:v>0.60649399999999998</c:v>
                </c:pt>
                <c:pt idx="281">
                  <c:v>0.60649399999999998</c:v>
                </c:pt>
                <c:pt idx="282">
                  <c:v>0.60432900000000001</c:v>
                </c:pt>
                <c:pt idx="283">
                  <c:v>0.60432900000000001</c:v>
                </c:pt>
                <c:pt idx="284">
                  <c:v>0.60432900000000001</c:v>
                </c:pt>
                <c:pt idx="285">
                  <c:v>0.60432900000000001</c:v>
                </c:pt>
                <c:pt idx="286">
                  <c:v>0.60185200000000005</c:v>
                </c:pt>
                <c:pt idx="287">
                  <c:v>0.60185200000000005</c:v>
                </c:pt>
                <c:pt idx="288">
                  <c:v>0.60039500000000001</c:v>
                </c:pt>
                <c:pt idx="289">
                  <c:v>0.60039500000000001</c:v>
                </c:pt>
                <c:pt idx="290">
                  <c:v>0.60039500000000001</c:v>
                </c:pt>
                <c:pt idx="291">
                  <c:v>0.60039500000000001</c:v>
                </c:pt>
                <c:pt idx="292">
                  <c:v>0.59877800000000003</c:v>
                </c:pt>
                <c:pt idx="293">
                  <c:v>0.59877800000000003</c:v>
                </c:pt>
                <c:pt idx="294">
                  <c:v>0.59836999999999996</c:v>
                </c:pt>
                <c:pt idx="295">
                  <c:v>0.59832799999999997</c:v>
                </c:pt>
                <c:pt idx="296">
                  <c:v>0.59832799999999997</c:v>
                </c:pt>
                <c:pt idx="297">
                  <c:v>0.59832799999999997</c:v>
                </c:pt>
                <c:pt idx="298">
                  <c:v>0.59832799999999997</c:v>
                </c:pt>
                <c:pt idx="299">
                  <c:v>0.59740599999999999</c:v>
                </c:pt>
                <c:pt idx="300">
                  <c:v>0.59740599999999999</c:v>
                </c:pt>
                <c:pt idx="301">
                  <c:v>0.59740599999999999</c:v>
                </c:pt>
                <c:pt idx="302">
                  <c:v>0.59740599999999999</c:v>
                </c:pt>
                <c:pt idx="303">
                  <c:v>0.59740599999999999</c:v>
                </c:pt>
                <c:pt idx="304">
                  <c:v>0.59740599999999999</c:v>
                </c:pt>
                <c:pt idx="305">
                  <c:v>0.59740599999999999</c:v>
                </c:pt>
                <c:pt idx="306">
                  <c:v>0.59740599999999999</c:v>
                </c:pt>
                <c:pt idx="307">
                  <c:v>0.59545400000000004</c:v>
                </c:pt>
                <c:pt idx="308">
                  <c:v>0.59545400000000004</c:v>
                </c:pt>
                <c:pt idx="309">
                  <c:v>0.59545400000000004</c:v>
                </c:pt>
                <c:pt idx="310">
                  <c:v>0.59474099999999996</c:v>
                </c:pt>
                <c:pt idx="311">
                  <c:v>0.59462499999999996</c:v>
                </c:pt>
                <c:pt idx="312">
                  <c:v>0.59462499999999996</c:v>
                </c:pt>
                <c:pt idx="313">
                  <c:v>0.59462499999999996</c:v>
                </c:pt>
                <c:pt idx="314">
                  <c:v>0.59462499999999996</c:v>
                </c:pt>
                <c:pt idx="315">
                  <c:v>0.59462499999999996</c:v>
                </c:pt>
                <c:pt idx="316">
                  <c:v>0.59075299999999997</c:v>
                </c:pt>
                <c:pt idx="317">
                  <c:v>0.59075299999999997</c:v>
                </c:pt>
                <c:pt idx="318">
                  <c:v>0.59075299999999997</c:v>
                </c:pt>
                <c:pt idx="319">
                  <c:v>0.59075299999999997</c:v>
                </c:pt>
                <c:pt idx="320">
                  <c:v>0.58874499999999996</c:v>
                </c:pt>
                <c:pt idx="321">
                  <c:v>0.58874499999999996</c:v>
                </c:pt>
                <c:pt idx="322">
                  <c:v>0.58874499999999996</c:v>
                </c:pt>
                <c:pt idx="323">
                  <c:v>0.58874499999999996</c:v>
                </c:pt>
                <c:pt idx="324">
                  <c:v>0.58700699999999995</c:v>
                </c:pt>
                <c:pt idx="325">
                  <c:v>0.58632700000000004</c:v>
                </c:pt>
                <c:pt idx="326">
                  <c:v>0.58546799999999999</c:v>
                </c:pt>
                <c:pt idx="327">
                  <c:v>0.58546799999999999</c:v>
                </c:pt>
                <c:pt idx="328">
                  <c:v>0.58508599999999999</c:v>
                </c:pt>
                <c:pt idx="329">
                  <c:v>0.58531999999999995</c:v>
                </c:pt>
                <c:pt idx="330">
                  <c:v>0.58531999999999995</c:v>
                </c:pt>
                <c:pt idx="331">
                  <c:v>0.58577000000000001</c:v>
                </c:pt>
                <c:pt idx="332">
                  <c:v>0.58577000000000001</c:v>
                </c:pt>
                <c:pt idx="333">
                  <c:v>0.58577000000000001</c:v>
                </c:pt>
                <c:pt idx="334">
                  <c:v>0.58577000000000001</c:v>
                </c:pt>
                <c:pt idx="335">
                  <c:v>0.58677299999999999</c:v>
                </c:pt>
                <c:pt idx="336">
                  <c:v>0.587063</c:v>
                </c:pt>
                <c:pt idx="337">
                  <c:v>0.587063</c:v>
                </c:pt>
                <c:pt idx="338">
                  <c:v>0.587229</c:v>
                </c:pt>
                <c:pt idx="339">
                  <c:v>0.587229</c:v>
                </c:pt>
                <c:pt idx="340">
                  <c:v>0.58752800000000005</c:v>
                </c:pt>
                <c:pt idx="341">
                  <c:v>0.58752800000000005</c:v>
                </c:pt>
                <c:pt idx="342">
                  <c:v>0.58752800000000005</c:v>
                </c:pt>
                <c:pt idx="343">
                  <c:v>0.58740899999999996</c:v>
                </c:pt>
                <c:pt idx="344">
                  <c:v>0.58740899999999996</c:v>
                </c:pt>
                <c:pt idx="345">
                  <c:v>0.58740899999999996</c:v>
                </c:pt>
                <c:pt idx="346">
                  <c:v>0.58740899999999996</c:v>
                </c:pt>
                <c:pt idx="347">
                  <c:v>0.58740899999999996</c:v>
                </c:pt>
                <c:pt idx="348">
                  <c:v>0.58635700000000002</c:v>
                </c:pt>
                <c:pt idx="349">
                  <c:v>0.58635700000000002</c:v>
                </c:pt>
                <c:pt idx="350">
                  <c:v>0.58635700000000002</c:v>
                </c:pt>
                <c:pt idx="351">
                  <c:v>0.58635700000000002</c:v>
                </c:pt>
                <c:pt idx="352">
                  <c:v>0.58611999999999997</c:v>
                </c:pt>
                <c:pt idx="353">
                  <c:v>0.58611999999999997</c:v>
                </c:pt>
                <c:pt idx="354">
                  <c:v>0.58586099999999997</c:v>
                </c:pt>
                <c:pt idx="355">
                  <c:v>0.58586099999999997</c:v>
                </c:pt>
                <c:pt idx="356">
                  <c:v>0.58586099999999997</c:v>
                </c:pt>
                <c:pt idx="357">
                  <c:v>0.586148</c:v>
                </c:pt>
                <c:pt idx="358">
                  <c:v>0.586148</c:v>
                </c:pt>
                <c:pt idx="359">
                  <c:v>0.586148</c:v>
                </c:pt>
                <c:pt idx="360">
                  <c:v>0.586148</c:v>
                </c:pt>
                <c:pt idx="361">
                  <c:v>0.58638900000000005</c:v>
                </c:pt>
                <c:pt idx="362">
                  <c:v>0.58652099999999996</c:v>
                </c:pt>
                <c:pt idx="363">
                  <c:v>0.58652099999999996</c:v>
                </c:pt>
                <c:pt idx="364">
                  <c:v>0.58688700000000005</c:v>
                </c:pt>
                <c:pt idx="365">
                  <c:v>0.58688700000000005</c:v>
                </c:pt>
                <c:pt idx="366">
                  <c:v>0.58688700000000005</c:v>
                </c:pt>
                <c:pt idx="367">
                  <c:v>0.58777900000000005</c:v>
                </c:pt>
                <c:pt idx="368">
                  <c:v>0.58777900000000005</c:v>
                </c:pt>
                <c:pt idx="369">
                  <c:v>0.58777900000000005</c:v>
                </c:pt>
                <c:pt idx="370">
                  <c:v>0.58777900000000005</c:v>
                </c:pt>
                <c:pt idx="371">
                  <c:v>0.58777900000000005</c:v>
                </c:pt>
                <c:pt idx="372">
                  <c:v>0.58984700000000001</c:v>
                </c:pt>
                <c:pt idx="373">
                  <c:v>0.58984700000000001</c:v>
                </c:pt>
                <c:pt idx="374">
                  <c:v>0.59092100000000003</c:v>
                </c:pt>
                <c:pt idx="375">
                  <c:v>0.59092100000000003</c:v>
                </c:pt>
                <c:pt idx="376">
                  <c:v>0.59092100000000003</c:v>
                </c:pt>
                <c:pt idx="377">
                  <c:v>0.59277000000000002</c:v>
                </c:pt>
                <c:pt idx="378">
                  <c:v>0.59277000000000002</c:v>
                </c:pt>
                <c:pt idx="379">
                  <c:v>0.59520200000000001</c:v>
                </c:pt>
                <c:pt idx="380">
                  <c:v>0.59604999999999997</c:v>
                </c:pt>
                <c:pt idx="381">
                  <c:v>0.59604999999999997</c:v>
                </c:pt>
                <c:pt idx="382">
                  <c:v>0.59604999999999997</c:v>
                </c:pt>
                <c:pt idx="383">
                  <c:v>0.59802999999999995</c:v>
                </c:pt>
                <c:pt idx="384">
                  <c:v>0.59802999999999995</c:v>
                </c:pt>
                <c:pt idx="385">
                  <c:v>0.59936299999999998</c:v>
                </c:pt>
                <c:pt idx="386">
                  <c:v>0.59936299999999998</c:v>
                </c:pt>
                <c:pt idx="387">
                  <c:v>0.59936299999999998</c:v>
                </c:pt>
                <c:pt idx="388">
                  <c:v>0.60118300000000002</c:v>
                </c:pt>
                <c:pt idx="389">
                  <c:v>0.60118300000000002</c:v>
                </c:pt>
                <c:pt idx="390">
                  <c:v>0.60118300000000002</c:v>
                </c:pt>
                <c:pt idx="391">
                  <c:v>0.60118300000000002</c:v>
                </c:pt>
                <c:pt idx="392">
                  <c:v>0.60118300000000002</c:v>
                </c:pt>
                <c:pt idx="393">
                  <c:v>0.60118300000000002</c:v>
                </c:pt>
                <c:pt idx="394">
                  <c:v>0.60118300000000002</c:v>
                </c:pt>
                <c:pt idx="395">
                  <c:v>0.60400900000000002</c:v>
                </c:pt>
                <c:pt idx="396">
                  <c:v>0.60400900000000002</c:v>
                </c:pt>
                <c:pt idx="397">
                  <c:v>0.60400900000000002</c:v>
                </c:pt>
                <c:pt idx="398">
                  <c:v>0.60400900000000002</c:v>
                </c:pt>
                <c:pt idx="399">
                  <c:v>0.60529200000000005</c:v>
                </c:pt>
                <c:pt idx="400">
                  <c:v>0.60529200000000005</c:v>
                </c:pt>
                <c:pt idx="401">
                  <c:v>0.60529200000000005</c:v>
                </c:pt>
                <c:pt idx="402">
                  <c:v>0.60529200000000005</c:v>
                </c:pt>
                <c:pt idx="403">
                  <c:v>0.606074</c:v>
                </c:pt>
                <c:pt idx="404">
                  <c:v>0.606074</c:v>
                </c:pt>
                <c:pt idx="405">
                  <c:v>0.60674899999999998</c:v>
                </c:pt>
                <c:pt idx="406">
                  <c:v>0.60674899999999998</c:v>
                </c:pt>
                <c:pt idx="407">
                  <c:v>0.60814699999999999</c:v>
                </c:pt>
                <c:pt idx="408">
                  <c:v>0.60814699999999999</c:v>
                </c:pt>
                <c:pt idx="409">
                  <c:v>0.60814699999999999</c:v>
                </c:pt>
                <c:pt idx="410">
                  <c:v>0.60980299999999998</c:v>
                </c:pt>
                <c:pt idx="411">
                  <c:v>0.61011099999999996</c:v>
                </c:pt>
                <c:pt idx="412">
                  <c:v>0.61011099999999996</c:v>
                </c:pt>
                <c:pt idx="413">
                  <c:v>0.61011099999999996</c:v>
                </c:pt>
                <c:pt idx="414">
                  <c:v>0.61082999999999998</c:v>
                </c:pt>
                <c:pt idx="415">
                  <c:v>0.61082999999999998</c:v>
                </c:pt>
                <c:pt idx="416">
                  <c:v>0.61093500000000001</c:v>
                </c:pt>
                <c:pt idx="417">
                  <c:v>0.61093500000000001</c:v>
                </c:pt>
                <c:pt idx="418">
                  <c:v>0.61093500000000001</c:v>
                </c:pt>
                <c:pt idx="419">
                  <c:v>0.61093500000000001</c:v>
                </c:pt>
                <c:pt idx="420">
                  <c:v>0.61093500000000001</c:v>
                </c:pt>
                <c:pt idx="421">
                  <c:v>0.61093500000000001</c:v>
                </c:pt>
                <c:pt idx="422">
                  <c:v>0.61085100000000003</c:v>
                </c:pt>
                <c:pt idx="423">
                  <c:v>0.61085100000000003</c:v>
                </c:pt>
                <c:pt idx="424">
                  <c:v>0.61085100000000003</c:v>
                </c:pt>
                <c:pt idx="425">
                  <c:v>0.61085100000000003</c:v>
                </c:pt>
                <c:pt idx="426">
                  <c:v>0.610869</c:v>
                </c:pt>
                <c:pt idx="427">
                  <c:v>0.610869</c:v>
                </c:pt>
                <c:pt idx="428">
                  <c:v>0.610869</c:v>
                </c:pt>
                <c:pt idx="429">
                  <c:v>0.610869</c:v>
                </c:pt>
                <c:pt idx="430">
                  <c:v>0.61110799999999998</c:v>
                </c:pt>
                <c:pt idx="431">
                  <c:v>0.61122399999999999</c:v>
                </c:pt>
                <c:pt idx="432">
                  <c:v>0.61122399999999999</c:v>
                </c:pt>
                <c:pt idx="433">
                  <c:v>0.61189300000000002</c:v>
                </c:pt>
                <c:pt idx="434">
                  <c:v>0.61189300000000002</c:v>
                </c:pt>
                <c:pt idx="435">
                  <c:v>0.61189300000000002</c:v>
                </c:pt>
                <c:pt idx="436">
                  <c:v>0.61264300000000005</c:v>
                </c:pt>
                <c:pt idx="437">
                  <c:v>0.61288900000000002</c:v>
                </c:pt>
                <c:pt idx="438">
                  <c:v>0.61288900000000002</c:v>
                </c:pt>
                <c:pt idx="439">
                  <c:v>0.61254500000000001</c:v>
                </c:pt>
                <c:pt idx="440">
                  <c:v>0.61254500000000001</c:v>
                </c:pt>
                <c:pt idx="441">
                  <c:v>0.61254500000000001</c:v>
                </c:pt>
                <c:pt idx="442">
                  <c:v>0.61147499999999999</c:v>
                </c:pt>
                <c:pt idx="443">
                  <c:v>0.61147499999999999</c:v>
                </c:pt>
                <c:pt idx="444">
                  <c:v>0.61155700000000002</c:v>
                </c:pt>
                <c:pt idx="445">
                  <c:v>0.61155700000000002</c:v>
                </c:pt>
                <c:pt idx="446">
                  <c:v>0.61155700000000002</c:v>
                </c:pt>
                <c:pt idx="447">
                  <c:v>0.61155700000000002</c:v>
                </c:pt>
                <c:pt idx="448">
                  <c:v>0.61155700000000002</c:v>
                </c:pt>
                <c:pt idx="449">
                  <c:v>0.61155700000000002</c:v>
                </c:pt>
                <c:pt idx="450">
                  <c:v>0.61155700000000002</c:v>
                </c:pt>
                <c:pt idx="451">
                  <c:v>0.61155700000000002</c:v>
                </c:pt>
                <c:pt idx="452">
                  <c:v>0.61155700000000002</c:v>
                </c:pt>
                <c:pt idx="453">
                  <c:v>0.61155700000000002</c:v>
                </c:pt>
                <c:pt idx="454">
                  <c:v>0.61155700000000002</c:v>
                </c:pt>
                <c:pt idx="455">
                  <c:v>0.61155700000000002</c:v>
                </c:pt>
                <c:pt idx="456">
                  <c:v>0.61155700000000002</c:v>
                </c:pt>
                <c:pt idx="457">
                  <c:v>0.61296399999999995</c:v>
                </c:pt>
                <c:pt idx="458">
                  <c:v>0.61296399999999995</c:v>
                </c:pt>
                <c:pt idx="459">
                  <c:v>0.61296399999999995</c:v>
                </c:pt>
                <c:pt idx="460">
                  <c:v>0.61296399999999995</c:v>
                </c:pt>
                <c:pt idx="461">
                  <c:v>0.61296399999999995</c:v>
                </c:pt>
                <c:pt idx="462">
                  <c:v>0.61296399999999995</c:v>
                </c:pt>
                <c:pt idx="463">
                  <c:v>0.61296399999999995</c:v>
                </c:pt>
                <c:pt idx="464">
                  <c:v>0.61256299999999997</c:v>
                </c:pt>
                <c:pt idx="465">
                  <c:v>0.61256299999999997</c:v>
                </c:pt>
                <c:pt idx="466">
                  <c:v>0.61256299999999997</c:v>
                </c:pt>
                <c:pt idx="467">
                  <c:v>0.61281300000000005</c:v>
                </c:pt>
                <c:pt idx="468">
                  <c:v>0.61281300000000005</c:v>
                </c:pt>
                <c:pt idx="469">
                  <c:v>0.61281300000000005</c:v>
                </c:pt>
                <c:pt idx="470">
                  <c:v>0.61334</c:v>
                </c:pt>
                <c:pt idx="471">
                  <c:v>0.61334</c:v>
                </c:pt>
                <c:pt idx="472">
                  <c:v>0.61334</c:v>
                </c:pt>
                <c:pt idx="473">
                  <c:v>0.61334</c:v>
                </c:pt>
                <c:pt idx="474">
                  <c:v>0.61334</c:v>
                </c:pt>
                <c:pt idx="475">
                  <c:v>0.61334</c:v>
                </c:pt>
                <c:pt idx="476">
                  <c:v>0.61531100000000005</c:v>
                </c:pt>
                <c:pt idx="477">
                  <c:v>0.61531100000000005</c:v>
                </c:pt>
                <c:pt idx="478">
                  <c:v>0.61531100000000005</c:v>
                </c:pt>
                <c:pt idx="479">
                  <c:v>0.61557700000000004</c:v>
                </c:pt>
                <c:pt idx="480">
                  <c:v>0.61557700000000004</c:v>
                </c:pt>
                <c:pt idx="481">
                  <c:v>0.61556999999999995</c:v>
                </c:pt>
                <c:pt idx="482">
                  <c:v>0.61556999999999995</c:v>
                </c:pt>
                <c:pt idx="483">
                  <c:v>0.61556999999999995</c:v>
                </c:pt>
                <c:pt idx="484">
                  <c:v>0.61556999999999995</c:v>
                </c:pt>
                <c:pt idx="485">
                  <c:v>0.61556999999999995</c:v>
                </c:pt>
                <c:pt idx="486">
                  <c:v>0.61556999999999995</c:v>
                </c:pt>
                <c:pt idx="487">
                  <c:v>0.61556999999999995</c:v>
                </c:pt>
                <c:pt idx="488">
                  <c:v>0.61636500000000005</c:v>
                </c:pt>
                <c:pt idx="489">
                  <c:v>0.61636500000000005</c:v>
                </c:pt>
                <c:pt idx="490">
                  <c:v>0.61636500000000005</c:v>
                </c:pt>
                <c:pt idx="491">
                  <c:v>0.61685800000000002</c:v>
                </c:pt>
                <c:pt idx="492">
                  <c:v>0.61685800000000002</c:v>
                </c:pt>
                <c:pt idx="493">
                  <c:v>0.61685800000000002</c:v>
                </c:pt>
                <c:pt idx="494">
                  <c:v>0.61685800000000002</c:v>
                </c:pt>
                <c:pt idx="495">
                  <c:v>0.61714199999999997</c:v>
                </c:pt>
                <c:pt idx="496">
                  <c:v>0.61714199999999997</c:v>
                </c:pt>
                <c:pt idx="497">
                  <c:v>0.61714199999999997</c:v>
                </c:pt>
                <c:pt idx="498">
                  <c:v>0.61714199999999997</c:v>
                </c:pt>
                <c:pt idx="499">
                  <c:v>0.61669200000000002</c:v>
                </c:pt>
                <c:pt idx="500">
                  <c:v>0.61669200000000002</c:v>
                </c:pt>
                <c:pt idx="501">
                  <c:v>0.61669200000000002</c:v>
                </c:pt>
                <c:pt idx="502">
                  <c:v>0.61669200000000002</c:v>
                </c:pt>
                <c:pt idx="503">
                  <c:v>0.61615200000000003</c:v>
                </c:pt>
                <c:pt idx="504">
                  <c:v>0.61615200000000003</c:v>
                </c:pt>
                <c:pt idx="505">
                  <c:v>0.61583699999999997</c:v>
                </c:pt>
                <c:pt idx="506">
                  <c:v>0.61583699999999997</c:v>
                </c:pt>
                <c:pt idx="507">
                  <c:v>0.61583699999999997</c:v>
                </c:pt>
                <c:pt idx="508">
                  <c:v>0.61583699999999997</c:v>
                </c:pt>
                <c:pt idx="509">
                  <c:v>0.61569399999999996</c:v>
                </c:pt>
                <c:pt idx="510">
                  <c:v>0.61569399999999996</c:v>
                </c:pt>
                <c:pt idx="511">
                  <c:v>0.61569399999999996</c:v>
                </c:pt>
                <c:pt idx="512">
                  <c:v>0.61589099999999997</c:v>
                </c:pt>
                <c:pt idx="513">
                  <c:v>0.61589099999999997</c:v>
                </c:pt>
                <c:pt idx="514">
                  <c:v>0.61589099999999997</c:v>
                </c:pt>
                <c:pt idx="515">
                  <c:v>0.61651</c:v>
                </c:pt>
                <c:pt idx="516">
                  <c:v>0.61651</c:v>
                </c:pt>
                <c:pt idx="517">
                  <c:v>0.61651</c:v>
                </c:pt>
                <c:pt idx="518">
                  <c:v>0.61755300000000002</c:v>
                </c:pt>
                <c:pt idx="519">
                  <c:v>0.61755300000000002</c:v>
                </c:pt>
                <c:pt idx="520">
                  <c:v>0.61755300000000002</c:v>
                </c:pt>
                <c:pt idx="521">
                  <c:v>0.61755300000000002</c:v>
                </c:pt>
                <c:pt idx="522">
                  <c:v>0.61755300000000002</c:v>
                </c:pt>
                <c:pt idx="523">
                  <c:v>0.61755300000000002</c:v>
                </c:pt>
                <c:pt idx="524">
                  <c:v>0.61876600000000004</c:v>
                </c:pt>
                <c:pt idx="525">
                  <c:v>0.61876600000000004</c:v>
                </c:pt>
                <c:pt idx="526">
                  <c:v>0.61881299999999995</c:v>
                </c:pt>
                <c:pt idx="527">
                  <c:v>0.61881299999999995</c:v>
                </c:pt>
                <c:pt idx="528">
                  <c:v>0.61881299999999995</c:v>
                </c:pt>
                <c:pt idx="529">
                  <c:v>0.61881299999999995</c:v>
                </c:pt>
                <c:pt idx="530">
                  <c:v>0.61881299999999995</c:v>
                </c:pt>
                <c:pt idx="531">
                  <c:v>0.61881299999999995</c:v>
                </c:pt>
                <c:pt idx="532">
                  <c:v>0.619417</c:v>
                </c:pt>
                <c:pt idx="533">
                  <c:v>0.619417</c:v>
                </c:pt>
                <c:pt idx="534">
                  <c:v>0.619417</c:v>
                </c:pt>
                <c:pt idx="535">
                  <c:v>0.61954399999999998</c:v>
                </c:pt>
                <c:pt idx="536">
                  <c:v>0.61954399999999998</c:v>
                </c:pt>
                <c:pt idx="537">
                  <c:v>0.61954399999999998</c:v>
                </c:pt>
                <c:pt idx="538">
                  <c:v>0.61954399999999998</c:v>
                </c:pt>
                <c:pt idx="539">
                  <c:v>0.61954399999999998</c:v>
                </c:pt>
                <c:pt idx="540">
                  <c:v>0.61983200000000005</c:v>
                </c:pt>
                <c:pt idx="541">
                  <c:v>0.61983200000000005</c:v>
                </c:pt>
                <c:pt idx="542">
                  <c:v>0.61983200000000005</c:v>
                </c:pt>
                <c:pt idx="543">
                  <c:v>0.61983200000000005</c:v>
                </c:pt>
                <c:pt idx="544">
                  <c:v>0.61983200000000005</c:v>
                </c:pt>
                <c:pt idx="545">
                  <c:v>0.61983200000000005</c:v>
                </c:pt>
                <c:pt idx="546">
                  <c:v>0.619174</c:v>
                </c:pt>
                <c:pt idx="547">
                  <c:v>0.619174</c:v>
                </c:pt>
                <c:pt idx="548">
                  <c:v>0.619174</c:v>
                </c:pt>
                <c:pt idx="549">
                  <c:v>0.61888799999999999</c:v>
                </c:pt>
                <c:pt idx="550">
                  <c:v>0.61888799999999999</c:v>
                </c:pt>
                <c:pt idx="551">
                  <c:v>0.61888799999999999</c:v>
                </c:pt>
                <c:pt idx="552">
                  <c:v>0.61888799999999999</c:v>
                </c:pt>
                <c:pt idx="553">
                  <c:v>0.61888799999999999</c:v>
                </c:pt>
                <c:pt idx="554">
                  <c:v>0.61888799999999999</c:v>
                </c:pt>
                <c:pt idx="555">
                  <c:v>0.61827299999999996</c:v>
                </c:pt>
                <c:pt idx="556">
                  <c:v>0.61782000000000004</c:v>
                </c:pt>
                <c:pt idx="557">
                  <c:v>0.61782000000000004</c:v>
                </c:pt>
                <c:pt idx="558">
                  <c:v>0.61782000000000004</c:v>
                </c:pt>
                <c:pt idx="559">
                  <c:v>0.61782000000000004</c:v>
                </c:pt>
                <c:pt idx="560">
                  <c:v>0.61521999999999999</c:v>
                </c:pt>
                <c:pt idx="561">
                  <c:v>0.61521999999999999</c:v>
                </c:pt>
                <c:pt idx="562">
                  <c:v>0.61521999999999999</c:v>
                </c:pt>
                <c:pt idx="563">
                  <c:v>0.613985</c:v>
                </c:pt>
                <c:pt idx="564">
                  <c:v>0.613985</c:v>
                </c:pt>
                <c:pt idx="565">
                  <c:v>0.613452</c:v>
                </c:pt>
                <c:pt idx="566">
                  <c:v>0.613452</c:v>
                </c:pt>
                <c:pt idx="567">
                  <c:v>0.613452</c:v>
                </c:pt>
                <c:pt idx="568">
                  <c:v>0.613452</c:v>
                </c:pt>
                <c:pt idx="569">
                  <c:v>0.613452</c:v>
                </c:pt>
                <c:pt idx="570">
                  <c:v>0.613452</c:v>
                </c:pt>
                <c:pt idx="571">
                  <c:v>0.613452</c:v>
                </c:pt>
                <c:pt idx="572">
                  <c:v>0.61162700000000003</c:v>
                </c:pt>
                <c:pt idx="573">
                  <c:v>0.61162700000000003</c:v>
                </c:pt>
                <c:pt idx="574">
                  <c:v>0.61162700000000003</c:v>
                </c:pt>
                <c:pt idx="575">
                  <c:v>0.61010500000000001</c:v>
                </c:pt>
                <c:pt idx="576">
                  <c:v>0.61010500000000001</c:v>
                </c:pt>
                <c:pt idx="577">
                  <c:v>0.61010500000000001</c:v>
                </c:pt>
                <c:pt idx="578">
                  <c:v>0.61010500000000001</c:v>
                </c:pt>
                <c:pt idx="579">
                  <c:v>0.61010500000000001</c:v>
                </c:pt>
                <c:pt idx="580">
                  <c:v>0.60847799999999996</c:v>
                </c:pt>
                <c:pt idx="581">
                  <c:v>0.60847799999999996</c:v>
                </c:pt>
                <c:pt idx="582">
                  <c:v>0.60847799999999996</c:v>
                </c:pt>
                <c:pt idx="583">
                  <c:v>0.60847799999999996</c:v>
                </c:pt>
                <c:pt idx="584">
                  <c:v>0.60789400000000005</c:v>
                </c:pt>
                <c:pt idx="585">
                  <c:v>0.60789400000000005</c:v>
                </c:pt>
                <c:pt idx="586">
                  <c:v>0.60789400000000005</c:v>
                </c:pt>
                <c:pt idx="587">
                  <c:v>0.60801499999999997</c:v>
                </c:pt>
                <c:pt idx="588">
                  <c:v>0.60801499999999997</c:v>
                </c:pt>
                <c:pt idx="589">
                  <c:v>0.60801499999999997</c:v>
                </c:pt>
                <c:pt idx="590">
                  <c:v>0.60801499999999997</c:v>
                </c:pt>
                <c:pt idx="591">
                  <c:v>0.609398</c:v>
                </c:pt>
                <c:pt idx="592">
                  <c:v>0.60975599999999996</c:v>
                </c:pt>
                <c:pt idx="593">
                  <c:v>0.60975599999999996</c:v>
                </c:pt>
                <c:pt idx="594">
                  <c:v>0.60975599999999996</c:v>
                </c:pt>
                <c:pt idx="595">
                  <c:v>0.60951200000000005</c:v>
                </c:pt>
                <c:pt idx="596">
                  <c:v>0.60951200000000005</c:v>
                </c:pt>
                <c:pt idx="597">
                  <c:v>0.60951200000000005</c:v>
                </c:pt>
                <c:pt idx="598">
                  <c:v>0.60840099999999997</c:v>
                </c:pt>
                <c:pt idx="599">
                  <c:v>0.60840099999999997</c:v>
                </c:pt>
                <c:pt idx="600">
                  <c:v>0.60840099999999997</c:v>
                </c:pt>
                <c:pt idx="601">
                  <c:v>0.60840099999999997</c:v>
                </c:pt>
                <c:pt idx="602">
                  <c:v>0.60840099999999997</c:v>
                </c:pt>
                <c:pt idx="603">
                  <c:v>0.60745300000000002</c:v>
                </c:pt>
                <c:pt idx="604">
                  <c:v>0.60745300000000002</c:v>
                </c:pt>
                <c:pt idx="605">
                  <c:v>0.60745300000000002</c:v>
                </c:pt>
                <c:pt idx="606">
                  <c:v>0.60745300000000002</c:v>
                </c:pt>
                <c:pt idx="607">
                  <c:v>0.60745300000000002</c:v>
                </c:pt>
                <c:pt idx="608">
                  <c:v>0.60745300000000002</c:v>
                </c:pt>
                <c:pt idx="609">
                  <c:v>0.60572700000000002</c:v>
                </c:pt>
                <c:pt idx="610">
                  <c:v>0.60572700000000002</c:v>
                </c:pt>
                <c:pt idx="611">
                  <c:v>0.60572700000000002</c:v>
                </c:pt>
                <c:pt idx="612">
                  <c:v>0.60550400000000004</c:v>
                </c:pt>
                <c:pt idx="613">
                  <c:v>0.60550400000000004</c:v>
                </c:pt>
                <c:pt idx="614">
                  <c:v>0.60550400000000004</c:v>
                </c:pt>
                <c:pt idx="615">
                  <c:v>0.60550400000000004</c:v>
                </c:pt>
                <c:pt idx="616">
                  <c:v>0.60564200000000001</c:v>
                </c:pt>
                <c:pt idx="617">
                  <c:v>0.60564200000000001</c:v>
                </c:pt>
                <c:pt idx="618">
                  <c:v>0.60564200000000001</c:v>
                </c:pt>
                <c:pt idx="619">
                  <c:v>0.60564200000000001</c:v>
                </c:pt>
                <c:pt idx="620">
                  <c:v>0.60564200000000001</c:v>
                </c:pt>
                <c:pt idx="621">
                  <c:v>0.60564200000000001</c:v>
                </c:pt>
                <c:pt idx="622">
                  <c:v>0.60619000000000001</c:v>
                </c:pt>
                <c:pt idx="623">
                  <c:v>0.60619000000000001</c:v>
                </c:pt>
                <c:pt idx="624">
                  <c:v>0.60619000000000001</c:v>
                </c:pt>
                <c:pt idx="625">
                  <c:v>0.60596099999999997</c:v>
                </c:pt>
                <c:pt idx="626">
                  <c:v>0.60596099999999997</c:v>
                </c:pt>
                <c:pt idx="627">
                  <c:v>0.60596099999999997</c:v>
                </c:pt>
                <c:pt idx="628">
                  <c:v>0.605383</c:v>
                </c:pt>
                <c:pt idx="629">
                  <c:v>0.605383</c:v>
                </c:pt>
                <c:pt idx="630">
                  <c:v>0.605383</c:v>
                </c:pt>
                <c:pt idx="631">
                  <c:v>0.605383</c:v>
                </c:pt>
                <c:pt idx="632">
                  <c:v>0.605383</c:v>
                </c:pt>
                <c:pt idx="633">
                  <c:v>0.605383</c:v>
                </c:pt>
                <c:pt idx="634">
                  <c:v>0.60450000000000004</c:v>
                </c:pt>
                <c:pt idx="635">
                  <c:v>0.60450000000000004</c:v>
                </c:pt>
                <c:pt idx="636">
                  <c:v>0.60450000000000004</c:v>
                </c:pt>
                <c:pt idx="637">
                  <c:v>0.60450000000000004</c:v>
                </c:pt>
                <c:pt idx="638">
                  <c:v>0.60450000000000004</c:v>
                </c:pt>
                <c:pt idx="639">
                  <c:v>0.60450000000000004</c:v>
                </c:pt>
                <c:pt idx="640">
                  <c:v>0.60450000000000004</c:v>
                </c:pt>
                <c:pt idx="641">
                  <c:v>0.603773</c:v>
                </c:pt>
                <c:pt idx="642">
                  <c:v>0.603773</c:v>
                </c:pt>
                <c:pt idx="643">
                  <c:v>0.603773</c:v>
                </c:pt>
                <c:pt idx="644">
                  <c:v>0.603773</c:v>
                </c:pt>
                <c:pt idx="645">
                  <c:v>0.60365999999999997</c:v>
                </c:pt>
                <c:pt idx="646">
                  <c:v>0.60365999999999997</c:v>
                </c:pt>
                <c:pt idx="647">
                  <c:v>0.60365999999999997</c:v>
                </c:pt>
                <c:pt idx="648">
                  <c:v>0.60365999999999997</c:v>
                </c:pt>
                <c:pt idx="649">
                  <c:v>0.60400500000000001</c:v>
                </c:pt>
                <c:pt idx="650">
                  <c:v>0.60400500000000001</c:v>
                </c:pt>
                <c:pt idx="651">
                  <c:v>0.60400500000000001</c:v>
                </c:pt>
                <c:pt idx="652">
                  <c:v>0.60400500000000001</c:v>
                </c:pt>
                <c:pt idx="653">
                  <c:v>0.60400500000000001</c:v>
                </c:pt>
                <c:pt idx="654">
                  <c:v>0.60400500000000001</c:v>
                </c:pt>
                <c:pt idx="655">
                  <c:v>0.60530899999999999</c:v>
                </c:pt>
                <c:pt idx="656">
                  <c:v>0.60530899999999999</c:v>
                </c:pt>
                <c:pt idx="657">
                  <c:v>0.60530899999999999</c:v>
                </c:pt>
                <c:pt idx="658">
                  <c:v>0.60530899999999999</c:v>
                </c:pt>
                <c:pt idx="659">
                  <c:v>0.60530899999999999</c:v>
                </c:pt>
                <c:pt idx="660">
                  <c:v>0.60530899999999999</c:v>
                </c:pt>
                <c:pt idx="661">
                  <c:v>0.60664799999999997</c:v>
                </c:pt>
                <c:pt idx="662">
                  <c:v>0.60664799999999997</c:v>
                </c:pt>
                <c:pt idx="663">
                  <c:v>0.60734100000000002</c:v>
                </c:pt>
                <c:pt idx="664">
                  <c:v>0.60734100000000002</c:v>
                </c:pt>
                <c:pt idx="665">
                  <c:v>0.60734100000000002</c:v>
                </c:pt>
                <c:pt idx="666">
                  <c:v>0.607881</c:v>
                </c:pt>
                <c:pt idx="667">
                  <c:v>0.607881</c:v>
                </c:pt>
                <c:pt idx="668">
                  <c:v>0.607881</c:v>
                </c:pt>
                <c:pt idx="669">
                  <c:v>0.607881</c:v>
                </c:pt>
                <c:pt idx="670">
                  <c:v>0.607881</c:v>
                </c:pt>
                <c:pt idx="671">
                  <c:v>0.60844699999999996</c:v>
                </c:pt>
                <c:pt idx="672">
                  <c:v>0.60831299999999999</c:v>
                </c:pt>
                <c:pt idx="673">
                  <c:v>0.60831299999999999</c:v>
                </c:pt>
                <c:pt idx="674">
                  <c:v>0.60831299999999999</c:v>
                </c:pt>
                <c:pt idx="675">
                  <c:v>0.607124</c:v>
                </c:pt>
                <c:pt idx="676">
                  <c:v>0.607124</c:v>
                </c:pt>
                <c:pt idx="677">
                  <c:v>0.607124</c:v>
                </c:pt>
                <c:pt idx="678">
                  <c:v>0.607124</c:v>
                </c:pt>
                <c:pt idx="679">
                  <c:v>0.60580500000000004</c:v>
                </c:pt>
                <c:pt idx="680">
                  <c:v>0.60580500000000004</c:v>
                </c:pt>
                <c:pt idx="681">
                  <c:v>0.60580500000000004</c:v>
                </c:pt>
                <c:pt idx="682">
                  <c:v>0.60527299999999995</c:v>
                </c:pt>
                <c:pt idx="683">
                  <c:v>0.60527299999999995</c:v>
                </c:pt>
                <c:pt idx="684">
                  <c:v>0.60527299999999995</c:v>
                </c:pt>
                <c:pt idx="685">
                  <c:v>0.60529500000000003</c:v>
                </c:pt>
                <c:pt idx="686">
                  <c:v>0.60529500000000003</c:v>
                </c:pt>
                <c:pt idx="687">
                  <c:v>0.60529500000000003</c:v>
                </c:pt>
                <c:pt idx="688">
                  <c:v>0.605626</c:v>
                </c:pt>
                <c:pt idx="689">
                  <c:v>0.605626</c:v>
                </c:pt>
                <c:pt idx="690">
                  <c:v>0.605626</c:v>
                </c:pt>
                <c:pt idx="691">
                  <c:v>0.605626</c:v>
                </c:pt>
                <c:pt idx="692">
                  <c:v>0.60580900000000004</c:v>
                </c:pt>
                <c:pt idx="693">
                  <c:v>0.60580900000000004</c:v>
                </c:pt>
                <c:pt idx="694">
                  <c:v>0.60670299999999999</c:v>
                </c:pt>
                <c:pt idx="695">
                  <c:v>0.60670299999999999</c:v>
                </c:pt>
                <c:pt idx="696">
                  <c:v>0.60742799999999997</c:v>
                </c:pt>
                <c:pt idx="697">
                  <c:v>0.60742799999999997</c:v>
                </c:pt>
                <c:pt idx="698">
                  <c:v>0.60742799999999997</c:v>
                </c:pt>
                <c:pt idx="699">
                  <c:v>0.60840399999999994</c:v>
                </c:pt>
                <c:pt idx="700">
                  <c:v>0.60840399999999994</c:v>
                </c:pt>
                <c:pt idx="701">
                  <c:v>0.60840399999999994</c:v>
                </c:pt>
                <c:pt idx="702">
                  <c:v>0.61030600000000002</c:v>
                </c:pt>
                <c:pt idx="703">
                  <c:v>0.61030600000000002</c:v>
                </c:pt>
                <c:pt idx="704">
                  <c:v>0.61030600000000002</c:v>
                </c:pt>
                <c:pt idx="705">
                  <c:v>0.61030600000000002</c:v>
                </c:pt>
                <c:pt idx="706">
                  <c:v>0.61030600000000002</c:v>
                </c:pt>
                <c:pt idx="707">
                  <c:v>0.61030600000000002</c:v>
                </c:pt>
                <c:pt idx="708">
                  <c:v>0.61030600000000002</c:v>
                </c:pt>
                <c:pt idx="709">
                  <c:v>0.61181099999999999</c:v>
                </c:pt>
                <c:pt idx="710">
                  <c:v>0.61181099999999999</c:v>
                </c:pt>
                <c:pt idx="711">
                  <c:v>0.61181099999999999</c:v>
                </c:pt>
                <c:pt idx="712">
                  <c:v>0.61181099999999999</c:v>
                </c:pt>
                <c:pt idx="713">
                  <c:v>0.61256299999999997</c:v>
                </c:pt>
                <c:pt idx="714">
                  <c:v>0.61256299999999997</c:v>
                </c:pt>
                <c:pt idx="715">
                  <c:v>0.61325399999999997</c:v>
                </c:pt>
                <c:pt idx="716">
                  <c:v>0.61332699999999996</c:v>
                </c:pt>
                <c:pt idx="717">
                  <c:v>0.61332699999999996</c:v>
                </c:pt>
                <c:pt idx="718">
                  <c:v>0.61332699999999996</c:v>
                </c:pt>
                <c:pt idx="719">
                  <c:v>0.61332699999999996</c:v>
                </c:pt>
                <c:pt idx="720">
                  <c:v>0.61332699999999996</c:v>
                </c:pt>
                <c:pt idx="721">
                  <c:v>0.61332699999999996</c:v>
                </c:pt>
                <c:pt idx="722">
                  <c:v>0.61287100000000005</c:v>
                </c:pt>
                <c:pt idx="723">
                  <c:v>0.61287100000000005</c:v>
                </c:pt>
                <c:pt idx="724">
                  <c:v>0.61287100000000005</c:v>
                </c:pt>
                <c:pt idx="725">
                  <c:v>0.61287100000000005</c:v>
                </c:pt>
                <c:pt idx="726">
                  <c:v>0.61287100000000005</c:v>
                </c:pt>
                <c:pt idx="727">
                  <c:v>0.61304700000000001</c:v>
                </c:pt>
                <c:pt idx="728">
                  <c:v>0.61311899999999997</c:v>
                </c:pt>
                <c:pt idx="729">
                  <c:v>0.61311899999999997</c:v>
                </c:pt>
                <c:pt idx="730">
                  <c:v>0.61311899999999997</c:v>
                </c:pt>
                <c:pt idx="731">
                  <c:v>0.61311899999999997</c:v>
                </c:pt>
                <c:pt idx="732">
                  <c:v>0.61311899999999997</c:v>
                </c:pt>
                <c:pt idx="733">
                  <c:v>0.61427399999999999</c:v>
                </c:pt>
                <c:pt idx="734">
                  <c:v>0.61427399999999999</c:v>
                </c:pt>
                <c:pt idx="735">
                  <c:v>0.61427399999999999</c:v>
                </c:pt>
                <c:pt idx="736">
                  <c:v>0.61427399999999999</c:v>
                </c:pt>
                <c:pt idx="737">
                  <c:v>0.61427399999999999</c:v>
                </c:pt>
                <c:pt idx="738">
                  <c:v>0.61427399999999999</c:v>
                </c:pt>
                <c:pt idx="739">
                  <c:v>0.61427399999999999</c:v>
                </c:pt>
                <c:pt idx="740">
                  <c:v>0.61427399999999999</c:v>
                </c:pt>
                <c:pt idx="741">
                  <c:v>0.61446100000000003</c:v>
                </c:pt>
                <c:pt idx="742">
                  <c:v>0.61446100000000003</c:v>
                </c:pt>
                <c:pt idx="743">
                  <c:v>0.61446100000000003</c:v>
                </c:pt>
                <c:pt idx="744">
                  <c:v>0.61446100000000003</c:v>
                </c:pt>
                <c:pt idx="745">
                  <c:v>0.61446100000000003</c:v>
                </c:pt>
                <c:pt idx="746">
                  <c:v>0.614649</c:v>
                </c:pt>
                <c:pt idx="747">
                  <c:v>0.614649</c:v>
                </c:pt>
                <c:pt idx="748">
                  <c:v>0.61430700000000005</c:v>
                </c:pt>
                <c:pt idx="749">
                  <c:v>0.61430700000000005</c:v>
                </c:pt>
                <c:pt idx="750">
                  <c:v>0.61430700000000005</c:v>
                </c:pt>
                <c:pt idx="751">
                  <c:v>0.61430700000000005</c:v>
                </c:pt>
                <c:pt idx="752">
                  <c:v>0.61397000000000002</c:v>
                </c:pt>
                <c:pt idx="753">
                  <c:v>0.61397000000000002</c:v>
                </c:pt>
                <c:pt idx="754">
                  <c:v>0.61378900000000003</c:v>
                </c:pt>
                <c:pt idx="755">
                  <c:v>0.61378900000000003</c:v>
                </c:pt>
                <c:pt idx="756">
                  <c:v>0.61378900000000003</c:v>
                </c:pt>
                <c:pt idx="757">
                  <c:v>0.61378900000000003</c:v>
                </c:pt>
                <c:pt idx="758">
                  <c:v>0.61378900000000003</c:v>
                </c:pt>
                <c:pt idx="759">
                  <c:v>0.61378900000000003</c:v>
                </c:pt>
                <c:pt idx="760">
                  <c:v>0.61378900000000003</c:v>
                </c:pt>
                <c:pt idx="761">
                  <c:v>0.61378900000000003</c:v>
                </c:pt>
                <c:pt idx="762">
                  <c:v>0.61378900000000003</c:v>
                </c:pt>
                <c:pt idx="763">
                  <c:v>0.61378900000000003</c:v>
                </c:pt>
                <c:pt idx="764">
                  <c:v>0.61378900000000003</c:v>
                </c:pt>
                <c:pt idx="765">
                  <c:v>0.61378900000000003</c:v>
                </c:pt>
                <c:pt idx="766">
                  <c:v>0.61195699999999997</c:v>
                </c:pt>
                <c:pt idx="767">
                  <c:v>0.61195699999999997</c:v>
                </c:pt>
                <c:pt idx="768">
                  <c:v>0.61195699999999997</c:v>
                </c:pt>
                <c:pt idx="769">
                  <c:v>0.61195699999999997</c:v>
                </c:pt>
                <c:pt idx="770">
                  <c:v>0.61195699999999997</c:v>
                </c:pt>
                <c:pt idx="771">
                  <c:v>0.61195699999999997</c:v>
                </c:pt>
                <c:pt idx="772">
                  <c:v>0.61195699999999997</c:v>
                </c:pt>
                <c:pt idx="773">
                  <c:v>0.61178600000000005</c:v>
                </c:pt>
                <c:pt idx="774">
                  <c:v>0.61178600000000005</c:v>
                </c:pt>
                <c:pt idx="775">
                  <c:v>0.61178600000000005</c:v>
                </c:pt>
                <c:pt idx="776">
                  <c:v>0.61178600000000005</c:v>
                </c:pt>
                <c:pt idx="777">
                  <c:v>0.61221800000000004</c:v>
                </c:pt>
                <c:pt idx="778">
                  <c:v>0.61221800000000004</c:v>
                </c:pt>
                <c:pt idx="779">
                  <c:v>0.61221800000000004</c:v>
                </c:pt>
                <c:pt idx="780">
                  <c:v>0.61221800000000004</c:v>
                </c:pt>
                <c:pt idx="781">
                  <c:v>0.61221800000000004</c:v>
                </c:pt>
                <c:pt idx="782">
                  <c:v>0.61221800000000004</c:v>
                </c:pt>
                <c:pt idx="783">
                  <c:v>0.61221800000000004</c:v>
                </c:pt>
                <c:pt idx="784">
                  <c:v>0.61221800000000004</c:v>
                </c:pt>
                <c:pt idx="785">
                  <c:v>0.61368299999999998</c:v>
                </c:pt>
                <c:pt idx="786">
                  <c:v>0.61368299999999998</c:v>
                </c:pt>
                <c:pt idx="787">
                  <c:v>0.61377899999999996</c:v>
                </c:pt>
                <c:pt idx="788">
                  <c:v>0.61377899999999996</c:v>
                </c:pt>
                <c:pt idx="789">
                  <c:v>0.61377899999999996</c:v>
                </c:pt>
                <c:pt idx="790">
                  <c:v>0.61377899999999996</c:v>
                </c:pt>
                <c:pt idx="791">
                  <c:v>0.61400600000000005</c:v>
                </c:pt>
                <c:pt idx="792">
                  <c:v>0.61400600000000005</c:v>
                </c:pt>
                <c:pt idx="793">
                  <c:v>0.61426999999999998</c:v>
                </c:pt>
                <c:pt idx="794">
                  <c:v>0.61426999999999998</c:v>
                </c:pt>
                <c:pt idx="795">
                  <c:v>0.61426999999999998</c:v>
                </c:pt>
                <c:pt idx="796">
                  <c:v>0.61448800000000003</c:v>
                </c:pt>
                <c:pt idx="797">
                  <c:v>0.61448800000000003</c:v>
                </c:pt>
                <c:pt idx="798">
                  <c:v>0.61448800000000003</c:v>
                </c:pt>
                <c:pt idx="799">
                  <c:v>0.61434800000000001</c:v>
                </c:pt>
                <c:pt idx="800">
                  <c:v>0.61434800000000001</c:v>
                </c:pt>
                <c:pt idx="801">
                  <c:v>0.61434800000000001</c:v>
                </c:pt>
                <c:pt idx="802">
                  <c:v>0.61434800000000001</c:v>
                </c:pt>
                <c:pt idx="803">
                  <c:v>0.61434800000000001</c:v>
                </c:pt>
                <c:pt idx="804">
                  <c:v>0.61434800000000001</c:v>
                </c:pt>
                <c:pt idx="805">
                  <c:v>0.61434800000000001</c:v>
                </c:pt>
                <c:pt idx="806">
                  <c:v>0.61434800000000001</c:v>
                </c:pt>
                <c:pt idx="807">
                  <c:v>0.61304599999999998</c:v>
                </c:pt>
                <c:pt idx="808">
                  <c:v>0.61304599999999998</c:v>
                </c:pt>
                <c:pt idx="809">
                  <c:v>0.61304599999999998</c:v>
                </c:pt>
                <c:pt idx="810">
                  <c:v>0.61304599999999998</c:v>
                </c:pt>
                <c:pt idx="811">
                  <c:v>0.61234500000000003</c:v>
                </c:pt>
                <c:pt idx="812">
                  <c:v>0.61234500000000003</c:v>
                </c:pt>
                <c:pt idx="813">
                  <c:v>0.61234500000000003</c:v>
                </c:pt>
                <c:pt idx="814">
                  <c:v>0.61234500000000003</c:v>
                </c:pt>
                <c:pt idx="815">
                  <c:v>0.61234500000000003</c:v>
                </c:pt>
                <c:pt idx="816">
                  <c:v>0.611653</c:v>
                </c:pt>
                <c:pt idx="817">
                  <c:v>0.611653</c:v>
                </c:pt>
                <c:pt idx="818">
                  <c:v>0.611653</c:v>
                </c:pt>
                <c:pt idx="819">
                  <c:v>0.611653</c:v>
                </c:pt>
                <c:pt idx="820">
                  <c:v>0.61074099999999998</c:v>
                </c:pt>
                <c:pt idx="821">
                  <c:v>0.61074099999999998</c:v>
                </c:pt>
                <c:pt idx="822">
                  <c:v>0.61074099999999998</c:v>
                </c:pt>
                <c:pt idx="823">
                  <c:v>0.61021899999999996</c:v>
                </c:pt>
                <c:pt idx="824">
                  <c:v>0.61021899999999996</c:v>
                </c:pt>
                <c:pt idx="825">
                  <c:v>0.61021899999999996</c:v>
                </c:pt>
                <c:pt idx="826">
                  <c:v>0.61021899999999996</c:v>
                </c:pt>
                <c:pt idx="827">
                  <c:v>0.61021899999999996</c:v>
                </c:pt>
                <c:pt idx="828">
                  <c:v>0.61021899999999996</c:v>
                </c:pt>
                <c:pt idx="829">
                  <c:v>0.61021899999999996</c:v>
                </c:pt>
                <c:pt idx="830">
                  <c:v>0.610232</c:v>
                </c:pt>
                <c:pt idx="831">
                  <c:v>0.610232</c:v>
                </c:pt>
                <c:pt idx="832">
                  <c:v>0.610232</c:v>
                </c:pt>
                <c:pt idx="833">
                  <c:v>0.609676</c:v>
                </c:pt>
                <c:pt idx="834">
                  <c:v>0.609676</c:v>
                </c:pt>
                <c:pt idx="835">
                  <c:v>0.609676</c:v>
                </c:pt>
                <c:pt idx="836">
                  <c:v>0.609676</c:v>
                </c:pt>
                <c:pt idx="837">
                  <c:v>0.609676</c:v>
                </c:pt>
                <c:pt idx="838">
                  <c:v>0.609676</c:v>
                </c:pt>
                <c:pt idx="839">
                  <c:v>0.60873200000000005</c:v>
                </c:pt>
                <c:pt idx="840">
                  <c:v>0.60873200000000005</c:v>
                </c:pt>
                <c:pt idx="841">
                  <c:v>0.60816300000000001</c:v>
                </c:pt>
                <c:pt idx="842">
                  <c:v>0.60816300000000001</c:v>
                </c:pt>
                <c:pt idx="843">
                  <c:v>0.60816300000000001</c:v>
                </c:pt>
                <c:pt idx="844">
                  <c:v>0.60816300000000001</c:v>
                </c:pt>
                <c:pt idx="845">
                  <c:v>0.60816300000000001</c:v>
                </c:pt>
                <c:pt idx="846">
                  <c:v>0.607433</c:v>
                </c:pt>
                <c:pt idx="847">
                  <c:v>0.607433</c:v>
                </c:pt>
                <c:pt idx="848">
                  <c:v>0.607433</c:v>
                </c:pt>
                <c:pt idx="849">
                  <c:v>0.607433</c:v>
                </c:pt>
                <c:pt idx="850">
                  <c:v>0.60758000000000001</c:v>
                </c:pt>
                <c:pt idx="851">
                  <c:v>0.60758000000000001</c:v>
                </c:pt>
                <c:pt idx="852">
                  <c:v>0.60758000000000001</c:v>
                </c:pt>
                <c:pt idx="853">
                  <c:v>0.60758000000000001</c:v>
                </c:pt>
                <c:pt idx="854">
                  <c:v>0.60758000000000001</c:v>
                </c:pt>
                <c:pt idx="855">
                  <c:v>0.60758000000000001</c:v>
                </c:pt>
                <c:pt idx="856">
                  <c:v>0.60767899999999997</c:v>
                </c:pt>
                <c:pt idx="857">
                  <c:v>0.60767899999999997</c:v>
                </c:pt>
                <c:pt idx="858">
                  <c:v>0.606958</c:v>
                </c:pt>
                <c:pt idx="859">
                  <c:v>0.606958</c:v>
                </c:pt>
                <c:pt idx="860">
                  <c:v>0.60639600000000005</c:v>
                </c:pt>
                <c:pt idx="861">
                  <c:v>0.60639600000000005</c:v>
                </c:pt>
                <c:pt idx="862">
                  <c:v>0.60639600000000005</c:v>
                </c:pt>
                <c:pt idx="863">
                  <c:v>0.605966</c:v>
                </c:pt>
                <c:pt idx="864">
                  <c:v>0.605966</c:v>
                </c:pt>
                <c:pt idx="865">
                  <c:v>0.60583299999999995</c:v>
                </c:pt>
                <c:pt idx="866">
                  <c:v>0.60583299999999995</c:v>
                </c:pt>
                <c:pt idx="867">
                  <c:v>0.60599199999999998</c:v>
                </c:pt>
                <c:pt idx="868">
                  <c:v>0.60599199999999998</c:v>
                </c:pt>
                <c:pt idx="869">
                  <c:v>0.60639699999999996</c:v>
                </c:pt>
                <c:pt idx="870">
                  <c:v>0.60639699999999996</c:v>
                </c:pt>
                <c:pt idx="871">
                  <c:v>0.60639699999999996</c:v>
                </c:pt>
                <c:pt idx="872">
                  <c:v>0.60713200000000001</c:v>
                </c:pt>
                <c:pt idx="873">
                  <c:v>0.60713200000000001</c:v>
                </c:pt>
                <c:pt idx="874">
                  <c:v>0.60713200000000001</c:v>
                </c:pt>
                <c:pt idx="875">
                  <c:v>0.60753400000000002</c:v>
                </c:pt>
                <c:pt idx="876">
                  <c:v>0.60753400000000002</c:v>
                </c:pt>
                <c:pt idx="877">
                  <c:v>0.60753400000000002</c:v>
                </c:pt>
                <c:pt idx="878">
                  <c:v>0.60753400000000002</c:v>
                </c:pt>
                <c:pt idx="879">
                  <c:v>0.60753400000000002</c:v>
                </c:pt>
                <c:pt idx="880">
                  <c:v>0.60753400000000002</c:v>
                </c:pt>
                <c:pt idx="881">
                  <c:v>0.60753400000000002</c:v>
                </c:pt>
                <c:pt idx="882">
                  <c:v>0.60753400000000002</c:v>
                </c:pt>
                <c:pt idx="883">
                  <c:v>0.60809299999999999</c:v>
                </c:pt>
                <c:pt idx="884">
                  <c:v>0.60809299999999999</c:v>
                </c:pt>
                <c:pt idx="885">
                  <c:v>0.60809299999999999</c:v>
                </c:pt>
                <c:pt idx="886">
                  <c:v>0.60804000000000002</c:v>
                </c:pt>
                <c:pt idx="887">
                  <c:v>0.60804000000000002</c:v>
                </c:pt>
                <c:pt idx="888">
                  <c:v>0.60805399999999998</c:v>
                </c:pt>
                <c:pt idx="889">
                  <c:v>0.60789099999999996</c:v>
                </c:pt>
                <c:pt idx="890">
                  <c:v>0.60789099999999996</c:v>
                </c:pt>
                <c:pt idx="891">
                  <c:v>0.60789099999999996</c:v>
                </c:pt>
                <c:pt idx="892">
                  <c:v>0.60671699999999995</c:v>
                </c:pt>
                <c:pt idx="893">
                  <c:v>0.60671699999999995</c:v>
                </c:pt>
                <c:pt idx="894">
                  <c:v>0.60626199999999997</c:v>
                </c:pt>
                <c:pt idx="895">
                  <c:v>0.60626199999999997</c:v>
                </c:pt>
                <c:pt idx="896">
                  <c:v>0.60622699999999996</c:v>
                </c:pt>
                <c:pt idx="897">
                  <c:v>0.60622699999999996</c:v>
                </c:pt>
                <c:pt idx="898">
                  <c:v>0.60636599999999996</c:v>
                </c:pt>
                <c:pt idx="899">
                  <c:v>0.60636599999999996</c:v>
                </c:pt>
                <c:pt idx="900">
                  <c:v>0.60636599999999996</c:v>
                </c:pt>
                <c:pt idx="901">
                  <c:v>0.60636599999999996</c:v>
                </c:pt>
                <c:pt idx="902">
                  <c:v>0.60636599999999996</c:v>
                </c:pt>
                <c:pt idx="903">
                  <c:v>0.606429</c:v>
                </c:pt>
                <c:pt idx="904">
                  <c:v>0.606429</c:v>
                </c:pt>
                <c:pt idx="905">
                  <c:v>0.606429</c:v>
                </c:pt>
                <c:pt idx="906">
                  <c:v>0.606429</c:v>
                </c:pt>
                <c:pt idx="907">
                  <c:v>0.60650800000000005</c:v>
                </c:pt>
                <c:pt idx="908">
                  <c:v>0.60650800000000005</c:v>
                </c:pt>
                <c:pt idx="909">
                  <c:v>0.60650800000000005</c:v>
                </c:pt>
                <c:pt idx="910">
                  <c:v>0.60611700000000002</c:v>
                </c:pt>
                <c:pt idx="911">
                  <c:v>0.60611700000000002</c:v>
                </c:pt>
                <c:pt idx="912">
                  <c:v>0.60611700000000002</c:v>
                </c:pt>
                <c:pt idx="913">
                  <c:v>0.60611700000000002</c:v>
                </c:pt>
                <c:pt idx="914">
                  <c:v>0.60611700000000002</c:v>
                </c:pt>
                <c:pt idx="915">
                  <c:v>0.60611700000000002</c:v>
                </c:pt>
                <c:pt idx="916">
                  <c:v>0.60611700000000002</c:v>
                </c:pt>
                <c:pt idx="917">
                  <c:v>0.60436800000000002</c:v>
                </c:pt>
                <c:pt idx="918">
                  <c:v>0.60436800000000002</c:v>
                </c:pt>
                <c:pt idx="919">
                  <c:v>0.60436800000000002</c:v>
                </c:pt>
                <c:pt idx="920">
                  <c:v>0.60436800000000002</c:v>
                </c:pt>
                <c:pt idx="921">
                  <c:v>0.60436800000000002</c:v>
                </c:pt>
                <c:pt idx="922">
                  <c:v>0.60414400000000001</c:v>
                </c:pt>
                <c:pt idx="923">
                  <c:v>0.60414400000000001</c:v>
                </c:pt>
                <c:pt idx="924">
                  <c:v>0.60414400000000001</c:v>
                </c:pt>
                <c:pt idx="925">
                  <c:v>0.60414400000000001</c:v>
                </c:pt>
                <c:pt idx="926">
                  <c:v>0.60453699999999999</c:v>
                </c:pt>
                <c:pt idx="927">
                  <c:v>0.60453699999999999</c:v>
                </c:pt>
                <c:pt idx="928">
                  <c:v>0.60453699999999999</c:v>
                </c:pt>
                <c:pt idx="929">
                  <c:v>0.60453699999999999</c:v>
                </c:pt>
                <c:pt idx="930">
                  <c:v>0.60453699999999999</c:v>
                </c:pt>
                <c:pt idx="931">
                  <c:v>0.60514500000000004</c:v>
                </c:pt>
                <c:pt idx="932">
                  <c:v>0.60514500000000004</c:v>
                </c:pt>
                <c:pt idx="933">
                  <c:v>0.60533599999999999</c:v>
                </c:pt>
                <c:pt idx="934">
                  <c:v>0.605236</c:v>
                </c:pt>
                <c:pt idx="935">
                  <c:v>0.605236</c:v>
                </c:pt>
                <c:pt idx="936">
                  <c:v>0.605236</c:v>
                </c:pt>
                <c:pt idx="937">
                  <c:v>0.605236</c:v>
                </c:pt>
                <c:pt idx="938">
                  <c:v>0.60418700000000003</c:v>
                </c:pt>
                <c:pt idx="939">
                  <c:v>0.60418700000000003</c:v>
                </c:pt>
                <c:pt idx="940">
                  <c:v>0.60418700000000003</c:v>
                </c:pt>
                <c:pt idx="941">
                  <c:v>0.60418700000000003</c:v>
                </c:pt>
                <c:pt idx="942">
                  <c:v>0.60418700000000003</c:v>
                </c:pt>
                <c:pt idx="943">
                  <c:v>0.60418700000000003</c:v>
                </c:pt>
                <c:pt idx="944">
                  <c:v>0.60418700000000003</c:v>
                </c:pt>
                <c:pt idx="945">
                  <c:v>0.60418700000000003</c:v>
                </c:pt>
                <c:pt idx="946">
                  <c:v>0.60389199999999998</c:v>
                </c:pt>
                <c:pt idx="947">
                  <c:v>0.60389199999999998</c:v>
                </c:pt>
                <c:pt idx="948">
                  <c:v>0.60389199999999998</c:v>
                </c:pt>
                <c:pt idx="949">
                  <c:v>0.60389199999999998</c:v>
                </c:pt>
                <c:pt idx="950">
                  <c:v>0.60405500000000001</c:v>
                </c:pt>
                <c:pt idx="951">
                  <c:v>0.60405500000000001</c:v>
                </c:pt>
                <c:pt idx="952">
                  <c:v>0.60405500000000001</c:v>
                </c:pt>
                <c:pt idx="953">
                  <c:v>0.60405500000000001</c:v>
                </c:pt>
                <c:pt idx="954">
                  <c:v>0.60405500000000001</c:v>
                </c:pt>
                <c:pt idx="955">
                  <c:v>0.60356900000000002</c:v>
                </c:pt>
                <c:pt idx="956">
                  <c:v>0.60267700000000002</c:v>
                </c:pt>
                <c:pt idx="957">
                  <c:v>0.60243199999999997</c:v>
                </c:pt>
                <c:pt idx="958">
                  <c:v>0.60243199999999997</c:v>
                </c:pt>
                <c:pt idx="959">
                  <c:v>0.60243199999999997</c:v>
                </c:pt>
                <c:pt idx="960">
                  <c:v>0.60243199999999997</c:v>
                </c:pt>
                <c:pt idx="961">
                  <c:v>0.60243199999999997</c:v>
                </c:pt>
                <c:pt idx="962">
                  <c:v>0.60243199999999997</c:v>
                </c:pt>
                <c:pt idx="963">
                  <c:v>0.60214999999999996</c:v>
                </c:pt>
                <c:pt idx="964">
                  <c:v>0.60214999999999996</c:v>
                </c:pt>
                <c:pt idx="965">
                  <c:v>0.60294899999999996</c:v>
                </c:pt>
                <c:pt idx="966">
                  <c:v>0.60299499999999995</c:v>
                </c:pt>
                <c:pt idx="967">
                  <c:v>0.60299499999999995</c:v>
                </c:pt>
                <c:pt idx="968">
                  <c:v>0.60299499999999995</c:v>
                </c:pt>
                <c:pt idx="969">
                  <c:v>0.60299499999999995</c:v>
                </c:pt>
                <c:pt idx="970">
                  <c:v>0.60299499999999995</c:v>
                </c:pt>
                <c:pt idx="971">
                  <c:v>0.60261799999999999</c:v>
                </c:pt>
                <c:pt idx="972">
                  <c:v>0.60261799999999999</c:v>
                </c:pt>
                <c:pt idx="973">
                  <c:v>0.60278500000000002</c:v>
                </c:pt>
                <c:pt idx="974">
                  <c:v>0.60278500000000002</c:v>
                </c:pt>
                <c:pt idx="975">
                  <c:v>0.603348</c:v>
                </c:pt>
                <c:pt idx="976">
                  <c:v>0.60390200000000005</c:v>
                </c:pt>
                <c:pt idx="977">
                  <c:v>0.60390200000000005</c:v>
                </c:pt>
                <c:pt idx="978">
                  <c:v>0.60425099999999998</c:v>
                </c:pt>
                <c:pt idx="979">
                  <c:v>0.60409000000000002</c:v>
                </c:pt>
                <c:pt idx="980">
                  <c:v>0.60409000000000002</c:v>
                </c:pt>
                <c:pt idx="981">
                  <c:v>0.60409000000000002</c:v>
                </c:pt>
                <c:pt idx="982">
                  <c:v>0.60348100000000005</c:v>
                </c:pt>
                <c:pt idx="983">
                  <c:v>0.60315600000000003</c:v>
                </c:pt>
                <c:pt idx="984">
                  <c:v>0.60318700000000003</c:v>
                </c:pt>
                <c:pt idx="985">
                  <c:v>0.60318700000000003</c:v>
                </c:pt>
                <c:pt idx="986">
                  <c:v>0.60318700000000003</c:v>
                </c:pt>
                <c:pt idx="987">
                  <c:v>0.60318700000000003</c:v>
                </c:pt>
                <c:pt idx="988">
                  <c:v>0.60318700000000003</c:v>
                </c:pt>
                <c:pt idx="989">
                  <c:v>0.60318700000000003</c:v>
                </c:pt>
                <c:pt idx="990">
                  <c:v>0.60349600000000003</c:v>
                </c:pt>
                <c:pt idx="991">
                  <c:v>0.60349600000000003</c:v>
                </c:pt>
                <c:pt idx="992">
                  <c:v>0.60349600000000003</c:v>
                </c:pt>
                <c:pt idx="993">
                  <c:v>0.60349600000000003</c:v>
                </c:pt>
                <c:pt idx="994">
                  <c:v>0.60349600000000003</c:v>
                </c:pt>
                <c:pt idx="995">
                  <c:v>0.60349600000000003</c:v>
                </c:pt>
                <c:pt idx="996">
                  <c:v>0.60349600000000003</c:v>
                </c:pt>
                <c:pt idx="997">
                  <c:v>0.60372199999999998</c:v>
                </c:pt>
                <c:pt idx="998">
                  <c:v>0.60372199999999998</c:v>
                </c:pt>
                <c:pt idx="999">
                  <c:v>0.60404899999999995</c:v>
                </c:pt>
                <c:pt idx="1000">
                  <c:v>0.60434900000000003</c:v>
                </c:pt>
                <c:pt idx="1001">
                  <c:v>0.60434900000000003</c:v>
                </c:pt>
                <c:pt idx="1002">
                  <c:v>0.60434900000000003</c:v>
                </c:pt>
                <c:pt idx="1003">
                  <c:v>0.60434900000000003</c:v>
                </c:pt>
                <c:pt idx="1004">
                  <c:v>0.60426599999999997</c:v>
                </c:pt>
                <c:pt idx="1005">
                  <c:v>0.60426599999999997</c:v>
                </c:pt>
                <c:pt idx="1006">
                  <c:v>0.60426599999999997</c:v>
                </c:pt>
                <c:pt idx="1007">
                  <c:v>0.60426599999999997</c:v>
                </c:pt>
                <c:pt idx="1008">
                  <c:v>0.60497900000000004</c:v>
                </c:pt>
                <c:pt idx="1009">
                  <c:v>0.60497900000000004</c:v>
                </c:pt>
                <c:pt idx="1010">
                  <c:v>0.60502800000000001</c:v>
                </c:pt>
                <c:pt idx="1011">
                  <c:v>0.60501300000000002</c:v>
                </c:pt>
                <c:pt idx="1012">
                  <c:v>0.60501300000000002</c:v>
                </c:pt>
                <c:pt idx="1013">
                  <c:v>0.60418099999999997</c:v>
                </c:pt>
                <c:pt idx="1014">
                  <c:v>0.60418099999999997</c:v>
                </c:pt>
                <c:pt idx="1015">
                  <c:v>0.60418099999999997</c:v>
                </c:pt>
                <c:pt idx="1016">
                  <c:v>0.60358000000000001</c:v>
                </c:pt>
                <c:pt idx="1017">
                  <c:v>0.60358000000000001</c:v>
                </c:pt>
                <c:pt idx="1018">
                  <c:v>0.60358000000000001</c:v>
                </c:pt>
                <c:pt idx="1019">
                  <c:v>0.60358000000000001</c:v>
                </c:pt>
                <c:pt idx="1020">
                  <c:v>0.60358000000000001</c:v>
                </c:pt>
                <c:pt idx="1021">
                  <c:v>0.60329100000000002</c:v>
                </c:pt>
                <c:pt idx="1022">
                  <c:v>0.60329100000000002</c:v>
                </c:pt>
                <c:pt idx="1023">
                  <c:v>0.60329100000000002</c:v>
                </c:pt>
                <c:pt idx="1024">
                  <c:v>0.60329100000000002</c:v>
                </c:pt>
                <c:pt idx="1025">
                  <c:v>0.60329100000000002</c:v>
                </c:pt>
                <c:pt idx="1026">
                  <c:v>0.60358800000000001</c:v>
                </c:pt>
                <c:pt idx="1027">
                  <c:v>0.60358800000000001</c:v>
                </c:pt>
                <c:pt idx="1028">
                  <c:v>0.60358800000000001</c:v>
                </c:pt>
                <c:pt idx="1029">
                  <c:v>0.60358800000000001</c:v>
                </c:pt>
                <c:pt idx="1030">
                  <c:v>0.60358800000000001</c:v>
                </c:pt>
                <c:pt idx="1031">
                  <c:v>0.60385699999999998</c:v>
                </c:pt>
                <c:pt idx="1032">
                  <c:v>0.60385699999999998</c:v>
                </c:pt>
                <c:pt idx="1033">
                  <c:v>0.60385699999999998</c:v>
                </c:pt>
                <c:pt idx="1034">
                  <c:v>0.60385699999999998</c:v>
                </c:pt>
                <c:pt idx="1035">
                  <c:v>0.60385699999999998</c:v>
                </c:pt>
                <c:pt idx="1036">
                  <c:v>0.60486899999999999</c:v>
                </c:pt>
                <c:pt idx="1037">
                  <c:v>0.60486899999999999</c:v>
                </c:pt>
                <c:pt idx="1038">
                  <c:v>0.60558199999999995</c:v>
                </c:pt>
                <c:pt idx="1039">
                  <c:v>0.60558199999999995</c:v>
                </c:pt>
                <c:pt idx="1040">
                  <c:v>0.60584199999999999</c:v>
                </c:pt>
                <c:pt idx="1041">
                  <c:v>0.60584199999999999</c:v>
                </c:pt>
                <c:pt idx="1042">
                  <c:v>0.60588699999999995</c:v>
                </c:pt>
                <c:pt idx="1043">
                  <c:v>0.60588699999999995</c:v>
                </c:pt>
                <c:pt idx="1044">
                  <c:v>0.60588699999999995</c:v>
                </c:pt>
                <c:pt idx="1045">
                  <c:v>0.60588699999999995</c:v>
                </c:pt>
                <c:pt idx="1046">
                  <c:v>0.60564600000000002</c:v>
                </c:pt>
                <c:pt idx="1047">
                  <c:v>0.60564600000000002</c:v>
                </c:pt>
                <c:pt idx="1048">
                  <c:v>0.606263</c:v>
                </c:pt>
                <c:pt idx="1049">
                  <c:v>0.606263</c:v>
                </c:pt>
                <c:pt idx="1050">
                  <c:v>0.606263</c:v>
                </c:pt>
                <c:pt idx="1051">
                  <c:v>0.606263</c:v>
                </c:pt>
                <c:pt idx="1052">
                  <c:v>0.60731800000000002</c:v>
                </c:pt>
                <c:pt idx="1053">
                  <c:v>0.60731800000000002</c:v>
                </c:pt>
                <c:pt idx="1054">
                  <c:v>0.60744200000000004</c:v>
                </c:pt>
                <c:pt idx="1055">
                  <c:v>0.60744200000000004</c:v>
                </c:pt>
                <c:pt idx="1056">
                  <c:v>0.60699499999999995</c:v>
                </c:pt>
                <c:pt idx="1057">
                  <c:v>0.60699499999999995</c:v>
                </c:pt>
                <c:pt idx="1058">
                  <c:v>0.60699499999999995</c:v>
                </c:pt>
                <c:pt idx="1059">
                  <c:v>0.60699499999999995</c:v>
                </c:pt>
                <c:pt idx="1060">
                  <c:v>0.60699499999999995</c:v>
                </c:pt>
                <c:pt idx="1061">
                  <c:v>0.60699499999999995</c:v>
                </c:pt>
                <c:pt idx="1062">
                  <c:v>0.60699499999999995</c:v>
                </c:pt>
                <c:pt idx="1063">
                  <c:v>0.60699499999999995</c:v>
                </c:pt>
                <c:pt idx="1064">
                  <c:v>0.60699499999999995</c:v>
                </c:pt>
                <c:pt idx="1065">
                  <c:v>0.60699499999999995</c:v>
                </c:pt>
                <c:pt idx="1066">
                  <c:v>0.60699499999999995</c:v>
                </c:pt>
                <c:pt idx="1067">
                  <c:v>0.60699499999999995</c:v>
                </c:pt>
                <c:pt idx="1068">
                  <c:v>0.60534900000000003</c:v>
                </c:pt>
                <c:pt idx="1069">
                  <c:v>0.60534900000000003</c:v>
                </c:pt>
                <c:pt idx="1070">
                  <c:v>0.60534900000000003</c:v>
                </c:pt>
                <c:pt idx="1071">
                  <c:v>0.60534900000000003</c:v>
                </c:pt>
                <c:pt idx="1072">
                  <c:v>0.60534900000000003</c:v>
                </c:pt>
                <c:pt idx="1073">
                  <c:v>0.60534900000000003</c:v>
                </c:pt>
                <c:pt idx="1074">
                  <c:v>0.60358400000000001</c:v>
                </c:pt>
                <c:pt idx="1075">
                  <c:v>0.60358400000000001</c:v>
                </c:pt>
                <c:pt idx="1076">
                  <c:v>0.60358400000000001</c:v>
                </c:pt>
                <c:pt idx="1077">
                  <c:v>0.60358400000000001</c:v>
                </c:pt>
                <c:pt idx="1078">
                  <c:v>0.60358400000000001</c:v>
                </c:pt>
                <c:pt idx="1079">
                  <c:v>0.60357400000000005</c:v>
                </c:pt>
                <c:pt idx="1080">
                  <c:v>0.60357400000000005</c:v>
                </c:pt>
                <c:pt idx="1081">
                  <c:v>0.604487</c:v>
                </c:pt>
                <c:pt idx="1082">
                  <c:v>0.60511000000000004</c:v>
                </c:pt>
                <c:pt idx="1083">
                  <c:v>0.60511000000000004</c:v>
                </c:pt>
                <c:pt idx="1084">
                  <c:v>0.60603300000000004</c:v>
                </c:pt>
                <c:pt idx="1085">
                  <c:v>0.60662499999999997</c:v>
                </c:pt>
                <c:pt idx="1086">
                  <c:v>0.60662499999999997</c:v>
                </c:pt>
                <c:pt idx="1087">
                  <c:v>0.60662499999999997</c:v>
                </c:pt>
                <c:pt idx="1088">
                  <c:v>0.60662499999999997</c:v>
                </c:pt>
                <c:pt idx="1089">
                  <c:v>0.605989</c:v>
                </c:pt>
                <c:pt idx="1090">
                  <c:v>0.605989</c:v>
                </c:pt>
                <c:pt idx="1091">
                  <c:v>0.605989</c:v>
                </c:pt>
                <c:pt idx="1092">
                  <c:v>0.60573999999999995</c:v>
                </c:pt>
                <c:pt idx="1093">
                  <c:v>0.60573999999999995</c:v>
                </c:pt>
                <c:pt idx="1094">
                  <c:v>0.60593200000000003</c:v>
                </c:pt>
                <c:pt idx="1095">
                  <c:v>0.60593200000000003</c:v>
                </c:pt>
                <c:pt idx="1096">
                  <c:v>0.60647600000000002</c:v>
                </c:pt>
                <c:pt idx="1097">
                  <c:v>0.60647600000000002</c:v>
                </c:pt>
                <c:pt idx="1098">
                  <c:v>0.60613399999999995</c:v>
                </c:pt>
                <c:pt idx="1099">
                  <c:v>0.60565899999999995</c:v>
                </c:pt>
                <c:pt idx="1100">
                  <c:v>0.60565899999999995</c:v>
                </c:pt>
                <c:pt idx="1101">
                  <c:v>0.60565899999999995</c:v>
                </c:pt>
                <c:pt idx="1102">
                  <c:v>0.605572</c:v>
                </c:pt>
                <c:pt idx="1103">
                  <c:v>0.605572</c:v>
                </c:pt>
                <c:pt idx="1104">
                  <c:v>0.605572</c:v>
                </c:pt>
                <c:pt idx="1105">
                  <c:v>0.605572</c:v>
                </c:pt>
                <c:pt idx="1106">
                  <c:v>0.605572</c:v>
                </c:pt>
                <c:pt idx="1107">
                  <c:v>0.605572</c:v>
                </c:pt>
                <c:pt idx="1108">
                  <c:v>0.605572</c:v>
                </c:pt>
                <c:pt idx="1109">
                  <c:v>0.605572</c:v>
                </c:pt>
                <c:pt idx="1110">
                  <c:v>0.605962</c:v>
                </c:pt>
                <c:pt idx="1111">
                  <c:v>0.605962</c:v>
                </c:pt>
                <c:pt idx="1112">
                  <c:v>0.605962</c:v>
                </c:pt>
                <c:pt idx="1113">
                  <c:v>0.605962</c:v>
                </c:pt>
                <c:pt idx="1114">
                  <c:v>0.60546699999999998</c:v>
                </c:pt>
                <c:pt idx="1115">
                  <c:v>0.60546699999999998</c:v>
                </c:pt>
                <c:pt idx="1116">
                  <c:v>0.60546699999999998</c:v>
                </c:pt>
                <c:pt idx="1117">
                  <c:v>0.60562499999999997</c:v>
                </c:pt>
                <c:pt idx="1118">
                  <c:v>0.60562499999999997</c:v>
                </c:pt>
                <c:pt idx="1119">
                  <c:v>0.60562499999999997</c:v>
                </c:pt>
                <c:pt idx="1120">
                  <c:v>0.60562499999999997</c:v>
                </c:pt>
                <c:pt idx="1121">
                  <c:v>0.60562499999999997</c:v>
                </c:pt>
                <c:pt idx="1122">
                  <c:v>0.60562499999999997</c:v>
                </c:pt>
                <c:pt idx="1123">
                  <c:v>0.60562499999999997</c:v>
                </c:pt>
                <c:pt idx="1124">
                  <c:v>0.60569899999999999</c:v>
                </c:pt>
                <c:pt idx="1125">
                  <c:v>0.60569899999999999</c:v>
                </c:pt>
                <c:pt idx="1126">
                  <c:v>0.60569899999999999</c:v>
                </c:pt>
                <c:pt idx="1127">
                  <c:v>0.60569899999999999</c:v>
                </c:pt>
                <c:pt idx="1128">
                  <c:v>0.60569899999999999</c:v>
                </c:pt>
                <c:pt idx="1129">
                  <c:v>0.605661</c:v>
                </c:pt>
                <c:pt idx="1130">
                  <c:v>0.605661</c:v>
                </c:pt>
                <c:pt idx="1131">
                  <c:v>0.605661</c:v>
                </c:pt>
                <c:pt idx="1132">
                  <c:v>0.60538999999999998</c:v>
                </c:pt>
                <c:pt idx="1133">
                  <c:v>0.60538999999999998</c:v>
                </c:pt>
                <c:pt idx="1134">
                  <c:v>0.60538999999999998</c:v>
                </c:pt>
                <c:pt idx="1135">
                  <c:v>0.60477300000000001</c:v>
                </c:pt>
                <c:pt idx="1136">
                  <c:v>0.60477300000000001</c:v>
                </c:pt>
                <c:pt idx="1137">
                  <c:v>0.60477300000000001</c:v>
                </c:pt>
                <c:pt idx="1138">
                  <c:v>0.60477300000000001</c:v>
                </c:pt>
                <c:pt idx="1139">
                  <c:v>0.60477300000000001</c:v>
                </c:pt>
                <c:pt idx="1140">
                  <c:v>0.60477300000000001</c:v>
                </c:pt>
                <c:pt idx="1141">
                  <c:v>0.60477300000000001</c:v>
                </c:pt>
                <c:pt idx="1142">
                  <c:v>0.60477300000000001</c:v>
                </c:pt>
                <c:pt idx="1143">
                  <c:v>0.60477300000000001</c:v>
                </c:pt>
                <c:pt idx="1144">
                  <c:v>0.60414199999999996</c:v>
                </c:pt>
                <c:pt idx="1145">
                  <c:v>0.60414199999999996</c:v>
                </c:pt>
                <c:pt idx="1146">
                  <c:v>0.60414199999999996</c:v>
                </c:pt>
                <c:pt idx="1147">
                  <c:v>0.60414199999999996</c:v>
                </c:pt>
                <c:pt idx="1148">
                  <c:v>0.60388399999999998</c:v>
                </c:pt>
                <c:pt idx="1149">
                  <c:v>0.60388399999999998</c:v>
                </c:pt>
                <c:pt idx="1150">
                  <c:v>0.60388399999999998</c:v>
                </c:pt>
                <c:pt idx="1151">
                  <c:v>0.604603</c:v>
                </c:pt>
                <c:pt idx="1152">
                  <c:v>0.604603</c:v>
                </c:pt>
                <c:pt idx="1153">
                  <c:v>0.60484599999999999</c:v>
                </c:pt>
                <c:pt idx="1154">
                  <c:v>0.60484599999999999</c:v>
                </c:pt>
                <c:pt idx="1155">
                  <c:v>0.60470699999999999</c:v>
                </c:pt>
                <c:pt idx="1156">
                  <c:v>0.60470699999999999</c:v>
                </c:pt>
                <c:pt idx="1157">
                  <c:v>0.60470699999999999</c:v>
                </c:pt>
                <c:pt idx="1158">
                  <c:v>0.60470699999999999</c:v>
                </c:pt>
                <c:pt idx="1159">
                  <c:v>0.60469600000000001</c:v>
                </c:pt>
                <c:pt idx="1160">
                  <c:v>0.60469600000000001</c:v>
                </c:pt>
                <c:pt idx="1161">
                  <c:v>0.60479300000000003</c:v>
                </c:pt>
                <c:pt idx="1162">
                  <c:v>0.60496399999999995</c:v>
                </c:pt>
                <c:pt idx="1163">
                  <c:v>0.60496399999999995</c:v>
                </c:pt>
                <c:pt idx="1164">
                  <c:v>0.60496399999999995</c:v>
                </c:pt>
                <c:pt idx="1165">
                  <c:v>0.60517399999999999</c:v>
                </c:pt>
                <c:pt idx="1166">
                  <c:v>0.60517399999999999</c:v>
                </c:pt>
                <c:pt idx="1167">
                  <c:v>0.60517399999999999</c:v>
                </c:pt>
                <c:pt idx="1168">
                  <c:v>0.60517399999999999</c:v>
                </c:pt>
                <c:pt idx="1169">
                  <c:v>0.60520799999999997</c:v>
                </c:pt>
                <c:pt idx="1170">
                  <c:v>0.60520799999999997</c:v>
                </c:pt>
                <c:pt idx="1171">
                  <c:v>0.60531999999999997</c:v>
                </c:pt>
                <c:pt idx="1172">
                  <c:v>0.60531999999999997</c:v>
                </c:pt>
                <c:pt idx="1173">
                  <c:v>0.60533800000000004</c:v>
                </c:pt>
              </c:numCache>
            </c:numRef>
          </c:yVal>
          <c:smooth val="1"/>
          <c:extLst>
            <c:ext xmlns:c16="http://schemas.microsoft.com/office/drawing/2014/chart" uri="{C3380CC4-5D6E-409C-BE32-E72D297353CC}">
              <c16:uniqueId val="{00000008-BCFD-41B4-9E6A-ECC7B98B66A0}"/>
            </c:ext>
          </c:extLst>
        </c:ser>
        <c:ser>
          <c:idx val="9"/>
          <c:order val="9"/>
          <c:tx>
            <c:strRef>
              <c:f>'35'!$K$1</c:f>
              <c:strCache>
                <c:ptCount val="1"/>
                <c:pt idx="0">
                  <c:v>v(out1)</c:v>
                </c:pt>
              </c:strCache>
            </c:strRef>
          </c:tx>
          <c:spPr>
            <a:ln w="19050" cap="rnd">
              <a:solidFill>
                <a:srgbClr val="FF0000"/>
              </a:solidFill>
              <a:prstDash val="dash"/>
              <a:round/>
            </a:ln>
            <a:effectLst/>
          </c:spPr>
          <c:marker>
            <c:symbol val="none"/>
          </c:marker>
          <c:xVal>
            <c:numRef>
              <c:f>'35'!$A$2:$A$1175</c:f>
              <c:numCache>
                <c:formatCode>General</c:formatCode>
                <c:ptCount val="1174"/>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21.503999999999998</c:v>
                </c:pt>
                <c:pt idx="38">
                  <c:v>22.528000000000002</c:v>
                </c:pt>
                <c:pt idx="39">
                  <c:v>23.423999999999999</c:v>
                </c:pt>
                <c:pt idx="40">
                  <c:v>23.552000000000003</c:v>
                </c:pt>
                <c:pt idx="41">
                  <c:v>23.808</c:v>
                </c:pt>
                <c:pt idx="42">
                  <c:v>23.84</c:v>
                </c:pt>
                <c:pt idx="43">
                  <c:v>23.904</c:v>
                </c:pt>
                <c:pt idx="44">
                  <c:v>23.936</c:v>
                </c:pt>
                <c:pt idx="45">
                  <c:v>23.968</c:v>
                </c:pt>
                <c:pt idx="46">
                  <c:v>24</c:v>
                </c:pt>
                <c:pt idx="47">
                  <c:v>24.032</c:v>
                </c:pt>
                <c:pt idx="48">
                  <c:v>24.064</c:v>
                </c:pt>
                <c:pt idx="49">
                  <c:v>24.128</c:v>
                </c:pt>
                <c:pt idx="50">
                  <c:v>24.16</c:v>
                </c:pt>
                <c:pt idx="51">
                  <c:v>24.192</c:v>
                </c:pt>
                <c:pt idx="52">
                  <c:v>24.224</c:v>
                </c:pt>
                <c:pt idx="53">
                  <c:v>24.256</c:v>
                </c:pt>
                <c:pt idx="54">
                  <c:v>24.272000000000002</c:v>
                </c:pt>
                <c:pt idx="55">
                  <c:v>24.288</c:v>
                </c:pt>
                <c:pt idx="56">
                  <c:v>24.304000000000002</c:v>
                </c:pt>
                <c:pt idx="57">
                  <c:v>24.32</c:v>
                </c:pt>
                <c:pt idx="58">
                  <c:v>24.336000000000002</c:v>
                </c:pt>
                <c:pt idx="59">
                  <c:v>24.352</c:v>
                </c:pt>
                <c:pt idx="60">
                  <c:v>24.367999999999999</c:v>
                </c:pt>
                <c:pt idx="61">
                  <c:v>24.383999999999997</c:v>
                </c:pt>
                <c:pt idx="62">
                  <c:v>24.4</c:v>
                </c:pt>
                <c:pt idx="63">
                  <c:v>24.415999999999997</c:v>
                </c:pt>
                <c:pt idx="64">
                  <c:v>24.431999999999999</c:v>
                </c:pt>
                <c:pt idx="65">
                  <c:v>24.448</c:v>
                </c:pt>
                <c:pt idx="66">
                  <c:v>24.463999999999999</c:v>
                </c:pt>
                <c:pt idx="67">
                  <c:v>24.48</c:v>
                </c:pt>
                <c:pt idx="68">
                  <c:v>24.495999999999999</c:v>
                </c:pt>
                <c:pt idx="69">
                  <c:v>24.512</c:v>
                </c:pt>
                <c:pt idx="70">
                  <c:v>24.527999999999999</c:v>
                </c:pt>
                <c:pt idx="71">
                  <c:v>24.544</c:v>
                </c:pt>
                <c:pt idx="72">
                  <c:v>24.56</c:v>
                </c:pt>
                <c:pt idx="73">
                  <c:v>24.576000000000001</c:v>
                </c:pt>
                <c:pt idx="74">
                  <c:v>24.591999999999999</c:v>
                </c:pt>
                <c:pt idx="75">
                  <c:v>24.608000000000001</c:v>
                </c:pt>
                <c:pt idx="76">
                  <c:v>24.623999999999999</c:v>
                </c:pt>
                <c:pt idx="77">
                  <c:v>24.64</c:v>
                </c:pt>
                <c:pt idx="78">
                  <c:v>24.655999999999999</c:v>
                </c:pt>
                <c:pt idx="79">
                  <c:v>24.672000000000001</c:v>
                </c:pt>
                <c:pt idx="80">
                  <c:v>24.687999999999999</c:v>
                </c:pt>
                <c:pt idx="81">
                  <c:v>24.704000000000001</c:v>
                </c:pt>
                <c:pt idx="82">
                  <c:v>24.72</c:v>
                </c:pt>
                <c:pt idx="83">
                  <c:v>24.736000000000001</c:v>
                </c:pt>
                <c:pt idx="84">
                  <c:v>24.751999999999999</c:v>
                </c:pt>
                <c:pt idx="85">
                  <c:v>24.783999999999999</c:v>
                </c:pt>
                <c:pt idx="86">
                  <c:v>24.8</c:v>
                </c:pt>
                <c:pt idx="87">
                  <c:v>24.815999999999999</c:v>
                </c:pt>
                <c:pt idx="88">
                  <c:v>24.832000000000001</c:v>
                </c:pt>
                <c:pt idx="89">
                  <c:v>24.864000000000001</c:v>
                </c:pt>
                <c:pt idx="90">
                  <c:v>24.88</c:v>
                </c:pt>
                <c:pt idx="91">
                  <c:v>24.896000000000001</c:v>
                </c:pt>
                <c:pt idx="92">
                  <c:v>24.911999999999999</c:v>
                </c:pt>
                <c:pt idx="93">
                  <c:v>24.928000000000001</c:v>
                </c:pt>
                <c:pt idx="94">
                  <c:v>24.944000000000003</c:v>
                </c:pt>
                <c:pt idx="95">
                  <c:v>24.96</c:v>
                </c:pt>
                <c:pt idx="96">
                  <c:v>24.976000000000003</c:v>
                </c:pt>
                <c:pt idx="97">
                  <c:v>24.992000000000001</c:v>
                </c:pt>
                <c:pt idx="98">
                  <c:v>25.008000000000003</c:v>
                </c:pt>
                <c:pt idx="99">
                  <c:v>25.024000000000001</c:v>
                </c:pt>
                <c:pt idx="100">
                  <c:v>25.040000000000003</c:v>
                </c:pt>
                <c:pt idx="101">
                  <c:v>25.056000000000001</c:v>
                </c:pt>
                <c:pt idx="102">
                  <c:v>25.072000000000003</c:v>
                </c:pt>
                <c:pt idx="103">
                  <c:v>25.088000000000001</c:v>
                </c:pt>
                <c:pt idx="104">
                  <c:v>25.104000000000003</c:v>
                </c:pt>
                <c:pt idx="105">
                  <c:v>25.12</c:v>
                </c:pt>
                <c:pt idx="106">
                  <c:v>25.135999999999999</c:v>
                </c:pt>
                <c:pt idx="107">
                  <c:v>25.151999999999997</c:v>
                </c:pt>
                <c:pt idx="108">
                  <c:v>25.167999999999999</c:v>
                </c:pt>
                <c:pt idx="109">
                  <c:v>25.183999999999997</c:v>
                </c:pt>
                <c:pt idx="110">
                  <c:v>25.2</c:v>
                </c:pt>
                <c:pt idx="111">
                  <c:v>25.215999999999998</c:v>
                </c:pt>
                <c:pt idx="112">
                  <c:v>25.231999999999999</c:v>
                </c:pt>
                <c:pt idx="113">
                  <c:v>25.247999999999998</c:v>
                </c:pt>
                <c:pt idx="114">
                  <c:v>25.263999999999999</c:v>
                </c:pt>
                <c:pt idx="115">
                  <c:v>25.279999999999998</c:v>
                </c:pt>
                <c:pt idx="116">
                  <c:v>25.295999999999999</c:v>
                </c:pt>
                <c:pt idx="117">
                  <c:v>25.311999999999998</c:v>
                </c:pt>
                <c:pt idx="118">
                  <c:v>25.327999999999999</c:v>
                </c:pt>
                <c:pt idx="119">
                  <c:v>25.343999999999998</c:v>
                </c:pt>
                <c:pt idx="120">
                  <c:v>25.36</c:v>
                </c:pt>
                <c:pt idx="121">
                  <c:v>25.375999999999998</c:v>
                </c:pt>
                <c:pt idx="122">
                  <c:v>25.391999999999999</c:v>
                </c:pt>
                <c:pt idx="123">
                  <c:v>25.408000000000001</c:v>
                </c:pt>
                <c:pt idx="124">
                  <c:v>25.423999999999999</c:v>
                </c:pt>
                <c:pt idx="125">
                  <c:v>25.44</c:v>
                </c:pt>
                <c:pt idx="126">
                  <c:v>25.456</c:v>
                </c:pt>
                <c:pt idx="127">
                  <c:v>25.472000000000001</c:v>
                </c:pt>
                <c:pt idx="128">
                  <c:v>25.504000000000001</c:v>
                </c:pt>
                <c:pt idx="129">
                  <c:v>25.536000000000001</c:v>
                </c:pt>
                <c:pt idx="130">
                  <c:v>25.552</c:v>
                </c:pt>
                <c:pt idx="131">
                  <c:v>25.568000000000001</c:v>
                </c:pt>
                <c:pt idx="132">
                  <c:v>25.584</c:v>
                </c:pt>
                <c:pt idx="133">
                  <c:v>25.6</c:v>
                </c:pt>
                <c:pt idx="134">
                  <c:v>25.632000000000001</c:v>
                </c:pt>
                <c:pt idx="135">
                  <c:v>25.648</c:v>
                </c:pt>
                <c:pt idx="136">
                  <c:v>25.664000000000001</c:v>
                </c:pt>
                <c:pt idx="137">
                  <c:v>25.696000000000002</c:v>
                </c:pt>
                <c:pt idx="138">
                  <c:v>25.728000000000002</c:v>
                </c:pt>
                <c:pt idx="139">
                  <c:v>25.744</c:v>
                </c:pt>
                <c:pt idx="140">
                  <c:v>25.76</c:v>
                </c:pt>
                <c:pt idx="141">
                  <c:v>25.776</c:v>
                </c:pt>
                <c:pt idx="142">
                  <c:v>25.808</c:v>
                </c:pt>
                <c:pt idx="143">
                  <c:v>25.824000000000002</c:v>
                </c:pt>
                <c:pt idx="144">
                  <c:v>25.84</c:v>
                </c:pt>
                <c:pt idx="145">
                  <c:v>25.856000000000002</c:v>
                </c:pt>
                <c:pt idx="146">
                  <c:v>25.888000000000002</c:v>
                </c:pt>
                <c:pt idx="147">
                  <c:v>25.904</c:v>
                </c:pt>
                <c:pt idx="148">
                  <c:v>25.919999999999998</c:v>
                </c:pt>
                <c:pt idx="149">
                  <c:v>25.951999999999998</c:v>
                </c:pt>
                <c:pt idx="150">
                  <c:v>25.983999999999998</c:v>
                </c:pt>
                <c:pt idx="151">
                  <c:v>26.015999999999998</c:v>
                </c:pt>
                <c:pt idx="152">
                  <c:v>26.047999999999998</c:v>
                </c:pt>
                <c:pt idx="153">
                  <c:v>26.111999999999998</c:v>
                </c:pt>
                <c:pt idx="154">
                  <c:v>26.24</c:v>
                </c:pt>
                <c:pt idx="155">
                  <c:v>26.368000000000002</c:v>
                </c:pt>
                <c:pt idx="156">
                  <c:v>26.624000000000002</c:v>
                </c:pt>
                <c:pt idx="157">
                  <c:v>27.135999999999999</c:v>
                </c:pt>
                <c:pt idx="158">
                  <c:v>27.648</c:v>
                </c:pt>
                <c:pt idx="159">
                  <c:v>28.672000000000001</c:v>
                </c:pt>
                <c:pt idx="160">
                  <c:v>29.696000000000002</c:v>
                </c:pt>
                <c:pt idx="161">
                  <c:v>32.64</c:v>
                </c:pt>
                <c:pt idx="162">
                  <c:v>32.704000000000001</c:v>
                </c:pt>
                <c:pt idx="163">
                  <c:v>32.768000000000001</c:v>
                </c:pt>
                <c:pt idx="164">
                  <c:v>32.783999999999999</c:v>
                </c:pt>
                <c:pt idx="165">
                  <c:v>32.832000000000001</c:v>
                </c:pt>
                <c:pt idx="166">
                  <c:v>32.864000000000004</c:v>
                </c:pt>
                <c:pt idx="167">
                  <c:v>32.944000000000003</c:v>
                </c:pt>
                <c:pt idx="168">
                  <c:v>32.992000000000004</c:v>
                </c:pt>
                <c:pt idx="169">
                  <c:v>33.008000000000003</c:v>
                </c:pt>
                <c:pt idx="170">
                  <c:v>33.024000000000001</c:v>
                </c:pt>
                <c:pt idx="171">
                  <c:v>33.04</c:v>
                </c:pt>
                <c:pt idx="172">
                  <c:v>33.104000000000006</c:v>
                </c:pt>
                <c:pt idx="173">
                  <c:v>33.152000000000001</c:v>
                </c:pt>
                <c:pt idx="174">
                  <c:v>33.168000000000006</c:v>
                </c:pt>
                <c:pt idx="175">
                  <c:v>33.200000000000003</c:v>
                </c:pt>
                <c:pt idx="176">
                  <c:v>33.216000000000001</c:v>
                </c:pt>
                <c:pt idx="177">
                  <c:v>33.247999999999998</c:v>
                </c:pt>
                <c:pt idx="178">
                  <c:v>33.263999999999996</c:v>
                </c:pt>
                <c:pt idx="179">
                  <c:v>33.295999999999999</c:v>
                </c:pt>
                <c:pt idx="180">
                  <c:v>33.311999999999998</c:v>
                </c:pt>
                <c:pt idx="181">
                  <c:v>33.36</c:v>
                </c:pt>
                <c:pt idx="182">
                  <c:v>33.375999999999998</c:v>
                </c:pt>
                <c:pt idx="183">
                  <c:v>33.391999999999996</c:v>
                </c:pt>
                <c:pt idx="184">
                  <c:v>33.407999999999994</c:v>
                </c:pt>
                <c:pt idx="185">
                  <c:v>33.44</c:v>
                </c:pt>
                <c:pt idx="186">
                  <c:v>33.471999999999994</c:v>
                </c:pt>
                <c:pt idx="187">
                  <c:v>33.488</c:v>
                </c:pt>
                <c:pt idx="188">
                  <c:v>33.503999999999998</c:v>
                </c:pt>
                <c:pt idx="189">
                  <c:v>33.519999999999996</c:v>
                </c:pt>
                <c:pt idx="190">
                  <c:v>33.536000000000001</c:v>
                </c:pt>
                <c:pt idx="191">
                  <c:v>33.552</c:v>
                </c:pt>
                <c:pt idx="192">
                  <c:v>33.583999999999996</c:v>
                </c:pt>
                <c:pt idx="193">
                  <c:v>33.616</c:v>
                </c:pt>
                <c:pt idx="194">
                  <c:v>33.631999999999998</c:v>
                </c:pt>
                <c:pt idx="195">
                  <c:v>33.647999999999996</c:v>
                </c:pt>
                <c:pt idx="196">
                  <c:v>33.664000000000001</c:v>
                </c:pt>
                <c:pt idx="197">
                  <c:v>33.68</c:v>
                </c:pt>
                <c:pt idx="198">
                  <c:v>33.711999999999996</c:v>
                </c:pt>
                <c:pt idx="199">
                  <c:v>33.728000000000002</c:v>
                </c:pt>
                <c:pt idx="200">
                  <c:v>33.744</c:v>
                </c:pt>
                <c:pt idx="201">
                  <c:v>33.76</c:v>
                </c:pt>
                <c:pt idx="202">
                  <c:v>33.775999999999996</c:v>
                </c:pt>
                <c:pt idx="203">
                  <c:v>33.792000000000002</c:v>
                </c:pt>
                <c:pt idx="204">
                  <c:v>33.808</c:v>
                </c:pt>
                <c:pt idx="205">
                  <c:v>33.823999999999998</c:v>
                </c:pt>
                <c:pt idx="206">
                  <c:v>33.839999999999996</c:v>
                </c:pt>
                <c:pt idx="207">
                  <c:v>33.856000000000002</c:v>
                </c:pt>
                <c:pt idx="208">
                  <c:v>33.872</c:v>
                </c:pt>
                <c:pt idx="209">
                  <c:v>33.887999999999998</c:v>
                </c:pt>
                <c:pt idx="210">
                  <c:v>33.903999999999996</c:v>
                </c:pt>
                <c:pt idx="211">
                  <c:v>33.92</c:v>
                </c:pt>
                <c:pt idx="212">
                  <c:v>33.936</c:v>
                </c:pt>
                <c:pt idx="213">
                  <c:v>33.967999999999996</c:v>
                </c:pt>
                <c:pt idx="214">
                  <c:v>33.984000000000002</c:v>
                </c:pt>
                <c:pt idx="215">
                  <c:v>34</c:v>
                </c:pt>
                <c:pt idx="216">
                  <c:v>34.015999999999998</c:v>
                </c:pt>
                <c:pt idx="217">
                  <c:v>34.032000000000004</c:v>
                </c:pt>
                <c:pt idx="218">
                  <c:v>34.048000000000002</c:v>
                </c:pt>
                <c:pt idx="219">
                  <c:v>34.064</c:v>
                </c:pt>
                <c:pt idx="220">
                  <c:v>34.08</c:v>
                </c:pt>
                <c:pt idx="221">
                  <c:v>34.096000000000004</c:v>
                </c:pt>
                <c:pt idx="222">
                  <c:v>34.112000000000002</c:v>
                </c:pt>
                <c:pt idx="223">
                  <c:v>34.128</c:v>
                </c:pt>
                <c:pt idx="224">
                  <c:v>34.143999999999998</c:v>
                </c:pt>
                <c:pt idx="225">
                  <c:v>34.160000000000004</c:v>
                </c:pt>
                <c:pt idx="226">
                  <c:v>34.176000000000002</c:v>
                </c:pt>
                <c:pt idx="227">
                  <c:v>34.192</c:v>
                </c:pt>
                <c:pt idx="228">
                  <c:v>34.207999999999998</c:v>
                </c:pt>
                <c:pt idx="229">
                  <c:v>34.224000000000004</c:v>
                </c:pt>
                <c:pt idx="230">
                  <c:v>34.24</c:v>
                </c:pt>
                <c:pt idx="231">
                  <c:v>34.256</c:v>
                </c:pt>
                <c:pt idx="232">
                  <c:v>34.271999999999998</c:v>
                </c:pt>
                <c:pt idx="233">
                  <c:v>34.288000000000004</c:v>
                </c:pt>
                <c:pt idx="234">
                  <c:v>34.304000000000002</c:v>
                </c:pt>
                <c:pt idx="235">
                  <c:v>34.32</c:v>
                </c:pt>
                <c:pt idx="236">
                  <c:v>34.335999999999999</c:v>
                </c:pt>
                <c:pt idx="237">
                  <c:v>34.352000000000004</c:v>
                </c:pt>
                <c:pt idx="238">
                  <c:v>34.368000000000002</c:v>
                </c:pt>
                <c:pt idx="239">
                  <c:v>34.384</c:v>
                </c:pt>
                <c:pt idx="240">
                  <c:v>34.416000000000004</c:v>
                </c:pt>
                <c:pt idx="241">
                  <c:v>34.432000000000002</c:v>
                </c:pt>
                <c:pt idx="242">
                  <c:v>34.480000000000004</c:v>
                </c:pt>
                <c:pt idx="243">
                  <c:v>34.496000000000002</c:v>
                </c:pt>
                <c:pt idx="244">
                  <c:v>34.528000000000006</c:v>
                </c:pt>
                <c:pt idx="245">
                  <c:v>34.544000000000004</c:v>
                </c:pt>
                <c:pt idx="246">
                  <c:v>34.56</c:v>
                </c:pt>
                <c:pt idx="247">
                  <c:v>34.576000000000001</c:v>
                </c:pt>
                <c:pt idx="248">
                  <c:v>34.592000000000006</c:v>
                </c:pt>
                <c:pt idx="249">
                  <c:v>34.608000000000004</c:v>
                </c:pt>
                <c:pt idx="250">
                  <c:v>34.624000000000002</c:v>
                </c:pt>
                <c:pt idx="251">
                  <c:v>34.656000000000006</c:v>
                </c:pt>
                <c:pt idx="252">
                  <c:v>34.672000000000004</c:v>
                </c:pt>
                <c:pt idx="253">
                  <c:v>34.688000000000002</c:v>
                </c:pt>
                <c:pt idx="254">
                  <c:v>34.704000000000001</c:v>
                </c:pt>
                <c:pt idx="255">
                  <c:v>34.736000000000004</c:v>
                </c:pt>
                <c:pt idx="256">
                  <c:v>34.752000000000002</c:v>
                </c:pt>
                <c:pt idx="257">
                  <c:v>34.783999999999999</c:v>
                </c:pt>
                <c:pt idx="258">
                  <c:v>34.799999999999997</c:v>
                </c:pt>
                <c:pt idx="259">
                  <c:v>34.815999999999995</c:v>
                </c:pt>
                <c:pt idx="260">
                  <c:v>34.847999999999999</c:v>
                </c:pt>
                <c:pt idx="261">
                  <c:v>34.879999999999995</c:v>
                </c:pt>
                <c:pt idx="262">
                  <c:v>34.911999999999999</c:v>
                </c:pt>
                <c:pt idx="263">
                  <c:v>34.927999999999997</c:v>
                </c:pt>
                <c:pt idx="264">
                  <c:v>34.943999999999996</c:v>
                </c:pt>
                <c:pt idx="265">
                  <c:v>34.975999999999999</c:v>
                </c:pt>
                <c:pt idx="266">
                  <c:v>34.991999999999997</c:v>
                </c:pt>
                <c:pt idx="267">
                  <c:v>35.007999999999996</c:v>
                </c:pt>
                <c:pt idx="268">
                  <c:v>35.04</c:v>
                </c:pt>
                <c:pt idx="269">
                  <c:v>35.055999999999997</c:v>
                </c:pt>
                <c:pt idx="270">
                  <c:v>35.071999999999996</c:v>
                </c:pt>
                <c:pt idx="271">
                  <c:v>35.088000000000001</c:v>
                </c:pt>
                <c:pt idx="272">
                  <c:v>35.119999999999997</c:v>
                </c:pt>
                <c:pt idx="273">
                  <c:v>35.135999999999996</c:v>
                </c:pt>
                <c:pt idx="274">
                  <c:v>35.167999999999999</c:v>
                </c:pt>
                <c:pt idx="275">
                  <c:v>35.199999999999996</c:v>
                </c:pt>
                <c:pt idx="276">
                  <c:v>35.216000000000001</c:v>
                </c:pt>
                <c:pt idx="277">
                  <c:v>35.231999999999999</c:v>
                </c:pt>
                <c:pt idx="278">
                  <c:v>35.247999999999998</c:v>
                </c:pt>
                <c:pt idx="279">
                  <c:v>35.263999999999996</c:v>
                </c:pt>
                <c:pt idx="280">
                  <c:v>35.295999999999999</c:v>
                </c:pt>
                <c:pt idx="281">
                  <c:v>35.311999999999998</c:v>
                </c:pt>
                <c:pt idx="282">
                  <c:v>35.327999999999996</c:v>
                </c:pt>
                <c:pt idx="283">
                  <c:v>35.344000000000001</c:v>
                </c:pt>
                <c:pt idx="284">
                  <c:v>35.36</c:v>
                </c:pt>
                <c:pt idx="285">
                  <c:v>35.375999999999998</c:v>
                </c:pt>
                <c:pt idx="286">
                  <c:v>35.391999999999996</c:v>
                </c:pt>
                <c:pt idx="287">
                  <c:v>35.423999999999999</c:v>
                </c:pt>
                <c:pt idx="288">
                  <c:v>35.44</c:v>
                </c:pt>
                <c:pt idx="289">
                  <c:v>35.472000000000001</c:v>
                </c:pt>
                <c:pt idx="290">
                  <c:v>35.488</c:v>
                </c:pt>
                <c:pt idx="291">
                  <c:v>35.503999999999998</c:v>
                </c:pt>
                <c:pt idx="292">
                  <c:v>35.520000000000003</c:v>
                </c:pt>
                <c:pt idx="293">
                  <c:v>35.552</c:v>
                </c:pt>
                <c:pt idx="294">
                  <c:v>35.567999999999998</c:v>
                </c:pt>
                <c:pt idx="295">
                  <c:v>35.584000000000003</c:v>
                </c:pt>
                <c:pt idx="296">
                  <c:v>35.616</c:v>
                </c:pt>
                <c:pt idx="297">
                  <c:v>35.631999999999998</c:v>
                </c:pt>
                <c:pt idx="298">
                  <c:v>35.648000000000003</c:v>
                </c:pt>
                <c:pt idx="299">
                  <c:v>35.68</c:v>
                </c:pt>
                <c:pt idx="300">
                  <c:v>35.712000000000003</c:v>
                </c:pt>
                <c:pt idx="301">
                  <c:v>35.744</c:v>
                </c:pt>
                <c:pt idx="302">
                  <c:v>35.776000000000003</c:v>
                </c:pt>
                <c:pt idx="303">
                  <c:v>35.808</c:v>
                </c:pt>
                <c:pt idx="304">
                  <c:v>35.840000000000003</c:v>
                </c:pt>
                <c:pt idx="305">
                  <c:v>35.872</c:v>
                </c:pt>
                <c:pt idx="306">
                  <c:v>35.904000000000003</c:v>
                </c:pt>
                <c:pt idx="307">
                  <c:v>35.936</c:v>
                </c:pt>
                <c:pt idx="308">
                  <c:v>36</c:v>
                </c:pt>
                <c:pt idx="309">
                  <c:v>36.032000000000004</c:v>
                </c:pt>
                <c:pt idx="310">
                  <c:v>36.064</c:v>
                </c:pt>
                <c:pt idx="311">
                  <c:v>36.096000000000004</c:v>
                </c:pt>
                <c:pt idx="312">
                  <c:v>36.224000000000004</c:v>
                </c:pt>
                <c:pt idx="313">
                  <c:v>36.256</c:v>
                </c:pt>
                <c:pt idx="314">
                  <c:v>36.32</c:v>
                </c:pt>
                <c:pt idx="315">
                  <c:v>36.351999999999997</c:v>
                </c:pt>
                <c:pt idx="316">
                  <c:v>36.383999999999993</c:v>
                </c:pt>
                <c:pt idx="317">
                  <c:v>36.415999999999997</c:v>
                </c:pt>
                <c:pt idx="318">
                  <c:v>36.448</c:v>
                </c:pt>
                <c:pt idx="319">
                  <c:v>36.479999999999997</c:v>
                </c:pt>
                <c:pt idx="320">
                  <c:v>36.512</c:v>
                </c:pt>
                <c:pt idx="321">
                  <c:v>36.527999999999999</c:v>
                </c:pt>
                <c:pt idx="322">
                  <c:v>36.559999999999995</c:v>
                </c:pt>
                <c:pt idx="323">
                  <c:v>36.576000000000001</c:v>
                </c:pt>
                <c:pt idx="324">
                  <c:v>36.591999999999999</c:v>
                </c:pt>
                <c:pt idx="325">
                  <c:v>36.623999999999995</c:v>
                </c:pt>
                <c:pt idx="326">
                  <c:v>36.655999999999999</c:v>
                </c:pt>
                <c:pt idx="327">
                  <c:v>36.671999999999997</c:v>
                </c:pt>
                <c:pt idx="328">
                  <c:v>36.687999999999995</c:v>
                </c:pt>
                <c:pt idx="329">
                  <c:v>36.72</c:v>
                </c:pt>
                <c:pt idx="330">
                  <c:v>36.735999999999997</c:v>
                </c:pt>
                <c:pt idx="331">
                  <c:v>36.751999999999995</c:v>
                </c:pt>
                <c:pt idx="332">
                  <c:v>36.768000000000001</c:v>
                </c:pt>
                <c:pt idx="333">
                  <c:v>36.783999999999999</c:v>
                </c:pt>
                <c:pt idx="334">
                  <c:v>36.815999999999995</c:v>
                </c:pt>
                <c:pt idx="335">
                  <c:v>36.847999999999999</c:v>
                </c:pt>
                <c:pt idx="336">
                  <c:v>36.863999999999997</c:v>
                </c:pt>
                <c:pt idx="337">
                  <c:v>36.879999999999995</c:v>
                </c:pt>
                <c:pt idx="338">
                  <c:v>36.896000000000001</c:v>
                </c:pt>
                <c:pt idx="339">
                  <c:v>36.927999999999997</c:v>
                </c:pt>
                <c:pt idx="340">
                  <c:v>36.944000000000003</c:v>
                </c:pt>
                <c:pt idx="341">
                  <c:v>36.96</c:v>
                </c:pt>
                <c:pt idx="342">
                  <c:v>36.975999999999999</c:v>
                </c:pt>
                <c:pt idx="343">
                  <c:v>36.991999999999997</c:v>
                </c:pt>
                <c:pt idx="344">
                  <c:v>37.008000000000003</c:v>
                </c:pt>
                <c:pt idx="345">
                  <c:v>37.024000000000001</c:v>
                </c:pt>
                <c:pt idx="346">
                  <c:v>37.04</c:v>
                </c:pt>
                <c:pt idx="347">
                  <c:v>37.055999999999997</c:v>
                </c:pt>
                <c:pt idx="348">
                  <c:v>37.072000000000003</c:v>
                </c:pt>
                <c:pt idx="349">
                  <c:v>37.088000000000001</c:v>
                </c:pt>
                <c:pt idx="350">
                  <c:v>37.103999999999999</c:v>
                </c:pt>
                <c:pt idx="351">
                  <c:v>37.119999999999997</c:v>
                </c:pt>
                <c:pt idx="352">
                  <c:v>37.136000000000003</c:v>
                </c:pt>
                <c:pt idx="353">
                  <c:v>37.152000000000001</c:v>
                </c:pt>
                <c:pt idx="354">
                  <c:v>37.167999999999999</c:v>
                </c:pt>
                <c:pt idx="355">
                  <c:v>37.183999999999997</c:v>
                </c:pt>
                <c:pt idx="356">
                  <c:v>37.200000000000003</c:v>
                </c:pt>
                <c:pt idx="357">
                  <c:v>37.216000000000001</c:v>
                </c:pt>
                <c:pt idx="358">
                  <c:v>37.231999999999999</c:v>
                </c:pt>
                <c:pt idx="359">
                  <c:v>37.247999999999998</c:v>
                </c:pt>
                <c:pt idx="360">
                  <c:v>37.264000000000003</c:v>
                </c:pt>
                <c:pt idx="361">
                  <c:v>37.28</c:v>
                </c:pt>
                <c:pt idx="362">
                  <c:v>37.311999999999998</c:v>
                </c:pt>
                <c:pt idx="363">
                  <c:v>37.328000000000003</c:v>
                </c:pt>
                <c:pt idx="364">
                  <c:v>37.344000000000001</c:v>
                </c:pt>
                <c:pt idx="365">
                  <c:v>37.36</c:v>
                </c:pt>
                <c:pt idx="366">
                  <c:v>37.376000000000005</c:v>
                </c:pt>
                <c:pt idx="367">
                  <c:v>37.392000000000003</c:v>
                </c:pt>
                <c:pt idx="368">
                  <c:v>37.423999999999999</c:v>
                </c:pt>
                <c:pt idx="369">
                  <c:v>37.440000000000005</c:v>
                </c:pt>
                <c:pt idx="370">
                  <c:v>37.456000000000003</c:v>
                </c:pt>
                <c:pt idx="371">
                  <c:v>37.472000000000001</c:v>
                </c:pt>
                <c:pt idx="372">
                  <c:v>37.488</c:v>
                </c:pt>
                <c:pt idx="373">
                  <c:v>37.504000000000005</c:v>
                </c:pt>
                <c:pt idx="374">
                  <c:v>37.520000000000003</c:v>
                </c:pt>
                <c:pt idx="375">
                  <c:v>37.536000000000001</c:v>
                </c:pt>
                <c:pt idx="376">
                  <c:v>37.552</c:v>
                </c:pt>
                <c:pt idx="377">
                  <c:v>37.568000000000005</c:v>
                </c:pt>
                <c:pt idx="378">
                  <c:v>37.584000000000003</c:v>
                </c:pt>
                <c:pt idx="379">
                  <c:v>37.616</c:v>
                </c:pt>
                <c:pt idx="380">
                  <c:v>37.632000000000005</c:v>
                </c:pt>
                <c:pt idx="381">
                  <c:v>37.648000000000003</c:v>
                </c:pt>
                <c:pt idx="382">
                  <c:v>37.664000000000001</c:v>
                </c:pt>
                <c:pt idx="383">
                  <c:v>37.68</c:v>
                </c:pt>
                <c:pt idx="384">
                  <c:v>37.696000000000005</c:v>
                </c:pt>
                <c:pt idx="385">
                  <c:v>37.712000000000003</c:v>
                </c:pt>
                <c:pt idx="386">
                  <c:v>37.728000000000002</c:v>
                </c:pt>
                <c:pt idx="387">
                  <c:v>37.744</c:v>
                </c:pt>
                <c:pt idx="388">
                  <c:v>37.760000000000005</c:v>
                </c:pt>
                <c:pt idx="389">
                  <c:v>37.776000000000003</c:v>
                </c:pt>
                <c:pt idx="390">
                  <c:v>37.808</c:v>
                </c:pt>
                <c:pt idx="391">
                  <c:v>37.824000000000005</c:v>
                </c:pt>
                <c:pt idx="392">
                  <c:v>37.840000000000003</c:v>
                </c:pt>
                <c:pt idx="393">
                  <c:v>37.856000000000002</c:v>
                </c:pt>
                <c:pt idx="394">
                  <c:v>37.872</c:v>
                </c:pt>
                <c:pt idx="395">
                  <c:v>37.887999999999998</c:v>
                </c:pt>
                <c:pt idx="396">
                  <c:v>37.903999999999996</c:v>
                </c:pt>
                <c:pt idx="397">
                  <c:v>37.919999999999995</c:v>
                </c:pt>
                <c:pt idx="398">
                  <c:v>37.936</c:v>
                </c:pt>
                <c:pt idx="399">
                  <c:v>37.967999999999996</c:v>
                </c:pt>
                <c:pt idx="400">
                  <c:v>37.983999999999995</c:v>
                </c:pt>
                <c:pt idx="401">
                  <c:v>38</c:v>
                </c:pt>
                <c:pt idx="402">
                  <c:v>38.015999999999998</c:v>
                </c:pt>
                <c:pt idx="403">
                  <c:v>38.031999999999996</c:v>
                </c:pt>
                <c:pt idx="404">
                  <c:v>38.047999999999995</c:v>
                </c:pt>
                <c:pt idx="405">
                  <c:v>38.064</c:v>
                </c:pt>
                <c:pt idx="406">
                  <c:v>38.08</c:v>
                </c:pt>
                <c:pt idx="407">
                  <c:v>38.111999999999995</c:v>
                </c:pt>
                <c:pt idx="408">
                  <c:v>38.128</c:v>
                </c:pt>
                <c:pt idx="409">
                  <c:v>38.143999999999998</c:v>
                </c:pt>
                <c:pt idx="410">
                  <c:v>38.192</c:v>
                </c:pt>
                <c:pt idx="411">
                  <c:v>38.207999999999998</c:v>
                </c:pt>
                <c:pt idx="412">
                  <c:v>38.239999999999995</c:v>
                </c:pt>
                <c:pt idx="413">
                  <c:v>38.271999999999998</c:v>
                </c:pt>
                <c:pt idx="414">
                  <c:v>38.287999999999997</c:v>
                </c:pt>
                <c:pt idx="415">
                  <c:v>38.303999999999995</c:v>
                </c:pt>
                <c:pt idx="416">
                  <c:v>38.335999999999999</c:v>
                </c:pt>
                <c:pt idx="417">
                  <c:v>38.368000000000002</c:v>
                </c:pt>
                <c:pt idx="418">
                  <c:v>38.432000000000002</c:v>
                </c:pt>
                <c:pt idx="419">
                  <c:v>38.463999999999999</c:v>
                </c:pt>
                <c:pt idx="420">
                  <c:v>38.527999999999999</c:v>
                </c:pt>
                <c:pt idx="421">
                  <c:v>38.591999999999999</c:v>
                </c:pt>
                <c:pt idx="422">
                  <c:v>38.655999999999999</c:v>
                </c:pt>
                <c:pt idx="423">
                  <c:v>38.783999999999999</c:v>
                </c:pt>
                <c:pt idx="424">
                  <c:v>38.911999999999999</c:v>
                </c:pt>
                <c:pt idx="425">
                  <c:v>39.04</c:v>
                </c:pt>
                <c:pt idx="426">
                  <c:v>39.167999999999999</c:v>
                </c:pt>
                <c:pt idx="427">
                  <c:v>39.423999999999999</c:v>
                </c:pt>
                <c:pt idx="428">
                  <c:v>39.68</c:v>
                </c:pt>
                <c:pt idx="429">
                  <c:v>39.808</c:v>
                </c:pt>
                <c:pt idx="430">
                  <c:v>39.872</c:v>
                </c:pt>
                <c:pt idx="431">
                  <c:v>39.936</c:v>
                </c:pt>
                <c:pt idx="432">
                  <c:v>40</c:v>
                </c:pt>
                <c:pt idx="433">
                  <c:v>40.031999999999996</c:v>
                </c:pt>
                <c:pt idx="434">
                  <c:v>40.064</c:v>
                </c:pt>
                <c:pt idx="435">
                  <c:v>40.095999999999997</c:v>
                </c:pt>
                <c:pt idx="436">
                  <c:v>40.128</c:v>
                </c:pt>
                <c:pt idx="437">
                  <c:v>40.192</c:v>
                </c:pt>
                <c:pt idx="438">
                  <c:v>40.223999999999997</c:v>
                </c:pt>
                <c:pt idx="439">
                  <c:v>40.256</c:v>
                </c:pt>
                <c:pt idx="440">
                  <c:v>40.32</c:v>
                </c:pt>
                <c:pt idx="441">
                  <c:v>40.368000000000002</c:v>
                </c:pt>
                <c:pt idx="442">
                  <c:v>40.384</c:v>
                </c:pt>
                <c:pt idx="443">
                  <c:v>40.432000000000002</c:v>
                </c:pt>
                <c:pt idx="444">
                  <c:v>40.448</c:v>
                </c:pt>
                <c:pt idx="445">
                  <c:v>40.463999999999999</c:v>
                </c:pt>
                <c:pt idx="446">
                  <c:v>40.480000000000004</c:v>
                </c:pt>
                <c:pt idx="447">
                  <c:v>40.496000000000002</c:v>
                </c:pt>
                <c:pt idx="448">
                  <c:v>40.512</c:v>
                </c:pt>
                <c:pt idx="449">
                  <c:v>40.527999999999999</c:v>
                </c:pt>
                <c:pt idx="450">
                  <c:v>40.544000000000004</c:v>
                </c:pt>
                <c:pt idx="451">
                  <c:v>40.591999999999999</c:v>
                </c:pt>
                <c:pt idx="452">
                  <c:v>40.608000000000004</c:v>
                </c:pt>
                <c:pt idx="453">
                  <c:v>40.624000000000002</c:v>
                </c:pt>
                <c:pt idx="454">
                  <c:v>40.655999999999999</c:v>
                </c:pt>
                <c:pt idx="455">
                  <c:v>40.672000000000004</c:v>
                </c:pt>
                <c:pt idx="456">
                  <c:v>40.704000000000001</c:v>
                </c:pt>
                <c:pt idx="457">
                  <c:v>40.72</c:v>
                </c:pt>
                <c:pt idx="458">
                  <c:v>40.736000000000004</c:v>
                </c:pt>
                <c:pt idx="459">
                  <c:v>40.752000000000002</c:v>
                </c:pt>
                <c:pt idx="460">
                  <c:v>40.768000000000001</c:v>
                </c:pt>
                <c:pt idx="461">
                  <c:v>40.784000000000006</c:v>
                </c:pt>
                <c:pt idx="462">
                  <c:v>40.800000000000004</c:v>
                </c:pt>
                <c:pt idx="463">
                  <c:v>40.816000000000003</c:v>
                </c:pt>
                <c:pt idx="464">
                  <c:v>40.832000000000001</c:v>
                </c:pt>
                <c:pt idx="465">
                  <c:v>40.848000000000006</c:v>
                </c:pt>
                <c:pt idx="466">
                  <c:v>40.880000000000003</c:v>
                </c:pt>
                <c:pt idx="467">
                  <c:v>40.896000000000001</c:v>
                </c:pt>
                <c:pt idx="468">
                  <c:v>40.912000000000006</c:v>
                </c:pt>
                <c:pt idx="469">
                  <c:v>40.928000000000004</c:v>
                </c:pt>
                <c:pt idx="470">
                  <c:v>40.944000000000003</c:v>
                </c:pt>
                <c:pt idx="471">
                  <c:v>40.96</c:v>
                </c:pt>
                <c:pt idx="472">
                  <c:v>40.975999999999999</c:v>
                </c:pt>
                <c:pt idx="473">
                  <c:v>40.991999999999997</c:v>
                </c:pt>
                <c:pt idx="474">
                  <c:v>41.023999999999994</c:v>
                </c:pt>
                <c:pt idx="475">
                  <c:v>41.04</c:v>
                </c:pt>
                <c:pt idx="476">
                  <c:v>41.055999999999997</c:v>
                </c:pt>
                <c:pt idx="477">
                  <c:v>41.071999999999996</c:v>
                </c:pt>
                <c:pt idx="478">
                  <c:v>41.087999999999994</c:v>
                </c:pt>
                <c:pt idx="479">
                  <c:v>41.103999999999999</c:v>
                </c:pt>
                <c:pt idx="480">
                  <c:v>41.12</c:v>
                </c:pt>
                <c:pt idx="481">
                  <c:v>41.135999999999996</c:v>
                </c:pt>
                <c:pt idx="482">
                  <c:v>41.151999999999994</c:v>
                </c:pt>
                <c:pt idx="483">
                  <c:v>41.167999999999999</c:v>
                </c:pt>
                <c:pt idx="484">
                  <c:v>41.183999999999997</c:v>
                </c:pt>
                <c:pt idx="485">
                  <c:v>41.199999999999996</c:v>
                </c:pt>
                <c:pt idx="486">
                  <c:v>41.216000000000001</c:v>
                </c:pt>
                <c:pt idx="487">
                  <c:v>41.231999999999999</c:v>
                </c:pt>
                <c:pt idx="488">
                  <c:v>41.247999999999998</c:v>
                </c:pt>
                <c:pt idx="489">
                  <c:v>41.263999999999996</c:v>
                </c:pt>
                <c:pt idx="490">
                  <c:v>41.28</c:v>
                </c:pt>
                <c:pt idx="491">
                  <c:v>41.295999999999999</c:v>
                </c:pt>
                <c:pt idx="492">
                  <c:v>41.311999999999998</c:v>
                </c:pt>
                <c:pt idx="493">
                  <c:v>41.327999999999996</c:v>
                </c:pt>
                <c:pt idx="494">
                  <c:v>41.344000000000001</c:v>
                </c:pt>
                <c:pt idx="495">
                  <c:v>41.36</c:v>
                </c:pt>
                <c:pt idx="496">
                  <c:v>41.375999999999998</c:v>
                </c:pt>
                <c:pt idx="497">
                  <c:v>41.391999999999996</c:v>
                </c:pt>
                <c:pt idx="498">
                  <c:v>41.408000000000001</c:v>
                </c:pt>
                <c:pt idx="499">
                  <c:v>41.423999999999999</c:v>
                </c:pt>
                <c:pt idx="500">
                  <c:v>41.44</c:v>
                </c:pt>
                <c:pt idx="501">
                  <c:v>41.455999999999996</c:v>
                </c:pt>
                <c:pt idx="502">
                  <c:v>41.472000000000001</c:v>
                </c:pt>
                <c:pt idx="503">
                  <c:v>41.488</c:v>
                </c:pt>
                <c:pt idx="504">
                  <c:v>41.503999999999998</c:v>
                </c:pt>
                <c:pt idx="505">
                  <c:v>41.536000000000001</c:v>
                </c:pt>
                <c:pt idx="506">
                  <c:v>41.552</c:v>
                </c:pt>
                <c:pt idx="507">
                  <c:v>41.567999999999998</c:v>
                </c:pt>
                <c:pt idx="508">
                  <c:v>41.583999999999996</c:v>
                </c:pt>
                <c:pt idx="509">
                  <c:v>41.6</c:v>
                </c:pt>
                <c:pt idx="510">
                  <c:v>41.616</c:v>
                </c:pt>
                <c:pt idx="511">
                  <c:v>41.631999999999998</c:v>
                </c:pt>
                <c:pt idx="512">
                  <c:v>41.647999999999996</c:v>
                </c:pt>
                <c:pt idx="513">
                  <c:v>41.664000000000001</c:v>
                </c:pt>
                <c:pt idx="514">
                  <c:v>41.68</c:v>
                </c:pt>
                <c:pt idx="515">
                  <c:v>41.695999999999998</c:v>
                </c:pt>
                <c:pt idx="516">
                  <c:v>41.712000000000003</c:v>
                </c:pt>
                <c:pt idx="517">
                  <c:v>41.728000000000002</c:v>
                </c:pt>
                <c:pt idx="518">
                  <c:v>41.744</c:v>
                </c:pt>
                <c:pt idx="519">
                  <c:v>41.776000000000003</c:v>
                </c:pt>
                <c:pt idx="520">
                  <c:v>41.792000000000002</c:v>
                </c:pt>
                <c:pt idx="521">
                  <c:v>41.808</c:v>
                </c:pt>
                <c:pt idx="522">
                  <c:v>41.823999999999998</c:v>
                </c:pt>
                <c:pt idx="523">
                  <c:v>41.84</c:v>
                </c:pt>
                <c:pt idx="524">
                  <c:v>41.856000000000002</c:v>
                </c:pt>
                <c:pt idx="525">
                  <c:v>41.872</c:v>
                </c:pt>
                <c:pt idx="526">
                  <c:v>41.904000000000003</c:v>
                </c:pt>
                <c:pt idx="527">
                  <c:v>41.92</c:v>
                </c:pt>
                <c:pt idx="528">
                  <c:v>41.936</c:v>
                </c:pt>
                <c:pt idx="529">
                  <c:v>41.951999999999998</c:v>
                </c:pt>
                <c:pt idx="530">
                  <c:v>41.968000000000004</c:v>
                </c:pt>
                <c:pt idx="531">
                  <c:v>41.984000000000002</c:v>
                </c:pt>
                <c:pt idx="532">
                  <c:v>42</c:v>
                </c:pt>
                <c:pt idx="533">
                  <c:v>42.015999999999998</c:v>
                </c:pt>
                <c:pt idx="534">
                  <c:v>42.032000000000004</c:v>
                </c:pt>
                <c:pt idx="535">
                  <c:v>42.048000000000002</c:v>
                </c:pt>
                <c:pt idx="536">
                  <c:v>42.064</c:v>
                </c:pt>
                <c:pt idx="537">
                  <c:v>42.096000000000004</c:v>
                </c:pt>
                <c:pt idx="538">
                  <c:v>42.112000000000002</c:v>
                </c:pt>
                <c:pt idx="539">
                  <c:v>42.128</c:v>
                </c:pt>
                <c:pt idx="540">
                  <c:v>42.143999999999998</c:v>
                </c:pt>
                <c:pt idx="541">
                  <c:v>42.176000000000002</c:v>
                </c:pt>
                <c:pt idx="542">
                  <c:v>42.192</c:v>
                </c:pt>
                <c:pt idx="543">
                  <c:v>42.208000000000006</c:v>
                </c:pt>
                <c:pt idx="544">
                  <c:v>42.224000000000004</c:v>
                </c:pt>
                <c:pt idx="545">
                  <c:v>42.24</c:v>
                </c:pt>
                <c:pt idx="546">
                  <c:v>42.256</c:v>
                </c:pt>
                <c:pt idx="547">
                  <c:v>42.272000000000006</c:v>
                </c:pt>
                <c:pt idx="548">
                  <c:v>42.288000000000004</c:v>
                </c:pt>
                <c:pt idx="549">
                  <c:v>42.304000000000002</c:v>
                </c:pt>
                <c:pt idx="550">
                  <c:v>42.32</c:v>
                </c:pt>
                <c:pt idx="551">
                  <c:v>42.336000000000006</c:v>
                </c:pt>
                <c:pt idx="552">
                  <c:v>42.352000000000004</c:v>
                </c:pt>
                <c:pt idx="553">
                  <c:v>42.368000000000002</c:v>
                </c:pt>
                <c:pt idx="554">
                  <c:v>42.384</c:v>
                </c:pt>
                <c:pt idx="555">
                  <c:v>42.400000000000006</c:v>
                </c:pt>
                <c:pt idx="556">
                  <c:v>42.432000000000002</c:v>
                </c:pt>
                <c:pt idx="557">
                  <c:v>42.448</c:v>
                </c:pt>
                <c:pt idx="558">
                  <c:v>42.464000000000006</c:v>
                </c:pt>
                <c:pt idx="559">
                  <c:v>42.512</c:v>
                </c:pt>
                <c:pt idx="560">
                  <c:v>42.527999999999999</c:v>
                </c:pt>
                <c:pt idx="561">
                  <c:v>42.543999999999997</c:v>
                </c:pt>
                <c:pt idx="562">
                  <c:v>42.559999999999995</c:v>
                </c:pt>
                <c:pt idx="563">
                  <c:v>42.575999999999993</c:v>
                </c:pt>
                <c:pt idx="564">
                  <c:v>42.591999999999999</c:v>
                </c:pt>
                <c:pt idx="565">
                  <c:v>42.607999999999997</c:v>
                </c:pt>
                <c:pt idx="566">
                  <c:v>42.623999999999995</c:v>
                </c:pt>
                <c:pt idx="567">
                  <c:v>42.671999999999997</c:v>
                </c:pt>
                <c:pt idx="568">
                  <c:v>42.687999999999995</c:v>
                </c:pt>
                <c:pt idx="569">
                  <c:v>42.704000000000001</c:v>
                </c:pt>
                <c:pt idx="570">
                  <c:v>42.72</c:v>
                </c:pt>
                <c:pt idx="571">
                  <c:v>42.751999999999995</c:v>
                </c:pt>
                <c:pt idx="572">
                  <c:v>42.768000000000001</c:v>
                </c:pt>
                <c:pt idx="573">
                  <c:v>42.8</c:v>
                </c:pt>
                <c:pt idx="574">
                  <c:v>42.815999999999995</c:v>
                </c:pt>
                <c:pt idx="575">
                  <c:v>42.847999999999999</c:v>
                </c:pt>
                <c:pt idx="576">
                  <c:v>42.863999999999997</c:v>
                </c:pt>
                <c:pt idx="577">
                  <c:v>42.896000000000001</c:v>
                </c:pt>
                <c:pt idx="578">
                  <c:v>42.927999999999997</c:v>
                </c:pt>
                <c:pt idx="579">
                  <c:v>42.943999999999996</c:v>
                </c:pt>
                <c:pt idx="580">
                  <c:v>42.975999999999999</c:v>
                </c:pt>
                <c:pt idx="581">
                  <c:v>42.991999999999997</c:v>
                </c:pt>
                <c:pt idx="582">
                  <c:v>43.007999999999996</c:v>
                </c:pt>
                <c:pt idx="583">
                  <c:v>43.04</c:v>
                </c:pt>
                <c:pt idx="584">
                  <c:v>43.055999999999997</c:v>
                </c:pt>
                <c:pt idx="585">
                  <c:v>43.071999999999996</c:v>
                </c:pt>
                <c:pt idx="586">
                  <c:v>43.088000000000001</c:v>
                </c:pt>
                <c:pt idx="587">
                  <c:v>43.103999999999999</c:v>
                </c:pt>
                <c:pt idx="588">
                  <c:v>43.12</c:v>
                </c:pt>
                <c:pt idx="589">
                  <c:v>43.167999999999999</c:v>
                </c:pt>
                <c:pt idx="590">
                  <c:v>43.2</c:v>
                </c:pt>
                <c:pt idx="591">
                  <c:v>43.231999999999999</c:v>
                </c:pt>
                <c:pt idx="592">
                  <c:v>43.264000000000003</c:v>
                </c:pt>
                <c:pt idx="593">
                  <c:v>43.295999999999999</c:v>
                </c:pt>
                <c:pt idx="594">
                  <c:v>43.311999999999998</c:v>
                </c:pt>
                <c:pt idx="595">
                  <c:v>43.328000000000003</c:v>
                </c:pt>
                <c:pt idx="596">
                  <c:v>43.392000000000003</c:v>
                </c:pt>
                <c:pt idx="597">
                  <c:v>43.44</c:v>
                </c:pt>
                <c:pt idx="598">
                  <c:v>43.456000000000003</c:v>
                </c:pt>
                <c:pt idx="599">
                  <c:v>43.488</c:v>
                </c:pt>
                <c:pt idx="600">
                  <c:v>43.503999999999998</c:v>
                </c:pt>
                <c:pt idx="601">
                  <c:v>43.52</c:v>
                </c:pt>
                <c:pt idx="602">
                  <c:v>43.552</c:v>
                </c:pt>
                <c:pt idx="603">
                  <c:v>43.584000000000003</c:v>
                </c:pt>
                <c:pt idx="604">
                  <c:v>43.616</c:v>
                </c:pt>
                <c:pt idx="605">
                  <c:v>43.648000000000003</c:v>
                </c:pt>
                <c:pt idx="606">
                  <c:v>43.68</c:v>
                </c:pt>
                <c:pt idx="607">
                  <c:v>43.744</c:v>
                </c:pt>
                <c:pt idx="608">
                  <c:v>43.760000000000005</c:v>
                </c:pt>
                <c:pt idx="609">
                  <c:v>43.776000000000003</c:v>
                </c:pt>
                <c:pt idx="610">
                  <c:v>43.808</c:v>
                </c:pt>
                <c:pt idx="611">
                  <c:v>43.824000000000005</c:v>
                </c:pt>
                <c:pt idx="612">
                  <c:v>43.84</c:v>
                </c:pt>
                <c:pt idx="613">
                  <c:v>43.872</c:v>
                </c:pt>
                <c:pt idx="614">
                  <c:v>43.888000000000005</c:v>
                </c:pt>
                <c:pt idx="615">
                  <c:v>43.904000000000003</c:v>
                </c:pt>
                <c:pt idx="616">
                  <c:v>43.952000000000005</c:v>
                </c:pt>
                <c:pt idx="617">
                  <c:v>43.968000000000004</c:v>
                </c:pt>
                <c:pt idx="618">
                  <c:v>44</c:v>
                </c:pt>
                <c:pt idx="619">
                  <c:v>44.032000000000004</c:v>
                </c:pt>
                <c:pt idx="620">
                  <c:v>44.064</c:v>
                </c:pt>
                <c:pt idx="621">
                  <c:v>44.095999999999997</c:v>
                </c:pt>
                <c:pt idx="622">
                  <c:v>44.16</c:v>
                </c:pt>
                <c:pt idx="623">
                  <c:v>44.192</c:v>
                </c:pt>
                <c:pt idx="624">
                  <c:v>44.223999999999997</c:v>
                </c:pt>
                <c:pt idx="625">
                  <c:v>44.287999999999997</c:v>
                </c:pt>
                <c:pt idx="626">
                  <c:v>44.351999999999997</c:v>
                </c:pt>
                <c:pt idx="627">
                  <c:v>44.384</c:v>
                </c:pt>
                <c:pt idx="628">
                  <c:v>44.448</c:v>
                </c:pt>
                <c:pt idx="629">
                  <c:v>44.512</c:v>
                </c:pt>
                <c:pt idx="630">
                  <c:v>44.543999999999997</c:v>
                </c:pt>
                <c:pt idx="631">
                  <c:v>44.64</c:v>
                </c:pt>
                <c:pt idx="632">
                  <c:v>44.671999999999997</c:v>
                </c:pt>
                <c:pt idx="633">
                  <c:v>44.735999999999997</c:v>
                </c:pt>
                <c:pt idx="634">
                  <c:v>44.8</c:v>
                </c:pt>
                <c:pt idx="635">
                  <c:v>44.863999999999997</c:v>
                </c:pt>
                <c:pt idx="636">
                  <c:v>44.927999999999997</c:v>
                </c:pt>
                <c:pt idx="637">
                  <c:v>44.991999999999997</c:v>
                </c:pt>
                <c:pt idx="638">
                  <c:v>45.056000000000004</c:v>
                </c:pt>
                <c:pt idx="639">
                  <c:v>45.120000000000005</c:v>
                </c:pt>
                <c:pt idx="640">
                  <c:v>45.216000000000001</c:v>
                </c:pt>
                <c:pt idx="641">
                  <c:v>45.28</c:v>
                </c:pt>
                <c:pt idx="642">
                  <c:v>45.312000000000005</c:v>
                </c:pt>
                <c:pt idx="643">
                  <c:v>45.344000000000001</c:v>
                </c:pt>
                <c:pt idx="644">
                  <c:v>45.36</c:v>
                </c:pt>
                <c:pt idx="645">
                  <c:v>45.376000000000005</c:v>
                </c:pt>
                <c:pt idx="646">
                  <c:v>45.408000000000001</c:v>
                </c:pt>
                <c:pt idx="647">
                  <c:v>45.472000000000001</c:v>
                </c:pt>
                <c:pt idx="648">
                  <c:v>45.504000000000005</c:v>
                </c:pt>
                <c:pt idx="649">
                  <c:v>45.536000000000001</c:v>
                </c:pt>
                <c:pt idx="650">
                  <c:v>45.568000000000005</c:v>
                </c:pt>
                <c:pt idx="651">
                  <c:v>45.6</c:v>
                </c:pt>
                <c:pt idx="652">
                  <c:v>45.631999999999998</c:v>
                </c:pt>
                <c:pt idx="653">
                  <c:v>45.663999999999994</c:v>
                </c:pt>
                <c:pt idx="654">
                  <c:v>45.695999999999998</c:v>
                </c:pt>
                <c:pt idx="655">
                  <c:v>45.744</c:v>
                </c:pt>
                <c:pt idx="656">
                  <c:v>45.76</c:v>
                </c:pt>
                <c:pt idx="657">
                  <c:v>45.791999999999994</c:v>
                </c:pt>
                <c:pt idx="658">
                  <c:v>45.823999999999998</c:v>
                </c:pt>
                <c:pt idx="659">
                  <c:v>45.839999999999996</c:v>
                </c:pt>
                <c:pt idx="660">
                  <c:v>45.855999999999995</c:v>
                </c:pt>
                <c:pt idx="661">
                  <c:v>45.887999999999998</c:v>
                </c:pt>
                <c:pt idx="662">
                  <c:v>45.919999999999995</c:v>
                </c:pt>
                <c:pt idx="663">
                  <c:v>45.951999999999998</c:v>
                </c:pt>
                <c:pt idx="664">
                  <c:v>46</c:v>
                </c:pt>
                <c:pt idx="665">
                  <c:v>46.015999999999998</c:v>
                </c:pt>
                <c:pt idx="666">
                  <c:v>46.048000000000002</c:v>
                </c:pt>
                <c:pt idx="667">
                  <c:v>46.112000000000002</c:v>
                </c:pt>
                <c:pt idx="668">
                  <c:v>46.176000000000002</c:v>
                </c:pt>
                <c:pt idx="669">
                  <c:v>46.207999999999998</c:v>
                </c:pt>
                <c:pt idx="670">
                  <c:v>46.24</c:v>
                </c:pt>
                <c:pt idx="671">
                  <c:v>46.271999999999998</c:v>
                </c:pt>
                <c:pt idx="672">
                  <c:v>46.335999999999999</c:v>
                </c:pt>
                <c:pt idx="673">
                  <c:v>46.432000000000002</c:v>
                </c:pt>
                <c:pt idx="674">
                  <c:v>46.463999999999999</c:v>
                </c:pt>
                <c:pt idx="675">
                  <c:v>46.527999999999999</c:v>
                </c:pt>
                <c:pt idx="676">
                  <c:v>46.591999999999999</c:v>
                </c:pt>
                <c:pt idx="677">
                  <c:v>46.624000000000002</c:v>
                </c:pt>
                <c:pt idx="678">
                  <c:v>46.688000000000002</c:v>
                </c:pt>
                <c:pt idx="679">
                  <c:v>46.72</c:v>
                </c:pt>
                <c:pt idx="680">
                  <c:v>46.752000000000002</c:v>
                </c:pt>
                <c:pt idx="681">
                  <c:v>46.783999999999999</c:v>
                </c:pt>
                <c:pt idx="682">
                  <c:v>46.816000000000003</c:v>
                </c:pt>
                <c:pt idx="683">
                  <c:v>46.847999999999999</c:v>
                </c:pt>
                <c:pt idx="684">
                  <c:v>46.911999999999999</c:v>
                </c:pt>
                <c:pt idx="685">
                  <c:v>46.976000000000006</c:v>
                </c:pt>
                <c:pt idx="686">
                  <c:v>47.008000000000003</c:v>
                </c:pt>
                <c:pt idx="687">
                  <c:v>47.040000000000006</c:v>
                </c:pt>
                <c:pt idx="688">
                  <c:v>47.072000000000003</c:v>
                </c:pt>
                <c:pt idx="689">
                  <c:v>47.104000000000006</c:v>
                </c:pt>
                <c:pt idx="690">
                  <c:v>47.136000000000003</c:v>
                </c:pt>
                <c:pt idx="691">
                  <c:v>47.167999999999999</c:v>
                </c:pt>
                <c:pt idx="692">
                  <c:v>47.199999999999996</c:v>
                </c:pt>
                <c:pt idx="693">
                  <c:v>47.231999999999999</c:v>
                </c:pt>
                <c:pt idx="694">
                  <c:v>47.263999999999996</c:v>
                </c:pt>
                <c:pt idx="695">
                  <c:v>47.295999999999999</c:v>
                </c:pt>
                <c:pt idx="696">
                  <c:v>47.327999999999996</c:v>
                </c:pt>
                <c:pt idx="697">
                  <c:v>47.36</c:v>
                </c:pt>
                <c:pt idx="698">
                  <c:v>47.391999999999996</c:v>
                </c:pt>
                <c:pt idx="699">
                  <c:v>47.423999999999999</c:v>
                </c:pt>
                <c:pt idx="700">
                  <c:v>47.455999999999996</c:v>
                </c:pt>
                <c:pt idx="701">
                  <c:v>47.519999999999996</c:v>
                </c:pt>
                <c:pt idx="702">
                  <c:v>47.552</c:v>
                </c:pt>
                <c:pt idx="703">
                  <c:v>47.616</c:v>
                </c:pt>
                <c:pt idx="704">
                  <c:v>47.647999999999996</c:v>
                </c:pt>
                <c:pt idx="705">
                  <c:v>47.711999999999996</c:v>
                </c:pt>
                <c:pt idx="706">
                  <c:v>47.744</c:v>
                </c:pt>
                <c:pt idx="707">
                  <c:v>47.775999999999996</c:v>
                </c:pt>
                <c:pt idx="708">
                  <c:v>47.792000000000002</c:v>
                </c:pt>
                <c:pt idx="709">
                  <c:v>47.808</c:v>
                </c:pt>
                <c:pt idx="710">
                  <c:v>47.839999999999996</c:v>
                </c:pt>
                <c:pt idx="711">
                  <c:v>47.872</c:v>
                </c:pt>
                <c:pt idx="712">
                  <c:v>47.936</c:v>
                </c:pt>
                <c:pt idx="713">
                  <c:v>47.968000000000004</c:v>
                </c:pt>
                <c:pt idx="714">
                  <c:v>48.032000000000004</c:v>
                </c:pt>
                <c:pt idx="715">
                  <c:v>48.064</c:v>
                </c:pt>
                <c:pt idx="716">
                  <c:v>48.192</c:v>
                </c:pt>
                <c:pt idx="717">
                  <c:v>48.224000000000004</c:v>
                </c:pt>
                <c:pt idx="718">
                  <c:v>48.32</c:v>
                </c:pt>
                <c:pt idx="719">
                  <c:v>48.352000000000004</c:v>
                </c:pt>
                <c:pt idx="720">
                  <c:v>48.384</c:v>
                </c:pt>
                <c:pt idx="721">
                  <c:v>48.480000000000004</c:v>
                </c:pt>
                <c:pt idx="722">
                  <c:v>48.512</c:v>
                </c:pt>
                <c:pt idx="723">
                  <c:v>48.704000000000001</c:v>
                </c:pt>
                <c:pt idx="724">
                  <c:v>48.735999999999997</c:v>
                </c:pt>
                <c:pt idx="725">
                  <c:v>48.767999999999994</c:v>
                </c:pt>
                <c:pt idx="726">
                  <c:v>48.831999999999994</c:v>
                </c:pt>
                <c:pt idx="727">
                  <c:v>48.896000000000001</c:v>
                </c:pt>
                <c:pt idx="728">
                  <c:v>48.96</c:v>
                </c:pt>
                <c:pt idx="729">
                  <c:v>48.991999999999997</c:v>
                </c:pt>
                <c:pt idx="730">
                  <c:v>49.024000000000001</c:v>
                </c:pt>
                <c:pt idx="731">
                  <c:v>49.12</c:v>
                </c:pt>
                <c:pt idx="732">
                  <c:v>49.152000000000001</c:v>
                </c:pt>
                <c:pt idx="733">
                  <c:v>49.28</c:v>
                </c:pt>
                <c:pt idx="734">
                  <c:v>49.408000000000001</c:v>
                </c:pt>
                <c:pt idx="735">
                  <c:v>49.664000000000001</c:v>
                </c:pt>
                <c:pt idx="736">
                  <c:v>49.92</c:v>
                </c:pt>
                <c:pt idx="737">
                  <c:v>50.176000000000002</c:v>
                </c:pt>
                <c:pt idx="738">
                  <c:v>50.431999999999995</c:v>
                </c:pt>
                <c:pt idx="739">
                  <c:v>50.687999999999995</c:v>
                </c:pt>
                <c:pt idx="740">
                  <c:v>50.816000000000003</c:v>
                </c:pt>
                <c:pt idx="741">
                  <c:v>51.072000000000003</c:v>
                </c:pt>
                <c:pt idx="742">
                  <c:v>51.103999999999999</c:v>
                </c:pt>
                <c:pt idx="743">
                  <c:v>51.136000000000003</c:v>
                </c:pt>
                <c:pt idx="744">
                  <c:v>51.167999999999999</c:v>
                </c:pt>
                <c:pt idx="745">
                  <c:v>51.231999999999999</c:v>
                </c:pt>
                <c:pt idx="746">
                  <c:v>51.264000000000003</c:v>
                </c:pt>
                <c:pt idx="747">
                  <c:v>51.36</c:v>
                </c:pt>
                <c:pt idx="748">
                  <c:v>51.392000000000003</c:v>
                </c:pt>
                <c:pt idx="749">
                  <c:v>51.423999999999999</c:v>
                </c:pt>
                <c:pt idx="750">
                  <c:v>51.488</c:v>
                </c:pt>
                <c:pt idx="751">
                  <c:v>51.52</c:v>
                </c:pt>
                <c:pt idx="752">
                  <c:v>51.552</c:v>
                </c:pt>
                <c:pt idx="753">
                  <c:v>51.584000000000003</c:v>
                </c:pt>
                <c:pt idx="754">
                  <c:v>51.616</c:v>
                </c:pt>
                <c:pt idx="755">
                  <c:v>51.648000000000003</c:v>
                </c:pt>
                <c:pt idx="756">
                  <c:v>51.68</c:v>
                </c:pt>
                <c:pt idx="757">
                  <c:v>51.744</c:v>
                </c:pt>
                <c:pt idx="758">
                  <c:v>51.776000000000003</c:v>
                </c:pt>
                <c:pt idx="759">
                  <c:v>51.808</c:v>
                </c:pt>
                <c:pt idx="760">
                  <c:v>51.839999999999996</c:v>
                </c:pt>
                <c:pt idx="761">
                  <c:v>51.872</c:v>
                </c:pt>
                <c:pt idx="762">
                  <c:v>51.936</c:v>
                </c:pt>
                <c:pt idx="763">
                  <c:v>51.967999999999996</c:v>
                </c:pt>
                <c:pt idx="764">
                  <c:v>52</c:v>
                </c:pt>
                <c:pt idx="765">
                  <c:v>52.031999999999996</c:v>
                </c:pt>
                <c:pt idx="766">
                  <c:v>52.064</c:v>
                </c:pt>
                <c:pt idx="767">
                  <c:v>52.095999999999997</c:v>
                </c:pt>
                <c:pt idx="768">
                  <c:v>52.128</c:v>
                </c:pt>
                <c:pt idx="769">
                  <c:v>52.143999999999998</c:v>
                </c:pt>
                <c:pt idx="770">
                  <c:v>52.16</c:v>
                </c:pt>
                <c:pt idx="771">
                  <c:v>52.192</c:v>
                </c:pt>
                <c:pt idx="772">
                  <c:v>52.207999999999998</c:v>
                </c:pt>
                <c:pt idx="773">
                  <c:v>52.223999999999997</c:v>
                </c:pt>
                <c:pt idx="774">
                  <c:v>52.271999999999998</c:v>
                </c:pt>
                <c:pt idx="775">
                  <c:v>52.287999999999997</c:v>
                </c:pt>
                <c:pt idx="776">
                  <c:v>52.32</c:v>
                </c:pt>
                <c:pt idx="777">
                  <c:v>52.335999999999999</c:v>
                </c:pt>
                <c:pt idx="778">
                  <c:v>52.351999999999997</c:v>
                </c:pt>
                <c:pt idx="779">
                  <c:v>52.4</c:v>
                </c:pt>
                <c:pt idx="780">
                  <c:v>52.415999999999997</c:v>
                </c:pt>
                <c:pt idx="781">
                  <c:v>52.448</c:v>
                </c:pt>
                <c:pt idx="782">
                  <c:v>52.48</c:v>
                </c:pt>
                <c:pt idx="783">
                  <c:v>52.543999999999997</c:v>
                </c:pt>
                <c:pt idx="784">
                  <c:v>52.576000000000001</c:v>
                </c:pt>
                <c:pt idx="785">
                  <c:v>52.591999999999999</c:v>
                </c:pt>
                <c:pt idx="786">
                  <c:v>52.607999999999997</c:v>
                </c:pt>
                <c:pt idx="787">
                  <c:v>52.64</c:v>
                </c:pt>
                <c:pt idx="788">
                  <c:v>52.671999999999997</c:v>
                </c:pt>
                <c:pt idx="789">
                  <c:v>52.752000000000002</c:v>
                </c:pt>
                <c:pt idx="790">
                  <c:v>52.832000000000001</c:v>
                </c:pt>
                <c:pt idx="791">
                  <c:v>52.896000000000001</c:v>
                </c:pt>
                <c:pt idx="792">
                  <c:v>52.928000000000004</c:v>
                </c:pt>
                <c:pt idx="793">
                  <c:v>52.992000000000004</c:v>
                </c:pt>
                <c:pt idx="794">
                  <c:v>53.120000000000005</c:v>
                </c:pt>
                <c:pt idx="795">
                  <c:v>53.184000000000005</c:v>
                </c:pt>
                <c:pt idx="796">
                  <c:v>53.248000000000005</c:v>
                </c:pt>
                <c:pt idx="797">
                  <c:v>53.312000000000005</c:v>
                </c:pt>
                <c:pt idx="798">
                  <c:v>53.344000000000001</c:v>
                </c:pt>
                <c:pt idx="799">
                  <c:v>53.375999999999998</c:v>
                </c:pt>
                <c:pt idx="800">
                  <c:v>53.407999999999994</c:v>
                </c:pt>
                <c:pt idx="801">
                  <c:v>53.503999999999998</c:v>
                </c:pt>
                <c:pt idx="802">
                  <c:v>53.535999999999994</c:v>
                </c:pt>
                <c:pt idx="803">
                  <c:v>53.567999999999998</c:v>
                </c:pt>
                <c:pt idx="804">
                  <c:v>53.599999999999994</c:v>
                </c:pt>
                <c:pt idx="805">
                  <c:v>53.631999999999998</c:v>
                </c:pt>
                <c:pt idx="806">
                  <c:v>53.664000000000001</c:v>
                </c:pt>
                <c:pt idx="807">
                  <c:v>53.695999999999998</c:v>
                </c:pt>
                <c:pt idx="808">
                  <c:v>53.76</c:v>
                </c:pt>
                <c:pt idx="809">
                  <c:v>53.792000000000002</c:v>
                </c:pt>
                <c:pt idx="810">
                  <c:v>53.823999999999998</c:v>
                </c:pt>
                <c:pt idx="811">
                  <c:v>53.856000000000002</c:v>
                </c:pt>
                <c:pt idx="812">
                  <c:v>53.887999999999998</c:v>
                </c:pt>
                <c:pt idx="813">
                  <c:v>53.92</c:v>
                </c:pt>
                <c:pt idx="814">
                  <c:v>53.951999999999998</c:v>
                </c:pt>
                <c:pt idx="815">
                  <c:v>53.984000000000002</c:v>
                </c:pt>
                <c:pt idx="816">
                  <c:v>54.015999999999998</c:v>
                </c:pt>
                <c:pt idx="817">
                  <c:v>54.048000000000002</c:v>
                </c:pt>
                <c:pt idx="818">
                  <c:v>54.064</c:v>
                </c:pt>
                <c:pt idx="819">
                  <c:v>54.08</c:v>
                </c:pt>
                <c:pt idx="820">
                  <c:v>54.112000000000002</c:v>
                </c:pt>
                <c:pt idx="821">
                  <c:v>54.143999999999998</c:v>
                </c:pt>
                <c:pt idx="822">
                  <c:v>54.207999999999998</c:v>
                </c:pt>
                <c:pt idx="823">
                  <c:v>54.24</c:v>
                </c:pt>
                <c:pt idx="824">
                  <c:v>54.304000000000002</c:v>
                </c:pt>
                <c:pt idx="825">
                  <c:v>54.335999999999999</c:v>
                </c:pt>
                <c:pt idx="826">
                  <c:v>54.368000000000002</c:v>
                </c:pt>
                <c:pt idx="827">
                  <c:v>54.4</c:v>
                </c:pt>
                <c:pt idx="828">
                  <c:v>54.463999999999999</c:v>
                </c:pt>
                <c:pt idx="829">
                  <c:v>54.527999999999999</c:v>
                </c:pt>
                <c:pt idx="830">
                  <c:v>54.56</c:v>
                </c:pt>
                <c:pt idx="831">
                  <c:v>54.591999999999999</c:v>
                </c:pt>
                <c:pt idx="832">
                  <c:v>54.624000000000002</c:v>
                </c:pt>
                <c:pt idx="833">
                  <c:v>54.688000000000002</c:v>
                </c:pt>
                <c:pt idx="834">
                  <c:v>54.720000000000006</c:v>
                </c:pt>
                <c:pt idx="835">
                  <c:v>54.752000000000002</c:v>
                </c:pt>
                <c:pt idx="836">
                  <c:v>54.784000000000006</c:v>
                </c:pt>
                <c:pt idx="837">
                  <c:v>54.847999999999999</c:v>
                </c:pt>
                <c:pt idx="838">
                  <c:v>54.943999999999996</c:v>
                </c:pt>
                <c:pt idx="839">
                  <c:v>54.975999999999999</c:v>
                </c:pt>
                <c:pt idx="840">
                  <c:v>55.103999999999999</c:v>
                </c:pt>
                <c:pt idx="841">
                  <c:v>55.135999999999996</c:v>
                </c:pt>
                <c:pt idx="842">
                  <c:v>55.167999999999999</c:v>
                </c:pt>
                <c:pt idx="843">
                  <c:v>55.199999999999996</c:v>
                </c:pt>
                <c:pt idx="844">
                  <c:v>55.295999999999999</c:v>
                </c:pt>
                <c:pt idx="845">
                  <c:v>55.327999999999996</c:v>
                </c:pt>
                <c:pt idx="846">
                  <c:v>55.36</c:v>
                </c:pt>
                <c:pt idx="847">
                  <c:v>55.423999999999999</c:v>
                </c:pt>
                <c:pt idx="848">
                  <c:v>55.488</c:v>
                </c:pt>
                <c:pt idx="849">
                  <c:v>55.552</c:v>
                </c:pt>
                <c:pt idx="850">
                  <c:v>55.616</c:v>
                </c:pt>
                <c:pt idx="851">
                  <c:v>55.68</c:v>
                </c:pt>
                <c:pt idx="852">
                  <c:v>55.744</c:v>
                </c:pt>
                <c:pt idx="853">
                  <c:v>55.808</c:v>
                </c:pt>
                <c:pt idx="854">
                  <c:v>55.872</c:v>
                </c:pt>
                <c:pt idx="855">
                  <c:v>55.936</c:v>
                </c:pt>
                <c:pt idx="856">
                  <c:v>56.064</c:v>
                </c:pt>
                <c:pt idx="857">
                  <c:v>56.160000000000004</c:v>
                </c:pt>
                <c:pt idx="858">
                  <c:v>56.192</c:v>
                </c:pt>
                <c:pt idx="859">
                  <c:v>56.224000000000004</c:v>
                </c:pt>
                <c:pt idx="860">
                  <c:v>56.256</c:v>
                </c:pt>
                <c:pt idx="861">
                  <c:v>56.288000000000004</c:v>
                </c:pt>
                <c:pt idx="862">
                  <c:v>56.32</c:v>
                </c:pt>
                <c:pt idx="863">
                  <c:v>56.352000000000004</c:v>
                </c:pt>
                <c:pt idx="864">
                  <c:v>56.384</c:v>
                </c:pt>
                <c:pt idx="865">
                  <c:v>56.416000000000004</c:v>
                </c:pt>
                <c:pt idx="866">
                  <c:v>56.448</c:v>
                </c:pt>
                <c:pt idx="867">
                  <c:v>56.48</c:v>
                </c:pt>
                <c:pt idx="868">
                  <c:v>56.511999999999993</c:v>
                </c:pt>
                <c:pt idx="869">
                  <c:v>56.543999999999997</c:v>
                </c:pt>
                <c:pt idx="870">
                  <c:v>56.576000000000001</c:v>
                </c:pt>
                <c:pt idx="871">
                  <c:v>56.607999999999997</c:v>
                </c:pt>
                <c:pt idx="872">
                  <c:v>56.64</c:v>
                </c:pt>
                <c:pt idx="873">
                  <c:v>56.671999999999997</c:v>
                </c:pt>
                <c:pt idx="874">
                  <c:v>56.704000000000001</c:v>
                </c:pt>
                <c:pt idx="875">
                  <c:v>56.735999999999997</c:v>
                </c:pt>
                <c:pt idx="876">
                  <c:v>56.768000000000001</c:v>
                </c:pt>
                <c:pt idx="877">
                  <c:v>56.832000000000001</c:v>
                </c:pt>
                <c:pt idx="878">
                  <c:v>56.863999999999997</c:v>
                </c:pt>
                <c:pt idx="879">
                  <c:v>56.896000000000001</c:v>
                </c:pt>
                <c:pt idx="880">
                  <c:v>56.96</c:v>
                </c:pt>
                <c:pt idx="881">
                  <c:v>56.991999999999997</c:v>
                </c:pt>
                <c:pt idx="882">
                  <c:v>57.024000000000001</c:v>
                </c:pt>
                <c:pt idx="883">
                  <c:v>57.088000000000001</c:v>
                </c:pt>
                <c:pt idx="884">
                  <c:v>57.12</c:v>
                </c:pt>
                <c:pt idx="885">
                  <c:v>57.152000000000001</c:v>
                </c:pt>
                <c:pt idx="886">
                  <c:v>57.183999999999997</c:v>
                </c:pt>
                <c:pt idx="887">
                  <c:v>57.216000000000001</c:v>
                </c:pt>
                <c:pt idx="888">
                  <c:v>57.247999999999998</c:v>
                </c:pt>
                <c:pt idx="889">
                  <c:v>57.344000000000001</c:v>
                </c:pt>
                <c:pt idx="890">
                  <c:v>57.375999999999998</c:v>
                </c:pt>
                <c:pt idx="891">
                  <c:v>57.408000000000001</c:v>
                </c:pt>
                <c:pt idx="892">
                  <c:v>57.44</c:v>
                </c:pt>
                <c:pt idx="893">
                  <c:v>57.472000000000001</c:v>
                </c:pt>
                <c:pt idx="894">
                  <c:v>57.504000000000005</c:v>
                </c:pt>
                <c:pt idx="895">
                  <c:v>57.536000000000001</c:v>
                </c:pt>
                <c:pt idx="896">
                  <c:v>57.568000000000005</c:v>
                </c:pt>
                <c:pt idx="897">
                  <c:v>57.6</c:v>
                </c:pt>
                <c:pt idx="898">
                  <c:v>57.632000000000005</c:v>
                </c:pt>
                <c:pt idx="899">
                  <c:v>57.664000000000001</c:v>
                </c:pt>
                <c:pt idx="900">
                  <c:v>57.696000000000005</c:v>
                </c:pt>
                <c:pt idx="901">
                  <c:v>57.728000000000002</c:v>
                </c:pt>
                <c:pt idx="902">
                  <c:v>57.760000000000005</c:v>
                </c:pt>
                <c:pt idx="903">
                  <c:v>57.792000000000002</c:v>
                </c:pt>
                <c:pt idx="904">
                  <c:v>57.824000000000005</c:v>
                </c:pt>
                <c:pt idx="905">
                  <c:v>57.856000000000002</c:v>
                </c:pt>
                <c:pt idx="906">
                  <c:v>57.888000000000005</c:v>
                </c:pt>
                <c:pt idx="907">
                  <c:v>57.92</c:v>
                </c:pt>
                <c:pt idx="908">
                  <c:v>57.951999999999998</c:v>
                </c:pt>
                <c:pt idx="909">
                  <c:v>57.984000000000002</c:v>
                </c:pt>
                <c:pt idx="910">
                  <c:v>58.015999999999998</c:v>
                </c:pt>
                <c:pt idx="911">
                  <c:v>58.111999999999995</c:v>
                </c:pt>
                <c:pt idx="912">
                  <c:v>58.143999999999998</c:v>
                </c:pt>
                <c:pt idx="913">
                  <c:v>58.175999999999995</c:v>
                </c:pt>
                <c:pt idx="914">
                  <c:v>58.207999999999998</c:v>
                </c:pt>
                <c:pt idx="915">
                  <c:v>58.239999999999995</c:v>
                </c:pt>
                <c:pt idx="916">
                  <c:v>58.271999999999998</c:v>
                </c:pt>
                <c:pt idx="917">
                  <c:v>58.303999999999995</c:v>
                </c:pt>
                <c:pt idx="918">
                  <c:v>58.335999999999999</c:v>
                </c:pt>
                <c:pt idx="919">
                  <c:v>58.4</c:v>
                </c:pt>
                <c:pt idx="920">
                  <c:v>58.431999999999995</c:v>
                </c:pt>
                <c:pt idx="921">
                  <c:v>58.527999999999999</c:v>
                </c:pt>
                <c:pt idx="922">
                  <c:v>58.56</c:v>
                </c:pt>
                <c:pt idx="923">
                  <c:v>58.591999999999999</c:v>
                </c:pt>
                <c:pt idx="924">
                  <c:v>58.688000000000002</c:v>
                </c:pt>
                <c:pt idx="925">
                  <c:v>58.72</c:v>
                </c:pt>
                <c:pt idx="926">
                  <c:v>58.752000000000002</c:v>
                </c:pt>
                <c:pt idx="927">
                  <c:v>58.816000000000003</c:v>
                </c:pt>
                <c:pt idx="928">
                  <c:v>58.847999999999999</c:v>
                </c:pt>
                <c:pt idx="929">
                  <c:v>58.88</c:v>
                </c:pt>
                <c:pt idx="930">
                  <c:v>58.944000000000003</c:v>
                </c:pt>
                <c:pt idx="931">
                  <c:v>59.008000000000003</c:v>
                </c:pt>
                <c:pt idx="932">
                  <c:v>59.136000000000003</c:v>
                </c:pt>
                <c:pt idx="933">
                  <c:v>59.2</c:v>
                </c:pt>
                <c:pt idx="934">
                  <c:v>59.264000000000003</c:v>
                </c:pt>
                <c:pt idx="935">
                  <c:v>59.392000000000003</c:v>
                </c:pt>
                <c:pt idx="936">
                  <c:v>59.456000000000003</c:v>
                </c:pt>
                <c:pt idx="937">
                  <c:v>59.52</c:v>
                </c:pt>
                <c:pt idx="938">
                  <c:v>59.583999999999996</c:v>
                </c:pt>
                <c:pt idx="939">
                  <c:v>59.615999999999993</c:v>
                </c:pt>
                <c:pt idx="940">
                  <c:v>59.648000000000003</c:v>
                </c:pt>
                <c:pt idx="941">
                  <c:v>59.711999999999996</c:v>
                </c:pt>
                <c:pt idx="942">
                  <c:v>59.743999999999993</c:v>
                </c:pt>
                <c:pt idx="943">
                  <c:v>59.776000000000003</c:v>
                </c:pt>
                <c:pt idx="944">
                  <c:v>59.904000000000003</c:v>
                </c:pt>
                <c:pt idx="945">
                  <c:v>59.967999999999996</c:v>
                </c:pt>
                <c:pt idx="946">
                  <c:v>60.032000000000004</c:v>
                </c:pt>
                <c:pt idx="947">
                  <c:v>60.160000000000004</c:v>
                </c:pt>
                <c:pt idx="948">
                  <c:v>60.416000000000004</c:v>
                </c:pt>
                <c:pt idx="949">
                  <c:v>60.672000000000004</c:v>
                </c:pt>
                <c:pt idx="950">
                  <c:v>60.928000000000004</c:v>
                </c:pt>
                <c:pt idx="951">
                  <c:v>61.055999999999997</c:v>
                </c:pt>
                <c:pt idx="952">
                  <c:v>61.183999999999997</c:v>
                </c:pt>
                <c:pt idx="953">
                  <c:v>61.24799999999999</c:v>
                </c:pt>
                <c:pt idx="954">
                  <c:v>61.311999999999998</c:v>
                </c:pt>
                <c:pt idx="955">
                  <c:v>61.44</c:v>
                </c:pt>
                <c:pt idx="956">
                  <c:v>61.695999999999998</c:v>
                </c:pt>
                <c:pt idx="957">
                  <c:v>61.888000000000005</c:v>
                </c:pt>
                <c:pt idx="958">
                  <c:v>62.08</c:v>
                </c:pt>
                <c:pt idx="959">
                  <c:v>62.207999999999998</c:v>
                </c:pt>
                <c:pt idx="960">
                  <c:v>62.463999999999999</c:v>
                </c:pt>
                <c:pt idx="961">
                  <c:v>62.719999999999992</c:v>
                </c:pt>
                <c:pt idx="962">
                  <c:v>62.847999999999992</c:v>
                </c:pt>
                <c:pt idx="963">
                  <c:v>62.975999999999992</c:v>
                </c:pt>
                <c:pt idx="964">
                  <c:v>63.103999999999992</c:v>
                </c:pt>
                <c:pt idx="965">
                  <c:v>63.360000000000007</c:v>
                </c:pt>
                <c:pt idx="966">
                  <c:v>63.488000000000007</c:v>
                </c:pt>
                <c:pt idx="967">
                  <c:v>64.128</c:v>
                </c:pt>
                <c:pt idx="968">
                  <c:v>64.256</c:v>
                </c:pt>
                <c:pt idx="969">
                  <c:v>64.512</c:v>
                </c:pt>
                <c:pt idx="970">
                  <c:v>64.575999999999993</c:v>
                </c:pt>
                <c:pt idx="971">
                  <c:v>64.64</c:v>
                </c:pt>
                <c:pt idx="972">
                  <c:v>64.703999999999994</c:v>
                </c:pt>
                <c:pt idx="973">
                  <c:v>64.768000000000001</c:v>
                </c:pt>
                <c:pt idx="974">
                  <c:v>64.831999999999994</c:v>
                </c:pt>
                <c:pt idx="975">
                  <c:v>64.896000000000001</c:v>
                </c:pt>
                <c:pt idx="976">
                  <c:v>65.024000000000001</c:v>
                </c:pt>
                <c:pt idx="977">
                  <c:v>65.152000000000001</c:v>
                </c:pt>
                <c:pt idx="978">
                  <c:v>65.28</c:v>
                </c:pt>
                <c:pt idx="979">
                  <c:v>65.792000000000002</c:v>
                </c:pt>
                <c:pt idx="980">
                  <c:v>66.048000000000002</c:v>
                </c:pt>
                <c:pt idx="981">
                  <c:v>66.176000000000002</c:v>
                </c:pt>
                <c:pt idx="982">
                  <c:v>66.304000000000002</c:v>
                </c:pt>
                <c:pt idx="983">
                  <c:v>66.559999999999988</c:v>
                </c:pt>
                <c:pt idx="984">
                  <c:v>66.943999999999988</c:v>
                </c:pt>
                <c:pt idx="985">
                  <c:v>67.072000000000003</c:v>
                </c:pt>
                <c:pt idx="986">
                  <c:v>67.328000000000003</c:v>
                </c:pt>
                <c:pt idx="987">
                  <c:v>67.456000000000003</c:v>
                </c:pt>
                <c:pt idx="988">
                  <c:v>67.584000000000003</c:v>
                </c:pt>
                <c:pt idx="989">
                  <c:v>67.775999999999996</c:v>
                </c:pt>
                <c:pt idx="990">
                  <c:v>67.84</c:v>
                </c:pt>
                <c:pt idx="991">
                  <c:v>67.968000000000004</c:v>
                </c:pt>
                <c:pt idx="992">
                  <c:v>68.031999999999996</c:v>
                </c:pt>
                <c:pt idx="993">
                  <c:v>68.096000000000004</c:v>
                </c:pt>
                <c:pt idx="994">
                  <c:v>68.16</c:v>
                </c:pt>
                <c:pt idx="995">
                  <c:v>68.192000000000007</c:v>
                </c:pt>
                <c:pt idx="996">
                  <c:v>68.224000000000004</c:v>
                </c:pt>
                <c:pt idx="997">
                  <c:v>68.287999999999997</c:v>
                </c:pt>
                <c:pt idx="998">
                  <c:v>68.415999999999997</c:v>
                </c:pt>
                <c:pt idx="999">
                  <c:v>68.48</c:v>
                </c:pt>
                <c:pt idx="1000">
                  <c:v>68.608000000000004</c:v>
                </c:pt>
                <c:pt idx="1001">
                  <c:v>68.671999999999997</c:v>
                </c:pt>
                <c:pt idx="1002">
                  <c:v>68.736000000000004</c:v>
                </c:pt>
                <c:pt idx="1003">
                  <c:v>68.864000000000004</c:v>
                </c:pt>
                <c:pt idx="1004">
                  <c:v>68.992000000000004</c:v>
                </c:pt>
                <c:pt idx="1005">
                  <c:v>69.12</c:v>
                </c:pt>
                <c:pt idx="1006">
                  <c:v>69.376000000000005</c:v>
                </c:pt>
                <c:pt idx="1007">
                  <c:v>69.504000000000005</c:v>
                </c:pt>
                <c:pt idx="1008">
                  <c:v>69.631999999999991</c:v>
                </c:pt>
                <c:pt idx="1009">
                  <c:v>69.887999999999991</c:v>
                </c:pt>
                <c:pt idx="1010">
                  <c:v>70.143999999999991</c:v>
                </c:pt>
                <c:pt idx="1011">
                  <c:v>70.655999999999992</c:v>
                </c:pt>
                <c:pt idx="1012">
                  <c:v>70.783999999999992</c:v>
                </c:pt>
                <c:pt idx="1013">
                  <c:v>70.912000000000006</c:v>
                </c:pt>
                <c:pt idx="1014">
                  <c:v>71.040000000000006</c:v>
                </c:pt>
                <c:pt idx="1015">
                  <c:v>71.168000000000006</c:v>
                </c:pt>
                <c:pt idx="1016">
                  <c:v>71.296000000000006</c:v>
                </c:pt>
                <c:pt idx="1017">
                  <c:v>71.424000000000007</c:v>
                </c:pt>
                <c:pt idx="1018">
                  <c:v>71.488</c:v>
                </c:pt>
                <c:pt idx="1019">
                  <c:v>71.552000000000007</c:v>
                </c:pt>
                <c:pt idx="1020">
                  <c:v>71.616</c:v>
                </c:pt>
                <c:pt idx="1021">
                  <c:v>71.680000000000007</c:v>
                </c:pt>
                <c:pt idx="1022">
                  <c:v>71.808000000000007</c:v>
                </c:pt>
                <c:pt idx="1023">
                  <c:v>71.936000000000007</c:v>
                </c:pt>
                <c:pt idx="1024">
                  <c:v>72</c:v>
                </c:pt>
                <c:pt idx="1025">
                  <c:v>72.192000000000007</c:v>
                </c:pt>
                <c:pt idx="1026">
                  <c:v>72.384</c:v>
                </c:pt>
                <c:pt idx="1027">
                  <c:v>72.512</c:v>
                </c:pt>
                <c:pt idx="1028">
                  <c:v>72.64</c:v>
                </c:pt>
                <c:pt idx="1029">
                  <c:v>72.767999999999986</c:v>
                </c:pt>
                <c:pt idx="1030">
                  <c:v>72.831999999999994</c:v>
                </c:pt>
                <c:pt idx="1031">
                  <c:v>72.959999999999994</c:v>
                </c:pt>
                <c:pt idx="1032">
                  <c:v>73.343999999999994</c:v>
                </c:pt>
                <c:pt idx="1033">
                  <c:v>73.599999999999994</c:v>
                </c:pt>
                <c:pt idx="1034">
                  <c:v>73.92</c:v>
                </c:pt>
                <c:pt idx="1035">
                  <c:v>73.983999999999995</c:v>
                </c:pt>
                <c:pt idx="1036">
                  <c:v>74.111999999999995</c:v>
                </c:pt>
                <c:pt idx="1037">
                  <c:v>74.176000000000002</c:v>
                </c:pt>
                <c:pt idx="1038">
                  <c:v>74.304000000000002</c:v>
                </c:pt>
                <c:pt idx="1039">
                  <c:v>74.367999999999995</c:v>
                </c:pt>
                <c:pt idx="1040">
                  <c:v>74.495999999999995</c:v>
                </c:pt>
                <c:pt idx="1041">
                  <c:v>74.75200000000001</c:v>
                </c:pt>
                <c:pt idx="1042">
                  <c:v>74.88000000000001</c:v>
                </c:pt>
                <c:pt idx="1043">
                  <c:v>75.13600000000001</c:v>
                </c:pt>
                <c:pt idx="1044">
                  <c:v>75.456000000000003</c:v>
                </c:pt>
                <c:pt idx="1045">
                  <c:v>75.52000000000001</c:v>
                </c:pt>
                <c:pt idx="1046">
                  <c:v>75.584000000000003</c:v>
                </c:pt>
                <c:pt idx="1047">
                  <c:v>75.64800000000001</c:v>
                </c:pt>
                <c:pt idx="1048">
                  <c:v>75.775999999999996</c:v>
                </c:pt>
                <c:pt idx="1049">
                  <c:v>75.839999999999989</c:v>
                </c:pt>
                <c:pt idx="1050">
                  <c:v>75.903999999999996</c:v>
                </c:pt>
                <c:pt idx="1051">
                  <c:v>75.967999999999989</c:v>
                </c:pt>
                <c:pt idx="1052">
                  <c:v>76.031999999999996</c:v>
                </c:pt>
                <c:pt idx="1053">
                  <c:v>76.16</c:v>
                </c:pt>
                <c:pt idx="1054">
                  <c:v>76.287999999999997</c:v>
                </c:pt>
                <c:pt idx="1055">
                  <c:v>76.543999999999997</c:v>
                </c:pt>
                <c:pt idx="1056">
                  <c:v>76.8</c:v>
                </c:pt>
                <c:pt idx="1057">
                  <c:v>76.927999999999997</c:v>
                </c:pt>
                <c:pt idx="1058">
                  <c:v>77.055999999999997</c:v>
                </c:pt>
                <c:pt idx="1059">
                  <c:v>77.248000000000005</c:v>
                </c:pt>
                <c:pt idx="1060">
                  <c:v>77.311999999999998</c:v>
                </c:pt>
                <c:pt idx="1061">
                  <c:v>77.44</c:v>
                </c:pt>
                <c:pt idx="1062">
                  <c:v>77.504000000000005</c:v>
                </c:pt>
                <c:pt idx="1063">
                  <c:v>77.632000000000005</c:v>
                </c:pt>
                <c:pt idx="1064">
                  <c:v>77.695999999999998</c:v>
                </c:pt>
                <c:pt idx="1065">
                  <c:v>77.823999999999998</c:v>
                </c:pt>
                <c:pt idx="1066">
                  <c:v>78.08</c:v>
                </c:pt>
                <c:pt idx="1067">
                  <c:v>78.335999999999999</c:v>
                </c:pt>
                <c:pt idx="1068">
                  <c:v>78.847999999999999</c:v>
                </c:pt>
                <c:pt idx="1069">
                  <c:v>79.872</c:v>
                </c:pt>
                <c:pt idx="1070">
                  <c:v>80.128</c:v>
                </c:pt>
                <c:pt idx="1071">
                  <c:v>80.512</c:v>
                </c:pt>
                <c:pt idx="1072">
                  <c:v>80.64</c:v>
                </c:pt>
                <c:pt idx="1073">
                  <c:v>80.768000000000001</c:v>
                </c:pt>
                <c:pt idx="1074">
                  <c:v>80.896000000000001</c:v>
                </c:pt>
                <c:pt idx="1075">
                  <c:v>81.024000000000001</c:v>
                </c:pt>
                <c:pt idx="1076">
                  <c:v>81.152000000000001</c:v>
                </c:pt>
                <c:pt idx="1077">
                  <c:v>81.216000000000008</c:v>
                </c:pt>
                <c:pt idx="1078">
                  <c:v>81.28</c:v>
                </c:pt>
                <c:pt idx="1079">
                  <c:v>81.344000000000008</c:v>
                </c:pt>
                <c:pt idx="1080">
                  <c:v>81.408000000000001</c:v>
                </c:pt>
                <c:pt idx="1081">
                  <c:v>81.472000000000008</c:v>
                </c:pt>
                <c:pt idx="1082">
                  <c:v>81.536000000000001</c:v>
                </c:pt>
                <c:pt idx="1083">
                  <c:v>81.600000000000009</c:v>
                </c:pt>
                <c:pt idx="1084">
                  <c:v>81.664000000000001</c:v>
                </c:pt>
                <c:pt idx="1085">
                  <c:v>81.92</c:v>
                </c:pt>
                <c:pt idx="1086">
                  <c:v>82.175999999999988</c:v>
                </c:pt>
                <c:pt idx="1087">
                  <c:v>82.432000000000002</c:v>
                </c:pt>
                <c:pt idx="1088">
                  <c:v>82.816000000000003</c:v>
                </c:pt>
                <c:pt idx="1089">
                  <c:v>82.944000000000003</c:v>
                </c:pt>
                <c:pt idx="1090">
                  <c:v>83.2</c:v>
                </c:pt>
                <c:pt idx="1091">
                  <c:v>83.456000000000003</c:v>
                </c:pt>
                <c:pt idx="1092">
                  <c:v>84.48</c:v>
                </c:pt>
                <c:pt idx="1093">
                  <c:v>84.992000000000004</c:v>
                </c:pt>
                <c:pt idx="1094">
                  <c:v>85.503999999999991</c:v>
                </c:pt>
                <c:pt idx="1095">
                  <c:v>86.528000000000006</c:v>
                </c:pt>
                <c:pt idx="1096">
                  <c:v>87.04</c:v>
                </c:pt>
                <c:pt idx="1097">
                  <c:v>87.296000000000006</c:v>
                </c:pt>
                <c:pt idx="1098">
                  <c:v>87.552000000000007</c:v>
                </c:pt>
                <c:pt idx="1099">
                  <c:v>87.808000000000007</c:v>
                </c:pt>
                <c:pt idx="1100">
                  <c:v>87.936000000000007</c:v>
                </c:pt>
                <c:pt idx="1101">
                  <c:v>88</c:v>
                </c:pt>
                <c:pt idx="1102">
                  <c:v>88.096000000000004</c:v>
                </c:pt>
                <c:pt idx="1103">
                  <c:v>88.128</c:v>
                </c:pt>
                <c:pt idx="1104">
                  <c:v>88.191999999999993</c:v>
                </c:pt>
                <c:pt idx="1105">
                  <c:v>88.32</c:v>
                </c:pt>
                <c:pt idx="1106">
                  <c:v>88.447999999999993</c:v>
                </c:pt>
                <c:pt idx="1107">
                  <c:v>88.575999999999993</c:v>
                </c:pt>
                <c:pt idx="1108">
                  <c:v>88.831999999999994</c:v>
                </c:pt>
                <c:pt idx="1109">
                  <c:v>89.087999999999994</c:v>
                </c:pt>
                <c:pt idx="1110">
                  <c:v>89.343999999999994</c:v>
                </c:pt>
                <c:pt idx="1111">
                  <c:v>89.6</c:v>
                </c:pt>
                <c:pt idx="1112">
                  <c:v>89.855999999999995</c:v>
                </c:pt>
                <c:pt idx="1113">
                  <c:v>90.240000000000009</c:v>
                </c:pt>
                <c:pt idx="1114">
                  <c:v>90.368000000000009</c:v>
                </c:pt>
                <c:pt idx="1115">
                  <c:v>90.496000000000009</c:v>
                </c:pt>
                <c:pt idx="1116">
                  <c:v>90.88000000000001</c:v>
                </c:pt>
                <c:pt idx="1117">
                  <c:v>91.13600000000001</c:v>
                </c:pt>
                <c:pt idx="1118">
                  <c:v>91.647999999999996</c:v>
                </c:pt>
                <c:pt idx="1119">
                  <c:v>92.16</c:v>
                </c:pt>
                <c:pt idx="1120">
                  <c:v>93.183999999999997</c:v>
                </c:pt>
                <c:pt idx="1121">
                  <c:v>94.208000000000013</c:v>
                </c:pt>
                <c:pt idx="1122">
                  <c:v>95.231999999999999</c:v>
                </c:pt>
                <c:pt idx="1123">
                  <c:v>96.256</c:v>
                </c:pt>
                <c:pt idx="1124">
                  <c:v>97.28</c:v>
                </c:pt>
                <c:pt idx="1125">
                  <c:v>98.304000000000002</c:v>
                </c:pt>
                <c:pt idx="1126">
                  <c:v>99.328000000000003</c:v>
                </c:pt>
                <c:pt idx="1127">
                  <c:v>101.37599999999999</c:v>
                </c:pt>
                <c:pt idx="1128">
                  <c:v>106.49600000000001</c:v>
                </c:pt>
                <c:pt idx="1129">
                  <c:v>109.56800000000001</c:v>
                </c:pt>
                <c:pt idx="1130">
                  <c:v>110.592</c:v>
                </c:pt>
                <c:pt idx="1131">
                  <c:v>111.616</c:v>
                </c:pt>
                <c:pt idx="1132">
                  <c:v>112.64</c:v>
                </c:pt>
                <c:pt idx="1133">
                  <c:v>113.664</c:v>
                </c:pt>
                <c:pt idx="1134">
                  <c:v>115.712</c:v>
                </c:pt>
                <c:pt idx="1135">
                  <c:v>116.73599999999999</c:v>
                </c:pt>
                <c:pt idx="1136">
                  <c:v>117.76</c:v>
                </c:pt>
                <c:pt idx="1137">
                  <c:v>118.78400000000001</c:v>
                </c:pt>
                <c:pt idx="1138">
                  <c:v>119.80800000000001</c:v>
                </c:pt>
                <c:pt idx="1139">
                  <c:v>124.928</c:v>
                </c:pt>
                <c:pt idx="1140">
                  <c:v>125.95199999999998</c:v>
                </c:pt>
                <c:pt idx="1141">
                  <c:v>126.97600000000001</c:v>
                </c:pt>
                <c:pt idx="1142">
                  <c:v>129.024</c:v>
                </c:pt>
                <c:pt idx="1143">
                  <c:v>130.048</c:v>
                </c:pt>
                <c:pt idx="1144">
                  <c:v>132.096</c:v>
                </c:pt>
                <c:pt idx="1145">
                  <c:v>135.16800000000001</c:v>
                </c:pt>
                <c:pt idx="1146">
                  <c:v>135.68</c:v>
                </c:pt>
                <c:pt idx="1147">
                  <c:v>135.93600000000001</c:v>
                </c:pt>
                <c:pt idx="1148">
                  <c:v>136.19200000000001</c:v>
                </c:pt>
                <c:pt idx="1149">
                  <c:v>136.44800000000001</c:v>
                </c:pt>
                <c:pt idx="1150">
                  <c:v>136.70400000000001</c:v>
                </c:pt>
                <c:pt idx="1151">
                  <c:v>137.21600000000001</c:v>
                </c:pt>
                <c:pt idx="1152">
                  <c:v>137.72800000000001</c:v>
                </c:pt>
                <c:pt idx="1153">
                  <c:v>138.24</c:v>
                </c:pt>
                <c:pt idx="1154">
                  <c:v>139.26399999999998</c:v>
                </c:pt>
                <c:pt idx="1155">
                  <c:v>140.28799999999998</c:v>
                </c:pt>
                <c:pt idx="1156">
                  <c:v>141.31199999999998</c:v>
                </c:pt>
                <c:pt idx="1157">
                  <c:v>142.33600000000001</c:v>
                </c:pt>
                <c:pt idx="1158">
                  <c:v>142.84800000000001</c:v>
                </c:pt>
                <c:pt idx="1159">
                  <c:v>143.36000000000001</c:v>
                </c:pt>
                <c:pt idx="1160">
                  <c:v>144.38400000000001</c:v>
                </c:pt>
                <c:pt idx="1161">
                  <c:v>144.89600000000002</c:v>
                </c:pt>
                <c:pt idx="1162">
                  <c:v>145.40799999999999</c:v>
                </c:pt>
                <c:pt idx="1163">
                  <c:v>145.91999999999999</c:v>
                </c:pt>
                <c:pt idx="1164">
                  <c:v>146.43199999999999</c:v>
                </c:pt>
                <c:pt idx="1165">
                  <c:v>147.45599999999999</c:v>
                </c:pt>
                <c:pt idx="1166">
                  <c:v>152.57599999999999</c:v>
                </c:pt>
                <c:pt idx="1167">
                  <c:v>154.624</c:v>
                </c:pt>
                <c:pt idx="1168">
                  <c:v>158.72</c:v>
                </c:pt>
                <c:pt idx="1169">
                  <c:v>162.816</c:v>
                </c:pt>
                <c:pt idx="1170">
                  <c:v>164.864</c:v>
                </c:pt>
                <c:pt idx="1171">
                  <c:v>165.88800000000001</c:v>
                </c:pt>
                <c:pt idx="1172">
                  <c:v>172.03199999999998</c:v>
                </c:pt>
                <c:pt idx="1173">
                  <c:v>200</c:v>
                </c:pt>
              </c:numCache>
            </c:numRef>
          </c:xVal>
          <c:yVal>
            <c:numRef>
              <c:f>'35'!$K$2:$K$1175</c:f>
              <c:numCache>
                <c:formatCode>General</c:formatCode>
                <c:ptCount val="1174"/>
                <c:pt idx="0">
                  <c:v>0.63168899999999994</c:v>
                </c:pt>
                <c:pt idx="1">
                  <c:v>0.63168899999999994</c:v>
                </c:pt>
                <c:pt idx="2">
                  <c:v>0.631633</c:v>
                </c:pt>
                <c:pt idx="3">
                  <c:v>0.631633</c:v>
                </c:pt>
                <c:pt idx="4">
                  <c:v>0.631633</c:v>
                </c:pt>
                <c:pt idx="5">
                  <c:v>0.63143700000000003</c:v>
                </c:pt>
                <c:pt idx="6">
                  <c:v>0.63145399999999996</c:v>
                </c:pt>
                <c:pt idx="7">
                  <c:v>0.63178299999999998</c:v>
                </c:pt>
                <c:pt idx="8">
                  <c:v>0.63178299999999998</c:v>
                </c:pt>
                <c:pt idx="9">
                  <c:v>0.63335699999999995</c:v>
                </c:pt>
                <c:pt idx="10">
                  <c:v>0.63335699999999995</c:v>
                </c:pt>
                <c:pt idx="11">
                  <c:v>0.63335699999999995</c:v>
                </c:pt>
                <c:pt idx="12">
                  <c:v>0.63335699999999995</c:v>
                </c:pt>
                <c:pt idx="13">
                  <c:v>0.63513500000000001</c:v>
                </c:pt>
                <c:pt idx="14">
                  <c:v>0.63513500000000001</c:v>
                </c:pt>
                <c:pt idx="15">
                  <c:v>0.63537699999999997</c:v>
                </c:pt>
                <c:pt idx="16">
                  <c:v>0.63537699999999997</c:v>
                </c:pt>
                <c:pt idx="17">
                  <c:v>0.63517999999999997</c:v>
                </c:pt>
                <c:pt idx="18">
                  <c:v>0.63517999999999997</c:v>
                </c:pt>
                <c:pt idx="19">
                  <c:v>0.63475199999999998</c:v>
                </c:pt>
                <c:pt idx="20">
                  <c:v>0.63475199999999998</c:v>
                </c:pt>
                <c:pt idx="21">
                  <c:v>0.63465899999999997</c:v>
                </c:pt>
                <c:pt idx="22">
                  <c:v>0.63465899999999997</c:v>
                </c:pt>
                <c:pt idx="23">
                  <c:v>0.63483900000000004</c:v>
                </c:pt>
                <c:pt idx="24">
                  <c:v>0.63483900000000004</c:v>
                </c:pt>
                <c:pt idx="25">
                  <c:v>0.63483900000000004</c:v>
                </c:pt>
                <c:pt idx="26">
                  <c:v>0.63585199999999997</c:v>
                </c:pt>
                <c:pt idx="27">
                  <c:v>0.63594399999999995</c:v>
                </c:pt>
                <c:pt idx="28">
                  <c:v>0.63594399999999995</c:v>
                </c:pt>
                <c:pt idx="29">
                  <c:v>0.63594399999999995</c:v>
                </c:pt>
                <c:pt idx="30">
                  <c:v>0.63594399999999995</c:v>
                </c:pt>
                <c:pt idx="31">
                  <c:v>0.63594399999999995</c:v>
                </c:pt>
                <c:pt idx="32">
                  <c:v>0.63594399999999995</c:v>
                </c:pt>
                <c:pt idx="33">
                  <c:v>0.63594399999999995</c:v>
                </c:pt>
                <c:pt idx="34">
                  <c:v>0.63594399999999995</c:v>
                </c:pt>
                <c:pt idx="35">
                  <c:v>0.63594399999999995</c:v>
                </c:pt>
                <c:pt idx="36">
                  <c:v>0.63594399999999995</c:v>
                </c:pt>
                <c:pt idx="37">
                  <c:v>0.63594399999999995</c:v>
                </c:pt>
                <c:pt idx="38">
                  <c:v>0.63594399999999995</c:v>
                </c:pt>
                <c:pt idx="39">
                  <c:v>0.63594399999999995</c:v>
                </c:pt>
                <c:pt idx="40">
                  <c:v>0.63587000000000005</c:v>
                </c:pt>
                <c:pt idx="41">
                  <c:v>0.63505100000000003</c:v>
                </c:pt>
                <c:pt idx="42">
                  <c:v>0.63505100000000003</c:v>
                </c:pt>
                <c:pt idx="43">
                  <c:v>0.63422000000000001</c:v>
                </c:pt>
                <c:pt idx="44">
                  <c:v>0.63422000000000001</c:v>
                </c:pt>
                <c:pt idx="45">
                  <c:v>0.63422000000000001</c:v>
                </c:pt>
                <c:pt idx="46">
                  <c:v>0.63422000000000001</c:v>
                </c:pt>
                <c:pt idx="47">
                  <c:v>0.63422000000000001</c:v>
                </c:pt>
                <c:pt idx="48">
                  <c:v>0.63254500000000002</c:v>
                </c:pt>
                <c:pt idx="49">
                  <c:v>0.63254500000000002</c:v>
                </c:pt>
                <c:pt idx="50">
                  <c:v>0.63254500000000002</c:v>
                </c:pt>
                <c:pt idx="51">
                  <c:v>0.63254500000000002</c:v>
                </c:pt>
                <c:pt idx="52">
                  <c:v>0.63254500000000002</c:v>
                </c:pt>
                <c:pt idx="53">
                  <c:v>0.63254500000000002</c:v>
                </c:pt>
                <c:pt idx="54">
                  <c:v>0.63254500000000002</c:v>
                </c:pt>
                <c:pt idx="55">
                  <c:v>0.63254500000000002</c:v>
                </c:pt>
                <c:pt idx="56">
                  <c:v>0.62896200000000002</c:v>
                </c:pt>
                <c:pt idx="57">
                  <c:v>0.62896200000000002</c:v>
                </c:pt>
                <c:pt idx="58">
                  <c:v>0.62896200000000002</c:v>
                </c:pt>
                <c:pt idx="59">
                  <c:v>0.62896200000000002</c:v>
                </c:pt>
                <c:pt idx="60">
                  <c:v>0.62896200000000002</c:v>
                </c:pt>
                <c:pt idx="61">
                  <c:v>0.62829100000000004</c:v>
                </c:pt>
                <c:pt idx="62">
                  <c:v>0.62829100000000004</c:v>
                </c:pt>
                <c:pt idx="63">
                  <c:v>0.62840300000000004</c:v>
                </c:pt>
                <c:pt idx="64">
                  <c:v>0.62840300000000004</c:v>
                </c:pt>
                <c:pt idx="65">
                  <c:v>0.62840300000000004</c:v>
                </c:pt>
                <c:pt idx="66">
                  <c:v>0.62840300000000004</c:v>
                </c:pt>
                <c:pt idx="67">
                  <c:v>0.62889099999999998</c:v>
                </c:pt>
                <c:pt idx="68">
                  <c:v>0.62889099999999998</c:v>
                </c:pt>
                <c:pt idx="69">
                  <c:v>0.62895500000000004</c:v>
                </c:pt>
                <c:pt idx="70">
                  <c:v>0.62895500000000004</c:v>
                </c:pt>
                <c:pt idx="71">
                  <c:v>0.62895500000000004</c:v>
                </c:pt>
                <c:pt idx="72">
                  <c:v>0.62923099999999998</c:v>
                </c:pt>
                <c:pt idx="73">
                  <c:v>0.62923099999999998</c:v>
                </c:pt>
                <c:pt idx="74">
                  <c:v>0.62955000000000005</c:v>
                </c:pt>
                <c:pt idx="75">
                  <c:v>0.62955000000000005</c:v>
                </c:pt>
                <c:pt idx="76">
                  <c:v>0.62996600000000003</c:v>
                </c:pt>
                <c:pt idx="77">
                  <c:v>0.62996600000000003</c:v>
                </c:pt>
                <c:pt idx="78">
                  <c:v>0.63093900000000003</c:v>
                </c:pt>
                <c:pt idx="79">
                  <c:v>0.63093900000000003</c:v>
                </c:pt>
                <c:pt idx="80">
                  <c:v>0.63093900000000003</c:v>
                </c:pt>
                <c:pt idx="81">
                  <c:v>0.63294099999999998</c:v>
                </c:pt>
                <c:pt idx="82">
                  <c:v>0.63294099999999998</c:v>
                </c:pt>
                <c:pt idx="83">
                  <c:v>0.63294099999999998</c:v>
                </c:pt>
                <c:pt idx="84">
                  <c:v>0.63294099999999998</c:v>
                </c:pt>
                <c:pt idx="85">
                  <c:v>0.63517800000000002</c:v>
                </c:pt>
                <c:pt idx="86">
                  <c:v>0.63517800000000002</c:v>
                </c:pt>
                <c:pt idx="87">
                  <c:v>0.63517800000000002</c:v>
                </c:pt>
                <c:pt idx="88">
                  <c:v>0.63673599999999997</c:v>
                </c:pt>
                <c:pt idx="89">
                  <c:v>0.63673599999999997</c:v>
                </c:pt>
                <c:pt idx="90">
                  <c:v>0.63673599999999997</c:v>
                </c:pt>
                <c:pt idx="91">
                  <c:v>0.63686100000000001</c:v>
                </c:pt>
                <c:pt idx="92">
                  <c:v>0.63686100000000001</c:v>
                </c:pt>
                <c:pt idx="93">
                  <c:v>0.63686100000000001</c:v>
                </c:pt>
                <c:pt idx="94">
                  <c:v>0.63686100000000001</c:v>
                </c:pt>
                <c:pt idx="95">
                  <c:v>0.63557200000000003</c:v>
                </c:pt>
                <c:pt idx="96">
                  <c:v>0.63557200000000003</c:v>
                </c:pt>
                <c:pt idx="97">
                  <c:v>0.63557200000000003</c:v>
                </c:pt>
                <c:pt idx="98">
                  <c:v>0.63557200000000003</c:v>
                </c:pt>
                <c:pt idx="99">
                  <c:v>0.63336300000000001</c:v>
                </c:pt>
                <c:pt idx="100">
                  <c:v>0.63292199999999998</c:v>
                </c:pt>
                <c:pt idx="101">
                  <c:v>0.63264799999999999</c:v>
                </c:pt>
                <c:pt idx="102">
                  <c:v>0.63253800000000004</c:v>
                </c:pt>
                <c:pt idx="103">
                  <c:v>0.63253800000000004</c:v>
                </c:pt>
                <c:pt idx="104">
                  <c:v>0.63278199999999996</c:v>
                </c:pt>
                <c:pt idx="105">
                  <c:v>0.63278199999999996</c:v>
                </c:pt>
                <c:pt idx="106">
                  <c:v>0.63278199999999996</c:v>
                </c:pt>
                <c:pt idx="107">
                  <c:v>0.63278199999999996</c:v>
                </c:pt>
                <c:pt idx="108">
                  <c:v>0.63278199999999996</c:v>
                </c:pt>
                <c:pt idx="109">
                  <c:v>0.63278199999999996</c:v>
                </c:pt>
                <c:pt idx="110">
                  <c:v>0.63278199999999996</c:v>
                </c:pt>
                <c:pt idx="111">
                  <c:v>0.63278199999999996</c:v>
                </c:pt>
                <c:pt idx="112">
                  <c:v>0.63278199999999996</c:v>
                </c:pt>
                <c:pt idx="113">
                  <c:v>0.63278199999999996</c:v>
                </c:pt>
                <c:pt idx="114">
                  <c:v>0.63278199999999996</c:v>
                </c:pt>
                <c:pt idx="115">
                  <c:v>0.63642299999999996</c:v>
                </c:pt>
                <c:pt idx="116">
                  <c:v>0.63642299999999996</c:v>
                </c:pt>
                <c:pt idx="117">
                  <c:v>0.63642299999999996</c:v>
                </c:pt>
                <c:pt idx="118">
                  <c:v>0.63642299999999996</c:v>
                </c:pt>
                <c:pt idx="119">
                  <c:v>0.63642299999999996</c:v>
                </c:pt>
                <c:pt idx="120">
                  <c:v>0.63709499999999997</c:v>
                </c:pt>
                <c:pt idx="121">
                  <c:v>0.63709499999999997</c:v>
                </c:pt>
                <c:pt idx="122">
                  <c:v>0.63709499999999997</c:v>
                </c:pt>
                <c:pt idx="123">
                  <c:v>0.63709499999999997</c:v>
                </c:pt>
                <c:pt idx="124">
                  <c:v>0.63697300000000001</c:v>
                </c:pt>
                <c:pt idx="125">
                  <c:v>0.63697300000000001</c:v>
                </c:pt>
                <c:pt idx="126">
                  <c:v>0.63697300000000001</c:v>
                </c:pt>
                <c:pt idx="127">
                  <c:v>0.63697300000000001</c:v>
                </c:pt>
                <c:pt idx="128">
                  <c:v>0.63664799999999999</c:v>
                </c:pt>
                <c:pt idx="129">
                  <c:v>0.63664799999999999</c:v>
                </c:pt>
                <c:pt idx="130">
                  <c:v>0.63686299999999996</c:v>
                </c:pt>
                <c:pt idx="131">
                  <c:v>0.63686299999999996</c:v>
                </c:pt>
                <c:pt idx="132">
                  <c:v>0.63686299999999996</c:v>
                </c:pt>
                <c:pt idx="133">
                  <c:v>0.63746499999999995</c:v>
                </c:pt>
                <c:pt idx="134">
                  <c:v>0.63746499999999995</c:v>
                </c:pt>
                <c:pt idx="135">
                  <c:v>0.638992</c:v>
                </c:pt>
                <c:pt idx="136">
                  <c:v>0.63965099999999997</c:v>
                </c:pt>
                <c:pt idx="137">
                  <c:v>0.64176200000000005</c:v>
                </c:pt>
                <c:pt idx="138">
                  <c:v>0.64456800000000003</c:v>
                </c:pt>
                <c:pt idx="139">
                  <c:v>0.64615199999999995</c:v>
                </c:pt>
                <c:pt idx="140">
                  <c:v>0.64799899999999999</c:v>
                </c:pt>
                <c:pt idx="141">
                  <c:v>0.65002499999999996</c:v>
                </c:pt>
                <c:pt idx="142">
                  <c:v>0.655443</c:v>
                </c:pt>
                <c:pt idx="143">
                  <c:v>0.655443</c:v>
                </c:pt>
                <c:pt idx="144">
                  <c:v>0.655443</c:v>
                </c:pt>
                <c:pt idx="145">
                  <c:v>0.66532500000000006</c:v>
                </c:pt>
                <c:pt idx="146">
                  <c:v>0.67102899999999999</c:v>
                </c:pt>
                <c:pt idx="147">
                  <c:v>0.67102899999999999</c:v>
                </c:pt>
                <c:pt idx="148">
                  <c:v>0.67608299999999999</c:v>
                </c:pt>
                <c:pt idx="149">
                  <c:v>0.67966899999999997</c:v>
                </c:pt>
                <c:pt idx="150">
                  <c:v>0.68267699999999998</c:v>
                </c:pt>
                <c:pt idx="151">
                  <c:v>0.68413900000000005</c:v>
                </c:pt>
                <c:pt idx="152">
                  <c:v>0.68505799999999994</c:v>
                </c:pt>
                <c:pt idx="153">
                  <c:v>0.68517099999999997</c:v>
                </c:pt>
                <c:pt idx="154">
                  <c:v>0.68432400000000004</c:v>
                </c:pt>
                <c:pt idx="155">
                  <c:v>0.683064</c:v>
                </c:pt>
                <c:pt idx="156">
                  <c:v>0.68212399999999995</c:v>
                </c:pt>
                <c:pt idx="157">
                  <c:v>0.68238299999999996</c:v>
                </c:pt>
                <c:pt idx="158">
                  <c:v>0.682867</c:v>
                </c:pt>
                <c:pt idx="159">
                  <c:v>0.682867</c:v>
                </c:pt>
                <c:pt idx="160">
                  <c:v>0.68303599999999998</c:v>
                </c:pt>
                <c:pt idx="161">
                  <c:v>0.68303599999999998</c:v>
                </c:pt>
                <c:pt idx="162">
                  <c:v>0.68293999999999999</c:v>
                </c:pt>
                <c:pt idx="163">
                  <c:v>0.68293999999999999</c:v>
                </c:pt>
                <c:pt idx="164">
                  <c:v>0.68248399999999998</c:v>
                </c:pt>
                <c:pt idx="165">
                  <c:v>0.68248399999999998</c:v>
                </c:pt>
                <c:pt idx="166">
                  <c:v>0.68125000000000002</c:v>
                </c:pt>
                <c:pt idx="167">
                  <c:v>0.68125000000000002</c:v>
                </c:pt>
                <c:pt idx="168">
                  <c:v>0.67929200000000001</c:v>
                </c:pt>
                <c:pt idx="169">
                  <c:v>0.67929200000000001</c:v>
                </c:pt>
                <c:pt idx="170">
                  <c:v>0.67929200000000001</c:v>
                </c:pt>
                <c:pt idx="171">
                  <c:v>0.67929200000000001</c:v>
                </c:pt>
                <c:pt idx="172">
                  <c:v>0.67929200000000001</c:v>
                </c:pt>
                <c:pt idx="173">
                  <c:v>0.67929200000000001</c:v>
                </c:pt>
                <c:pt idx="174">
                  <c:v>0.67724700000000004</c:v>
                </c:pt>
                <c:pt idx="175">
                  <c:v>0.67724700000000004</c:v>
                </c:pt>
                <c:pt idx="176">
                  <c:v>0.67724700000000004</c:v>
                </c:pt>
                <c:pt idx="177">
                  <c:v>0.67610300000000001</c:v>
                </c:pt>
                <c:pt idx="178">
                  <c:v>0.67610300000000001</c:v>
                </c:pt>
                <c:pt idx="179">
                  <c:v>0.67610300000000001</c:v>
                </c:pt>
                <c:pt idx="180">
                  <c:v>0.67532499999999995</c:v>
                </c:pt>
                <c:pt idx="181">
                  <c:v>0.67532499999999995</c:v>
                </c:pt>
                <c:pt idx="182">
                  <c:v>0.67532499999999995</c:v>
                </c:pt>
                <c:pt idx="183">
                  <c:v>0.67532499999999995</c:v>
                </c:pt>
                <c:pt idx="184">
                  <c:v>0.67532499999999995</c:v>
                </c:pt>
                <c:pt idx="185">
                  <c:v>0.673342</c:v>
                </c:pt>
                <c:pt idx="186">
                  <c:v>0.673342</c:v>
                </c:pt>
                <c:pt idx="187">
                  <c:v>0.673342</c:v>
                </c:pt>
                <c:pt idx="188">
                  <c:v>0.673342</c:v>
                </c:pt>
                <c:pt idx="189">
                  <c:v>0.673342</c:v>
                </c:pt>
                <c:pt idx="190">
                  <c:v>0.673342</c:v>
                </c:pt>
                <c:pt idx="191">
                  <c:v>0.67069900000000005</c:v>
                </c:pt>
                <c:pt idx="192">
                  <c:v>0.67069900000000005</c:v>
                </c:pt>
                <c:pt idx="193">
                  <c:v>0.67069900000000005</c:v>
                </c:pt>
                <c:pt idx="194">
                  <c:v>0.67069900000000005</c:v>
                </c:pt>
                <c:pt idx="195">
                  <c:v>0.67069900000000005</c:v>
                </c:pt>
                <c:pt idx="196">
                  <c:v>0.66670399999999996</c:v>
                </c:pt>
                <c:pt idx="197">
                  <c:v>0.66670399999999996</c:v>
                </c:pt>
                <c:pt idx="198">
                  <c:v>0.66670399999999996</c:v>
                </c:pt>
                <c:pt idx="199">
                  <c:v>0.66670399999999996</c:v>
                </c:pt>
                <c:pt idx="200">
                  <c:v>0.66258899999999998</c:v>
                </c:pt>
                <c:pt idx="201">
                  <c:v>0.66258899999999998</c:v>
                </c:pt>
                <c:pt idx="202">
                  <c:v>0.66085400000000005</c:v>
                </c:pt>
                <c:pt idx="203">
                  <c:v>0.66085400000000005</c:v>
                </c:pt>
                <c:pt idx="204">
                  <c:v>0.66085400000000005</c:v>
                </c:pt>
                <c:pt idx="205">
                  <c:v>0.66085400000000005</c:v>
                </c:pt>
                <c:pt idx="206">
                  <c:v>0.65822400000000003</c:v>
                </c:pt>
                <c:pt idx="207">
                  <c:v>0.65822400000000003</c:v>
                </c:pt>
                <c:pt idx="208">
                  <c:v>0.65822400000000003</c:v>
                </c:pt>
                <c:pt idx="209">
                  <c:v>0.656941</c:v>
                </c:pt>
                <c:pt idx="210">
                  <c:v>0.656941</c:v>
                </c:pt>
                <c:pt idx="211">
                  <c:v>0.656941</c:v>
                </c:pt>
                <c:pt idx="212">
                  <c:v>0.65615199999999996</c:v>
                </c:pt>
                <c:pt idx="213">
                  <c:v>0.65539499999999995</c:v>
                </c:pt>
                <c:pt idx="214">
                  <c:v>0.65539499999999995</c:v>
                </c:pt>
                <c:pt idx="215">
                  <c:v>0.65470499999999998</c:v>
                </c:pt>
                <c:pt idx="216">
                  <c:v>0.65470499999999998</c:v>
                </c:pt>
                <c:pt idx="217">
                  <c:v>0.65399200000000002</c:v>
                </c:pt>
                <c:pt idx="218">
                  <c:v>0.65377399999999997</c:v>
                </c:pt>
                <c:pt idx="219">
                  <c:v>0.65377399999999997</c:v>
                </c:pt>
                <c:pt idx="220">
                  <c:v>0.65263800000000005</c:v>
                </c:pt>
                <c:pt idx="221">
                  <c:v>0.65263800000000005</c:v>
                </c:pt>
                <c:pt idx="222">
                  <c:v>0.65192899999999998</c:v>
                </c:pt>
                <c:pt idx="223">
                  <c:v>0.65192899999999998</c:v>
                </c:pt>
                <c:pt idx="224">
                  <c:v>0.65149000000000001</c:v>
                </c:pt>
                <c:pt idx="225">
                  <c:v>0.65149000000000001</c:v>
                </c:pt>
                <c:pt idx="226">
                  <c:v>0.65149000000000001</c:v>
                </c:pt>
                <c:pt idx="227">
                  <c:v>0.65149000000000001</c:v>
                </c:pt>
                <c:pt idx="228">
                  <c:v>0.65149000000000001</c:v>
                </c:pt>
                <c:pt idx="229">
                  <c:v>0.65149000000000001</c:v>
                </c:pt>
                <c:pt idx="230">
                  <c:v>0.65149000000000001</c:v>
                </c:pt>
                <c:pt idx="231">
                  <c:v>0.65166199999999996</c:v>
                </c:pt>
                <c:pt idx="232">
                  <c:v>0.65166199999999996</c:v>
                </c:pt>
                <c:pt idx="233">
                  <c:v>0.65156599999999998</c:v>
                </c:pt>
                <c:pt idx="234">
                  <c:v>0.65160499999999999</c:v>
                </c:pt>
                <c:pt idx="235">
                  <c:v>0.65160499999999999</c:v>
                </c:pt>
                <c:pt idx="236">
                  <c:v>0.65067799999999998</c:v>
                </c:pt>
                <c:pt idx="237">
                  <c:v>0.65067799999999998</c:v>
                </c:pt>
                <c:pt idx="238">
                  <c:v>0.65067799999999998</c:v>
                </c:pt>
                <c:pt idx="239">
                  <c:v>0.64888800000000002</c:v>
                </c:pt>
                <c:pt idx="240">
                  <c:v>0.647706</c:v>
                </c:pt>
                <c:pt idx="241">
                  <c:v>0.64724800000000005</c:v>
                </c:pt>
                <c:pt idx="242">
                  <c:v>0.644621</c:v>
                </c:pt>
                <c:pt idx="243">
                  <c:v>0.644621</c:v>
                </c:pt>
                <c:pt idx="244">
                  <c:v>0.644621</c:v>
                </c:pt>
                <c:pt idx="245">
                  <c:v>0.64160099999999998</c:v>
                </c:pt>
                <c:pt idx="246">
                  <c:v>0.64160099999999998</c:v>
                </c:pt>
                <c:pt idx="247">
                  <c:v>0.64039800000000002</c:v>
                </c:pt>
                <c:pt idx="248">
                  <c:v>0.64039800000000002</c:v>
                </c:pt>
                <c:pt idx="249">
                  <c:v>0.63920600000000005</c:v>
                </c:pt>
                <c:pt idx="250">
                  <c:v>0.63920600000000005</c:v>
                </c:pt>
                <c:pt idx="251">
                  <c:v>0.63780999999999999</c:v>
                </c:pt>
                <c:pt idx="252">
                  <c:v>0.63780999999999999</c:v>
                </c:pt>
                <c:pt idx="253">
                  <c:v>0.63780999999999999</c:v>
                </c:pt>
                <c:pt idx="254">
                  <c:v>0.63666100000000003</c:v>
                </c:pt>
                <c:pt idx="255">
                  <c:v>0.63666100000000003</c:v>
                </c:pt>
                <c:pt idx="256">
                  <c:v>0.63517800000000002</c:v>
                </c:pt>
                <c:pt idx="257">
                  <c:v>0.63517800000000002</c:v>
                </c:pt>
                <c:pt idx="258">
                  <c:v>0.63399399999999995</c:v>
                </c:pt>
                <c:pt idx="259">
                  <c:v>0.63369600000000004</c:v>
                </c:pt>
                <c:pt idx="260">
                  <c:v>0.63369600000000004</c:v>
                </c:pt>
                <c:pt idx="261">
                  <c:v>0.63157600000000003</c:v>
                </c:pt>
                <c:pt idx="262">
                  <c:v>0.63157600000000003</c:v>
                </c:pt>
                <c:pt idx="263">
                  <c:v>0.63056500000000004</c:v>
                </c:pt>
                <c:pt idx="264">
                  <c:v>0.63039699999999999</c:v>
                </c:pt>
                <c:pt idx="265">
                  <c:v>0.63039699999999999</c:v>
                </c:pt>
                <c:pt idx="266">
                  <c:v>0.62962099999999999</c:v>
                </c:pt>
                <c:pt idx="267">
                  <c:v>0.62945899999999999</c:v>
                </c:pt>
                <c:pt idx="268">
                  <c:v>0.62945899999999999</c:v>
                </c:pt>
                <c:pt idx="269">
                  <c:v>0.62936999999999999</c:v>
                </c:pt>
                <c:pt idx="270">
                  <c:v>0.62948000000000004</c:v>
                </c:pt>
                <c:pt idx="271">
                  <c:v>0.62948000000000004</c:v>
                </c:pt>
                <c:pt idx="272">
                  <c:v>0.62948000000000004</c:v>
                </c:pt>
                <c:pt idx="273">
                  <c:v>0.62948000000000004</c:v>
                </c:pt>
                <c:pt idx="274">
                  <c:v>0.62948000000000004</c:v>
                </c:pt>
                <c:pt idx="275">
                  <c:v>0.62878699999999998</c:v>
                </c:pt>
                <c:pt idx="276">
                  <c:v>0.62878699999999998</c:v>
                </c:pt>
                <c:pt idx="277">
                  <c:v>0.62878699999999998</c:v>
                </c:pt>
                <c:pt idx="278">
                  <c:v>0.62748000000000004</c:v>
                </c:pt>
                <c:pt idx="279">
                  <c:v>0.62748000000000004</c:v>
                </c:pt>
                <c:pt idx="280">
                  <c:v>0.62748000000000004</c:v>
                </c:pt>
                <c:pt idx="281">
                  <c:v>0.62748000000000004</c:v>
                </c:pt>
                <c:pt idx="282">
                  <c:v>0.62748000000000004</c:v>
                </c:pt>
                <c:pt idx="283">
                  <c:v>0.62748000000000004</c:v>
                </c:pt>
                <c:pt idx="284">
                  <c:v>0.62424900000000005</c:v>
                </c:pt>
                <c:pt idx="285">
                  <c:v>0.62424900000000005</c:v>
                </c:pt>
                <c:pt idx="286">
                  <c:v>0.62326800000000004</c:v>
                </c:pt>
                <c:pt idx="287">
                  <c:v>0.62326800000000004</c:v>
                </c:pt>
                <c:pt idx="288">
                  <c:v>0.62222299999999997</c:v>
                </c:pt>
                <c:pt idx="289">
                  <c:v>0.62222299999999997</c:v>
                </c:pt>
                <c:pt idx="290">
                  <c:v>0.62222299999999997</c:v>
                </c:pt>
                <c:pt idx="291">
                  <c:v>0.62222299999999997</c:v>
                </c:pt>
                <c:pt idx="292">
                  <c:v>0.62138499999999997</c:v>
                </c:pt>
                <c:pt idx="293">
                  <c:v>0.62138499999999997</c:v>
                </c:pt>
                <c:pt idx="294">
                  <c:v>0.62138000000000004</c:v>
                </c:pt>
                <c:pt idx="295">
                  <c:v>0.62145600000000001</c:v>
                </c:pt>
                <c:pt idx="296">
                  <c:v>0.62145600000000001</c:v>
                </c:pt>
                <c:pt idx="297">
                  <c:v>0.62145600000000001</c:v>
                </c:pt>
                <c:pt idx="298">
                  <c:v>0.62145600000000001</c:v>
                </c:pt>
                <c:pt idx="299">
                  <c:v>0.62145600000000001</c:v>
                </c:pt>
                <c:pt idx="300">
                  <c:v>0.62145600000000001</c:v>
                </c:pt>
                <c:pt idx="301">
                  <c:v>0.62097000000000002</c:v>
                </c:pt>
                <c:pt idx="302">
                  <c:v>0.62097000000000002</c:v>
                </c:pt>
                <c:pt idx="303">
                  <c:v>0.62097000000000002</c:v>
                </c:pt>
                <c:pt idx="304">
                  <c:v>0.62097000000000002</c:v>
                </c:pt>
                <c:pt idx="305">
                  <c:v>0.62097000000000002</c:v>
                </c:pt>
                <c:pt idx="306">
                  <c:v>0.61982099999999996</c:v>
                </c:pt>
                <c:pt idx="307">
                  <c:v>0.61982099999999996</c:v>
                </c:pt>
                <c:pt idx="308">
                  <c:v>0.61982099999999996</c:v>
                </c:pt>
                <c:pt idx="309">
                  <c:v>0.61872499999999997</c:v>
                </c:pt>
                <c:pt idx="310">
                  <c:v>0.61872499999999997</c:v>
                </c:pt>
                <c:pt idx="311">
                  <c:v>0.61843599999999999</c:v>
                </c:pt>
                <c:pt idx="312">
                  <c:v>0.61843599999999999</c:v>
                </c:pt>
                <c:pt idx="313">
                  <c:v>0.61843599999999999</c:v>
                </c:pt>
                <c:pt idx="314">
                  <c:v>0.61843599999999999</c:v>
                </c:pt>
                <c:pt idx="315">
                  <c:v>0.61535700000000004</c:v>
                </c:pt>
                <c:pt idx="316">
                  <c:v>0.61535700000000004</c:v>
                </c:pt>
                <c:pt idx="317">
                  <c:v>0.61409000000000002</c:v>
                </c:pt>
                <c:pt idx="318">
                  <c:v>0.61409000000000002</c:v>
                </c:pt>
                <c:pt idx="319">
                  <c:v>0.61409000000000002</c:v>
                </c:pt>
                <c:pt idx="320">
                  <c:v>0.61409000000000002</c:v>
                </c:pt>
                <c:pt idx="321">
                  <c:v>0.61409000000000002</c:v>
                </c:pt>
                <c:pt idx="322">
                  <c:v>0.61409000000000002</c:v>
                </c:pt>
                <c:pt idx="323">
                  <c:v>0.61409000000000002</c:v>
                </c:pt>
                <c:pt idx="324">
                  <c:v>0.61409000000000002</c:v>
                </c:pt>
                <c:pt idx="325">
                  <c:v>0.61102999999999996</c:v>
                </c:pt>
                <c:pt idx="326">
                  <c:v>0.61072000000000004</c:v>
                </c:pt>
                <c:pt idx="327">
                  <c:v>0.61072000000000004</c:v>
                </c:pt>
                <c:pt idx="328">
                  <c:v>0.61078200000000005</c:v>
                </c:pt>
                <c:pt idx="329">
                  <c:v>0.611286</c:v>
                </c:pt>
                <c:pt idx="330">
                  <c:v>0.611286</c:v>
                </c:pt>
                <c:pt idx="331">
                  <c:v>0.611286</c:v>
                </c:pt>
                <c:pt idx="332">
                  <c:v>0.611286</c:v>
                </c:pt>
                <c:pt idx="333">
                  <c:v>0.611286</c:v>
                </c:pt>
                <c:pt idx="334">
                  <c:v>0.611286</c:v>
                </c:pt>
                <c:pt idx="335">
                  <c:v>0.611286</c:v>
                </c:pt>
                <c:pt idx="336">
                  <c:v>0.611286</c:v>
                </c:pt>
                <c:pt idx="337">
                  <c:v>0.61517500000000003</c:v>
                </c:pt>
                <c:pt idx="338">
                  <c:v>0.61517500000000003</c:v>
                </c:pt>
                <c:pt idx="339">
                  <c:v>0.61627600000000005</c:v>
                </c:pt>
                <c:pt idx="340">
                  <c:v>0.61627600000000005</c:v>
                </c:pt>
                <c:pt idx="341">
                  <c:v>0.61627600000000005</c:v>
                </c:pt>
                <c:pt idx="342">
                  <c:v>0.617178</c:v>
                </c:pt>
                <c:pt idx="343">
                  <c:v>0.617178</c:v>
                </c:pt>
                <c:pt idx="344">
                  <c:v>0.61757300000000004</c:v>
                </c:pt>
                <c:pt idx="345">
                  <c:v>0.61757300000000004</c:v>
                </c:pt>
                <c:pt idx="346">
                  <c:v>0.61757300000000004</c:v>
                </c:pt>
                <c:pt idx="347">
                  <c:v>0.61820799999999998</c:v>
                </c:pt>
                <c:pt idx="348">
                  <c:v>0.61820799999999998</c:v>
                </c:pt>
                <c:pt idx="349">
                  <c:v>0.61820799999999998</c:v>
                </c:pt>
                <c:pt idx="350">
                  <c:v>0.61931700000000001</c:v>
                </c:pt>
                <c:pt idx="351">
                  <c:v>0.61973400000000001</c:v>
                </c:pt>
                <c:pt idx="352">
                  <c:v>0.61973400000000001</c:v>
                </c:pt>
                <c:pt idx="353">
                  <c:v>0.61973400000000001</c:v>
                </c:pt>
                <c:pt idx="354">
                  <c:v>0.620147</c:v>
                </c:pt>
                <c:pt idx="355">
                  <c:v>0.620147</c:v>
                </c:pt>
                <c:pt idx="356">
                  <c:v>0.62095400000000001</c:v>
                </c:pt>
                <c:pt idx="357">
                  <c:v>0.62095400000000001</c:v>
                </c:pt>
                <c:pt idx="358">
                  <c:v>0.62095400000000001</c:v>
                </c:pt>
                <c:pt idx="359">
                  <c:v>0.62267399999999995</c:v>
                </c:pt>
                <c:pt idx="360">
                  <c:v>0.62267399999999995</c:v>
                </c:pt>
                <c:pt idx="361">
                  <c:v>0.62267399999999995</c:v>
                </c:pt>
                <c:pt idx="362">
                  <c:v>0.62267399999999995</c:v>
                </c:pt>
                <c:pt idx="363">
                  <c:v>0.62469300000000005</c:v>
                </c:pt>
                <c:pt idx="364">
                  <c:v>0.62469300000000005</c:v>
                </c:pt>
                <c:pt idx="365">
                  <c:v>0.62565199999999999</c:v>
                </c:pt>
                <c:pt idx="366">
                  <c:v>0.62610299999999997</c:v>
                </c:pt>
                <c:pt idx="367">
                  <c:v>0.62610299999999997</c:v>
                </c:pt>
                <c:pt idx="368">
                  <c:v>0.626467</c:v>
                </c:pt>
                <c:pt idx="369">
                  <c:v>0.626467</c:v>
                </c:pt>
                <c:pt idx="370">
                  <c:v>0.626467</c:v>
                </c:pt>
                <c:pt idx="371">
                  <c:v>0.626467</c:v>
                </c:pt>
                <c:pt idx="372">
                  <c:v>0.626467</c:v>
                </c:pt>
                <c:pt idx="373">
                  <c:v>0.626467</c:v>
                </c:pt>
                <c:pt idx="374">
                  <c:v>0.62715699999999996</c:v>
                </c:pt>
                <c:pt idx="375">
                  <c:v>0.62715699999999996</c:v>
                </c:pt>
                <c:pt idx="376">
                  <c:v>0.62769200000000003</c:v>
                </c:pt>
                <c:pt idx="377">
                  <c:v>0.62769200000000003</c:v>
                </c:pt>
                <c:pt idx="378">
                  <c:v>0.62848000000000004</c:v>
                </c:pt>
                <c:pt idx="379">
                  <c:v>0.62848000000000004</c:v>
                </c:pt>
                <c:pt idx="380">
                  <c:v>0.62848000000000004</c:v>
                </c:pt>
                <c:pt idx="381">
                  <c:v>0.63072899999999998</c:v>
                </c:pt>
                <c:pt idx="382">
                  <c:v>0.63072899999999998</c:v>
                </c:pt>
                <c:pt idx="383">
                  <c:v>0.63072899999999998</c:v>
                </c:pt>
                <c:pt idx="384">
                  <c:v>0.63172099999999998</c:v>
                </c:pt>
                <c:pt idx="385">
                  <c:v>0.63172099999999998</c:v>
                </c:pt>
                <c:pt idx="386">
                  <c:v>0.63181299999999996</c:v>
                </c:pt>
                <c:pt idx="387">
                  <c:v>0.63181299999999996</c:v>
                </c:pt>
                <c:pt idx="388">
                  <c:v>0.63181299999999996</c:v>
                </c:pt>
                <c:pt idx="389">
                  <c:v>0.63159600000000005</c:v>
                </c:pt>
                <c:pt idx="390">
                  <c:v>0.63159600000000005</c:v>
                </c:pt>
                <c:pt idx="391">
                  <c:v>0.63159600000000005</c:v>
                </c:pt>
                <c:pt idx="392">
                  <c:v>0.63159600000000005</c:v>
                </c:pt>
                <c:pt idx="393">
                  <c:v>0.63159600000000005</c:v>
                </c:pt>
                <c:pt idx="394">
                  <c:v>0.63159600000000005</c:v>
                </c:pt>
                <c:pt idx="395">
                  <c:v>0.63057099999999999</c:v>
                </c:pt>
                <c:pt idx="396">
                  <c:v>0.63057099999999999</c:v>
                </c:pt>
                <c:pt idx="397">
                  <c:v>0.63057099999999999</c:v>
                </c:pt>
                <c:pt idx="398">
                  <c:v>0.63070899999999996</c:v>
                </c:pt>
                <c:pt idx="399">
                  <c:v>0.63070899999999996</c:v>
                </c:pt>
                <c:pt idx="400">
                  <c:v>0.63070899999999996</c:v>
                </c:pt>
                <c:pt idx="401">
                  <c:v>0.63070899999999996</c:v>
                </c:pt>
                <c:pt idx="402">
                  <c:v>0.63070899999999996</c:v>
                </c:pt>
                <c:pt idx="403">
                  <c:v>0.63070899999999996</c:v>
                </c:pt>
                <c:pt idx="404">
                  <c:v>0.63161999999999996</c:v>
                </c:pt>
                <c:pt idx="405">
                  <c:v>0.63161999999999996</c:v>
                </c:pt>
                <c:pt idx="406">
                  <c:v>0.63200999999999996</c:v>
                </c:pt>
                <c:pt idx="407">
                  <c:v>0.63200999999999996</c:v>
                </c:pt>
                <c:pt idx="408">
                  <c:v>0.63200999999999996</c:v>
                </c:pt>
                <c:pt idx="409">
                  <c:v>0.63200999999999996</c:v>
                </c:pt>
                <c:pt idx="410">
                  <c:v>0.63200999999999996</c:v>
                </c:pt>
                <c:pt idx="411">
                  <c:v>0.63200999999999996</c:v>
                </c:pt>
                <c:pt idx="412">
                  <c:v>0.63467600000000002</c:v>
                </c:pt>
                <c:pt idx="413">
                  <c:v>0.63467600000000002</c:v>
                </c:pt>
                <c:pt idx="414">
                  <c:v>0.63467600000000002</c:v>
                </c:pt>
                <c:pt idx="415">
                  <c:v>0.635158</c:v>
                </c:pt>
                <c:pt idx="416">
                  <c:v>0.635158</c:v>
                </c:pt>
                <c:pt idx="417">
                  <c:v>0.63533799999999996</c:v>
                </c:pt>
                <c:pt idx="418">
                  <c:v>0.63543899999999998</c:v>
                </c:pt>
                <c:pt idx="419">
                  <c:v>0.63543899999999998</c:v>
                </c:pt>
                <c:pt idx="420">
                  <c:v>0.63604400000000005</c:v>
                </c:pt>
                <c:pt idx="421">
                  <c:v>0.63604400000000005</c:v>
                </c:pt>
                <c:pt idx="422">
                  <c:v>0.63630100000000001</c:v>
                </c:pt>
                <c:pt idx="423">
                  <c:v>0.63630100000000001</c:v>
                </c:pt>
                <c:pt idx="424">
                  <c:v>0.63630100000000001</c:v>
                </c:pt>
                <c:pt idx="425">
                  <c:v>0.63630100000000001</c:v>
                </c:pt>
                <c:pt idx="426">
                  <c:v>0.63627500000000003</c:v>
                </c:pt>
                <c:pt idx="427">
                  <c:v>0.63627500000000003</c:v>
                </c:pt>
                <c:pt idx="428">
                  <c:v>0.63627500000000003</c:v>
                </c:pt>
                <c:pt idx="429">
                  <c:v>0.63617299999999999</c:v>
                </c:pt>
                <c:pt idx="430">
                  <c:v>0.63567600000000002</c:v>
                </c:pt>
                <c:pt idx="431">
                  <c:v>0.63567600000000002</c:v>
                </c:pt>
                <c:pt idx="432">
                  <c:v>0.63435799999999998</c:v>
                </c:pt>
                <c:pt idx="433">
                  <c:v>0.63435799999999998</c:v>
                </c:pt>
                <c:pt idx="434">
                  <c:v>0.63406700000000005</c:v>
                </c:pt>
                <c:pt idx="435">
                  <c:v>0.63406700000000005</c:v>
                </c:pt>
                <c:pt idx="436">
                  <c:v>0.63406700000000005</c:v>
                </c:pt>
                <c:pt idx="437">
                  <c:v>0.63406700000000005</c:v>
                </c:pt>
                <c:pt idx="438">
                  <c:v>0.63381500000000002</c:v>
                </c:pt>
                <c:pt idx="439">
                  <c:v>0.63381500000000002</c:v>
                </c:pt>
                <c:pt idx="440">
                  <c:v>0.63287400000000005</c:v>
                </c:pt>
                <c:pt idx="441">
                  <c:v>0.63287400000000005</c:v>
                </c:pt>
                <c:pt idx="442">
                  <c:v>0.63227199999999995</c:v>
                </c:pt>
                <c:pt idx="443">
                  <c:v>0.63227199999999995</c:v>
                </c:pt>
                <c:pt idx="444">
                  <c:v>0.63227199999999995</c:v>
                </c:pt>
                <c:pt idx="445">
                  <c:v>0.63227199999999995</c:v>
                </c:pt>
                <c:pt idx="446">
                  <c:v>0.63227199999999995</c:v>
                </c:pt>
                <c:pt idx="447">
                  <c:v>0.63227199999999995</c:v>
                </c:pt>
                <c:pt idx="448">
                  <c:v>0.63183500000000004</c:v>
                </c:pt>
                <c:pt idx="449">
                  <c:v>0.63183500000000004</c:v>
                </c:pt>
                <c:pt idx="450">
                  <c:v>0.63183500000000004</c:v>
                </c:pt>
                <c:pt idx="451">
                  <c:v>0.63183500000000004</c:v>
                </c:pt>
                <c:pt idx="452">
                  <c:v>0.63183500000000004</c:v>
                </c:pt>
                <c:pt idx="453">
                  <c:v>0.63183500000000004</c:v>
                </c:pt>
                <c:pt idx="454">
                  <c:v>0.63001600000000002</c:v>
                </c:pt>
                <c:pt idx="455">
                  <c:v>0.63001600000000002</c:v>
                </c:pt>
                <c:pt idx="456">
                  <c:v>0.63001600000000002</c:v>
                </c:pt>
                <c:pt idx="457">
                  <c:v>0.62949500000000003</c:v>
                </c:pt>
                <c:pt idx="458">
                  <c:v>0.62949500000000003</c:v>
                </c:pt>
                <c:pt idx="459">
                  <c:v>0.62949500000000003</c:v>
                </c:pt>
                <c:pt idx="460">
                  <c:v>0.62949500000000003</c:v>
                </c:pt>
                <c:pt idx="461">
                  <c:v>0.62949500000000003</c:v>
                </c:pt>
                <c:pt idx="462">
                  <c:v>0.62779300000000005</c:v>
                </c:pt>
                <c:pt idx="463">
                  <c:v>0.62779300000000005</c:v>
                </c:pt>
                <c:pt idx="464">
                  <c:v>0.62779300000000005</c:v>
                </c:pt>
                <c:pt idx="465">
                  <c:v>0.62779300000000005</c:v>
                </c:pt>
                <c:pt idx="466">
                  <c:v>0.62779300000000005</c:v>
                </c:pt>
                <c:pt idx="467">
                  <c:v>0.62591600000000003</c:v>
                </c:pt>
                <c:pt idx="468">
                  <c:v>0.62591600000000003</c:v>
                </c:pt>
                <c:pt idx="469">
                  <c:v>0.62591600000000003</c:v>
                </c:pt>
                <c:pt idx="470">
                  <c:v>0.62514999999999998</c:v>
                </c:pt>
                <c:pt idx="471">
                  <c:v>0.62514999999999998</c:v>
                </c:pt>
                <c:pt idx="472">
                  <c:v>0.62471500000000002</c:v>
                </c:pt>
                <c:pt idx="473">
                  <c:v>0.62471500000000002</c:v>
                </c:pt>
                <c:pt idx="474">
                  <c:v>0.62471500000000002</c:v>
                </c:pt>
                <c:pt idx="475">
                  <c:v>0.62346599999999996</c:v>
                </c:pt>
                <c:pt idx="476">
                  <c:v>0.62346599999999996</c:v>
                </c:pt>
                <c:pt idx="477">
                  <c:v>0.62346599999999996</c:v>
                </c:pt>
                <c:pt idx="478">
                  <c:v>0.62346599999999996</c:v>
                </c:pt>
                <c:pt idx="479">
                  <c:v>0.62346599999999996</c:v>
                </c:pt>
                <c:pt idx="480">
                  <c:v>0.62346599999999996</c:v>
                </c:pt>
                <c:pt idx="481">
                  <c:v>0.62346599999999996</c:v>
                </c:pt>
                <c:pt idx="482">
                  <c:v>0.62346599999999996</c:v>
                </c:pt>
                <c:pt idx="483">
                  <c:v>0.61942699999999995</c:v>
                </c:pt>
                <c:pt idx="484">
                  <c:v>0.61942699999999995</c:v>
                </c:pt>
                <c:pt idx="485">
                  <c:v>0.61891499999999999</c:v>
                </c:pt>
                <c:pt idx="486">
                  <c:v>0.61891499999999999</c:v>
                </c:pt>
                <c:pt idx="487">
                  <c:v>0.61891499999999999</c:v>
                </c:pt>
                <c:pt idx="488">
                  <c:v>0.61891499999999999</c:v>
                </c:pt>
                <c:pt idx="489">
                  <c:v>0.61891499999999999</c:v>
                </c:pt>
                <c:pt idx="490">
                  <c:v>0.61891499999999999</c:v>
                </c:pt>
                <c:pt idx="491">
                  <c:v>0.61891499999999999</c:v>
                </c:pt>
                <c:pt idx="492">
                  <c:v>0.61891499999999999</c:v>
                </c:pt>
                <c:pt idx="493">
                  <c:v>0.61891499999999999</c:v>
                </c:pt>
                <c:pt idx="494">
                  <c:v>0.61891499999999999</c:v>
                </c:pt>
                <c:pt idx="495">
                  <c:v>0.61891499999999999</c:v>
                </c:pt>
                <c:pt idx="496">
                  <c:v>0.61772000000000005</c:v>
                </c:pt>
                <c:pt idx="497">
                  <c:v>0.61772000000000005</c:v>
                </c:pt>
                <c:pt idx="498">
                  <c:v>0.61772000000000005</c:v>
                </c:pt>
                <c:pt idx="499">
                  <c:v>0.61772000000000005</c:v>
                </c:pt>
                <c:pt idx="500">
                  <c:v>0.61772000000000005</c:v>
                </c:pt>
                <c:pt idx="501">
                  <c:v>0.61772000000000005</c:v>
                </c:pt>
                <c:pt idx="502">
                  <c:v>0.61772000000000005</c:v>
                </c:pt>
                <c:pt idx="503">
                  <c:v>0.61624800000000002</c:v>
                </c:pt>
                <c:pt idx="504">
                  <c:v>0.61624800000000002</c:v>
                </c:pt>
                <c:pt idx="505">
                  <c:v>0.61624800000000002</c:v>
                </c:pt>
                <c:pt idx="506">
                  <c:v>0.61624800000000002</c:v>
                </c:pt>
                <c:pt idx="507">
                  <c:v>0.61624800000000002</c:v>
                </c:pt>
                <c:pt idx="508">
                  <c:v>0.61624800000000002</c:v>
                </c:pt>
                <c:pt idx="509">
                  <c:v>0.61624800000000002</c:v>
                </c:pt>
                <c:pt idx="510">
                  <c:v>0.61624800000000002</c:v>
                </c:pt>
                <c:pt idx="511">
                  <c:v>0.613236</c:v>
                </c:pt>
                <c:pt idx="512">
                  <c:v>0.613236</c:v>
                </c:pt>
                <c:pt idx="513">
                  <c:v>0.613236</c:v>
                </c:pt>
                <c:pt idx="514">
                  <c:v>0.613236</c:v>
                </c:pt>
                <c:pt idx="515">
                  <c:v>0.611703</c:v>
                </c:pt>
                <c:pt idx="516">
                  <c:v>0.611703</c:v>
                </c:pt>
                <c:pt idx="517">
                  <c:v>0.611703</c:v>
                </c:pt>
                <c:pt idx="518">
                  <c:v>0.61101300000000003</c:v>
                </c:pt>
                <c:pt idx="519">
                  <c:v>0.61063299999999998</c:v>
                </c:pt>
                <c:pt idx="520">
                  <c:v>0.61063299999999998</c:v>
                </c:pt>
                <c:pt idx="521">
                  <c:v>0.61063299999999998</c:v>
                </c:pt>
                <c:pt idx="522">
                  <c:v>0.61036299999999999</c:v>
                </c:pt>
                <c:pt idx="523">
                  <c:v>0.61036299999999999</c:v>
                </c:pt>
                <c:pt idx="524">
                  <c:v>0.61036299999999999</c:v>
                </c:pt>
                <c:pt idx="525">
                  <c:v>0.61036299999999999</c:v>
                </c:pt>
                <c:pt idx="526">
                  <c:v>0.61063900000000004</c:v>
                </c:pt>
                <c:pt idx="527">
                  <c:v>0.61063900000000004</c:v>
                </c:pt>
                <c:pt idx="528">
                  <c:v>0.61063900000000004</c:v>
                </c:pt>
                <c:pt idx="529">
                  <c:v>0.61063900000000004</c:v>
                </c:pt>
                <c:pt idx="530">
                  <c:v>0.61063900000000004</c:v>
                </c:pt>
                <c:pt idx="531">
                  <c:v>0.61144200000000004</c:v>
                </c:pt>
                <c:pt idx="532">
                  <c:v>0.61144200000000004</c:v>
                </c:pt>
                <c:pt idx="533">
                  <c:v>0.61144200000000004</c:v>
                </c:pt>
                <c:pt idx="534">
                  <c:v>0.61171500000000001</c:v>
                </c:pt>
                <c:pt idx="535">
                  <c:v>0.61171500000000001</c:v>
                </c:pt>
                <c:pt idx="536">
                  <c:v>0.61171500000000001</c:v>
                </c:pt>
                <c:pt idx="537">
                  <c:v>0.61171500000000001</c:v>
                </c:pt>
                <c:pt idx="538">
                  <c:v>0.61280199999999996</c:v>
                </c:pt>
                <c:pt idx="539">
                  <c:v>0.61280199999999996</c:v>
                </c:pt>
                <c:pt idx="540">
                  <c:v>0.61280199999999996</c:v>
                </c:pt>
                <c:pt idx="541">
                  <c:v>0.61280199999999996</c:v>
                </c:pt>
                <c:pt idx="542">
                  <c:v>0.61409199999999997</c:v>
                </c:pt>
                <c:pt idx="543">
                  <c:v>0.61409199999999997</c:v>
                </c:pt>
                <c:pt idx="544">
                  <c:v>0.61409199999999997</c:v>
                </c:pt>
                <c:pt idx="545">
                  <c:v>0.61525300000000005</c:v>
                </c:pt>
                <c:pt idx="546">
                  <c:v>0.61525300000000005</c:v>
                </c:pt>
                <c:pt idx="547">
                  <c:v>0.61525300000000005</c:v>
                </c:pt>
                <c:pt idx="548">
                  <c:v>0.61525300000000005</c:v>
                </c:pt>
                <c:pt idx="549">
                  <c:v>0.61525300000000005</c:v>
                </c:pt>
                <c:pt idx="550">
                  <c:v>0.61525300000000005</c:v>
                </c:pt>
                <c:pt idx="551">
                  <c:v>0.61744699999999997</c:v>
                </c:pt>
                <c:pt idx="552">
                  <c:v>0.61744699999999997</c:v>
                </c:pt>
                <c:pt idx="553">
                  <c:v>0.61744699999999997</c:v>
                </c:pt>
                <c:pt idx="554">
                  <c:v>0.61824900000000005</c:v>
                </c:pt>
                <c:pt idx="555">
                  <c:v>0.61824900000000005</c:v>
                </c:pt>
                <c:pt idx="556">
                  <c:v>0.61824900000000005</c:v>
                </c:pt>
                <c:pt idx="557">
                  <c:v>0.61824900000000005</c:v>
                </c:pt>
                <c:pt idx="558">
                  <c:v>0.61824900000000005</c:v>
                </c:pt>
                <c:pt idx="559">
                  <c:v>0.61824900000000005</c:v>
                </c:pt>
                <c:pt idx="560">
                  <c:v>0.61824900000000005</c:v>
                </c:pt>
                <c:pt idx="561">
                  <c:v>0.61824900000000005</c:v>
                </c:pt>
                <c:pt idx="562">
                  <c:v>0.62014599999999998</c:v>
                </c:pt>
                <c:pt idx="563">
                  <c:v>0.62014599999999998</c:v>
                </c:pt>
                <c:pt idx="564">
                  <c:v>0.62014599999999998</c:v>
                </c:pt>
                <c:pt idx="565">
                  <c:v>0.62109999999999999</c:v>
                </c:pt>
                <c:pt idx="566">
                  <c:v>0.62148899999999996</c:v>
                </c:pt>
                <c:pt idx="567">
                  <c:v>0.62148899999999996</c:v>
                </c:pt>
                <c:pt idx="568">
                  <c:v>0.62148899999999996</c:v>
                </c:pt>
                <c:pt idx="569">
                  <c:v>0.62259500000000001</c:v>
                </c:pt>
                <c:pt idx="570">
                  <c:v>0.62259500000000001</c:v>
                </c:pt>
                <c:pt idx="571">
                  <c:v>0.62259500000000001</c:v>
                </c:pt>
                <c:pt idx="572">
                  <c:v>0.62310699999999997</c:v>
                </c:pt>
                <c:pt idx="573">
                  <c:v>0.62310699999999997</c:v>
                </c:pt>
                <c:pt idx="574">
                  <c:v>0.62310699999999997</c:v>
                </c:pt>
                <c:pt idx="575">
                  <c:v>0.62310699999999997</c:v>
                </c:pt>
                <c:pt idx="576">
                  <c:v>0.62303399999999998</c:v>
                </c:pt>
                <c:pt idx="577">
                  <c:v>0.62305699999999997</c:v>
                </c:pt>
                <c:pt idx="578">
                  <c:v>0.62305699999999997</c:v>
                </c:pt>
                <c:pt idx="579">
                  <c:v>0.62305699999999997</c:v>
                </c:pt>
                <c:pt idx="580">
                  <c:v>0.62305699999999997</c:v>
                </c:pt>
                <c:pt idx="581">
                  <c:v>0.62305699999999997</c:v>
                </c:pt>
                <c:pt idx="582">
                  <c:v>0.62305699999999997</c:v>
                </c:pt>
                <c:pt idx="583">
                  <c:v>0.62305699999999997</c:v>
                </c:pt>
                <c:pt idx="584">
                  <c:v>0.622448</c:v>
                </c:pt>
                <c:pt idx="585">
                  <c:v>0.622448</c:v>
                </c:pt>
                <c:pt idx="586">
                  <c:v>0.622448</c:v>
                </c:pt>
                <c:pt idx="587">
                  <c:v>0.622448</c:v>
                </c:pt>
                <c:pt idx="588">
                  <c:v>0.62251999999999996</c:v>
                </c:pt>
                <c:pt idx="589">
                  <c:v>0.62251999999999996</c:v>
                </c:pt>
                <c:pt idx="590">
                  <c:v>0.62251999999999996</c:v>
                </c:pt>
                <c:pt idx="591">
                  <c:v>0.62251999999999996</c:v>
                </c:pt>
                <c:pt idx="592">
                  <c:v>0.623332</c:v>
                </c:pt>
                <c:pt idx="593">
                  <c:v>0.623332</c:v>
                </c:pt>
                <c:pt idx="594">
                  <c:v>0.623332</c:v>
                </c:pt>
                <c:pt idx="595">
                  <c:v>0.623332</c:v>
                </c:pt>
                <c:pt idx="596">
                  <c:v>0.62294000000000005</c:v>
                </c:pt>
                <c:pt idx="597">
                  <c:v>0.62294000000000005</c:v>
                </c:pt>
                <c:pt idx="598">
                  <c:v>0.62294000000000005</c:v>
                </c:pt>
                <c:pt idx="599">
                  <c:v>0.62294000000000005</c:v>
                </c:pt>
                <c:pt idx="600">
                  <c:v>0.62248000000000003</c:v>
                </c:pt>
                <c:pt idx="601">
                  <c:v>0.62248000000000003</c:v>
                </c:pt>
                <c:pt idx="602">
                  <c:v>0.62248000000000003</c:v>
                </c:pt>
                <c:pt idx="603">
                  <c:v>0.62215799999999999</c:v>
                </c:pt>
                <c:pt idx="604">
                  <c:v>0.62215799999999999</c:v>
                </c:pt>
                <c:pt idx="605">
                  <c:v>0.621865</c:v>
                </c:pt>
                <c:pt idx="606">
                  <c:v>0.621865</c:v>
                </c:pt>
                <c:pt idx="607">
                  <c:v>0.621865</c:v>
                </c:pt>
                <c:pt idx="608">
                  <c:v>0.62064900000000001</c:v>
                </c:pt>
                <c:pt idx="609">
                  <c:v>0.62064900000000001</c:v>
                </c:pt>
                <c:pt idx="610">
                  <c:v>0.62064900000000001</c:v>
                </c:pt>
                <c:pt idx="611">
                  <c:v>0.62064900000000001</c:v>
                </c:pt>
                <c:pt idx="612">
                  <c:v>0.62064900000000001</c:v>
                </c:pt>
                <c:pt idx="613">
                  <c:v>0.62064900000000001</c:v>
                </c:pt>
                <c:pt idx="614">
                  <c:v>0.62001399999999995</c:v>
                </c:pt>
                <c:pt idx="615">
                  <c:v>0.62001399999999995</c:v>
                </c:pt>
                <c:pt idx="616">
                  <c:v>0.62001399999999995</c:v>
                </c:pt>
                <c:pt idx="617">
                  <c:v>0.62021499999999996</c:v>
                </c:pt>
                <c:pt idx="618">
                  <c:v>0.62021499999999996</c:v>
                </c:pt>
                <c:pt idx="619">
                  <c:v>0.62021499999999996</c:v>
                </c:pt>
                <c:pt idx="620">
                  <c:v>0.62063400000000002</c:v>
                </c:pt>
                <c:pt idx="621">
                  <c:v>0.62063400000000002</c:v>
                </c:pt>
                <c:pt idx="622">
                  <c:v>0.62063400000000002</c:v>
                </c:pt>
                <c:pt idx="623">
                  <c:v>0.62070400000000003</c:v>
                </c:pt>
                <c:pt idx="624">
                  <c:v>0.62070400000000003</c:v>
                </c:pt>
                <c:pt idx="625">
                  <c:v>0.62070400000000003</c:v>
                </c:pt>
                <c:pt idx="626">
                  <c:v>0.62070400000000003</c:v>
                </c:pt>
                <c:pt idx="627">
                  <c:v>0.62070400000000003</c:v>
                </c:pt>
                <c:pt idx="628">
                  <c:v>0.62070400000000003</c:v>
                </c:pt>
                <c:pt idx="629">
                  <c:v>0.62070400000000003</c:v>
                </c:pt>
                <c:pt idx="630">
                  <c:v>0.62070400000000003</c:v>
                </c:pt>
                <c:pt idx="631">
                  <c:v>0.62070400000000003</c:v>
                </c:pt>
                <c:pt idx="632">
                  <c:v>0.62070400000000003</c:v>
                </c:pt>
                <c:pt idx="633">
                  <c:v>0.62070400000000003</c:v>
                </c:pt>
                <c:pt idx="634">
                  <c:v>0.62070400000000003</c:v>
                </c:pt>
                <c:pt idx="635">
                  <c:v>0.62070400000000003</c:v>
                </c:pt>
                <c:pt idx="636">
                  <c:v>0.61925399999999997</c:v>
                </c:pt>
                <c:pt idx="637">
                  <c:v>0.61925399999999997</c:v>
                </c:pt>
                <c:pt idx="638">
                  <c:v>0.61935700000000005</c:v>
                </c:pt>
                <c:pt idx="639">
                  <c:v>0.61935700000000005</c:v>
                </c:pt>
                <c:pt idx="640">
                  <c:v>0.61945799999999995</c:v>
                </c:pt>
                <c:pt idx="641">
                  <c:v>0.61945799999999995</c:v>
                </c:pt>
                <c:pt idx="642">
                  <c:v>0.61945799999999995</c:v>
                </c:pt>
                <c:pt idx="643">
                  <c:v>0.61921099999999996</c:v>
                </c:pt>
                <c:pt idx="644">
                  <c:v>0.61921099999999996</c:v>
                </c:pt>
                <c:pt idx="645">
                  <c:v>0.61921099999999996</c:v>
                </c:pt>
                <c:pt idx="646">
                  <c:v>0.61921099999999996</c:v>
                </c:pt>
                <c:pt idx="647">
                  <c:v>0.61921099999999996</c:v>
                </c:pt>
                <c:pt idx="648">
                  <c:v>0.61921099999999996</c:v>
                </c:pt>
                <c:pt idx="649">
                  <c:v>0.61842299999999994</c:v>
                </c:pt>
                <c:pt idx="650">
                  <c:v>0.61842299999999994</c:v>
                </c:pt>
                <c:pt idx="651">
                  <c:v>0.61865000000000003</c:v>
                </c:pt>
                <c:pt idx="652">
                  <c:v>0.61865000000000003</c:v>
                </c:pt>
                <c:pt idx="653">
                  <c:v>0.61865000000000003</c:v>
                </c:pt>
                <c:pt idx="654">
                  <c:v>0.61865000000000003</c:v>
                </c:pt>
                <c:pt idx="655">
                  <c:v>0.61865000000000003</c:v>
                </c:pt>
                <c:pt idx="656">
                  <c:v>0.61865000000000003</c:v>
                </c:pt>
                <c:pt idx="657">
                  <c:v>0.61865000000000003</c:v>
                </c:pt>
                <c:pt idx="658">
                  <c:v>0.61865000000000003</c:v>
                </c:pt>
                <c:pt idx="659">
                  <c:v>0.61865000000000003</c:v>
                </c:pt>
                <c:pt idx="660">
                  <c:v>0.62042200000000003</c:v>
                </c:pt>
                <c:pt idx="661">
                  <c:v>0.62042200000000003</c:v>
                </c:pt>
                <c:pt idx="662">
                  <c:v>0.62042200000000003</c:v>
                </c:pt>
                <c:pt idx="663">
                  <c:v>0.62042200000000003</c:v>
                </c:pt>
                <c:pt idx="664">
                  <c:v>0.62042200000000003</c:v>
                </c:pt>
                <c:pt idx="665">
                  <c:v>0.62042200000000003</c:v>
                </c:pt>
                <c:pt idx="666">
                  <c:v>0.62042200000000003</c:v>
                </c:pt>
                <c:pt idx="667">
                  <c:v>0.62164399999999997</c:v>
                </c:pt>
                <c:pt idx="668">
                  <c:v>0.62164399999999997</c:v>
                </c:pt>
                <c:pt idx="669">
                  <c:v>0.62164399999999997</c:v>
                </c:pt>
                <c:pt idx="670">
                  <c:v>0.62164399999999997</c:v>
                </c:pt>
                <c:pt idx="671">
                  <c:v>0.62300800000000001</c:v>
                </c:pt>
                <c:pt idx="672">
                  <c:v>0.62309099999999995</c:v>
                </c:pt>
                <c:pt idx="673">
                  <c:v>0.62271299999999996</c:v>
                </c:pt>
                <c:pt idx="674">
                  <c:v>0.62271299999999996</c:v>
                </c:pt>
                <c:pt idx="675">
                  <c:v>0.62271299999999996</c:v>
                </c:pt>
                <c:pt idx="676">
                  <c:v>0.62271299999999996</c:v>
                </c:pt>
                <c:pt idx="677">
                  <c:v>0.62271299999999996</c:v>
                </c:pt>
                <c:pt idx="678">
                  <c:v>0.621035</c:v>
                </c:pt>
                <c:pt idx="679">
                  <c:v>0.621035</c:v>
                </c:pt>
                <c:pt idx="680">
                  <c:v>0.621035</c:v>
                </c:pt>
                <c:pt idx="681">
                  <c:v>0.621035</c:v>
                </c:pt>
                <c:pt idx="682">
                  <c:v>0.62017299999999997</c:v>
                </c:pt>
                <c:pt idx="683">
                  <c:v>0.62017299999999997</c:v>
                </c:pt>
                <c:pt idx="684">
                  <c:v>0.61989000000000005</c:v>
                </c:pt>
                <c:pt idx="685">
                  <c:v>0.61960800000000005</c:v>
                </c:pt>
                <c:pt idx="686">
                  <c:v>0.61960800000000005</c:v>
                </c:pt>
                <c:pt idx="687">
                  <c:v>0.61960800000000005</c:v>
                </c:pt>
                <c:pt idx="688">
                  <c:v>0.61960800000000005</c:v>
                </c:pt>
                <c:pt idx="689">
                  <c:v>0.61938499999999996</c:v>
                </c:pt>
                <c:pt idx="690">
                  <c:v>0.61938499999999996</c:v>
                </c:pt>
                <c:pt idx="691">
                  <c:v>0.61906499999999998</c:v>
                </c:pt>
                <c:pt idx="692">
                  <c:v>0.61906099999999997</c:v>
                </c:pt>
                <c:pt idx="693">
                  <c:v>0.61906099999999997</c:v>
                </c:pt>
                <c:pt idx="694">
                  <c:v>0.61962600000000001</c:v>
                </c:pt>
                <c:pt idx="695">
                  <c:v>0.61962600000000001</c:v>
                </c:pt>
                <c:pt idx="696">
                  <c:v>0.62026000000000003</c:v>
                </c:pt>
                <c:pt idx="697">
                  <c:v>0.62046400000000002</c:v>
                </c:pt>
                <c:pt idx="698">
                  <c:v>0.62046400000000002</c:v>
                </c:pt>
                <c:pt idx="699">
                  <c:v>0.62046400000000002</c:v>
                </c:pt>
                <c:pt idx="700">
                  <c:v>0.62058199999999997</c:v>
                </c:pt>
                <c:pt idx="701">
                  <c:v>0.62058199999999997</c:v>
                </c:pt>
                <c:pt idx="702">
                  <c:v>0.62068199999999996</c:v>
                </c:pt>
                <c:pt idx="703">
                  <c:v>0.62068199999999996</c:v>
                </c:pt>
                <c:pt idx="704">
                  <c:v>0.62040799999999996</c:v>
                </c:pt>
                <c:pt idx="705">
                  <c:v>0.62040799999999996</c:v>
                </c:pt>
                <c:pt idx="706">
                  <c:v>0.62040799999999996</c:v>
                </c:pt>
                <c:pt idx="707">
                  <c:v>0.62040799999999996</c:v>
                </c:pt>
                <c:pt idx="708">
                  <c:v>0.62040799999999996</c:v>
                </c:pt>
                <c:pt idx="709">
                  <c:v>0.62040799999999996</c:v>
                </c:pt>
                <c:pt idx="710">
                  <c:v>0.62040799999999996</c:v>
                </c:pt>
                <c:pt idx="711">
                  <c:v>0.62040799999999996</c:v>
                </c:pt>
                <c:pt idx="712">
                  <c:v>0.62040799999999996</c:v>
                </c:pt>
                <c:pt idx="713">
                  <c:v>0.62040799999999996</c:v>
                </c:pt>
                <c:pt idx="714">
                  <c:v>0.62040799999999996</c:v>
                </c:pt>
                <c:pt idx="715">
                  <c:v>0.61855599999999999</c:v>
                </c:pt>
                <c:pt idx="716">
                  <c:v>0.61855599999999999</c:v>
                </c:pt>
                <c:pt idx="717">
                  <c:v>0.61855599999999999</c:v>
                </c:pt>
                <c:pt idx="718">
                  <c:v>0.61758400000000002</c:v>
                </c:pt>
                <c:pt idx="719">
                  <c:v>0.61758400000000002</c:v>
                </c:pt>
                <c:pt idx="720">
                  <c:v>0.61758400000000002</c:v>
                </c:pt>
                <c:pt idx="721">
                  <c:v>0.61716700000000002</c:v>
                </c:pt>
                <c:pt idx="722">
                  <c:v>0.61716700000000002</c:v>
                </c:pt>
                <c:pt idx="723">
                  <c:v>0.61692800000000003</c:v>
                </c:pt>
                <c:pt idx="724">
                  <c:v>0.61692800000000003</c:v>
                </c:pt>
                <c:pt idx="725">
                  <c:v>0.61692800000000003</c:v>
                </c:pt>
                <c:pt idx="726">
                  <c:v>0.61692800000000003</c:v>
                </c:pt>
                <c:pt idx="727">
                  <c:v>0.61692800000000003</c:v>
                </c:pt>
                <c:pt idx="728">
                  <c:v>0.61692800000000003</c:v>
                </c:pt>
                <c:pt idx="729">
                  <c:v>0.61692800000000003</c:v>
                </c:pt>
                <c:pt idx="730">
                  <c:v>0.61692800000000003</c:v>
                </c:pt>
                <c:pt idx="731">
                  <c:v>0.61692800000000003</c:v>
                </c:pt>
                <c:pt idx="732">
                  <c:v>0.61681600000000003</c:v>
                </c:pt>
                <c:pt idx="733">
                  <c:v>0.61681600000000003</c:v>
                </c:pt>
                <c:pt idx="734">
                  <c:v>0.61681600000000003</c:v>
                </c:pt>
                <c:pt idx="735">
                  <c:v>0.61681600000000003</c:v>
                </c:pt>
                <c:pt idx="736">
                  <c:v>0.61681600000000003</c:v>
                </c:pt>
                <c:pt idx="737">
                  <c:v>0.61712400000000001</c:v>
                </c:pt>
                <c:pt idx="738">
                  <c:v>0.61712400000000001</c:v>
                </c:pt>
                <c:pt idx="739">
                  <c:v>0.61712400000000001</c:v>
                </c:pt>
                <c:pt idx="740">
                  <c:v>0.61712400000000001</c:v>
                </c:pt>
                <c:pt idx="741">
                  <c:v>0.61712400000000001</c:v>
                </c:pt>
                <c:pt idx="742">
                  <c:v>0.61712400000000001</c:v>
                </c:pt>
                <c:pt idx="743">
                  <c:v>0.61790299999999998</c:v>
                </c:pt>
                <c:pt idx="744">
                  <c:v>0.61790299999999998</c:v>
                </c:pt>
                <c:pt idx="745">
                  <c:v>0.61790299999999998</c:v>
                </c:pt>
                <c:pt idx="746">
                  <c:v>0.61790299999999998</c:v>
                </c:pt>
                <c:pt idx="747">
                  <c:v>0.61790299999999998</c:v>
                </c:pt>
                <c:pt idx="748">
                  <c:v>0.61790299999999998</c:v>
                </c:pt>
                <c:pt idx="749">
                  <c:v>0.61790299999999998</c:v>
                </c:pt>
                <c:pt idx="750">
                  <c:v>0.61790299999999998</c:v>
                </c:pt>
                <c:pt idx="751">
                  <c:v>0.61790299999999998</c:v>
                </c:pt>
                <c:pt idx="752">
                  <c:v>0.61790299999999998</c:v>
                </c:pt>
                <c:pt idx="753">
                  <c:v>0.61790299999999998</c:v>
                </c:pt>
                <c:pt idx="754">
                  <c:v>0.61790299999999998</c:v>
                </c:pt>
                <c:pt idx="755">
                  <c:v>0.61790299999999998</c:v>
                </c:pt>
                <c:pt idx="756">
                  <c:v>0.61790299999999998</c:v>
                </c:pt>
                <c:pt idx="757">
                  <c:v>0.61790299999999998</c:v>
                </c:pt>
                <c:pt idx="758">
                  <c:v>0.61790299999999998</c:v>
                </c:pt>
                <c:pt idx="759">
                  <c:v>0.61790299999999998</c:v>
                </c:pt>
                <c:pt idx="760">
                  <c:v>0.61790299999999998</c:v>
                </c:pt>
                <c:pt idx="761">
                  <c:v>0.61790299999999998</c:v>
                </c:pt>
                <c:pt idx="762">
                  <c:v>0.62056299999999998</c:v>
                </c:pt>
                <c:pt idx="763">
                  <c:v>0.62056299999999998</c:v>
                </c:pt>
                <c:pt idx="764">
                  <c:v>0.62056299999999998</c:v>
                </c:pt>
                <c:pt idx="765">
                  <c:v>0.62056299999999998</c:v>
                </c:pt>
                <c:pt idx="766">
                  <c:v>0.62056299999999998</c:v>
                </c:pt>
                <c:pt idx="767">
                  <c:v>0.62140600000000001</c:v>
                </c:pt>
                <c:pt idx="768">
                  <c:v>0.62140600000000001</c:v>
                </c:pt>
                <c:pt idx="769">
                  <c:v>0.62140600000000001</c:v>
                </c:pt>
                <c:pt idx="770">
                  <c:v>0.62140600000000001</c:v>
                </c:pt>
                <c:pt idx="771">
                  <c:v>0.62140600000000001</c:v>
                </c:pt>
                <c:pt idx="772">
                  <c:v>0.62222200000000005</c:v>
                </c:pt>
                <c:pt idx="773">
                  <c:v>0.62222200000000005</c:v>
                </c:pt>
                <c:pt idx="774">
                  <c:v>0.62222200000000005</c:v>
                </c:pt>
                <c:pt idx="775">
                  <c:v>0.62290599999999996</c:v>
                </c:pt>
                <c:pt idx="776">
                  <c:v>0.62290599999999996</c:v>
                </c:pt>
                <c:pt idx="777">
                  <c:v>0.62290599999999996</c:v>
                </c:pt>
                <c:pt idx="778">
                  <c:v>0.62290599999999996</c:v>
                </c:pt>
                <c:pt idx="779">
                  <c:v>0.62359799999999999</c:v>
                </c:pt>
                <c:pt idx="780">
                  <c:v>0.62359799999999999</c:v>
                </c:pt>
                <c:pt idx="781">
                  <c:v>0.62359799999999999</c:v>
                </c:pt>
                <c:pt idx="782">
                  <c:v>0.62359799999999999</c:v>
                </c:pt>
                <c:pt idx="783">
                  <c:v>0.62359799999999999</c:v>
                </c:pt>
                <c:pt idx="784">
                  <c:v>0.62359799999999999</c:v>
                </c:pt>
                <c:pt idx="785">
                  <c:v>0.62359799999999999</c:v>
                </c:pt>
                <c:pt idx="786">
                  <c:v>0.62359799999999999</c:v>
                </c:pt>
                <c:pt idx="787">
                  <c:v>0.62359799999999999</c:v>
                </c:pt>
                <c:pt idx="788">
                  <c:v>0.62359799999999999</c:v>
                </c:pt>
                <c:pt idx="789">
                  <c:v>0.62359799999999999</c:v>
                </c:pt>
                <c:pt idx="790">
                  <c:v>0.62359799999999999</c:v>
                </c:pt>
                <c:pt idx="791">
                  <c:v>0.62359799999999999</c:v>
                </c:pt>
                <c:pt idx="792">
                  <c:v>0.62359799999999999</c:v>
                </c:pt>
                <c:pt idx="793">
                  <c:v>0.626135</c:v>
                </c:pt>
                <c:pt idx="794">
                  <c:v>0.626135</c:v>
                </c:pt>
                <c:pt idx="795">
                  <c:v>0.626135</c:v>
                </c:pt>
                <c:pt idx="796">
                  <c:v>0.62665000000000004</c:v>
                </c:pt>
                <c:pt idx="797">
                  <c:v>0.62665000000000004</c:v>
                </c:pt>
                <c:pt idx="798">
                  <c:v>0.62665000000000004</c:v>
                </c:pt>
                <c:pt idx="799">
                  <c:v>0.62654799999999999</c:v>
                </c:pt>
                <c:pt idx="800">
                  <c:v>0.62654799999999999</c:v>
                </c:pt>
                <c:pt idx="801">
                  <c:v>0.62654799999999999</c:v>
                </c:pt>
                <c:pt idx="802">
                  <c:v>0.62654799999999999</c:v>
                </c:pt>
                <c:pt idx="803">
                  <c:v>0.62654799999999999</c:v>
                </c:pt>
                <c:pt idx="804">
                  <c:v>0.62654799999999999</c:v>
                </c:pt>
                <c:pt idx="805">
                  <c:v>0.62654799999999999</c:v>
                </c:pt>
                <c:pt idx="806">
                  <c:v>0.62515200000000004</c:v>
                </c:pt>
                <c:pt idx="807">
                  <c:v>0.62515200000000004</c:v>
                </c:pt>
                <c:pt idx="808">
                  <c:v>0.62515200000000004</c:v>
                </c:pt>
                <c:pt idx="809">
                  <c:v>0.62515200000000004</c:v>
                </c:pt>
                <c:pt idx="810">
                  <c:v>0.62394700000000003</c:v>
                </c:pt>
                <c:pt idx="811">
                  <c:v>0.62394700000000003</c:v>
                </c:pt>
                <c:pt idx="812">
                  <c:v>0.62394700000000003</c:v>
                </c:pt>
                <c:pt idx="813">
                  <c:v>0.62345300000000003</c:v>
                </c:pt>
                <c:pt idx="814">
                  <c:v>0.62345300000000003</c:v>
                </c:pt>
                <c:pt idx="815">
                  <c:v>0.62345300000000003</c:v>
                </c:pt>
                <c:pt idx="816">
                  <c:v>0.62345300000000003</c:v>
                </c:pt>
                <c:pt idx="817">
                  <c:v>0.62345300000000003</c:v>
                </c:pt>
                <c:pt idx="818">
                  <c:v>0.62345300000000003</c:v>
                </c:pt>
                <c:pt idx="819">
                  <c:v>0.62323600000000001</c:v>
                </c:pt>
                <c:pt idx="820">
                  <c:v>0.62323600000000001</c:v>
                </c:pt>
                <c:pt idx="821">
                  <c:v>0.62323600000000001</c:v>
                </c:pt>
                <c:pt idx="822">
                  <c:v>0.62324800000000002</c:v>
                </c:pt>
                <c:pt idx="823">
                  <c:v>0.62324800000000002</c:v>
                </c:pt>
                <c:pt idx="824">
                  <c:v>0.62324800000000002</c:v>
                </c:pt>
                <c:pt idx="825">
                  <c:v>0.62324800000000002</c:v>
                </c:pt>
                <c:pt idx="826">
                  <c:v>0.62324800000000002</c:v>
                </c:pt>
                <c:pt idx="827">
                  <c:v>0.62324800000000002</c:v>
                </c:pt>
                <c:pt idx="828">
                  <c:v>0.62324800000000002</c:v>
                </c:pt>
                <c:pt idx="829">
                  <c:v>0.62324800000000002</c:v>
                </c:pt>
                <c:pt idx="830">
                  <c:v>0.624332</c:v>
                </c:pt>
                <c:pt idx="831">
                  <c:v>0.624332</c:v>
                </c:pt>
                <c:pt idx="832">
                  <c:v>0.624332</c:v>
                </c:pt>
                <c:pt idx="833">
                  <c:v>0.624332</c:v>
                </c:pt>
                <c:pt idx="834">
                  <c:v>0.62400299999999997</c:v>
                </c:pt>
                <c:pt idx="835">
                  <c:v>0.62400299999999997</c:v>
                </c:pt>
                <c:pt idx="836">
                  <c:v>0.62400299999999997</c:v>
                </c:pt>
                <c:pt idx="837">
                  <c:v>0.62390900000000005</c:v>
                </c:pt>
                <c:pt idx="838">
                  <c:v>0.62390900000000005</c:v>
                </c:pt>
                <c:pt idx="839">
                  <c:v>0.62390900000000005</c:v>
                </c:pt>
                <c:pt idx="840">
                  <c:v>0.62390900000000005</c:v>
                </c:pt>
                <c:pt idx="841">
                  <c:v>0.62390900000000005</c:v>
                </c:pt>
                <c:pt idx="842">
                  <c:v>0.62390900000000005</c:v>
                </c:pt>
                <c:pt idx="843">
                  <c:v>0.62390900000000005</c:v>
                </c:pt>
                <c:pt idx="844">
                  <c:v>0.62229000000000001</c:v>
                </c:pt>
                <c:pt idx="845">
                  <c:v>0.62229000000000001</c:v>
                </c:pt>
                <c:pt idx="846">
                  <c:v>0.62229000000000001</c:v>
                </c:pt>
                <c:pt idx="847">
                  <c:v>0.62226000000000004</c:v>
                </c:pt>
                <c:pt idx="848">
                  <c:v>0.62226000000000004</c:v>
                </c:pt>
                <c:pt idx="849">
                  <c:v>0.62226000000000004</c:v>
                </c:pt>
                <c:pt idx="850">
                  <c:v>0.62226000000000004</c:v>
                </c:pt>
                <c:pt idx="851">
                  <c:v>0.62226000000000004</c:v>
                </c:pt>
                <c:pt idx="852">
                  <c:v>0.62226000000000004</c:v>
                </c:pt>
                <c:pt idx="853">
                  <c:v>0.62244999999999995</c:v>
                </c:pt>
                <c:pt idx="854">
                  <c:v>0.62244999999999995</c:v>
                </c:pt>
                <c:pt idx="855">
                  <c:v>0.62244999999999995</c:v>
                </c:pt>
                <c:pt idx="856">
                  <c:v>0.62240300000000004</c:v>
                </c:pt>
                <c:pt idx="857">
                  <c:v>0.62240300000000004</c:v>
                </c:pt>
                <c:pt idx="858">
                  <c:v>0.62240300000000004</c:v>
                </c:pt>
                <c:pt idx="859">
                  <c:v>0.62240300000000004</c:v>
                </c:pt>
                <c:pt idx="860">
                  <c:v>0.62240300000000004</c:v>
                </c:pt>
                <c:pt idx="861">
                  <c:v>0.62122900000000003</c:v>
                </c:pt>
                <c:pt idx="862">
                  <c:v>0.62122900000000003</c:v>
                </c:pt>
                <c:pt idx="863">
                  <c:v>0.62122900000000003</c:v>
                </c:pt>
                <c:pt idx="864">
                  <c:v>0.62126800000000004</c:v>
                </c:pt>
                <c:pt idx="865">
                  <c:v>0.62126800000000004</c:v>
                </c:pt>
                <c:pt idx="866">
                  <c:v>0.62126800000000004</c:v>
                </c:pt>
                <c:pt idx="867">
                  <c:v>0.62174099999999999</c:v>
                </c:pt>
                <c:pt idx="868">
                  <c:v>0.62174099999999999</c:v>
                </c:pt>
                <c:pt idx="869">
                  <c:v>0.62174099999999999</c:v>
                </c:pt>
                <c:pt idx="870">
                  <c:v>0.62174099999999999</c:v>
                </c:pt>
                <c:pt idx="871">
                  <c:v>0.62174099999999999</c:v>
                </c:pt>
                <c:pt idx="872">
                  <c:v>0.62174099999999999</c:v>
                </c:pt>
                <c:pt idx="873">
                  <c:v>0.62174099999999999</c:v>
                </c:pt>
                <c:pt idx="874">
                  <c:v>0.62337600000000004</c:v>
                </c:pt>
                <c:pt idx="875">
                  <c:v>0.62337600000000004</c:v>
                </c:pt>
                <c:pt idx="876">
                  <c:v>0.62337600000000004</c:v>
                </c:pt>
                <c:pt idx="877">
                  <c:v>0.62337600000000004</c:v>
                </c:pt>
                <c:pt idx="878">
                  <c:v>0.62337600000000004</c:v>
                </c:pt>
                <c:pt idx="879">
                  <c:v>0.62337600000000004</c:v>
                </c:pt>
                <c:pt idx="880">
                  <c:v>0.62337600000000004</c:v>
                </c:pt>
                <c:pt idx="881">
                  <c:v>0.62337600000000004</c:v>
                </c:pt>
                <c:pt idx="882">
                  <c:v>0.62337600000000004</c:v>
                </c:pt>
                <c:pt idx="883">
                  <c:v>0.62337600000000004</c:v>
                </c:pt>
                <c:pt idx="884">
                  <c:v>0.62313099999999999</c:v>
                </c:pt>
                <c:pt idx="885">
                  <c:v>0.62313099999999999</c:v>
                </c:pt>
                <c:pt idx="886">
                  <c:v>0.62313099999999999</c:v>
                </c:pt>
                <c:pt idx="887">
                  <c:v>0.62313099999999999</c:v>
                </c:pt>
                <c:pt idx="888">
                  <c:v>0.62313099999999999</c:v>
                </c:pt>
                <c:pt idx="889">
                  <c:v>0.62209999999999999</c:v>
                </c:pt>
                <c:pt idx="890">
                  <c:v>0.62209999999999999</c:v>
                </c:pt>
                <c:pt idx="891">
                  <c:v>0.62209999999999999</c:v>
                </c:pt>
                <c:pt idx="892">
                  <c:v>0.62058199999999997</c:v>
                </c:pt>
                <c:pt idx="893">
                  <c:v>0.62058199999999997</c:v>
                </c:pt>
                <c:pt idx="894">
                  <c:v>0.61992499999999995</c:v>
                </c:pt>
                <c:pt idx="895">
                  <c:v>0.61992499999999995</c:v>
                </c:pt>
                <c:pt idx="896">
                  <c:v>0.61972499999999997</c:v>
                </c:pt>
                <c:pt idx="897">
                  <c:v>0.61972499999999997</c:v>
                </c:pt>
                <c:pt idx="898">
                  <c:v>0.61972499999999997</c:v>
                </c:pt>
                <c:pt idx="899">
                  <c:v>0.61968699999999999</c:v>
                </c:pt>
                <c:pt idx="900">
                  <c:v>0.61968699999999999</c:v>
                </c:pt>
                <c:pt idx="901">
                  <c:v>0.61968699999999999</c:v>
                </c:pt>
                <c:pt idx="902">
                  <c:v>0.61968699999999999</c:v>
                </c:pt>
                <c:pt idx="903">
                  <c:v>0.61968699999999999</c:v>
                </c:pt>
                <c:pt idx="904">
                  <c:v>0.619815</c:v>
                </c:pt>
                <c:pt idx="905">
                  <c:v>0.619815</c:v>
                </c:pt>
                <c:pt idx="906">
                  <c:v>0.619815</c:v>
                </c:pt>
                <c:pt idx="907">
                  <c:v>0.619815</c:v>
                </c:pt>
                <c:pt idx="908">
                  <c:v>0.619815</c:v>
                </c:pt>
                <c:pt idx="909">
                  <c:v>0.619815</c:v>
                </c:pt>
                <c:pt idx="910">
                  <c:v>0.62020799999999998</c:v>
                </c:pt>
                <c:pt idx="911">
                  <c:v>0.62020799999999998</c:v>
                </c:pt>
                <c:pt idx="912">
                  <c:v>0.62020799999999998</c:v>
                </c:pt>
                <c:pt idx="913">
                  <c:v>0.62020799999999998</c:v>
                </c:pt>
                <c:pt idx="914">
                  <c:v>0.62020799999999998</c:v>
                </c:pt>
                <c:pt idx="915">
                  <c:v>0.62017800000000001</c:v>
                </c:pt>
                <c:pt idx="916">
                  <c:v>0.62017800000000001</c:v>
                </c:pt>
                <c:pt idx="917">
                  <c:v>0.62017800000000001</c:v>
                </c:pt>
                <c:pt idx="918">
                  <c:v>0.62029000000000001</c:v>
                </c:pt>
                <c:pt idx="919">
                  <c:v>0.62042699999999995</c:v>
                </c:pt>
                <c:pt idx="920">
                  <c:v>0.62042699999999995</c:v>
                </c:pt>
                <c:pt idx="921">
                  <c:v>0.62060000000000004</c:v>
                </c:pt>
                <c:pt idx="922">
                  <c:v>0.62060000000000004</c:v>
                </c:pt>
                <c:pt idx="923">
                  <c:v>0.62060000000000004</c:v>
                </c:pt>
                <c:pt idx="924">
                  <c:v>0.62060000000000004</c:v>
                </c:pt>
                <c:pt idx="925">
                  <c:v>0.62128899999999998</c:v>
                </c:pt>
                <c:pt idx="926">
                  <c:v>0.62128899999999998</c:v>
                </c:pt>
                <c:pt idx="927">
                  <c:v>0.62128899999999998</c:v>
                </c:pt>
                <c:pt idx="928">
                  <c:v>0.62128899999999998</c:v>
                </c:pt>
                <c:pt idx="929">
                  <c:v>0.62128899999999998</c:v>
                </c:pt>
                <c:pt idx="930">
                  <c:v>0.62197400000000003</c:v>
                </c:pt>
                <c:pt idx="931">
                  <c:v>0.62197400000000003</c:v>
                </c:pt>
                <c:pt idx="932">
                  <c:v>0.62231800000000004</c:v>
                </c:pt>
                <c:pt idx="933">
                  <c:v>0.62231800000000004</c:v>
                </c:pt>
                <c:pt idx="934">
                  <c:v>0.62214899999999995</c:v>
                </c:pt>
                <c:pt idx="935">
                  <c:v>0.62214899999999995</c:v>
                </c:pt>
                <c:pt idx="936">
                  <c:v>0.62125699999999995</c:v>
                </c:pt>
                <c:pt idx="937">
                  <c:v>0.62125699999999995</c:v>
                </c:pt>
                <c:pt idx="938">
                  <c:v>0.62125699999999995</c:v>
                </c:pt>
                <c:pt idx="939">
                  <c:v>0.62125699999999995</c:v>
                </c:pt>
                <c:pt idx="940">
                  <c:v>0.62037299999999995</c:v>
                </c:pt>
                <c:pt idx="941">
                  <c:v>0.62037299999999995</c:v>
                </c:pt>
                <c:pt idx="942">
                  <c:v>0.62037299999999995</c:v>
                </c:pt>
                <c:pt idx="943">
                  <c:v>0.62002500000000005</c:v>
                </c:pt>
                <c:pt idx="944">
                  <c:v>0.62002500000000005</c:v>
                </c:pt>
                <c:pt idx="945">
                  <c:v>0.61983500000000002</c:v>
                </c:pt>
                <c:pt idx="946">
                  <c:v>0.61983500000000002</c:v>
                </c:pt>
                <c:pt idx="947">
                  <c:v>0.61983500000000002</c:v>
                </c:pt>
                <c:pt idx="948">
                  <c:v>0.61983500000000002</c:v>
                </c:pt>
                <c:pt idx="949">
                  <c:v>0.61966399999999999</c:v>
                </c:pt>
                <c:pt idx="950">
                  <c:v>0.61966399999999999</c:v>
                </c:pt>
                <c:pt idx="951">
                  <c:v>0.61966399999999999</c:v>
                </c:pt>
                <c:pt idx="952">
                  <c:v>0.61966399999999999</c:v>
                </c:pt>
                <c:pt idx="953">
                  <c:v>0.61892400000000003</c:v>
                </c:pt>
                <c:pt idx="954">
                  <c:v>0.61892400000000003</c:v>
                </c:pt>
                <c:pt idx="955">
                  <c:v>0.61871799999999999</c:v>
                </c:pt>
                <c:pt idx="956">
                  <c:v>0.617869</c:v>
                </c:pt>
                <c:pt idx="957">
                  <c:v>0.617649</c:v>
                </c:pt>
                <c:pt idx="958">
                  <c:v>0.617649</c:v>
                </c:pt>
                <c:pt idx="959">
                  <c:v>0.617649</c:v>
                </c:pt>
                <c:pt idx="960">
                  <c:v>0.61744500000000002</c:v>
                </c:pt>
                <c:pt idx="961">
                  <c:v>0.61744500000000002</c:v>
                </c:pt>
                <c:pt idx="962">
                  <c:v>0.61744500000000002</c:v>
                </c:pt>
                <c:pt idx="963">
                  <c:v>0.61725099999999999</c:v>
                </c:pt>
                <c:pt idx="964">
                  <c:v>0.61725099999999999</c:v>
                </c:pt>
                <c:pt idx="965">
                  <c:v>0.61799499999999996</c:v>
                </c:pt>
                <c:pt idx="966">
                  <c:v>0.61804000000000003</c:v>
                </c:pt>
                <c:pt idx="967">
                  <c:v>0.61749299999999996</c:v>
                </c:pt>
                <c:pt idx="968">
                  <c:v>0.61749299999999996</c:v>
                </c:pt>
                <c:pt idx="969">
                  <c:v>0.61749299999999996</c:v>
                </c:pt>
                <c:pt idx="970">
                  <c:v>0.61636000000000002</c:v>
                </c:pt>
                <c:pt idx="971">
                  <c:v>0.61636000000000002</c:v>
                </c:pt>
                <c:pt idx="972">
                  <c:v>0.61636000000000002</c:v>
                </c:pt>
                <c:pt idx="973">
                  <c:v>0.61644699999999997</c:v>
                </c:pt>
                <c:pt idx="974">
                  <c:v>0.61644699999999997</c:v>
                </c:pt>
                <c:pt idx="975">
                  <c:v>0.61644699999999997</c:v>
                </c:pt>
                <c:pt idx="976">
                  <c:v>0.61644699999999997</c:v>
                </c:pt>
                <c:pt idx="977">
                  <c:v>0.61737200000000003</c:v>
                </c:pt>
                <c:pt idx="978">
                  <c:v>0.61738899999999997</c:v>
                </c:pt>
                <c:pt idx="979">
                  <c:v>0.61738899999999997</c:v>
                </c:pt>
                <c:pt idx="980">
                  <c:v>0.61738899999999997</c:v>
                </c:pt>
                <c:pt idx="981">
                  <c:v>0.61669700000000005</c:v>
                </c:pt>
                <c:pt idx="982">
                  <c:v>0.61669700000000005</c:v>
                </c:pt>
                <c:pt idx="983">
                  <c:v>0.61622600000000005</c:v>
                </c:pt>
                <c:pt idx="984">
                  <c:v>0.61622600000000005</c:v>
                </c:pt>
                <c:pt idx="985">
                  <c:v>0.61632100000000001</c:v>
                </c:pt>
                <c:pt idx="986">
                  <c:v>0.61632100000000001</c:v>
                </c:pt>
                <c:pt idx="987">
                  <c:v>0.61632100000000001</c:v>
                </c:pt>
                <c:pt idx="988">
                  <c:v>0.61649500000000002</c:v>
                </c:pt>
                <c:pt idx="989">
                  <c:v>0.61649500000000002</c:v>
                </c:pt>
                <c:pt idx="990">
                  <c:v>0.61649500000000002</c:v>
                </c:pt>
                <c:pt idx="991">
                  <c:v>0.61649500000000002</c:v>
                </c:pt>
                <c:pt idx="992">
                  <c:v>0.61568400000000001</c:v>
                </c:pt>
                <c:pt idx="993">
                  <c:v>0.61568400000000001</c:v>
                </c:pt>
                <c:pt idx="994">
                  <c:v>0.61568400000000001</c:v>
                </c:pt>
                <c:pt idx="995">
                  <c:v>0.61568400000000001</c:v>
                </c:pt>
                <c:pt idx="996">
                  <c:v>0.61568900000000004</c:v>
                </c:pt>
                <c:pt idx="997">
                  <c:v>0.61568900000000004</c:v>
                </c:pt>
                <c:pt idx="998">
                  <c:v>0.61568900000000004</c:v>
                </c:pt>
                <c:pt idx="999">
                  <c:v>0.61605100000000002</c:v>
                </c:pt>
                <c:pt idx="1000">
                  <c:v>0.61605100000000002</c:v>
                </c:pt>
                <c:pt idx="1001">
                  <c:v>0.61605100000000002</c:v>
                </c:pt>
                <c:pt idx="1002">
                  <c:v>0.61605100000000002</c:v>
                </c:pt>
                <c:pt idx="1003">
                  <c:v>0.61664200000000002</c:v>
                </c:pt>
                <c:pt idx="1004">
                  <c:v>0.61664200000000002</c:v>
                </c:pt>
                <c:pt idx="1005">
                  <c:v>0.61664200000000002</c:v>
                </c:pt>
                <c:pt idx="1006">
                  <c:v>0.61664200000000002</c:v>
                </c:pt>
                <c:pt idx="1007">
                  <c:v>0.61664200000000002</c:v>
                </c:pt>
                <c:pt idx="1008">
                  <c:v>0.61664200000000002</c:v>
                </c:pt>
                <c:pt idx="1009">
                  <c:v>0.61664200000000002</c:v>
                </c:pt>
                <c:pt idx="1010">
                  <c:v>0.61664200000000002</c:v>
                </c:pt>
                <c:pt idx="1011">
                  <c:v>0.61664200000000002</c:v>
                </c:pt>
                <c:pt idx="1012">
                  <c:v>0.61817299999999997</c:v>
                </c:pt>
                <c:pt idx="1013">
                  <c:v>0.61817299999999997</c:v>
                </c:pt>
                <c:pt idx="1014">
                  <c:v>0.61817299999999997</c:v>
                </c:pt>
                <c:pt idx="1015">
                  <c:v>0.61817299999999997</c:v>
                </c:pt>
                <c:pt idx="1016">
                  <c:v>0.61817299999999997</c:v>
                </c:pt>
                <c:pt idx="1017">
                  <c:v>0.61817299999999997</c:v>
                </c:pt>
                <c:pt idx="1018">
                  <c:v>0.61817299999999997</c:v>
                </c:pt>
                <c:pt idx="1019">
                  <c:v>0.61817299999999997</c:v>
                </c:pt>
                <c:pt idx="1020">
                  <c:v>0.618533</c:v>
                </c:pt>
                <c:pt idx="1021">
                  <c:v>0.61861900000000003</c:v>
                </c:pt>
                <c:pt idx="1022">
                  <c:v>0.61861900000000003</c:v>
                </c:pt>
                <c:pt idx="1023">
                  <c:v>0.61861900000000003</c:v>
                </c:pt>
                <c:pt idx="1024">
                  <c:v>0.61861900000000003</c:v>
                </c:pt>
                <c:pt idx="1025">
                  <c:v>0.61863199999999996</c:v>
                </c:pt>
                <c:pt idx="1026">
                  <c:v>0.61863199999999996</c:v>
                </c:pt>
                <c:pt idx="1027">
                  <c:v>0.618093</c:v>
                </c:pt>
                <c:pt idx="1028">
                  <c:v>0.618093</c:v>
                </c:pt>
                <c:pt idx="1029">
                  <c:v>0.618093</c:v>
                </c:pt>
                <c:pt idx="1030">
                  <c:v>0.61793399999999998</c:v>
                </c:pt>
                <c:pt idx="1031">
                  <c:v>0.61770700000000001</c:v>
                </c:pt>
                <c:pt idx="1032">
                  <c:v>0.61737500000000001</c:v>
                </c:pt>
                <c:pt idx="1033">
                  <c:v>0.61737500000000001</c:v>
                </c:pt>
                <c:pt idx="1034">
                  <c:v>0.61737500000000001</c:v>
                </c:pt>
                <c:pt idx="1035">
                  <c:v>0.61734100000000003</c:v>
                </c:pt>
                <c:pt idx="1036">
                  <c:v>0.61734100000000003</c:v>
                </c:pt>
                <c:pt idx="1037">
                  <c:v>0.61770599999999998</c:v>
                </c:pt>
                <c:pt idx="1038">
                  <c:v>0.61803200000000003</c:v>
                </c:pt>
                <c:pt idx="1039">
                  <c:v>0.61803200000000003</c:v>
                </c:pt>
                <c:pt idx="1040">
                  <c:v>0.61813300000000004</c:v>
                </c:pt>
                <c:pt idx="1041">
                  <c:v>0.61813300000000004</c:v>
                </c:pt>
                <c:pt idx="1042">
                  <c:v>0.61791399999999996</c:v>
                </c:pt>
                <c:pt idx="1043">
                  <c:v>0.61791399999999996</c:v>
                </c:pt>
                <c:pt idx="1044">
                  <c:v>0.61791399999999996</c:v>
                </c:pt>
                <c:pt idx="1045">
                  <c:v>0.61745899999999998</c:v>
                </c:pt>
                <c:pt idx="1046">
                  <c:v>0.61745899999999998</c:v>
                </c:pt>
                <c:pt idx="1047">
                  <c:v>0.61745899999999998</c:v>
                </c:pt>
                <c:pt idx="1048">
                  <c:v>0.61745899999999998</c:v>
                </c:pt>
                <c:pt idx="1049">
                  <c:v>0.61745899999999998</c:v>
                </c:pt>
                <c:pt idx="1050">
                  <c:v>0.61745899999999998</c:v>
                </c:pt>
                <c:pt idx="1051">
                  <c:v>0.61745899999999998</c:v>
                </c:pt>
                <c:pt idx="1052">
                  <c:v>0.61745899999999998</c:v>
                </c:pt>
                <c:pt idx="1053">
                  <c:v>0.61745899999999998</c:v>
                </c:pt>
                <c:pt idx="1054">
                  <c:v>0.61745899999999998</c:v>
                </c:pt>
                <c:pt idx="1055">
                  <c:v>0.61745899999999998</c:v>
                </c:pt>
                <c:pt idx="1056">
                  <c:v>0.61745899999999998</c:v>
                </c:pt>
                <c:pt idx="1057">
                  <c:v>0.61745899999999998</c:v>
                </c:pt>
                <c:pt idx="1058">
                  <c:v>0.61745899999999998</c:v>
                </c:pt>
                <c:pt idx="1059">
                  <c:v>0.61745899999999998</c:v>
                </c:pt>
                <c:pt idx="1060">
                  <c:v>0.61745899999999998</c:v>
                </c:pt>
                <c:pt idx="1061">
                  <c:v>0.61745899999999998</c:v>
                </c:pt>
                <c:pt idx="1062">
                  <c:v>0.61745899999999998</c:v>
                </c:pt>
                <c:pt idx="1063">
                  <c:v>0.61745899999999998</c:v>
                </c:pt>
                <c:pt idx="1064">
                  <c:v>0.61661699999999997</c:v>
                </c:pt>
                <c:pt idx="1065">
                  <c:v>0.61661699999999997</c:v>
                </c:pt>
                <c:pt idx="1066">
                  <c:v>0.61661699999999997</c:v>
                </c:pt>
                <c:pt idx="1067">
                  <c:v>0.61661699999999997</c:v>
                </c:pt>
                <c:pt idx="1068">
                  <c:v>0.61616099999999996</c:v>
                </c:pt>
                <c:pt idx="1069">
                  <c:v>0.61616099999999996</c:v>
                </c:pt>
                <c:pt idx="1070">
                  <c:v>0.61616099999999996</c:v>
                </c:pt>
                <c:pt idx="1071">
                  <c:v>0.61539699999999997</c:v>
                </c:pt>
                <c:pt idx="1072">
                  <c:v>0.61539699999999997</c:v>
                </c:pt>
                <c:pt idx="1073">
                  <c:v>0.61539699999999997</c:v>
                </c:pt>
                <c:pt idx="1074">
                  <c:v>0.61539699999999997</c:v>
                </c:pt>
                <c:pt idx="1075">
                  <c:v>0.61545300000000003</c:v>
                </c:pt>
                <c:pt idx="1076">
                  <c:v>0.61571299999999995</c:v>
                </c:pt>
                <c:pt idx="1077">
                  <c:v>0.61571299999999995</c:v>
                </c:pt>
                <c:pt idx="1078">
                  <c:v>0.61627399999999999</c:v>
                </c:pt>
                <c:pt idx="1079">
                  <c:v>0.61670800000000003</c:v>
                </c:pt>
                <c:pt idx="1080">
                  <c:v>0.61670800000000003</c:v>
                </c:pt>
                <c:pt idx="1081">
                  <c:v>0.61670800000000003</c:v>
                </c:pt>
                <c:pt idx="1082">
                  <c:v>0.61856199999999995</c:v>
                </c:pt>
                <c:pt idx="1083">
                  <c:v>0.61856199999999995</c:v>
                </c:pt>
                <c:pt idx="1084">
                  <c:v>0.61941199999999996</c:v>
                </c:pt>
                <c:pt idx="1085">
                  <c:v>0.61993299999999996</c:v>
                </c:pt>
                <c:pt idx="1086">
                  <c:v>0.61993299999999996</c:v>
                </c:pt>
                <c:pt idx="1087">
                  <c:v>0.61993299999999996</c:v>
                </c:pt>
                <c:pt idx="1088">
                  <c:v>0.61993299999999996</c:v>
                </c:pt>
                <c:pt idx="1089">
                  <c:v>0.62000200000000005</c:v>
                </c:pt>
                <c:pt idx="1090">
                  <c:v>0.62073100000000003</c:v>
                </c:pt>
                <c:pt idx="1091">
                  <c:v>0.62094199999999999</c:v>
                </c:pt>
                <c:pt idx="1092">
                  <c:v>0.62094199999999999</c:v>
                </c:pt>
                <c:pt idx="1093">
                  <c:v>0.62094199999999999</c:v>
                </c:pt>
                <c:pt idx="1094">
                  <c:v>0.62105299999999997</c:v>
                </c:pt>
                <c:pt idx="1095">
                  <c:v>0.62113600000000002</c:v>
                </c:pt>
                <c:pt idx="1096">
                  <c:v>0.62111400000000005</c:v>
                </c:pt>
                <c:pt idx="1097">
                  <c:v>0.62111400000000005</c:v>
                </c:pt>
                <c:pt idx="1098">
                  <c:v>0.62026999999999999</c:v>
                </c:pt>
                <c:pt idx="1099">
                  <c:v>0.61912599999999995</c:v>
                </c:pt>
                <c:pt idx="1100">
                  <c:v>0.61912599999999995</c:v>
                </c:pt>
                <c:pt idx="1101">
                  <c:v>0.61887499999999995</c:v>
                </c:pt>
                <c:pt idx="1102">
                  <c:v>0.61887499999999995</c:v>
                </c:pt>
                <c:pt idx="1103">
                  <c:v>0.61887499999999995</c:v>
                </c:pt>
                <c:pt idx="1104">
                  <c:v>0.61887499999999995</c:v>
                </c:pt>
                <c:pt idx="1105">
                  <c:v>0.61887499999999995</c:v>
                </c:pt>
                <c:pt idx="1106">
                  <c:v>0.61887499999999995</c:v>
                </c:pt>
                <c:pt idx="1107">
                  <c:v>0.61887499999999995</c:v>
                </c:pt>
                <c:pt idx="1108">
                  <c:v>0.61887499999999995</c:v>
                </c:pt>
                <c:pt idx="1109">
                  <c:v>0.61887499999999995</c:v>
                </c:pt>
                <c:pt idx="1110">
                  <c:v>0.61872700000000003</c:v>
                </c:pt>
                <c:pt idx="1111">
                  <c:v>0.61872700000000003</c:v>
                </c:pt>
                <c:pt idx="1112">
                  <c:v>0.61872700000000003</c:v>
                </c:pt>
                <c:pt idx="1113">
                  <c:v>0.61792499999999995</c:v>
                </c:pt>
                <c:pt idx="1114">
                  <c:v>0.61792499999999995</c:v>
                </c:pt>
                <c:pt idx="1115">
                  <c:v>0.61792499999999995</c:v>
                </c:pt>
                <c:pt idx="1116">
                  <c:v>0.61792499999999995</c:v>
                </c:pt>
                <c:pt idx="1117">
                  <c:v>0.61792499999999995</c:v>
                </c:pt>
                <c:pt idx="1118">
                  <c:v>0.61793500000000001</c:v>
                </c:pt>
                <c:pt idx="1119">
                  <c:v>0.61793500000000001</c:v>
                </c:pt>
                <c:pt idx="1120">
                  <c:v>0.61775899999999995</c:v>
                </c:pt>
                <c:pt idx="1121">
                  <c:v>0.61775899999999995</c:v>
                </c:pt>
                <c:pt idx="1122">
                  <c:v>0.61733499999999997</c:v>
                </c:pt>
                <c:pt idx="1123">
                  <c:v>0.61733499999999997</c:v>
                </c:pt>
                <c:pt idx="1124">
                  <c:v>0.61734599999999995</c:v>
                </c:pt>
                <c:pt idx="1125">
                  <c:v>0.61734599999999995</c:v>
                </c:pt>
                <c:pt idx="1126">
                  <c:v>0.61734599999999995</c:v>
                </c:pt>
                <c:pt idx="1127">
                  <c:v>0.61770999999999998</c:v>
                </c:pt>
                <c:pt idx="1128">
                  <c:v>0.61756900000000003</c:v>
                </c:pt>
                <c:pt idx="1129">
                  <c:v>0.61756900000000003</c:v>
                </c:pt>
                <c:pt idx="1130">
                  <c:v>0.61727799999999999</c:v>
                </c:pt>
                <c:pt idx="1131">
                  <c:v>0.61727799999999999</c:v>
                </c:pt>
                <c:pt idx="1132">
                  <c:v>0.61727799999999999</c:v>
                </c:pt>
                <c:pt idx="1133">
                  <c:v>0.61677199999999999</c:v>
                </c:pt>
                <c:pt idx="1134">
                  <c:v>0.61633000000000004</c:v>
                </c:pt>
                <c:pt idx="1135">
                  <c:v>0.61633000000000004</c:v>
                </c:pt>
                <c:pt idx="1136">
                  <c:v>0.61633000000000004</c:v>
                </c:pt>
                <c:pt idx="1137">
                  <c:v>0.61613499999999999</c:v>
                </c:pt>
                <c:pt idx="1138">
                  <c:v>0.61613499999999999</c:v>
                </c:pt>
                <c:pt idx="1139">
                  <c:v>0.61613499999999999</c:v>
                </c:pt>
                <c:pt idx="1140">
                  <c:v>0.61613499999999999</c:v>
                </c:pt>
                <c:pt idx="1141">
                  <c:v>0.61613499999999999</c:v>
                </c:pt>
                <c:pt idx="1142">
                  <c:v>0.61581200000000003</c:v>
                </c:pt>
                <c:pt idx="1143">
                  <c:v>0.61581200000000003</c:v>
                </c:pt>
                <c:pt idx="1144">
                  <c:v>0.61581200000000003</c:v>
                </c:pt>
                <c:pt idx="1145">
                  <c:v>0.61581200000000003</c:v>
                </c:pt>
                <c:pt idx="1146">
                  <c:v>0.61581200000000003</c:v>
                </c:pt>
                <c:pt idx="1147">
                  <c:v>0.61581200000000003</c:v>
                </c:pt>
                <c:pt idx="1148">
                  <c:v>0.61581200000000003</c:v>
                </c:pt>
                <c:pt idx="1149">
                  <c:v>0.61583900000000003</c:v>
                </c:pt>
                <c:pt idx="1150">
                  <c:v>0.61583900000000003</c:v>
                </c:pt>
                <c:pt idx="1151">
                  <c:v>0.61583900000000003</c:v>
                </c:pt>
                <c:pt idx="1152">
                  <c:v>0.61633499999999997</c:v>
                </c:pt>
                <c:pt idx="1153">
                  <c:v>0.61641800000000002</c:v>
                </c:pt>
                <c:pt idx="1154">
                  <c:v>0.61641800000000002</c:v>
                </c:pt>
                <c:pt idx="1155">
                  <c:v>0.61641800000000002</c:v>
                </c:pt>
                <c:pt idx="1156">
                  <c:v>0.61637200000000003</c:v>
                </c:pt>
                <c:pt idx="1157">
                  <c:v>0.61550199999999999</c:v>
                </c:pt>
                <c:pt idx="1158">
                  <c:v>0.61530799999999997</c:v>
                </c:pt>
                <c:pt idx="1159">
                  <c:v>0.61530799999999997</c:v>
                </c:pt>
                <c:pt idx="1160">
                  <c:v>0.61426000000000003</c:v>
                </c:pt>
                <c:pt idx="1161">
                  <c:v>0.61426000000000003</c:v>
                </c:pt>
                <c:pt idx="1162">
                  <c:v>0.61410799999999999</c:v>
                </c:pt>
                <c:pt idx="1163">
                  <c:v>0.61410799999999999</c:v>
                </c:pt>
                <c:pt idx="1164">
                  <c:v>0.61430899999999999</c:v>
                </c:pt>
                <c:pt idx="1165">
                  <c:v>0.61430899999999999</c:v>
                </c:pt>
                <c:pt idx="1166">
                  <c:v>0.61430899999999999</c:v>
                </c:pt>
                <c:pt idx="1167">
                  <c:v>0.61430899999999999</c:v>
                </c:pt>
                <c:pt idx="1168">
                  <c:v>0.61430899999999999</c:v>
                </c:pt>
                <c:pt idx="1169">
                  <c:v>0.61430899999999999</c:v>
                </c:pt>
                <c:pt idx="1170">
                  <c:v>0.61435099999999998</c:v>
                </c:pt>
                <c:pt idx="1171">
                  <c:v>0.61435099999999998</c:v>
                </c:pt>
                <c:pt idx="1172">
                  <c:v>0.61435099999999998</c:v>
                </c:pt>
                <c:pt idx="1173">
                  <c:v>0.61435099999999998</c:v>
                </c:pt>
              </c:numCache>
            </c:numRef>
          </c:yVal>
          <c:smooth val="1"/>
          <c:extLst>
            <c:ext xmlns:c16="http://schemas.microsoft.com/office/drawing/2014/chart" uri="{C3380CC4-5D6E-409C-BE32-E72D297353CC}">
              <c16:uniqueId val="{00000009-BCFD-41B4-9E6A-ECC7B98B66A0}"/>
            </c:ext>
          </c:extLst>
        </c:ser>
        <c:dLbls>
          <c:showLegendKey val="0"/>
          <c:showVal val="0"/>
          <c:showCatName val="0"/>
          <c:showSerName val="0"/>
          <c:showPercent val="0"/>
          <c:showBubbleSize val="0"/>
        </c:dLbls>
        <c:axId val="567396344"/>
        <c:axId val="567396672"/>
      </c:scatterChart>
      <c:valAx>
        <c:axId val="567396344"/>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Time (ns)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567396672"/>
        <c:crosses val="autoZero"/>
        <c:crossBetween val="midCat"/>
      </c:valAx>
      <c:valAx>
        <c:axId val="567396672"/>
        <c:scaling>
          <c:orientation val="minMax"/>
          <c:max val="0.75000000000000011"/>
          <c:min val="0.4"/>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 Voltage (V)</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567396344"/>
        <c:crosses val="autoZero"/>
        <c:crossBetween val="midCat"/>
        <c:majorUnit val="0.1"/>
      </c:valAx>
      <c:spPr>
        <a:noFill/>
        <a:ln w="12700">
          <a:solidFill>
            <a:schemeClr val="tx1"/>
          </a:solidFill>
        </a:ln>
        <a:effectLst/>
      </c:spPr>
    </c:plotArea>
    <c:legend>
      <c:legendPos val="r"/>
      <c:layout>
        <c:manualLayout>
          <c:xMode val="edge"/>
          <c:yMode val="edge"/>
          <c:x val="0.16661507016300747"/>
          <c:y val="0.6109000344801695"/>
          <c:w val="0.7603519136162199"/>
          <c:h val="0.2244731933083686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200">
          <a:solidFill>
            <a:schemeClr val="tx1"/>
          </a:solidFill>
          <a:latin typeface="Arial" panose="020B0604020202020204" pitchFamily="34" charset="0"/>
          <a:cs typeface="Arial" panose="020B0604020202020204" pitchFamily="34" charset="0"/>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3009801651017"/>
          <c:y val="2.52736093873406E-2"/>
          <c:w val="0.79288637425167918"/>
          <c:h val="0.80805209920198062"/>
        </c:manualLayout>
      </c:layout>
      <c:scatterChart>
        <c:scatterStyle val="smoothMarker"/>
        <c:varyColors val="0"/>
        <c:ser>
          <c:idx val="0"/>
          <c:order val="0"/>
          <c:tx>
            <c:strRef>
              <c:f>Sheet1!$B$1</c:f>
              <c:strCache>
                <c:ptCount val="1"/>
                <c:pt idx="0">
                  <c:v>v(out2)</c:v>
                </c:pt>
              </c:strCache>
            </c:strRef>
          </c:tx>
          <c:spPr>
            <a:ln w="19050" cap="sq" cmpd="sng">
              <a:solidFill>
                <a:srgbClr val="FFC000"/>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Sheet1!$B$2:$B$1639</c:f>
              <c:numCache>
                <c:formatCode>0.0000_);[Red]\(0.0000\)</c:formatCode>
                <c:ptCount val="1638"/>
                <c:pt idx="0">
                  <c:v>0.60899999999999999</c:v>
                </c:pt>
                <c:pt idx="1">
                  <c:v>0.6089</c:v>
                </c:pt>
                <c:pt idx="2">
                  <c:v>0.6089</c:v>
                </c:pt>
                <c:pt idx="3">
                  <c:v>0.6089</c:v>
                </c:pt>
                <c:pt idx="4">
                  <c:v>0.6089</c:v>
                </c:pt>
                <c:pt idx="5">
                  <c:v>0.6089</c:v>
                </c:pt>
                <c:pt idx="6">
                  <c:v>0.6089</c:v>
                </c:pt>
                <c:pt idx="7">
                  <c:v>0.6089</c:v>
                </c:pt>
                <c:pt idx="8">
                  <c:v>0.6089</c:v>
                </c:pt>
                <c:pt idx="9">
                  <c:v>0.6089</c:v>
                </c:pt>
                <c:pt idx="10">
                  <c:v>0.6089</c:v>
                </c:pt>
                <c:pt idx="11">
                  <c:v>0.6089</c:v>
                </c:pt>
                <c:pt idx="12">
                  <c:v>0.6089</c:v>
                </c:pt>
                <c:pt idx="13">
                  <c:v>0.6089</c:v>
                </c:pt>
                <c:pt idx="14">
                  <c:v>0.6089</c:v>
                </c:pt>
                <c:pt idx="15">
                  <c:v>0.6089</c:v>
                </c:pt>
                <c:pt idx="16">
                  <c:v>0.6089</c:v>
                </c:pt>
                <c:pt idx="17">
                  <c:v>0.6089</c:v>
                </c:pt>
                <c:pt idx="18">
                  <c:v>0.6089</c:v>
                </c:pt>
                <c:pt idx="19">
                  <c:v>0.60809999999999997</c:v>
                </c:pt>
                <c:pt idx="20">
                  <c:v>0.60840000000000005</c:v>
                </c:pt>
                <c:pt idx="21">
                  <c:v>0.60850000000000004</c:v>
                </c:pt>
                <c:pt idx="22">
                  <c:v>0.60860000000000003</c:v>
                </c:pt>
                <c:pt idx="23">
                  <c:v>0.60860000000000003</c:v>
                </c:pt>
                <c:pt idx="24">
                  <c:v>0.60860000000000003</c:v>
                </c:pt>
                <c:pt idx="25">
                  <c:v>0.60860000000000003</c:v>
                </c:pt>
                <c:pt idx="26">
                  <c:v>0.60860000000000003</c:v>
                </c:pt>
                <c:pt idx="27">
                  <c:v>0.60809999999999997</c:v>
                </c:pt>
                <c:pt idx="28">
                  <c:v>0.60809999999999997</c:v>
                </c:pt>
                <c:pt idx="29">
                  <c:v>0.60809999999999997</c:v>
                </c:pt>
                <c:pt idx="30">
                  <c:v>0.60809999999999997</c:v>
                </c:pt>
                <c:pt idx="31">
                  <c:v>0.60809999999999997</c:v>
                </c:pt>
                <c:pt idx="32">
                  <c:v>0.60809999999999997</c:v>
                </c:pt>
                <c:pt idx="33">
                  <c:v>0.60850000000000004</c:v>
                </c:pt>
                <c:pt idx="34">
                  <c:v>0.60850000000000004</c:v>
                </c:pt>
                <c:pt idx="35">
                  <c:v>0.60850000000000004</c:v>
                </c:pt>
                <c:pt idx="36">
                  <c:v>0.60850000000000004</c:v>
                </c:pt>
                <c:pt idx="37">
                  <c:v>0.60850000000000004</c:v>
                </c:pt>
                <c:pt idx="38">
                  <c:v>0.60960000000000003</c:v>
                </c:pt>
                <c:pt idx="39">
                  <c:v>0.60840000000000005</c:v>
                </c:pt>
                <c:pt idx="40">
                  <c:v>0.60670000000000002</c:v>
                </c:pt>
                <c:pt idx="41">
                  <c:v>0.60529999999999995</c:v>
                </c:pt>
                <c:pt idx="42">
                  <c:v>0.60370000000000001</c:v>
                </c:pt>
                <c:pt idx="43">
                  <c:v>0.60250000000000004</c:v>
                </c:pt>
                <c:pt idx="44">
                  <c:v>0.60250000000000004</c:v>
                </c:pt>
                <c:pt idx="45">
                  <c:v>0.60250000000000004</c:v>
                </c:pt>
                <c:pt idx="46">
                  <c:v>0.59970000000000001</c:v>
                </c:pt>
                <c:pt idx="47">
                  <c:v>0.59970000000000001</c:v>
                </c:pt>
                <c:pt idx="48">
                  <c:v>0.59660000000000002</c:v>
                </c:pt>
                <c:pt idx="49">
                  <c:v>0.59660000000000002</c:v>
                </c:pt>
                <c:pt idx="50">
                  <c:v>0.59660000000000002</c:v>
                </c:pt>
                <c:pt idx="51">
                  <c:v>0.5927</c:v>
                </c:pt>
                <c:pt idx="52">
                  <c:v>0.5927</c:v>
                </c:pt>
                <c:pt idx="53">
                  <c:v>0.5927</c:v>
                </c:pt>
                <c:pt idx="54">
                  <c:v>0.5927</c:v>
                </c:pt>
                <c:pt idx="55">
                  <c:v>0.5927</c:v>
                </c:pt>
                <c:pt idx="56">
                  <c:v>0.58660000000000001</c:v>
                </c:pt>
                <c:pt idx="57">
                  <c:v>0.58530000000000004</c:v>
                </c:pt>
                <c:pt idx="58">
                  <c:v>0.58430000000000004</c:v>
                </c:pt>
                <c:pt idx="59">
                  <c:v>0.5837</c:v>
                </c:pt>
                <c:pt idx="60">
                  <c:v>0.58260000000000001</c:v>
                </c:pt>
                <c:pt idx="61">
                  <c:v>0.58260000000000001</c:v>
                </c:pt>
                <c:pt idx="62">
                  <c:v>0.58099999999999996</c:v>
                </c:pt>
                <c:pt idx="63">
                  <c:v>0.58050000000000002</c:v>
                </c:pt>
                <c:pt idx="64">
                  <c:v>0.57930000000000004</c:v>
                </c:pt>
                <c:pt idx="65">
                  <c:v>0.57830000000000004</c:v>
                </c:pt>
                <c:pt idx="66">
                  <c:v>0.57769999999999999</c:v>
                </c:pt>
                <c:pt idx="67">
                  <c:v>0.57720000000000005</c:v>
                </c:pt>
                <c:pt idx="68">
                  <c:v>0.57609999999999995</c:v>
                </c:pt>
                <c:pt idx="69">
                  <c:v>0.57530000000000003</c:v>
                </c:pt>
                <c:pt idx="70">
                  <c:v>0.5746</c:v>
                </c:pt>
                <c:pt idx="71">
                  <c:v>0.57450000000000001</c:v>
                </c:pt>
                <c:pt idx="72">
                  <c:v>0.57379999999999998</c:v>
                </c:pt>
                <c:pt idx="73">
                  <c:v>0.57330000000000003</c:v>
                </c:pt>
                <c:pt idx="74">
                  <c:v>0.57310000000000005</c:v>
                </c:pt>
                <c:pt idx="75">
                  <c:v>0.57350000000000001</c:v>
                </c:pt>
                <c:pt idx="76">
                  <c:v>0.57369999999999999</c:v>
                </c:pt>
                <c:pt idx="77">
                  <c:v>0.57450000000000001</c:v>
                </c:pt>
                <c:pt idx="78">
                  <c:v>0.5756</c:v>
                </c:pt>
                <c:pt idx="79">
                  <c:v>0.57730000000000004</c:v>
                </c:pt>
                <c:pt idx="80">
                  <c:v>0.57879999999999998</c:v>
                </c:pt>
                <c:pt idx="81">
                  <c:v>0.58040000000000003</c:v>
                </c:pt>
                <c:pt idx="82">
                  <c:v>0.58240000000000003</c:v>
                </c:pt>
                <c:pt idx="83">
                  <c:v>0.58499999999999996</c:v>
                </c:pt>
                <c:pt idx="84">
                  <c:v>0.58730000000000004</c:v>
                </c:pt>
                <c:pt idx="85">
                  <c:v>0.58730000000000004</c:v>
                </c:pt>
                <c:pt idx="86">
                  <c:v>0.59260000000000002</c:v>
                </c:pt>
                <c:pt idx="87">
                  <c:v>0.59570000000000001</c:v>
                </c:pt>
                <c:pt idx="88">
                  <c:v>0.59850000000000003</c:v>
                </c:pt>
                <c:pt idx="89">
                  <c:v>0.60160000000000002</c:v>
                </c:pt>
                <c:pt idx="90">
                  <c:v>0.60160000000000002</c:v>
                </c:pt>
                <c:pt idx="91">
                  <c:v>0.60740000000000005</c:v>
                </c:pt>
                <c:pt idx="92">
                  <c:v>0.60740000000000005</c:v>
                </c:pt>
                <c:pt idx="93">
                  <c:v>0.60740000000000005</c:v>
                </c:pt>
                <c:pt idx="94">
                  <c:v>0.60740000000000005</c:v>
                </c:pt>
                <c:pt idx="95">
                  <c:v>0.60740000000000005</c:v>
                </c:pt>
                <c:pt idx="96">
                  <c:v>0.60740000000000005</c:v>
                </c:pt>
                <c:pt idx="97">
                  <c:v>0.60740000000000005</c:v>
                </c:pt>
                <c:pt idx="98">
                  <c:v>0.62</c:v>
                </c:pt>
                <c:pt idx="99">
                  <c:v>0.62129999999999996</c:v>
                </c:pt>
                <c:pt idx="100">
                  <c:v>0.62129999999999996</c:v>
                </c:pt>
                <c:pt idx="101">
                  <c:v>0.62129999999999996</c:v>
                </c:pt>
                <c:pt idx="102">
                  <c:v>0.62129999999999996</c:v>
                </c:pt>
                <c:pt idx="103">
                  <c:v>0.62129999999999996</c:v>
                </c:pt>
                <c:pt idx="104">
                  <c:v>0.62129999999999996</c:v>
                </c:pt>
                <c:pt idx="105">
                  <c:v>0.62129999999999996</c:v>
                </c:pt>
                <c:pt idx="106">
                  <c:v>0.62129999999999996</c:v>
                </c:pt>
                <c:pt idx="107">
                  <c:v>0.62129999999999996</c:v>
                </c:pt>
                <c:pt idx="108">
                  <c:v>0.62129999999999996</c:v>
                </c:pt>
                <c:pt idx="109">
                  <c:v>0.62129999999999996</c:v>
                </c:pt>
                <c:pt idx="110">
                  <c:v>0.62129999999999996</c:v>
                </c:pt>
                <c:pt idx="111">
                  <c:v>0.62129999999999996</c:v>
                </c:pt>
                <c:pt idx="112">
                  <c:v>0.62629999999999997</c:v>
                </c:pt>
                <c:pt idx="113">
                  <c:v>0.62629999999999997</c:v>
                </c:pt>
                <c:pt idx="114">
                  <c:v>0.62629999999999997</c:v>
                </c:pt>
                <c:pt idx="115">
                  <c:v>0.62629999999999997</c:v>
                </c:pt>
                <c:pt idx="116">
                  <c:v>0.62629999999999997</c:v>
                </c:pt>
                <c:pt idx="117">
                  <c:v>0.62629999999999997</c:v>
                </c:pt>
                <c:pt idx="118">
                  <c:v>0.62629999999999997</c:v>
                </c:pt>
                <c:pt idx="119">
                  <c:v>0.62629999999999997</c:v>
                </c:pt>
                <c:pt idx="120">
                  <c:v>0.62629999999999997</c:v>
                </c:pt>
                <c:pt idx="121">
                  <c:v>0.62629999999999997</c:v>
                </c:pt>
                <c:pt idx="122">
                  <c:v>0.62629999999999997</c:v>
                </c:pt>
                <c:pt idx="123">
                  <c:v>0.62629999999999997</c:v>
                </c:pt>
                <c:pt idx="124">
                  <c:v>0.62629999999999997</c:v>
                </c:pt>
                <c:pt idx="125">
                  <c:v>0.62629999999999997</c:v>
                </c:pt>
                <c:pt idx="126">
                  <c:v>0.62970000000000004</c:v>
                </c:pt>
                <c:pt idx="127">
                  <c:v>0.62970000000000004</c:v>
                </c:pt>
                <c:pt idx="128">
                  <c:v>0.62970000000000004</c:v>
                </c:pt>
                <c:pt idx="129">
                  <c:v>0.62970000000000004</c:v>
                </c:pt>
                <c:pt idx="130">
                  <c:v>0.62970000000000004</c:v>
                </c:pt>
                <c:pt idx="131">
                  <c:v>0.62970000000000004</c:v>
                </c:pt>
                <c:pt idx="132">
                  <c:v>0.6331</c:v>
                </c:pt>
                <c:pt idx="133">
                  <c:v>0.63439999999999996</c:v>
                </c:pt>
                <c:pt idx="134">
                  <c:v>0.63600000000000001</c:v>
                </c:pt>
                <c:pt idx="135">
                  <c:v>0.63790000000000002</c:v>
                </c:pt>
                <c:pt idx="136">
                  <c:v>0.63790000000000002</c:v>
                </c:pt>
                <c:pt idx="137">
                  <c:v>0.63790000000000002</c:v>
                </c:pt>
                <c:pt idx="138">
                  <c:v>0.63790000000000002</c:v>
                </c:pt>
                <c:pt idx="139">
                  <c:v>0.63790000000000002</c:v>
                </c:pt>
                <c:pt idx="140">
                  <c:v>0.63790000000000002</c:v>
                </c:pt>
                <c:pt idx="141">
                  <c:v>0.63790000000000002</c:v>
                </c:pt>
                <c:pt idx="142">
                  <c:v>0.63790000000000002</c:v>
                </c:pt>
                <c:pt idx="143">
                  <c:v>0.66959999999999997</c:v>
                </c:pt>
                <c:pt idx="144">
                  <c:v>0.67459999999999998</c:v>
                </c:pt>
                <c:pt idx="145">
                  <c:v>0.67610000000000003</c:v>
                </c:pt>
                <c:pt idx="146">
                  <c:v>0.6774</c:v>
                </c:pt>
                <c:pt idx="147">
                  <c:v>0.67930000000000001</c:v>
                </c:pt>
                <c:pt idx="148">
                  <c:v>0.67979999999999996</c:v>
                </c:pt>
                <c:pt idx="149">
                  <c:v>0.67859999999999998</c:v>
                </c:pt>
                <c:pt idx="150">
                  <c:v>0.67710000000000004</c:v>
                </c:pt>
                <c:pt idx="151">
                  <c:v>0.67600000000000005</c:v>
                </c:pt>
                <c:pt idx="152">
                  <c:v>0.67659999999999998</c:v>
                </c:pt>
                <c:pt idx="153">
                  <c:v>0.67689999999999995</c:v>
                </c:pt>
                <c:pt idx="154">
                  <c:v>0.67689999999999995</c:v>
                </c:pt>
                <c:pt idx="155">
                  <c:v>0.67689999999999995</c:v>
                </c:pt>
                <c:pt idx="156">
                  <c:v>0.67689999999999995</c:v>
                </c:pt>
                <c:pt idx="157">
                  <c:v>0.67689999999999995</c:v>
                </c:pt>
                <c:pt idx="158">
                  <c:v>0.67689999999999995</c:v>
                </c:pt>
                <c:pt idx="159">
                  <c:v>0.67689999999999995</c:v>
                </c:pt>
                <c:pt idx="160">
                  <c:v>0.67669999999999997</c:v>
                </c:pt>
                <c:pt idx="161">
                  <c:v>0.67620000000000002</c:v>
                </c:pt>
                <c:pt idx="162">
                  <c:v>0.67620000000000002</c:v>
                </c:pt>
                <c:pt idx="163">
                  <c:v>0.67620000000000002</c:v>
                </c:pt>
                <c:pt idx="164">
                  <c:v>0.67620000000000002</c:v>
                </c:pt>
                <c:pt idx="165">
                  <c:v>0.67620000000000002</c:v>
                </c:pt>
                <c:pt idx="166">
                  <c:v>0.67620000000000002</c:v>
                </c:pt>
                <c:pt idx="167">
                  <c:v>0.67620000000000002</c:v>
                </c:pt>
                <c:pt idx="168">
                  <c:v>0.66769999999999996</c:v>
                </c:pt>
                <c:pt idx="169">
                  <c:v>0.66669999999999996</c:v>
                </c:pt>
                <c:pt idx="170">
                  <c:v>0.66620000000000001</c:v>
                </c:pt>
                <c:pt idx="171">
                  <c:v>0.66369999999999996</c:v>
                </c:pt>
                <c:pt idx="172">
                  <c:v>0.65959999999999996</c:v>
                </c:pt>
                <c:pt idx="173">
                  <c:v>0.65959999999999996</c:v>
                </c:pt>
                <c:pt idx="174">
                  <c:v>0.65959999999999996</c:v>
                </c:pt>
                <c:pt idx="175">
                  <c:v>0.65959999999999996</c:v>
                </c:pt>
                <c:pt idx="176">
                  <c:v>0.65959999999999996</c:v>
                </c:pt>
                <c:pt idx="177">
                  <c:v>0.65959999999999996</c:v>
                </c:pt>
                <c:pt idx="178">
                  <c:v>0.65959999999999996</c:v>
                </c:pt>
                <c:pt idx="179">
                  <c:v>0.65959999999999996</c:v>
                </c:pt>
                <c:pt idx="180">
                  <c:v>0.65959999999999996</c:v>
                </c:pt>
                <c:pt idx="181">
                  <c:v>0.65959999999999996</c:v>
                </c:pt>
                <c:pt idx="182">
                  <c:v>0.65959999999999996</c:v>
                </c:pt>
                <c:pt idx="183">
                  <c:v>0.65959999999999996</c:v>
                </c:pt>
                <c:pt idx="184">
                  <c:v>0.64629999999999999</c:v>
                </c:pt>
                <c:pt idx="185">
                  <c:v>0.64470000000000005</c:v>
                </c:pt>
                <c:pt idx="186">
                  <c:v>0.64400000000000002</c:v>
                </c:pt>
                <c:pt idx="187">
                  <c:v>0.64400000000000002</c:v>
                </c:pt>
                <c:pt idx="188">
                  <c:v>0.64400000000000002</c:v>
                </c:pt>
                <c:pt idx="189">
                  <c:v>0.64400000000000002</c:v>
                </c:pt>
                <c:pt idx="190">
                  <c:v>0.64400000000000002</c:v>
                </c:pt>
                <c:pt idx="191">
                  <c:v>0.64400000000000002</c:v>
                </c:pt>
                <c:pt idx="192">
                  <c:v>0.64400000000000002</c:v>
                </c:pt>
                <c:pt idx="193">
                  <c:v>0.64400000000000002</c:v>
                </c:pt>
                <c:pt idx="194">
                  <c:v>0.64400000000000002</c:v>
                </c:pt>
                <c:pt idx="195">
                  <c:v>0.64400000000000002</c:v>
                </c:pt>
                <c:pt idx="196">
                  <c:v>0.64400000000000002</c:v>
                </c:pt>
                <c:pt idx="197">
                  <c:v>0.64400000000000002</c:v>
                </c:pt>
                <c:pt idx="198">
                  <c:v>0.64400000000000002</c:v>
                </c:pt>
                <c:pt idx="199">
                  <c:v>0.64400000000000002</c:v>
                </c:pt>
                <c:pt idx="200">
                  <c:v>0.64400000000000002</c:v>
                </c:pt>
                <c:pt idx="201">
                  <c:v>0.64400000000000002</c:v>
                </c:pt>
                <c:pt idx="202">
                  <c:v>0.64400000000000002</c:v>
                </c:pt>
                <c:pt idx="203">
                  <c:v>0.63649999999999995</c:v>
                </c:pt>
                <c:pt idx="204">
                  <c:v>0.63649999999999995</c:v>
                </c:pt>
                <c:pt idx="205">
                  <c:v>0.63649999999999995</c:v>
                </c:pt>
                <c:pt idx="206">
                  <c:v>0.63649999999999995</c:v>
                </c:pt>
                <c:pt idx="207">
                  <c:v>0.63649999999999995</c:v>
                </c:pt>
                <c:pt idx="208">
                  <c:v>0.63649999999999995</c:v>
                </c:pt>
                <c:pt idx="209">
                  <c:v>0.63649999999999995</c:v>
                </c:pt>
                <c:pt idx="210">
                  <c:v>0.63649999999999995</c:v>
                </c:pt>
                <c:pt idx="211">
                  <c:v>0.63649999999999995</c:v>
                </c:pt>
                <c:pt idx="212">
                  <c:v>0.63649999999999995</c:v>
                </c:pt>
                <c:pt idx="213">
                  <c:v>0.63649999999999995</c:v>
                </c:pt>
                <c:pt idx="214">
                  <c:v>0.63649999999999995</c:v>
                </c:pt>
                <c:pt idx="215">
                  <c:v>0.63649999999999995</c:v>
                </c:pt>
                <c:pt idx="216">
                  <c:v>0.63649999999999995</c:v>
                </c:pt>
                <c:pt idx="217">
                  <c:v>0.63649999999999995</c:v>
                </c:pt>
                <c:pt idx="218">
                  <c:v>0.63649999999999995</c:v>
                </c:pt>
                <c:pt idx="219">
                  <c:v>0.63649999999999995</c:v>
                </c:pt>
                <c:pt idx="220">
                  <c:v>0.63649999999999995</c:v>
                </c:pt>
                <c:pt idx="221">
                  <c:v>0.63649999999999995</c:v>
                </c:pt>
                <c:pt idx="222">
                  <c:v>0.63380000000000003</c:v>
                </c:pt>
                <c:pt idx="223">
                  <c:v>0.63380000000000003</c:v>
                </c:pt>
                <c:pt idx="224">
                  <c:v>0.63380000000000003</c:v>
                </c:pt>
                <c:pt idx="225">
                  <c:v>0.63380000000000003</c:v>
                </c:pt>
                <c:pt idx="226">
                  <c:v>0.63380000000000003</c:v>
                </c:pt>
                <c:pt idx="227">
                  <c:v>0.63380000000000003</c:v>
                </c:pt>
                <c:pt idx="228">
                  <c:v>0.63380000000000003</c:v>
                </c:pt>
                <c:pt idx="229">
                  <c:v>0.63380000000000003</c:v>
                </c:pt>
                <c:pt idx="230">
                  <c:v>0.63380000000000003</c:v>
                </c:pt>
                <c:pt idx="231">
                  <c:v>0.63380000000000003</c:v>
                </c:pt>
                <c:pt idx="232">
                  <c:v>0.63380000000000003</c:v>
                </c:pt>
                <c:pt idx="233">
                  <c:v>0.63119999999999998</c:v>
                </c:pt>
                <c:pt idx="234">
                  <c:v>0.63119999999999998</c:v>
                </c:pt>
                <c:pt idx="235">
                  <c:v>0.63119999999999998</c:v>
                </c:pt>
                <c:pt idx="236">
                  <c:v>0.63119999999999998</c:v>
                </c:pt>
                <c:pt idx="237">
                  <c:v>0.63119999999999998</c:v>
                </c:pt>
                <c:pt idx="238">
                  <c:v>0.63119999999999998</c:v>
                </c:pt>
                <c:pt idx="239">
                  <c:v>0.63119999999999998</c:v>
                </c:pt>
                <c:pt idx="240">
                  <c:v>0.63119999999999998</c:v>
                </c:pt>
                <c:pt idx="241">
                  <c:v>0.62829999999999997</c:v>
                </c:pt>
                <c:pt idx="242">
                  <c:v>0.62829999999999997</c:v>
                </c:pt>
                <c:pt idx="243">
                  <c:v>0.62829999999999997</c:v>
                </c:pt>
                <c:pt idx="244">
                  <c:v>0.62829999999999997</c:v>
                </c:pt>
                <c:pt idx="245">
                  <c:v>0.62829999999999997</c:v>
                </c:pt>
                <c:pt idx="246">
                  <c:v>0.62829999999999997</c:v>
                </c:pt>
                <c:pt idx="247">
                  <c:v>0.62829999999999997</c:v>
                </c:pt>
                <c:pt idx="248">
                  <c:v>0.62829999999999997</c:v>
                </c:pt>
                <c:pt idx="249">
                  <c:v>0.62829999999999997</c:v>
                </c:pt>
                <c:pt idx="250">
                  <c:v>0.62739999999999996</c:v>
                </c:pt>
                <c:pt idx="251">
                  <c:v>0.62739999999999996</c:v>
                </c:pt>
                <c:pt idx="252">
                  <c:v>0.62739999999999996</c:v>
                </c:pt>
                <c:pt idx="253">
                  <c:v>0.62739999999999996</c:v>
                </c:pt>
                <c:pt idx="254">
                  <c:v>0.62739999999999996</c:v>
                </c:pt>
                <c:pt idx="255">
                  <c:v>0.62739999999999996</c:v>
                </c:pt>
                <c:pt idx="256">
                  <c:v>0.62739999999999996</c:v>
                </c:pt>
                <c:pt idx="257">
                  <c:v>0.62739999999999996</c:v>
                </c:pt>
                <c:pt idx="258">
                  <c:v>0.62739999999999996</c:v>
                </c:pt>
                <c:pt idx="259">
                  <c:v>0.62739999999999996</c:v>
                </c:pt>
                <c:pt idx="260">
                  <c:v>0.62739999999999996</c:v>
                </c:pt>
                <c:pt idx="261">
                  <c:v>0.62739999999999996</c:v>
                </c:pt>
                <c:pt idx="262">
                  <c:v>0.62739999999999996</c:v>
                </c:pt>
                <c:pt idx="263">
                  <c:v>0.62739999999999996</c:v>
                </c:pt>
                <c:pt idx="264">
                  <c:v>0.62739999999999996</c:v>
                </c:pt>
                <c:pt idx="265">
                  <c:v>0.62739999999999996</c:v>
                </c:pt>
                <c:pt idx="266">
                  <c:v>0.62739999999999996</c:v>
                </c:pt>
                <c:pt idx="267">
                  <c:v>0.62739999999999996</c:v>
                </c:pt>
                <c:pt idx="268">
                  <c:v>0.62829999999999997</c:v>
                </c:pt>
                <c:pt idx="269">
                  <c:v>0.62829999999999997</c:v>
                </c:pt>
                <c:pt idx="270">
                  <c:v>0.62829999999999997</c:v>
                </c:pt>
                <c:pt idx="271">
                  <c:v>0.62829999999999997</c:v>
                </c:pt>
                <c:pt idx="272">
                  <c:v>0.62829999999999997</c:v>
                </c:pt>
                <c:pt idx="273">
                  <c:v>0.62829999999999997</c:v>
                </c:pt>
                <c:pt idx="274">
                  <c:v>0.62829999999999997</c:v>
                </c:pt>
                <c:pt idx="275">
                  <c:v>0.62829999999999997</c:v>
                </c:pt>
                <c:pt idx="276">
                  <c:v>0.62829999999999997</c:v>
                </c:pt>
                <c:pt idx="277">
                  <c:v>0.62829999999999997</c:v>
                </c:pt>
                <c:pt idx="278">
                  <c:v>0.62829999999999997</c:v>
                </c:pt>
                <c:pt idx="279">
                  <c:v>0.62829999999999997</c:v>
                </c:pt>
                <c:pt idx="280">
                  <c:v>0.62829999999999997</c:v>
                </c:pt>
                <c:pt idx="281">
                  <c:v>0.62829999999999997</c:v>
                </c:pt>
                <c:pt idx="282">
                  <c:v>0.62829999999999997</c:v>
                </c:pt>
                <c:pt idx="283">
                  <c:v>0.62829999999999997</c:v>
                </c:pt>
                <c:pt idx="284">
                  <c:v>0.62829999999999997</c:v>
                </c:pt>
                <c:pt idx="285">
                  <c:v>0.62829999999999997</c:v>
                </c:pt>
                <c:pt idx="286">
                  <c:v>0.62829999999999997</c:v>
                </c:pt>
                <c:pt idx="287">
                  <c:v>0.62829999999999997</c:v>
                </c:pt>
                <c:pt idx="288">
                  <c:v>0.62829999999999997</c:v>
                </c:pt>
                <c:pt idx="289">
                  <c:v>0.62829999999999997</c:v>
                </c:pt>
                <c:pt idx="290">
                  <c:v>0.62829999999999997</c:v>
                </c:pt>
                <c:pt idx="291">
                  <c:v>0.63200000000000001</c:v>
                </c:pt>
                <c:pt idx="292">
                  <c:v>0.63200000000000001</c:v>
                </c:pt>
                <c:pt idx="293">
                  <c:v>0.6321</c:v>
                </c:pt>
                <c:pt idx="294">
                  <c:v>0.6321</c:v>
                </c:pt>
                <c:pt idx="295">
                  <c:v>0.6321</c:v>
                </c:pt>
                <c:pt idx="296">
                  <c:v>0.6321</c:v>
                </c:pt>
                <c:pt idx="297">
                  <c:v>0.6321</c:v>
                </c:pt>
                <c:pt idx="298">
                  <c:v>0.6321</c:v>
                </c:pt>
                <c:pt idx="299">
                  <c:v>0.6321</c:v>
                </c:pt>
                <c:pt idx="300">
                  <c:v>0.6321</c:v>
                </c:pt>
                <c:pt idx="301">
                  <c:v>0.6321</c:v>
                </c:pt>
                <c:pt idx="302">
                  <c:v>0.6321</c:v>
                </c:pt>
                <c:pt idx="303">
                  <c:v>0.6321</c:v>
                </c:pt>
                <c:pt idx="304">
                  <c:v>0.6321</c:v>
                </c:pt>
                <c:pt idx="305">
                  <c:v>0.6321</c:v>
                </c:pt>
                <c:pt idx="306">
                  <c:v>0.6321</c:v>
                </c:pt>
                <c:pt idx="307">
                  <c:v>0.6321</c:v>
                </c:pt>
                <c:pt idx="308">
                  <c:v>0.6321</c:v>
                </c:pt>
                <c:pt idx="309">
                  <c:v>0.6321</c:v>
                </c:pt>
                <c:pt idx="310">
                  <c:v>0.6321</c:v>
                </c:pt>
                <c:pt idx="311">
                  <c:v>0.6321</c:v>
                </c:pt>
                <c:pt idx="312">
                  <c:v>0.6321</c:v>
                </c:pt>
                <c:pt idx="313">
                  <c:v>0.6321</c:v>
                </c:pt>
                <c:pt idx="314">
                  <c:v>0.6321</c:v>
                </c:pt>
                <c:pt idx="315">
                  <c:v>0.6321</c:v>
                </c:pt>
                <c:pt idx="316">
                  <c:v>0.6321</c:v>
                </c:pt>
                <c:pt idx="317">
                  <c:v>0.6321</c:v>
                </c:pt>
                <c:pt idx="318">
                  <c:v>0.6321</c:v>
                </c:pt>
                <c:pt idx="319">
                  <c:v>0.63</c:v>
                </c:pt>
                <c:pt idx="320">
                  <c:v>0.63</c:v>
                </c:pt>
                <c:pt idx="321">
                  <c:v>0.63</c:v>
                </c:pt>
                <c:pt idx="322">
                  <c:v>0.63</c:v>
                </c:pt>
                <c:pt idx="323">
                  <c:v>0.63</c:v>
                </c:pt>
                <c:pt idx="324">
                  <c:v>0.63</c:v>
                </c:pt>
                <c:pt idx="325">
                  <c:v>0.63</c:v>
                </c:pt>
                <c:pt idx="326">
                  <c:v>0.63</c:v>
                </c:pt>
                <c:pt idx="327">
                  <c:v>0.63</c:v>
                </c:pt>
                <c:pt idx="328">
                  <c:v>0.63</c:v>
                </c:pt>
                <c:pt idx="329">
                  <c:v>0.63</c:v>
                </c:pt>
                <c:pt idx="330">
                  <c:v>0.63</c:v>
                </c:pt>
                <c:pt idx="331">
                  <c:v>0.63</c:v>
                </c:pt>
                <c:pt idx="332">
                  <c:v>0.63</c:v>
                </c:pt>
                <c:pt idx="333">
                  <c:v>0.63</c:v>
                </c:pt>
                <c:pt idx="334">
                  <c:v>0.63</c:v>
                </c:pt>
                <c:pt idx="335">
                  <c:v>0.63</c:v>
                </c:pt>
                <c:pt idx="336">
                  <c:v>0.63</c:v>
                </c:pt>
                <c:pt idx="337">
                  <c:v>0.63</c:v>
                </c:pt>
                <c:pt idx="338">
                  <c:v>0.63</c:v>
                </c:pt>
                <c:pt idx="339">
                  <c:v>0.62190000000000001</c:v>
                </c:pt>
                <c:pt idx="340">
                  <c:v>0.62180000000000002</c:v>
                </c:pt>
                <c:pt idx="341">
                  <c:v>0.62180000000000002</c:v>
                </c:pt>
                <c:pt idx="342">
                  <c:v>0.62180000000000002</c:v>
                </c:pt>
                <c:pt idx="343">
                  <c:v>0.62180000000000002</c:v>
                </c:pt>
                <c:pt idx="344">
                  <c:v>0.62180000000000002</c:v>
                </c:pt>
                <c:pt idx="345">
                  <c:v>0.62180000000000002</c:v>
                </c:pt>
                <c:pt idx="346">
                  <c:v>0.62180000000000002</c:v>
                </c:pt>
                <c:pt idx="347">
                  <c:v>0.62180000000000002</c:v>
                </c:pt>
                <c:pt idx="348">
                  <c:v>0.62180000000000002</c:v>
                </c:pt>
                <c:pt idx="349">
                  <c:v>0.62180000000000002</c:v>
                </c:pt>
                <c:pt idx="350">
                  <c:v>0.62180000000000002</c:v>
                </c:pt>
                <c:pt idx="351">
                  <c:v>0.62180000000000002</c:v>
                </c:pt>
                <c:pt idx="352">
                  <c:v>0.62180000000000002</c:v>
                </c:pt>
                <c:pt idx="353">
                  <c:v>0.62180000000000002</c:v>
                </c:pt>
                <c:pt idx="354">
                  <c:v>0.62180000000000002</c:v>
                </c:pt>
                <c:pt idx="355">
                  <c:v>0.62180000000000002</c:v>
                </c:pt>
                <c:pt idx="356">
                  <c:v>0.61439999999999995</c:v>
                </c:pt>
                <c:pt idx="357">
                  <c:v>0.61439999999999995</c:v>
                </c:pt>
                <c:pt idx="358">
                  <c:v>0.61439999999999995</c:v>
                </c:pt>
                <c:pt idx="359">
                  <c:v>0.61439999999999995</c:v>
                </c:pt>
                <c:pt idx="360">
                  <c:v>0.61439999999999995</c:v>
                </c:pt>
                <c:pt idx="361">
                  <c:v>0.61439999999999995</c:v>
                </c:pt>
                <c:pt idx="362">
                  <c:v>0.61439999999999995</c:v>
                </c:pt>
                <c:pt idx="363">
                  <c:v>0.61140000000000005</c:v>
                </c:pt>
                <c:pt idx="364">
                  <c:v>0.61080000000000001</c:v>
                </c:pt>
                <c:pt idx="365">
                  <c:v>0.61080000000000001</c:v>
                </c:pt>
                <c:pt idx="366">
                  <c:v>0.61080000000000001</c:v>
                </c:pt>
                <c:pt idx="367">
                  <c:v>0.61080000000000001</c:v>
                </c:pt>
                <c:pt idx="368">
                  <c:v>0.61080000000000001</c:v>
                </c:pt>
                <c:pt idx="369">
                  <c:v>0.61080000000000001</c:v>
                </c:pt>
                <c:pt idx="370">
                  <c:v>0.61080000000000001</c:v>
                </c:pt>
                <c:pt idx="371">
                  <c:v>0.61080000000000001</c:v>
                </c:pt>
                <c:pt idx="372">
                  <c:v>0.61080000000000001</c:v>
                </c:pt>
                <c:pt idx="373">
                  <c:v>0.61080000000000001</c:v>
                </c:pt>
                <c:pt idx="374">
                  <c:v>0.61080000000000001</c:v>
                </c:pt>
                <c:pt idx="375">
                  <c:v>0.61080000000000001</c:v>
                </c:pt>
                <c:pt idx="376">
                  <c:v>0.61080000000000001</c:v>
                </c:pt>
                <c:pt idx="377">
                  <c:v>0.61080000000000001</c:v>
                </c:pt>
                <c:pt idx="378">
                  <c:v>0.61080000000000001</c:v>
                </c:pt>
                <c:pt idx="379">
                  <c:v>0.61280000000000001</c:v>
                </c:pt>
                <c:pt idx="380">
                  <c:v>0.61280000000000001</c:v>
                </c:pt>
                <c:pt idx="381">
                  <c:v>0.61280000000000001</c:v>
                </c:pt>
                <c:pt idx="382">
                  <c:v>0.61280000000000001</c:v>
                </c:pt>
                <c:pt idx="383">
                  <c:v>0.61280000000000001</c:v>
                </c:pt>
                <c:pt idx="384">
                  <c:v>0.6139</c:v>
                </c:pt>
                <c:pt idx="385">
                  <c:v>0.6139</c:v>
                </c:pt>
                <c:pt idx="386">
                  <c:v>0.6139</c:v>
                </c:pt>
                <c:pt idx="387">
                  <c:v>0.6139</c:v>
                </c:pt>
                <c:pt idx="388">
                  <c:v>0.6139</c:v>
                </c:pt>
                <c:pt idx="389">
                  <c:v>0.6139</c:v>
                </c:pt>
                <c:pt idx="390">
                  <c:v>0.6139</c:v>
                </c:pt>
                <c:pt idx="391">
                  <c:v>0.6139</c:v>
                </c:pt>
                <c:pt idx="392">
                  <c:v>0.6139</c:v>
                </c:pt>
                <c:pt idx="393">
                  <c:v>0.6169</c:v>
                </c:pt>
                <c:pt idx="394">
                  <c:v>0.6169</c:v>
                </c:pt>
                <c:pt idx="395">
                  <c:v>0.6169</c:v>
                </c:pt>
                <c:pt idx="396">
                  <c:v>0.61770000000000003</c:v>
                </c:pt>
                <c:pt idx="397">
                  <c:v>0.61770000000000003</c:v>
                </c:pt>
                <c:pt idx="398">
                  <c:v>0.61770000000000003</c:v>
                </c:pt>
                <c:pt idx="399">
                  <c:v>0.61770000000000003</c:v>
                </c:pt>
                <c:pt idx="400">
                  <c:v>0.61770000000000003</c:v>
                </c:pt>
                <c:pt idx="401">
                  <c:v>0.61770000000000003</c:v>
                </c:pt>
                <c:pt idx="402">
                  <c:v>0.61770000000000003</c:v>
                </c:pt>
                <c:pt idx="403">
                  <c:v>0.61770000000000003</c:v>
                </c:pt>
                <c:pt idx="404">
                  <c:v>0.61880000000000002</c:v>
                </c:pt>
                <c:pt idx="405">
                  <c:v>0.61880000000000002</c:v>
                </c:pt>
                <c:pt idx="406">
                  <c:v>0.61880000000000002</c:v>
                </c:pt>
                <c:pt idx="407">
                  <c:v>0.61880000000000002</c:v>
                </c:pt>
                <c:pt idx="408">
                  <c:v>0.61880000000000002</c:v>
                </c:pt>
                <c:pt idx="409">
                  <c:v>0.61880000000000002</c:v>
                </c:pt>
                <c:pt idx="410">
                  <c:v>0.61680000000000001</c:v>
                </c:pt>
                <c:pt idx="411">
                  <c:v>0.61680000000000001</c:v>
                </c:pt>
                <c:pt idx="412">
                  <c:v>0.61680000000000001</c:v>
                </c:pt>
                <c:pt idx="413">
                  <c:v>0.61680000000000001</c:v>
                </c:pt>
                <c:pt idx="414">
                  <c:v>0.61429999999999996</c:v>
                </c:pt>
                <c:pt idx="415">
                  <c:v>0.61380000000000001</c:v>
                </c:pt>
                <c:pt idx="416">
                  <c:v>0.61380000000000001</c:v>
                </c:pt>
                <c:pt idx="417">
                  <c:v>0.61380000000000001</c:v>
                </c:pt>
                <c:pt idx="418">
                  <c:v>0.61380000000000001</c:v>
                </c:pt>
                <c:pt idx="419">
                  <c:v>0.61380000000000001</c:v>
                </c:pt>
                <c:pt idx="420">
                  <c:v>0.61380000000000001</c:v>
                </c:pt>
                <c:pt idx="421">
                  <c:v>0.61380000000000001</c:v>
                </c:pt>
                <c:pt idx="422">
                  <c:v>0.61380000000000001</c:v>
                </c:pt>
                <c:pt idx="423">
                  <c:v>0.61380000000000001</c:v>
                </c:pt>
                <c:pt idx="424">
                  <c:v>0.61380000000000001</c:v>
                </c:pt>
                <c:pt idx="425">
                  <c:v>0.61539999999999995</c:v>
                </c:pt>
                <c:pt idx="426">
                  <c:v>0.61539999999999995</c:v>
                </c:pt>
                <c:pt idx="427">
                  <c:v>0.61539999999999995</c:v>
                </c:pt>
                <c:pt idx="428">
                  <c:v>0.61539999999999995</c:v>
                </c:pt>
                <c:pt idx="429">
                  <c:v>0.61539999999999995</c:v>
                </c:pt>
                <c:pt idx="430">
                  <c:v>0.61539999999999995</c:v>
                </c:pt>
                <c:pt idx="431">
                  <c:v>0.61539999999999995</c:v>
                </c:pt>
                <c:pt idx="432">
                  <c:v>0.61539999999999995</c:v>
                </c:pt>
                <c:pt idx="433">
                  <c:v>0.61539999999999995</c:v>
                </c:pt>
                <c:pt idx="434">
                  <c:v>0.61539999999999995</c:v>
                </c:pt>
                <c:pt idx="435">
                  <c:v>0.61539999999999995</c:v>
                </c:pt>
                <c:pt idx="436">
                  <c:v>0.61539999999999995</c:v>
                </c:pt>
                <c:pt idx="437">
                  <c:v>0.61250000000000004</c:v>
                </c:pt>
                <c:pt idx="438">
                  <c:v>0.61229999999999996</c:v>
                </c:pt>
                <c:pt idx="439">
                  <c:v>0.61229999999999996</c:v>
                </c:pt>
                <c:pt idx="440">
                  <c:v>0.61229999999999996</c:v>
                </c:pt>
                <c:pt idx="441">
                  <c:v>0.61229999999999996</c:v>
                </c:pt>
                <c:pt idx="442">
                  <c:v>0.61229999999999996</c:v>
                </c:pt>
                <c:pt idx="443">
                  <c:v>0.61229999999999996</c:v>
                </c:pt>
                <c:pt idx="444">
                  <c:v>0.61229999999999996</c:v>
                </c:pt>
                <c:pt idx="445">
                  <c:v>0.61229999999999996</c:v>
                </c:pt>
                <c:pt idx="446">
                  <c:v>0.61229999999999996</c:v>
                </c:pt>
                <c:pt idx="447">
                  <c:v>0.61229999999999996</c:v>
                </c:pt>
                <c:pt idx="448">
                  <c:v>0.61229999999999996</c:v>
                </c:pt>
                <c:pt idx="449">
                  <c:v>0.61229999999999996</c:v>
                </c:pt>
                <c:pt idx="450">
                  <c:v>0.61229999999999996</c:v>
                </c:pt>
                <c:pt idx="451">
                  <c:v>0.61229999999999996</c:v>
                </c:pt>
                <c:pt idx="452">
                  <c:v>0.61229999999999996</c:v>
                </c:pt>
                <c:pt idx="453">
                  <c:v>0.61229999999999996</c:v>
                </c:pt>
                <c:pt idx="454">
                  <c:v>0.61229999999999996</c:v>
                </c:pt>
                <c:pt idx="455">
                  <c:v>0.60770000000000002</c:v>
                </c:pt>
                <c:pt idx="456">
                  <c:v>0.60770000000000002</c:v>
                </c:pt>
                <c:pt idx="457">
                  <c:v>0.60770000000000002</c:v>
                </c:pt>
                <c:pt idx="458">
                  <c:v>0.60770000000000002</c:v>
                </c:pt>
                <c:pt idx="459">
                  <c:v>0.60770000000000002</c:v>
                </c:pt>
                <c:pt idx="460">
                  <c:v>0.60770000000000002</c:v>
                </c:pt>
                <c:pt idx="461">
                  <c:v>0.60770000000000002</c:v>
                </c:pt>
                <c:pt idx="462">
                  <c:v>0.60770000000000002</c:v>
                </c:pt>
                <c:pt idx="463">
                  <c:v>0.60770000000000002</c:v>
                </c:pt>
                <c:pt idx="464">
                  <c:v>0.60770000000000002</c:v>
                </c:pt>
                <c:pt idx="465">
                  <c:v>0.60770000000000002</c:v>
                </c:pt>
                <c:pt idx="466">
                  <c:v>0.60770000000000002</c:v>
                </c:pt>
                <c:pt idx="467">
                  <c:v>0.60770000000000002</c:v>
                </c:pt>
                <c:pt idx="468">
                  <c:v>0.60770000000000002</c:v>
                </c:pt>
                <c:pt idx="469">
                  <c:v>0.60770000000000002</c:v>
                </c:pt>
                <c:pt idx="470">
                  <c:v>0.60770000000000002</c:v>
                </c:pt>
                <c:pt idx="471">
                  <c:v>0.60770000000000002</c:v>
                </c:pt>
                <c:pt idx="472">
                  <c:v>0.60770000000000002</c:v>
                </c:pt>
                <c:pt idx="473">
                  <c:v>0.60770000000000002</c:v>
                </c:pt>
                <c:pt idx="474">
                  <c:v>0.60770000000000002</c:v>
                </c:pt>
                <c:pt idx="475">
                  <c:v>0.60770000000000002</c:v>
                </c:pt>
                <c:pt idx="476">
                  <c:v>0.60770000000000002</c:v>
                </c:pt>
                <c:pt idx="477">
                  <c:v>0.60770000000000002</c:v>
                </c:pt>
                <c:pt idx="478">
                  <c:v>0.60770000000000002</c:v>
                </c:pt>
                <c:pt idx="479">
                  <c:v>0.60170000000000001</c:v>
                </c:pt>
                <c:pt idx="480">
                  <c:v>0.60170000000000001</c:v>
                </c:pt>
                <c:pt idx="481">
                  <c:v>0.60170000000000001</c:v>
                </c:pt>
                <c:pt idx="482">
                  <c:v>0.60170000000000001</c:v>
                </c:pt>
                <c:pt idx="483">
                  <c:v>0.60170000000000001</c:v>
                </c:pt>
                <c:pt idx="484">
                  <c:v>0.60170000000000001</c:v>
                </c:pt>
                <c:pt idx="485">
                  <c:v>0.60170000000000001</c:v>
                </c:pt>
                <c:pt idx="486">
                  <c:v>0.60170000000000001</c:v>
                </c:pt>
                <c:pt idx="487">
                  <c:v>0.60170000000000001</c:v>
                </c:pt>
                <c:pt idx="488">
                  <c:v>0.60170000000000001</c:v>
                </c:pt>
                <c:pt idx="489">
                  <c:v>0.60170000000000001</c:v>
                </c:pt>
                <c:pt idx="490">
                  <c:v>0.60170000000000001</c:v>
                </c:pt>
                <c:pt idx="491">
                  <c:v>0.60170000000000001</c:v>
                </c:pt>
                <c:pt idx="492">
                  <c:v>0.60170000000000001</c:v>
                </c:pt>
                <c:pt idx="493">
                  <c:v>0.60170000000000001</c:v>
                </c:pt>
                <c:pt idx="494">
                  <c:v>0.60170000000000001</c:v>
                </c:pt>
                <c:pt idx="495">
                  <c:v>0.60170000000000001</c:v>
                </c:pt>
                <c:pt idx="496">
                  <c:v>0.60170000000000001</c:v>
                </c:pt>
                <c:pt idx="497">
                  <c:v>0.60170000000000001</c:v>
                </c:pt>
                <c:pt idx="498">
                  <c:v>0.60170000000000001</c:v>
                </c:pt>
                <c:pt idx="499">
                  <c:v>0.60170000000000001</c:v>
                </c:pt>
                <c:pt idx="500">
                  <c:v>0.60170000000000001</c:v>
                </c:pt>
                <c:pt idx="501">
                  <c:v>0.60170000000000001</c:v>
                </c:pt>
                <c:pt idx="502">
                  <c:v>0.60170000000000001</c:v>
                </c:pt>
                <c:pt idx="503">
                  <c:v>0.60170000000000001</c:v>
                </c:pt>
                <c:pt idx="504">
                  <c:v>0.60170000000000001</c:v>
                </c:pt>
                <c:pt idx="505">
                  <c:v>0.60170000000000001</c:v>
                </c:pt>
                <c:pt idx="506">
                  <c:v>0.60399999999999998</c:v>
                </c:pt>
                <c:pt idx="507">
                  <c:v>0.60399999999999998</c:v>
                </c:pt>
                <c:pt idx="508">
                  <c:v>0.60399999999999998</c:v>
                </c:pt>
                <c:pt idx="509">
                  <c:v>0.60399999999999998</c:v>
                </c:pt>
                <c:pt idx="510">
                  <c:v>0.60399999999999998</c:v>
                </c:pt>
                <c:pt idx="511">
                  <c:v>0.60399999999999998</c:v>
                </c:pt>
                <c:pt idx="512">
                  <c:v>0.60399999999999998</c:v>
                </c:pt>
                <c:pt idx="513">
                  <c:v>0.60399999999999998</c:v>
                </c:pt>
                <c:pt idx="514">
                  <c:v>0.60399999999999998</c:v>
                </c:pt>
                <c:pt idx="515">
                  <c:v>0.60399999999999998</c:v>
                </c:pt>
                <c:pt idx="516">
                  <c:v>0.60399999999999998</c:v>
                </c:pt>
                <c:pt idx="517">
                  <c:v>0.60399999999999998</c:v>
                </c:pt>
                <c:pt idx="518">
                  <c:v>0.60399999999999998</c:v>
                </c:pt>
                <c:pt idx="519">
                  <c:v>0.60399999999999998</c:v>
                </c:pt>
                <c:pt idx="520">
                  <c:v>0.60399999999999998</c:v>
                </c:pt>
                <c:pt idx="521">
                  <c:v>0.60399999999999998</c:v>
                </c:pt>
                <c:pt idx="522">
                  <c:v>0.60399999999999998</c:v>
                </c:pt>
                <c:pt idx="523">
                  <c:v>0.60399999999999998</c:v>
                </c:pt>
                <c:pt idx="524">
                  <c:v>0.60399999999999998</c:v>
                </c:pt>
                <c:pt idx="525">
                  <c:v>0.60399999999999998</c:v>
                </c:pt>
                <c:pt idx="526">
                  <c:v>0.60399999999999998</c:v>
                </c:pt>
                <c:pt idx="527">
                  <c:v>0.60399999999999998</c:v>
                </c:pt>
                <c:pt idx="528">
                  <c:v>0.60399999999999998</c:v>
                </c:pt>
                <c:pt idx="529">
                  <c:v>0.60399999999999998</c:v>
                </c:pt>
                <c:pt idx="530">
                  <c:v>0.60399999999999998</c:v>
                </c:pt>
                <c:pt idx="531">
                  <c:v>0.60399999999999998</c:v>
                </c:pt>
                <c:pt idx="532">
                  <c:v>0.60399999999999998</c:v>
                </c:pt>
                <c:pt idx="533">
                  <c:v>0.60399999999999998</c:v>
                </c:pt>
                <c:pt idx="534">
                  <c:v>0.60399999999999998</c:v>
                </c:pt>
                <c:pt idx="535">
                  <c:v>0.60399999999999998</c:v>
                </c:pt>
                <c:pt idx="536">
                  <c:v>0.60399999999999998</c:v>
                </c:pt>
                <c:pt idx="537">
                  <c:v>0.60399999999999998</c:v>
                </c:pt>
                <c:pt idx="538">
                  <c:v>0.60399999999999998</c:v>
                </c:pt>
                <c:pt idx="539">
                  <c:v>0.60399999999999998</c:v>
                </c:pt>
                <c:pt idx="540">
                  <c:v>0.60399999999999998</c:v>
                </c:pt>
                <c:pt idx="541">
                  <c:v>0.60399999999999998</c:v>
                </c:pt>
                <c:pt idx="542">
                  <c:v>0.60399999999999998</c:v>
                </c:pt>
                <c:pt idx="543">
                  <c:v>0.60399999999999998</c:v>
                </c:pt>
                <c:pt idx="544">
                  <c:v>0.60399999999999998</c:v>
                </c:pt>
                <c:pt idx="545">
                  <c:v>0.60399999999999998</c:v>
                </c:pt>
                <c:pt idx="546">
                  <c:v>0.6028</c:v>
                </c:pt>
                <c:pt idx="547">
                  <c:v>0.6028</c:v>
                </c:pt>
                <c:pt idx="548">
                  <c:v>0.6028</c:v>
                </c:pt>
                <c:pt idx="549">
                  <c:v>0.6028</c:v>
                </c:pt>
                <c:pt idx="550">
                  <c:v>0.6028</c:v>
                </c:pt>
                <c:pt idx="551">
                  <c:v>0.6028</c:v>
                </c:pt>
                <c:pt idx="552">
                  <c:v>0.6028</c:v>
                </c:pt>
                <c:pt idx="553">
                  <c:v>0.6028</c:v>
                </c:pt>
                <c:pt idx="554">
                  <c:v>0.6028</c:v>
                </c:pt>
                <c:pt idx="555">
                  <c:v>0.6028</c:v>
                </c:pt>
                <c:pt idx="556">
                  <c:v>0.6028</c:v>
                </c:pt>
                <c:pt idx="557">
                  <c:v>0.6028</c:v>
                </c:pt>
                <c:pt idx="558">
                  <c:v>0.6028</c:v>
                </c:pt>
                <c:pt idx="559">
                  <c:v>0.6028</c:v>
                </c:pt>
                <c:pt idx="560">
                  <c:v>0.6028</c:v>
                </c:pt>
                <c:pt idx="561">
                  <c:v>0.6028</c:v>
                </c:pt>
                <c:pt idx="562">
                  <c:v>0.6028</c:v>
                </c:pt>
                <c:pt idx="563">
                  <c:v>0.6028</c:v>
                </c:pt>
                <c:pt idx="564">
                  <c:v>0.6028</c:v>
                </c:pt>
                <c:pt idx="565">
                  <c:v>0.6028</c:v>
                </c:pt>
                <c:pt idx="566">
                  <c:v>0.6028</c:v>
                </c:pt>
                <c:pt idx="567">
                  <c:v>0.6028</c:v>
                </c:pt>
                <c:pt idx="568">
                  <c:v>0.6028</c:v>
                </c:pt>
                <c:pt idx="569">
                  <c:v>0.6028</c:v>
                </c:pt>
                <c:pt idx="570">
                  <c:v>0.6028</c:v>
                </c:pt>
                <c:pt idx="571">
                  <c:v>0.6028</c:v>
                </c:pt>
                <c:pt idx="572">
                  <c:v>0.6028</c:v>
                </c:pt>
                <c:pt idx="573">
                  <c:v>0.6028</c:v>
                </c:pt>
                <c:pt idx="574">
                  <c:v>0.6028</c:v>
                </c:pt>
                <c:pt idx="575">
                  <c:v>0.6028</c:v>
                </c:pt>
                <c:pt idx="576">
                  <c:v>0.6028</c:v>
                </c:pt>
                <c:pt idx="577">
                  <c:v>0.6028</c:v>
                </c:pt>
                <c:pt idx="578">
                  <c:v>0.6028</c:v>
                </c:pt>
                <c:pt idx="579">
                  <c:v>0.6028</c:v>
                </c:pt>
                <c:pt idx="580">
                  <c:v>0.6028</c:v>
                </c:pt>
                <c:pt idx="581">
                  <c:v>0.6028</c:v>
                </c:pt>
                <c:pt idx="582">
                  <c:v>0.6028</c:v>
                </c:pt>
                <c:pt idx="583">
                  <c:v>0.6028</c:v>
                </c:pt>
                <c:pt idx="584">
                  <c:v>0.6028</c:v>
                </c:pt>
                <c:pt idx="585">
                  <c:v>0.6028</c:v>
                </c:pt>
                <c:pt idx="586">
                  <c:v>0.6028</c:v>
                </c:pt>
                <c:pt idx="587">
                  <c:v>0.6028</c:v>
                </c:pt>
                <c:pt idx="588">
                  <c:v>0.6028</c:v>
                </c:pt>
                <c:pt idx="589">
                  <c:v>0.6028</c:v>
                </c:pt>
                <c:pt idx="590">
                  <c:v>0.6028</c:v>
                </c:pt>
                <c:pt idx="591">
                  <c:v>0.6028</c:v>
                </c:pt>
                <c:pt idx="592">
                  <c:v>0.6028</c:v>
                </c:pt>
                <c:pt idx="593">
                  <c:v>0.61199999999999999</c:v>
                </c:pt>
                <c:pt idx="594">
                  <c:v>0.61199999999999999</c:v>
                </c:pt>
                <c:pt idx="595">
                  <c:v>0.61199999999999999</c:v>
                </c:pt>
                <c:pt idx="596">
                  <c:v>0.61199999999999999</c:v>
                </c:pt>
                <c:pt idx="597">
                  <c:v>0.61199999999999999</c:v>
                </c:pt>
                <c:pt idx="598">
                  <c:v>0.61199999999999999</c:v>
                </c:pt>
                <c:pt idx="599">
                  <c:v>0.61199999999999999</c:v>
                </c:pt>
                <c:pt idx="600">
                  <c:v>0.61199999999999999</c:v>
                </c:pt>
                <c:pt idx="601">
                  <c:v>0.61199999999999999</c:v>
                </c:pt>
                <c:pt idx="602">
                  <c:v>0.61199999999999999</c:v>
                </c:pt>
                <c:pt idx="603">
                  <c:v>0.61199999999999999</c:v>
                </c:pt>
                <c:pt idx="604">
                  <c:v>0.61199999999999999</c:v>
                </c:pt>
                <c:pt idx="605">
                  <c:v>0.61199999999999999</c:v>
                </c:pt>
                <c:pt idx="606">
                  <c:v>0.61199999999999999</c:v>
                </c:pt>
                <c:pt idx="607">
                  <c:v>0.61199999999999999</c:v>
                </c:pt>
                <c:pt idx="608">
                  <c:v>0.61199999999999999</c:v>
                </c:pt>
                <c:pt idx="609">
                  <c:v>0.61199999999999999</c:v>
                </c:pt>
                <c:pt idx="610">
                  <c:v>0.61199999999999999</c:v>
                </c:pt>
                <c:pt idx="611">
                  <c:v>0.61199999999999999</c:v>
                </c:pt>
                <c:pt idx="612">
                  <c:v>0.61199999999999999</c:v>
                </c:pt>
                <c:pt idx="613">
                  <c:v>0.61199999999999999</c:v>
                </c:pt>
                <c:pt idx="614">
                  <c:v>0.61199999999999999</c:v>
                </c:pt>
                <c:pt idx="615">
                  <c:v>0.61199999999999999</c:v>
                </c:pt>
                <c:pt idx="616">
                  <c:v>0.61199999999999999</c:v>
                </c:pt>
                <c:pt idx="617">
                  <c:v>0.61199999999999999</c:v>
                </c:pt>
                <c:pt idx="618">
                  <c:v>0.61199999999999999</c:v>
                </c:pt>
                <c:pt idx="619">
                  <c:v>0.61199999999999999</c:v>
                </c:pt>
                <c:pt idx="620">
                  <c:v>0.61199999999999999</c:v>
                </c:pt>
                <c:pt idx="621">
                  <c:v>0.61199999999999999</c:v>
                </c:pt>
                <c:pt idx="622">
                  <c:v>0.61199999999999999</c:v>
                </c:pt>
                <c:pt idx="623">
                  <c:v>0.61199999999999999</c:v>
                </c:pt>
                <c:pt idx="624">
                  <c:v>0.61199999999999999</c:v>
                </c:pt>
                <c:pt idx="625">
                  <c:v>0.61199999999999999</c:v>
                </c:pt>
                <c:pt idx="626">
                  <c:v>0.61199999999999999</c:v>
                </c:pt>
                <c:pt idx="627">
                  <c:v>0.61199999999999999</c:v>
                </c:pt>
                <c:pt idx="628">
                  <c:v>0.61199999999999999</c:v>
                </c:pt>
                <c:pt idx="629">
                  <c:v>0.61199999999999999</c:v>
                </c:pt>
                <c:pt idx="630">
                  <c:v>0.61199999999999999</c:v>
                </c:pt>
                <c:pt idx="631">
                  <c:v>0.61199999999999999</c:v>
                </c:pt>
                <c:pt idx="632">
                  <c:v>0.61580000000000001</c:v>
                </c:pt>
                <c:pt idx="633">
                  <c:v>0.61609999999999998</c:v>
                </c:pt>
                <c:pt idx="634">
                  <c:v>0.61609999999999998</c:v>
                </c:pt>
                <c:pt idx="635">
                  <c:v>0.61609999999999998</c:v>
                </c:pt>
                <c:pt idx="636">
                  <c:v>0.61609999999999998</c:v>
                </c:pt>
                <c:pt idx="637">
                  <c:v>0.61609999999999998</c:v>
                </c:pt>
                <c:pt idx="638">
                  <c:v>0.61609999999999998</c:v>
                </c:pt>
                <c:pt idx="639">
                  <c:v>0.61609999999999998</c:v>
                </c:pt>
                <c:pt idx="640">
                  <c:v>0.61609999999999998</c:v>
                </c:pt>
                <c:pt idx="641">
                  <c:v>0.61609999999999998</c:v>
                </c:pt>
                <c:pt idx="642">
                  <c:v>0.61609999999999998</c:v>
                </c:pt>
                <c:pt idx="643">
                  <c:v>0.61609999999999998</c:v>
                </c:pt>
                <c:pt idx="644">
                  <c:v>0.61609999999999998</c:v>
                </c:pt>
                <c:pt idx="645">
                  <c:v>0.6109</c:v>
                </c:pt>
                <c:pt idx="646">
                  <c:v>0.6109</c:v>
                </c:pt>
                <c:pt idx="647">
                  <c:v>0.6109</c:v>
                </c:pt>
                <c:pt idx="648">
                  <c:v>0.6109</c:v>
                </c:pt>
                <c:pt idx="649">
                  <c:v>0.6109</c:v>
                </c:pt>
                <c:pt idx="650">
                  <c:v>0.6109</c:v>
                </c:pt>
                <c:pt idx="651">
                  <c:v>0.6109</c:v>
                </c:pt>
                <c:pt idx="652">
                  <c:v>0.6109</c:v>
                </c:pt>
                <c:pt idx="653">
                  <c:v>0.6109</c:v>
                </c:pt>
                <c:pt idx="654">
                  <c:v>0.6109</c:v>
                </c:pt>
                <c:pt idx="655">
                  <c:v>0.6109</c:v>
                </c:pt>
                <c:pt idx="656">
                  <c:v>0.6109</c:v>
                </c:pt>
                <c:pt idx="657">
                  <c:v>0.6109</c:v>
                </c:pt>
                <c:pt idx="658">
                  <c:v>0.6109</c:v>
                </c:pt>
                <c:pt idx="659">
                  <c:v>0.6109</c:v>
                </c:pt>
                <c:pt idx="660">
                  <c:v>0.6109</c:v>
                </c:pt>
                <c:pt idx="661">
                  <c:v>0.6109</c:v>
                </c:pt>
                <c:pt idx="662">
                  <c:v>0.6109</c:v>
                </c:pt>
                <c:pt idx="663">
                  <c:v>0.6109</c:v>
                </c:pt>
                <c:pt idx="664">
                  <c:v>0.6109</c:v>
                </c:pt>
                <c:pt idx="665">
                  <c:v>0.6109</c:v>
                </c:pt>
                <c:pt idx="666">
                  <c:v>0.6109</c:v>
                </c:pt>
                <c:pt idx="667">
                  <c:v>0.6109</c:v>
                </c:pt>
                <c:pt idx="668">
                  <c:v>0.6109</c:v>
                </c:pt>
                <c:pt idx="669">
                  <c:v>0.6109</c:v>
                </c:pt>
                <c:pt idx="670">
                  <c:v>0.6109</c:v>
                </c:pt>
                <c:pt idx="671">
                  <c:v>0.60719999999999996</c:v>
                </c:pt>
                <c:pt idx="672">
                  <c:v>0.60719999999999996</c:v>
                </c:pt>
                <c:pt idx="673">
                  <c:v>0.60719999999999996</c:v>
                </c:pt>
                <c:pt idx="674">
                  <c:v>0.60719999999999996</c:v>
                </c:pt>
                <c:pt idx="675">
                  <c:v>0.60719999999999996</c:v>
                </c:pt>
                <c:pt idx="676">
                  <c:v>0.60719999999999996</c:v>
                </c:pt>
                <c:pt idx="677">
                  <c:v>0.60719999999999996</c:v>
                </c:pt>
                <c:pt idx="678">
                  <c:v>0.60719999999999996</c:v>
                </c:pt>
                <c:pt idx="679">
                  <c:v>0.60719999999999996</c:v>
                </c:pt>
                <c:pt idx="680">
                  <c:v>0.60719999999999996</c:v>
                </c:pt>
                <c:pt idx="681">
                  <c:v>0.60719999999999996</c:v>
                </c:pt>
                <c:pt idx="682">
                  <c:v>0.60719999999999996</c:v>
                </c:pt>
                <c:pt idx="683">
                  <c:v>0.60719999999999996</c:v>
                </c:pt>
                <c:pt idx="684">
                  <c:v>0.60719999999999996</c:v>
                </c:pt>
                <c:pt idx="685">
                  <c:v>0.60719999999999996</c:v>
                </c:pt>
                <c:pt idx="686">
                  <c:v>0.60719999999999996</c:v>
                </c:pt>
                <c:pt idx="687">
                  <c:v>0.60540000000000005</c:v>
                </c:pt>
                <c:pt idx="688">
                  <c:v>0.60540000000000005</c:v>
                </c:pt>
                <c:pt idx="689">
                  <c:v>0.60540000000000005</c:v>
                </c:pt>
                <c:pt idx="690">
                  <c:v>0.60540000000000005</c:v>
                </c:pt>
                <c:pt idx="691">
                  <c:v>0.60540000000000005</c:v>
                </c:pt>
                <c:pt idx="692">
                  <c:v>0.60540000000000005</c:v>
                </c:pt>
                <c:pt idx="693">
                  <c:v>0.60540000000000005</c:v>
                </c:pt>
                <c:pt idx="694">
                  <c:v>0.60540000000000005</c:v>
                </c:pt>
                <c:pt idx="695">
                  <c:v>0.60540000000000005</c:v>
                </c:pt>
                <c:pt idx="696">
                  <c:v>0.60540000000000005</c:v>
                </c:pt>
                <c:pt idx="697">
                  <c:v>0.60540000000000005</c:v>
                </c:pt>
                <c:pt idx="698">
                  <c:v>0.60540000000000005</c:v>
                </c:pt>
                <c:pt idx="699">
                  <c:v>0.60540000000000005</c:v>
                </c:pt>
                <c:pt idx="700">
                  <c:v>0.60540000000000005</c:v>
                </c:pt>
                <c:pt idx="701">
                  <c:v>0.60540000000000005</c:v>
                </c:pt>
                <c:pt idx="702">
                  <c:v>0.60540000000000005</c:v>
                </c:pt>
                <c:pt idx="703">
                  <c:v>0.60540000000000005</c:v>
                </c:pt>
                <c:pt idx="704">
                  <c:v>0.60540000000000005</c:v>
                </c:pt>
                <c:pt idx="705">
                  <c:v>0.60540000000000005</c:v>
                </c:pt>
                <c:pt idx="706">
                  <c:v>0.60540000000000005</c:v>
                </c:pt>
                <c:pt idx="707">
                  <c:v>0.60540000000000005</c:v>
                </c:pt>
                <c:pt idx="708">
                  <c:v>0.60540000000000005</c:v>
                </c:pt>
                <c:pt idx="709">
                  <c:v>0.60540000000000005</c:v>
                </c:pt>
                <c:pt idx="710">
                  <c:v>0.60250000000000004</c:v>
                </c:pt>
                <c:pt idx="711">
                  <c:v>0.60240000000000005</c:v>
                </c:pt>
                <c:pt idx="712">
                  <c:v>0.60240000000000005</c:v>
                </c:pt>
                <c:pt idx="713">
                  <c:v>0.60240000000000005</c:v>
                </c:pt>
                <c:pt idx="714">
                  <c:v>0.60240000000000005</c:v>
                </c:pt>
                <c:pt idx="715">
                  <c:v>0.60240000000000005</c:v>
                </c:pt>
                <c:pt idx="716">
                  <c:v>0.60240000000000005</c:v>
                </c:pt>
                <c:pt idx="717">
                  <c:v>0.60240000000000005</c:v>
                </c:pt>
                <c:pt idx="718">
                  <c:v>0.60240000000000005</c:v>
                </c:pt>
                <c:pt idx="719">
                  <c:v>0.60240000000000005</c:v>
                </c:pt>
                <c:pt idx="720">
                  <c:v>0.60240000000000005</c:v>
                </c:pt>
                <c:pt idx="721">
                  <c:v>0.60240000000000005</c:v>
                </c:pt>
                <c:pt idx="722">
                  <c:v>0.60240000000000005</c:v>
                </c:pt>
                <c:pt idx="723">
                  <c:v>0.60240000000000005</c:v>
                </c:pt>
                <c:pt idx="724">
                  <c:v>0.60240000000000005</c:v>
                </c:pt>
                <c:pt idx="725">
                  <c:v>0.60240000000000005</c:v>
                </c:pt>
                <c:pt idx="726">
                  <c:v>0.60240000000000005</c:v>
                </c:pt>
                <c:pt idx="727">
                  <c:v>0.60240000000000005</c:v>
                </c:pt>
                <c:pt idx="728">
                  <c:v>0.60240000000000005</c:v>
                </c:pt>
                <c:pt idx="729">
                  <c:v>0.60240000000000005</c:v>
                </c:pt>
                <c:pt idx="730">
                  <c:v>0.60240000000000005</c:v>
                </c:pt>
                <c:pt idx="731">
                  <c:v>0.60240000000000005</c:v>
                </c:pt>
                <c:pt idx="732">
                  <c:v>0.60240000000000005</c:v>
                </c:pt>
                <c:pt idx="733">
                  <c:v>0.60240000000000005</c:v>
                </c:pt>
                <c:pt idx="734">
                  <c:v>0.60099999999999998</c:v>
                </c:pt>
                <c:pt idx="735">
                  <c:v>0.60129999999999995</c:v>
                </c:pt>
                <c:pt idx="736">
                  <c:v>0.60129999999999995</c:v>
                </c:pt>
                <c:pt idx="737">
                  <c:v>0.60129999999999995</c:v>
                </c:pt>
                <c:pt idx="738">
                  <c:v>0.60129999999999995</c:v>
                </c:pt>
                <c:pt idx="739">
                  <c:v>0.60129999999999995</c:v>
                </c:pt>
                <c:pt idx="740">
                  <c:v>0.60129999999999995</c:v>
                </c:pt>
                <c:pt idx="741">
                  <c:v>0.60129999999999995</c:v>
                </c:pt>
                <c:pt idx="742">
                  <c:v>0.60129999999999995</c:v>
                </c:pt>
                <c:pt idx="743">
                  <c:v>0.60129999999999995</c:v>
                </c:pt>
                <c:pt idx="744">
                  <c:v>0.60129999999999995</c:v>
                </c:pt>
                <c:pt idx="745">
                  <c:v>0.60129999999999995</c:v>
                </c:pt>
                <c:pt idx="746">
                  <c:v>0.60129999999999995</c:v>
                </c:pt>
                <c:pt idx="747">
                  <c:v>0.60129999999999995</c:v>
                </c:pt>
                <c:pt idx="748">
                  <c:v>0.60129999999999995</c:v>
                </c:pt>
                <c:pt idx="749">
                  <c:v>0.60129999999999995</c:v>
                </c:pt>
                <c:pt idx="750">
                  <c:v>0.60129999999999995</c:v>
                </c:pt>
                <c:pt idx="751">
                  <c:v>0.60129999999999995</c:v>
                </c:pt>
                <c:pt idx="752">
                  <c:v>0.60129999999999995</c:v>
                </c:pt>
                <c:pt idx="753">
                  <c:v>0.60129999999999995</c:v>
                </c:pt>
                <c:pt idx="754">
                  <c:v>0.60129999999999995</c:v>
                </c:pt>
                <c:pt idx="755">
                  <c:v>0.60129999999999995</c:v>
                </c:pt>
                <c:pt idx="756">
                  <c:v>0.60360000000000003</c:v>
                </c:pt>
                <c:pt idx="757">
                  <c:v>0.60360000000000003</c:v>
                </c:pt>
                <c:pt idx="758">
                  <c:v>0.60360000000000003</c:v>
                </c:pt>
                <c:pt idx="759">
                  <c:v>0.60360000000000003</c:v>
                </c:pt>
                <c:pt idx="760">
                  <c:v>0.60360000000000003</c:v>
                </c:pt>
                <c:pt idx="761">
                  <c:v>0.60360000000000003</c:v>
                </c:pt>
                <c:pt idx="762">
                  <c:v>0.60360000000000003</c:v>
                </c:pt>
                <c:pt idx="763">
                  <c:v>0.60360000000000003</c:v>
                </c:pt>
                <c:pt idx="764">
                  <c:v>0.60360000000000003</c:v>
                </c:pt>
                <c:pt idx="765">
                  <c:v>0.60360000000000003</c:v>
                </c:pt>
                <c:pt idx="766">
                  <c:v>0.60360000000000003</c:v>
                </c:pt>
                <c:pt idx="767">
                  <c:v>0.60360000000000003</c:v>
                </c:pt>
                <c:pt idx="768">
                  <c:v>0.60360000000000003</c:v>
                </c:pt>
                <c:pt idx="769">
                  <c:v>0.60389999999999999</c:v>
                </c:pt>
                <c:pt idx="770">
                  <c:v>0.60429999999999995</c:v>
                </c:pt>
                <c:pt idx="771">
                  <c:v>0.60429999999999995</c:v>
                </c:pt>
                <c:pt idx="772">
                  <c:v>0.60429999999999995</c:v>
                </c:pt>
                <c:pt idx="773">
                  <c:v>0.60429999999999995</c:v>
                </c:pt>
                <c:pt idx="774">
                  <c:v>0.60429999999999995</c:v>
                </c:pt>
                <c:pt idx="775">
                  <c:v>0.60429999999999995</c:v>
                </c:pt>
                <c:pt idx="776">
                  <c:v>0.60429999999999995</c:v>
                </c:pt>
                <c:pt idx="777">
                  <c:v>0.60429999999999995</c:v>
                </c:pt>
                <c:pt idx="778">
                  <c:v>0.60429999999999995</c:v>
                </c:pt>
                <c:pt idx="779">
                  <c:v>0.60429999999999995</c:v>
                </c:pt>
                <c:pt idx="780">
                  <c:v>0.60429999999999995</c:v>
                </c:pt>
                <c:pt idx="781">
                  <c:v>0.60429999999999995</c:v>
                </c:pt>
                <c:pt idx="782">
                  <c:v>0.60429999999999995</c:v>
                </c:pt>
                <c:pt idx="783">
                  <c:v>0.60429999999999995</c:v>
                </c:pt>
                <c:pt idx="784">
                  <c:v>0.60429999999999995</c:v>
                </c:pt>
                <c:pt idx="785">
                  <c:v>0.60429999999999995</c:v>
                </c:pt>
                <c:pt idx="786">
                  <c:v>0.60429999999999995</c:v>
                </c:pt>
                <c:pt idx="787">
                  <c:v>0.60429999999999995</c:v>
                </c:pt>
                <c:pt idx="788">
                  <c:v>0.60429999999999995</c:v>
                </c:pt>
                <c:pt idx="789">
                  <c:v>0.60429999999999995</c:v>
                </c:pt>
                <c:pt idx="790">
                  <c:v>0.60429999999999995</c:v>
                </c:pt>
                <c:pt idx="791">
                  <c:v>0.60429999999999995</c:v>
                </c:pt>
                <c:pt idx="792">
                  <c:v>0.60429999999999995</c:v>
                </c:pt>
                <c:pt idx="793">
                  <c:v>0.60429999999999995</c:v>
                </c:pt>
                <c:pt idx="794">
                  <c:v>0.60070000000000001</c:v>
                </c:pt>
                <c:pt idx="795">
                  <c:v>0.60070000000000001</c:v>
                </c:pt>
                <c:pt idx="796">
                  <c:v>0.60070000000000001</c:v>
                </c:pt>
                <c:pt idx="797">
                  <c:v>0.60070000000000001</c:v>
                </c:pt>
                <c:pt idx="798">
                  <c:v>0.60070000000000001</c:v>
                </c:pt>
                <c:pt idx="799">
                  <c:v>0.60070000000000001</c:v>
                </c:pt>
                <c:pt idx="800">
                  <c:v>0.60070000000000001</c:v>
                </c:pt>
                <c:pt idx="801">
                  <c:v>0.60070000000000001</c:v>
                </c:pt>
                <c:pt idx="802">
                  <c:v>0.60070000000000001</c:v>
                </c:pt>
                <c:pt idx="803">
                  <c:v>0.60070000000000001</c:v>
                </c:pt>
                <c:pt idx="804">
                  <c:v>0.60070000000000001</c:v>
                </c:pt>
                <c:pt idx="805">
                  <c:v>0.60070000000000001</c:v>
                </c:pt>
                <c:pt idx="806">
                  <c:v>0.60070000000000001</c:v>
                </c:pt>
                <c:pt idx="807">
                  <c:v>0.60070000000000001</c:v>
                </c:pt>
                <c:pt idx="808">
                  <c:v>0.60070000000000001</c:v>
                </c:pt>
                <c:pt idx="809">
                  <c:v>0.60070000000000001</c:v>
                </c:pt>
                <c:pt idx="810">
                  <c:v>0.60070000000000001</c:v>
                </c:pt>
                <c:pt idx="811">
                  <c:v>0.60070000000000001</c:v>
                </c:pt>
                <c:pt idx="812">
                  <c:v>0.60070000000000001</c:v>
                </c:pt>
                <c:pt idx="813">
                  <c:v>0.60070000000000001</c:v>
                </c:pt>
                <c:pt idx="814">
                  <c:v>0.59130000000000005</c:v>
                </c:pt>
                <c:pt idx="815">
                  <c:v>0.59130000000000005</c:v>
                </c:pt>
                <c:pt idx="816">
                  <c:v>0.59130000000000005</c:v>
                </c:pt>
                <c:pt idx="817">
                  <c:v>0.59130000000000005</c:v>
                </c:pt>
                <c:pt idx="818">
                  <c:v>0.59130000000000005</c:v>
                </c:pt>
                <c:pt idx="819">
                  <c:v>0.59130000000000005</c:v>
                </c:pt>
                <c:pt idx="820">
                  <c:v>0.59130000000000005</c:v>
                </c:pt>
                <c:pt idx="821">
                  <c:v>0.59130000000000005</c:v>
                </c:pt>
                <c:pt idx="822">
                  <c:v>0.59130000000000005</c:v>
                </c:pt>
                <c:pt idx="823">
                  <c:v>0.59130000000000005</c:v>
                </c:pt>
                <c:pt idx="824">
                  <c:v>0.59130000000000005</c:v>
                </c:pt>
                <c:pt idx="825">
                  <c:v>0.59130000000000005</c:v>
                </c:pt>
                <c:pt idx="826">
                  <c:v>0.59130000000000005</c:v>
                </c:pt>
                <c:pt idx="827">
                  <c:v>0.59130000000000005</c:v>
                </c:pt>
                <c:pt idx="828">
                  <c:v>0.59130000000000005</c:v>
                </c:pt>
                <c:pt idx="829">
                  <c:v>0.59130000000000005</c:v>
                </c:pt>
                <c:pt idx="830">
                  <c:v>0.59130000000000005</c:v>
                </c:pt>
                <c:pt idx="831">
                  <c:v>0.59130000000000005</c:v>
                </c:pt>
                <c:pt idx="832">
                  <c:v>0.59130000000000005</c:v>
                </c:pt>
                <c:pt idx="833">
                  <c:v>0.59130000000000005</c:v>
                </c:pt>
                <c:pt idx="834">
                  <c:v>0.59130000000000005</c:v>
                </c:pt>
                <c:pt idx="835">
                  <c:v>0.59130000000000005</c:v>
                </c:pt>
                <c:pt idx="836">
                  <c:v>0.59130000000000005</c:v>
                </c:pt>
                <c:pt idx="837">
                  <c:v>0.59130000000000005</c:v>
                </c:pt>
                <c:pt idx="838">
                  <c:v>0.59130000000000005</c:v>
                </c:pt>
                <c:pt idx="839">
                  <c:v>0.59130000000000005</c:v>
                </c:pt>
                <c:pt idx="840">
                  <c:v>0.59130000000000005</c:v>
                </c:pt>
                <c:pt idx="841">
                  <c:v>0.59130000000000005</c:v>
                </c:pt>
                <c:pt idx="842">
                  <c:v>0.59130000000000005</c:v>
                </c:pt>
                <c:pt idx="843">
                  <c:v>0.59130000000000005</c:v>
                </c:pt>
                <c:pt idx="844">
                  <c:v>0.59130000000000005</c:v>
                </c:pt>
                <c:pt idx="845">
                  <c:v>0.59130000000000005</c:v>
                </c:pt>
                <c:pt idx="846">
                  <c:v>0.59130000000000005</c:v>
                </c:pt>
                <c:pt idx="847">
                  <c:v>0.59130000000000005</c:v>
                </c:pt>
                <c:pt idx="848">
                  <c:v>0.59130000000000005</c:v>
                </c:pt>
                <c:pt idx="849">
                  <c:v>0.59130000000000005</c:v>
                </c:pt>
                <c:pt idx="850">
                  <c:v>0.59130000000000005</c:v>
                </c:pt>
                <c:pt idx="851">
                  <c:v>0.59130000000000005</c:v>
                </c:pt>
                <c:pt idx="852">
                  <c:v>0.59130000000000005</c:v>
                </c:pt>
                <c:pt idx="853">
                  <c:v>0.59130000000000005</c:v>
                </c:pt>
                <c:pt idx="854">
                  <c:v>0.59130000000000005</c:v>
                </c:pt>
                <c:pt idx="855">
                  <c:v>0.59130000000000005</c:v>
                </c:pt>
                <c:pt idx="856">
                  <c:v>0.59130000000000005</c:v>
                </c:pt>
                <c:pt idx="857">
                  <c:v>0.59130000000000005</c:v>
                </c:pt>
                <c:pt idx="858">
                  <c:v>0.59130000000000005</c:v>
                </c:pt>
                <c:pt idx="859">
                  <c:v>0.59130000000000005</c:v>
                </c:pt>
                <c:pt idx="860">
                  <c:v>0.59130000000000005</c:v>
                </c:pt>
                <c:pt idx="861">
                  <c:v>0.59130000000000005</c:v>
                </c:pt>
                <c:pt idx="862">
                  <c:v>0.59130000000000005</c:v>
                </c:pt>
                <c:pt idx="863">
                  <c:v>0.59130000000000005</c:v>
                </c:pt>
                <c:pt idx="864">
                  <c:v>0.59130000000000005</c:v>
                </c:pt>
                <c:pt idx="865">
                  <c:v>0.59130000000000005</c:v>
                </c:pt>
                <c:pt idx="866">
                  <c:v>0.59130000000000005</c:v>
                </c:pt>
                <c:pt idx="867">
                  <c:v>0.59130000000000005</c:v>
                </c:pt>
                <c:pt idx="868">
                  <c:v>0.59130000000000005</c:v>
                </c:pt>
                <c:pt idx="869">
                  <c:v>0.59130000000000005</c:v>
                </c:pt>
                <c:pt idx="870">
                  <c:v>0.59130000000000005</c:v>
                </c:pt>
                <c:pt idx="871">
                  <c:v>0.59130000000000005</c:v>
                </c:pt>
                <c:pt idx="872">
                  <c:v>0.59130000000000005</c:v>
                </c:pt>
                <c:pt idx="873">
                  <c:v>0.59130000000000005</c:v>
                </c:pt>
                <c:pt idx="874">
                  <c:v>0.59130000000000005</c:v>
                </c:pt>
                <c:pt idx="875">
                  <c:v>0.58840000000000003</c:v>
                </c:pt>
                <c:pt idx="876">
                  <c:v>0.58840000000000003</c:v>
                </c:pt>
                <c:pt idx="877">
                  <c:v>0.58840000000000003</c:v>
                </c:pt>
                <c:pt idx="878">
                  <c:v>0.58840000000000003</c:v>
                </c:pt>
                <c:pt idx="879">
                  <c:v>0.58840000000000003</c:v>
                </c:pt>
                <c:pt idx="880">
                  <c:v>0.58840000000000003</c:v>
                </c:pt>
                <c:pt idx="881">
                  <c:v>0.58840000000000003</c:v>
                </c:pt>
                <c:pt idx="882">
                  <c:v>0.58840000000000003</c:v>
                </c:pt>
                <c:pt idx="883">
                  <c:v>0.58840000000000003</c:v>
                </c:pt>
                <c:pt idx="884">
                  <c:v>0.58840000000000003</c:v>
                </c:pt>
                <c:pt idx="885">
                  <c:v>0.58840000000000003</c:v>
                </c:pt>
                <c:pt idx="886">
                  <c:v>0.58840000000000003</c:v>
                </c:pt>
                <c:pt idx="887">
                  <c:v>0.58840000000000003</c:v>
                </c:pt>
                <c:pt idx="888">
                  <c:v>0.58840000000000003</c:v>
                </c:pt>
                <c:pt idx="889">
                  <c:v>0.58840000000000003</c:v>
                </c:pt>
                <c:pt idx="890">
                  <c:v>0.58840000000000003</c:v>
                </c:pt>
                <c:pt idx="891">
                  <c:v>0.58840000000000003</c:v>
                </c:pt>
                <c:pt idx="892">
                  <c:v>0.58840000000000003</c:v>
                </c:pt>
                <c:pt idx="893">
                  <c:v>0.58840000000000003</c:v>
                </c:pt>
                <c:pt idx="894">
                  <c:v>0.58840000000000003</c:v>
                </c:pt>
                <c:pt idx="895">
                  <c:v>0.58840000000000003</c:v>
                </c:pt>
                <c:pt idx="896">
                  <c:v>0.58840000000000003</c:v>
                </c:pt>
                <c:pt idx="897">
                  <c:v>0.58840000000000003</c:v>
                </c:pt>
                <c:pt idx="898">
                  <c:v>0.58840000000000003</c:v>
                </c:pt>
                <c:pt idx="899">
                  <c:v>0.58840000000000003</c:v>
                </c:pt>
                <c:pt idx="900">
                  <c:v>0.58840000000000003</c:v>
                </c:pt>
                <c:pt idx="901">
                  <c:v>0.58840000000000003</c:v>
                </c:pt>
                <c:pt idx="902">
                  <c:v>0.58840000000000003</c:v>
                </c:pt>
                <c:pt idx="903">
                  <c:v>0.58840000000000003</c:v>
                </c:pt>
                <c:pt idx="904">
                  <c:v>0.58840000000000003</c:v>
                </c:pt>
                <c:pt idx="905">
                  <c:v>0.58840000000000003</c:v>
                </c:pt>
                <c:pt idx="906">
                  <c:v>0.58840000000000003</c:v>
                </c:pt>
                <c:pt idx="907">
                  <c:v>0.58840000000000003</c:v>
                </c:pt>
                <c:pt idx="908">
                  <c:v>0.58840000000000003</c:v>
                </c:pt>
                <c:pt idx="909">
                  <c:v>0.58840000000000003</c:v>
                </c:pt>
                <c:pt idx="910">
                  <c:v>0.58840000000000003</c:v>
                </c:pt>
                <c:pt idx="911">
                  <c:v>0.58840000000000003</c:v>
                </c:pt>
                <c:pt idx="912">
                  <c:v>0.58840000000000003</c:v>
                </c:pt>
                <c:pt idx="913">
                  <c:v>0.58840000000000003</c:v>
                </c:pt>
                <c:pt idx="914">
                  <c:v>0.58840000000000003</c:v>
                </c:pt>
                <c:pt idx="915">
                  <c:v>0.58840000000000003</c:v>
                </c:pt>
                <c:pt idx="916">
                  <c:v>0.58840000000000003</c:v>
                </c:pt>
                <c:pt idx="917">
                  <c:v>0.58840000000000003</c:v>
                </c:pt>
                <c:pt idx="918">
                  <c:v>0.58840000000000003</c:v>
                </c:pt>
                <c:pt idx="919">
                  <c:v>0.58840000000000003</c:v>
                </c:pt>
                <c:pt idx="920">
                  <c:v>0.58840000000000003</c:v>
                </c:pt>
                <c:pt idx="921">
                  <c:v>0.58840000000000003</c:v>
                </c:pt>
                <c:pt idx="922">
                  <c:v>0.58840000000000003</c:v>
                </c:pt>
                <c:pt idx="923">
                  <c:v>0.58840000000000003</c:v>
                </c:pt>
                <c:pt idx="924">
                  <c:v>0.58840000000000003</c:v>
                </c:pt>
                <c:pt idx="925">
                  <c:v>0.58840000000000003</c:v>
                </c:pt>
                <c:pt idx="926">
                  <c:v>0.58840000000000003</c:v>
                </c:pt>
                <c:pt idx="927">
                  <c:v>0.58840000000000003</c:v>
                </c:pt>
                <c:pt idx="928">
                  <c:v>0.58840000000000003</c:v>
                </c:pt>
                <c:pt idx="929">
                  <c:v>0.58840000000000003</c:v>
                </c:pt>
                <c:pt idx="930">
                  <c:v>0.58840000000000003</c:v>
                </c:pt>
                <c:pt idx="931">
                  <c:v>0.58840000000000003</c:v>
                </c:pt>
                <c:pt idx="932">
                  <c:v>0.58840000000000003</c:v>
                </c:pt>
                <c:pt idx="933">
                  <c:v>0.58840000000000003</c:v>
                </c:pt>
                <c:pt idx="934">
                  <c:v>0.58840000000000003</c:v>
                </c:pt>
                <c:pt idx="935">
                  <c:v>0.58840000000000003</c:v>
                </c:pt>
                <c:pt idx="936">
                  <c:v>0.58840000000000003</c:v>
                </c:pt>
                <c:pt idx="937">
                  <c:v>0.58840000000000003</c:v>
                </c:pt>
                <c:pt idx="938">
                  <c:v>0.58840000000000003</c:v>
                </c:pt>
                <c:pt idx="939">
                  <c:v>0.58840000000000003</c:v>
                </c:pt>
                <c:pt idx="940">
                  <c:v>0.58840000000000003</c:v>
                </c:pt>
                <c:pt idx="941">
                  <c:v>0.58840000000000003</c:v>
                </c:pt>
                <c:pt idx="942">
                  <c:v>0.58840000000000003</c:v>
                </c:pt>
                <c:pt idx="943">
                  <c:v>0.58840000000000003</c:v>
                </c:pt>
                <c:pt idx="944">
                  <c:v>0.58840000000000003</c:v>
                </c:pt>
                <c:pt idx="945">
                  <c:v>0.58840000000000003</c:v>
                </c:pt>
                <c:pt idx="946">
                  <c:v>0.58840000000000003</c:v>
                </c:pt>
                <c:pt idx="947">
                  <c:v>0.58840000000000003</c:v>
                </c:pt>
                <c:pt idx="948">
                  <c:v>0.58840000000000003</c:v>
                </c:pt>
                <c:pt idx="949">
                  <c:v>0.58840000000000003</c:v>
                </c:pt>
                <c:pt idx="950">
                  <c:v>0.58840000000000003</c:v>
                </c:pt>
                <c:pt idx="951">
                  <c:v>0.58840000000000003</c:v>
                </c:pt>
                <c:pt idx="952">
                  <c:v>0.58840000000000003</c:v>
                </c:pt>
                <c:pt idx="953">
                  <c:v>0.58840000000000003</c:v>
                </c:pt>
                <c:pt idx="954">
                  <c:v>0.58840000000000003</c:v>
                </c:pt>
                <c:pt idx="955">
                  <c:v>0.58840000000000003</c:v>
                </c:pt>
                <c:pt idx="956">
                  <c:v>0.58840000000000003</c:v>
                </c:pt>
                <c:pt idx="957">
                  <c:v>0.58840000000000003</c:v>
                </c:pt>
                <c:pt idx="958">
                  <c:v>0.58840000000000003</c:v>
                </c:pt>
                <c:pt idx="959">
                  <c:v>0.58840000000000003</c:v>
                </c:pt>
                <c:pt idx="960">
                  <c:v>0.58840000000000003</c:v>
                </c:pt>
                <c:pt idx="961">
                  <c:v>0.57889999999999997</c:v>
                </c:pt>
                <c:pt idx="962">
                  <c:v>0.57889999999999997</c:v>
                </c:pt>
                <c:pt idx="963">
                  <c:v>0.57889999999999997</c:v>
                </c:pt>
                <c:pt idx="964">
                  <c:v>0.57889999999999997</c:v>
                </c:pt>
                <c:pt idx="965">
                  <c:v>0.57889999999999997</c:v>
                </c:pt>
                <c:pt idx="966">
                  <c:v>0.57889999999999997</c:v>
                </c:pt>
                <c:pt idx="967">
                  <c:v>0.57889999999999997</c:v>
                </c:pt>
                <c:pt idx="968">
                  <c:v>0.57889999999999997</c:v>
                </c:pt>
                <c:pt idx="969">
                  <c:v>0.57889999999999997</c:v>
                </c:pt>
                <c:pt idx="970">
                  <c:v>0.57889999999999997</c:v>
                </c:pt>
                <c:pt idx="971">
                  <c:v>0.57889999999999997</c:v>
                </c:pt>
                <c:pt idx="972">
                  <c:v>0.57889999999999997</c:v>
                </c:pt>
                <c:pt idx="973">
                  <c:v>0.57889999999999997</c:v>
                </c:pt>
                <c:pt idx="974">
                  <c:v>0.57889999999999997</c:v>
                </c:pt>
                <c:pt idx="975">
                  <c:v>0.57889999999999997</c:v>
                </c:pt>
                <c:pt idx="976">
                  <c:v>0.57889999999999997</c:v>
                </c:pt>
                <c:pt idx="977">
                  <c:v>0.57889999999999997</c:v>
                </c:pt>
                <c:pt idx="978">
                  <c:v>0.57889999999999997</c:v>
                </c:pt>
                <c:pt idx="979">
                  <c:v>0.57889999999999997</c:v>
                </c:pt>
                <c:pt idx="980">
                  <c:v>0.57889999999999997</c:v>
                </c:pt>
                <c:pt idx="981">
                  <c:v>0.57889999999999997</c:v>
                </c:pt>
                <c:pt idx="982">
                  <c:v>0.57889999999999997</c:v>
                </c:pt>
                <c:pt idx="983">
                  <c:v>0.57889999999999997</c:v>
                </c:pt>
                <c:pt idx="984">
                  <c:v>0.57889999999999997</c:v>
                </c:pt>
                <c:pt idx="985">
                  <c:v>0.57889999999999997</c:v>
                </c:pt>
                <c:pt idx="986">
                  <c:v>0.57889999999999997</c:v>
                </c:pt>
                <c:pt idx="987">
                  <c:v>0.57889999999999997</c:v>
                </c:pt>
                <c:pt idx="988">
                  <c:v>0.57889999999999997</c:v>
                </c:pt>
                <c:pt idx="989">
                  <c:v>0.57889999999999997</c:v>
                </c:pt>
                <c:pt idx="990">
                  <c:v>0.57889999999999997</c:v>
                </c:pt>
                <c:pt idx="991">
                  <c:v>0.57889999999999997</c:v>
                </c:pt>
                <c:pt idx="992">
                  <c:v>0.57889999999999997</c:v>
                </c:pt>
                <c:pt idx="993">
                  <c:v>0.57889999999999997</c:v>
                </c:pt>
                <c:pt idx="994">
                  <c:v>0.57889999999999997</c:v>
                </c:pt>
                <c:pt idx="995">
                  <c:v>0.57889999999999997</c:v>
                </c:pt>
                <c:pt idx="996">
                  <c:v>0.57889999999999997</c:v>
                </c:pt>
                <c:pt idx="997">
                  <c:v>0.57889999999999997</c:v>
                </c:pt>
                <c:pt idx="998">
                  <c:v>0.57889999999999997</c:v>
                </c:pt>
                <c:pt idx="999">
                  <c:v>0.57889999999999997</c:v>
                </c:pt>
                <c:pt idx="1000">
                  <c:v>0.57889999999999997</c:v>
                </c:pt>
                <c:pt idx="1001">
                  <c:v>0.57889999999999997</c:v>
                </c:pt>
                <c:pt idx="1002">
                  <c:v>0.57889999999999997</c:v>
                </c:pt>
                <c:pt idx="1003">
                  <c:v>0.57889999999999997</c:v>
                </c:pt>
                <c:pt idx="1004">
                  <c:v>0.57889999999999997</c:v>
                </c:pt>
                <c:pt idx="1005">
                  <c:v>0.57889999999999997</c:v>
                </c:pt>
                <c:pt idx="1006">
                  <c:v>0.57889999999999997</c:v>
                </c:pt>
                <c:pt idx="1007">
                  <c:v>0.57889999999999997</c:v>
                </c:pt>
                <c:pt idx="1008">
                  <c:v>0.57889999999999997</c:v>
                </c:pt>
                <c:pt idx="1009">
                  <c:v>0.57889999999999997</c:v>
                </c:pt>
                <c:pt idx="1010">
                  <c:v>0.57889999999999997</c:v>
                </c:pt>
                <c:pt idx="1011">
                  <c:v>0.57889999999999997</c:v>
                </c:pt>
                <c:pt idx="1012">
                  <c:v>0.57889999999999997</c:v>
                </c:pt>
                <c:pt idx="1013">
                  <c:v>0.57889999999999997</c:v>
                </c:pt>
                <c:pt idx="1014">
                  <c:v>0.57889999999999997</c:v>
                </c:pt>
                <c:pt idx="1015">
                  <c:v>0.57889999999999997</c:v>
                </c:pt>
                <c:pt idx="1016">
                  <c:v>0.57889999999999997</c:v>
                </c:pt>
                <c:pt idx="1017">
                  <c:v>0.57889999999999997</c:v>
                </c:pt>
                <c:pt idx="1018">
                  <c:v>0.57889999999999997</c:v>
                </c:pt>
                <c:pt idx="1019">
                  <c:v>0.57889999999999997</c:v>
                </c:pt>
                <c:pt idx="1020">
                  <c:v>0.57889999999999997</c:v>
                </c:pt>
                <c:pt idx="1021">
                  <c:v>0.57889999999999997</c:v>
                </c:pt>
                <c:pt idx="1022">
                  <c:v>0.57889999999999997</c:v>
                </c:pt>
                <c:pt idx="1023">
                  <c:v>0.57889999999999997</c:v>
                </c:pt>
                <c:pt idx="1024">
                  <c:v>0.57889999999999997</c:v>
                </c:pt>
                <c:pt idx="1025">
                  <c:v>0.59599999999999997</c:v>
                </c:pt>
                <c:pt idx="1026">
                  <c:v>0.59670000000000001</c:v>
                </c:pt>
                <c:pt idx="1027">
                  <c:v>0.59789999999999999</c:v>
                </c:pt>
                <c:pt idx="1028">
                  <c:v>0.59840000000000004</c:v>
                </c:pt>
                <c:pt idx="1029">
                  <c:v>0.59840000000000004</c:v>
                </c:pt>
                <c:pt idx="1030">
                  <c:v>0.59840000000000004</c:v>
                </c:pt>
                <c:pt idx="1031">
                  <c:v>0.59840000000000004</c:v>
                </c:pt>
                <c:pt idx="1032">
                  <c:v>0.59840000000000004</c:v>
                </c:pt>
                <c:pt idx="1033">
                  <c:v>0.59840000000000004</c:v>
                </c:pt>
                <c:pt idx="1034">
                  <c:v>0.59840000000000004</c:v>
                </c:pt>
                <c:pt idx="1035">
                  <c:v>0.59840000000000004</c:v>
                </c:pt>
                <c:pt idx="1036">
                  <c:v>0.59840000000000004</c:v>
                </c:pt>
                <c:pt idx="1037">
                  <c:v>0.59840000000000004</c:v>
                </c:pt>
                <c:pt idx="1038">
                  <c:v>0.59840000000000004</c:v>
                </c:pt>
                <c:pt idx="1039">
                  <c:v>0.59840000000000004</c:v>
                </c:pt>
                <c:pt idx="1040">
                  <c:v>0.59840000000000004</c:v>
                </c:pt>
                <c:pt idx="1041">
                  <c:v>0.59840000000000004</c:v>
                </c:pt>
                <c:pt idx="1042">
                  <c:v>0.59840000000000004</c:v>
                </c:pt>
                <c:pt idx="1043">
                  <c:v>0.59840000000000004</c:v>
                </c:pt>
                <c:pt idx="1044">
                  <c:v>0.59840000000000004</c:v>
                </c:pt>
                <c:pt idx="1045">
                  <c:v>0.59840000000000004</c:v>
                </c:pt>
                <c:pt idx="1046">
                  <c:v>0.59840000000000004</c:v>
                </c:pt>
                <c:pt idx="1047">
                  <c:v>0.59840000000000004</c:v>
                </c:pt>
                <c:pt idx="1048">
                  <c:v>0.59840000000000004</c:v>
                </c:pt>
                <c:pt idx="1049">
                  <c:v>0.59840000000000004</c:v>
                </c:pt>
                <c:pt idx="1050">
                  <c:v>0.59840000000000004</c:v>
                </c:pt>
                <c:pt idx="1051">
                  <c:v>0.59840000000000004</c:v>
                </c:pt>
                <c:pt idx="1052">
                  <c:v>0.59840000000000004</c:v>
                </c:pt>
                <c:pt idx="1053">
                  <c:v>0.59840000000000004</c:v>
                </c:pt>
                <c:pt idx="1054">
                  <c:v>0.59840000000000004</c:v>
                </c:pt>
                <c:pt idx="1055">
                  <c:v>0.59840000000000004</c:v>
                </c:pt>
                <c:pt idx="1056">
                  <c:v>0.59840000000000004</c:v>
                </c:pt>
                <c:pt idx="1057">
                  <c:v>0.59840000000000004</c:v>
                </c:pt>
                <c:pt idx="1058">
                  <c:v>0.59840000000000004</c:v>
                </c:pt>
                <c:pt idx="1059">
                  <c:v>0.59840000000000004</c:v>
                </c:pt>
                <c:pt idx="1060">
                  <c:v>0.59840000000000004</c:v>
                </c:pt>
                <c:pt idx="1061">
                  <c:v>0.59840000000000004</c:v>
                </c:pt>
                <c:pt idx="1062">
                  <c:v>0.59840000000000004</c:v>
                </c:pt>
                <c:pt idx="1063">
                  <c:v>0.59840000000000004</c:v>
                </c:pt>
                <c:pt idx="1064">
                  <c:v>0.59840000000000004</c:v>
                </c:pt>
                <c:pt idx="1065">
                  <c:v>0.59840000000000004</c:v>
                </c:pt>
                <c:pt idx="1066">
                  <c:v>0.59840000000000004</c:v>
                </c:pt>
                <c:pt idx="1067">
                  <c:v>0.59840000000000004</c:v>
                </c:pt>
                <c:pt idx="1068">
                  <c:v>0.59840000000000004</c:v>
                </c:pt>
                <c:pt idx="1069">
                  <c:v>0.59840000000000004</c:v>
                </c:pt>
                <c:pt idx="1070">
                  <c:v>0.59840000000000004</c:v>
                </c:pt>
                <c:pt idx="1071">
                  <c:v>0.59840000000000004</c:v>
                </c:pt>
                <c:pt idx="1072">
                  <c:v>0.59840000000000004</c:v>
                </c:pt>
                <c:pt idx="1073">
                  <c:v>0.59840000000000004</c:v>
                </c:pt>
                <c:pt idx="1074">
                  <c:v>0.60609999999999997</c:v>
                </c:pt>
                <c:pt idx="1075">
                  <c:v>0.60609999999999997</c:v>
                </c:pt>
                <c:pt idx="1076">
                  <c:v>0.60609999999999997</c:v>
                </c:pt>
                <c:pt idx="1077">
                  <c:v>0.60609999999999997</c:v>
                </c:pt>
                <c:pt idx="1078">
                  <c:v>0.60609999999999997</c:v>
                </c:pt>
                <c:pt idx="1079">
                  <c:v>0.60609999999999997</c:v>
                </c:pt>
                <c:pt idx="1080">
                  <c:v>0.60609999999999997</c:v>
                </c:pt>
                <c:pt idx="1081">
                  <c:v>0.60609999999999997</c:v>
                </c:pt>
                <c:pt idx="1082">
                  <c:v>0.60609999999999997</c:v>
                </c:pt>
                <c:pt idx="1083">
                  <c:v>0.60609999999999997</c:v>
                </c:pt>
                <c:pt idx="1084">
                  <c:v>0.60609999999999997</c:v>
                </c:pt>
                <c:pt idx="1085">
                  <c:v>0.60609999999999997</c:v>
                </c:pt>
                <c:pt idx="1086">
                  <c:v>0.60609999999999997</c:v>
                </c:pt>
                <c:pt idx="1087">
                  <c:v>0.60609999999999997</c:v>
                </c:pt>
                <c:pt idx="1088">
                  <c:v>0.60609999999999997</c:v>
                </c:pt>
                <c:pt idx="1089">
                  <c:v>0.60609999999999997</c:v>
                </c:pt>
                <c:pt idx="1090">
                  <c:v>0.60609999999999997</c:v>
                </c:pt>
                <c:pt idx="1091">
                  <c:v>0.60609999999999997</c:v>
                </c:pt>
                <c:pt idx="1092">
                  <c:v>0.60609999999999997</c:v>
                </c:pt>
                <c:pt idx="1093">
                  <c:v>0.60609999999999997</c:v>
                </c:pt>
                <c:pt idx="1094">
                  <c:v>0.60609999999999997</c:v>
                </c:pt>
                <c:pt idx="1095">
                  <c:v>0.60609999999999997</c:v>
                </c:pt>
                <c:pt idx="1096">
                  <c:v>0.60609999999999997</c:v>
                </c:pt>
                <c:pt idx="1097">
                  <c:v>0.60609999999999997</c:v>
                </c:pt>
                <c:pt idx="1098">
                  <c:v>0.60609999999999997</c:v>
                </c:pt>
                <c:pt idx="1099">
                  <c:v>0.60609999999999997</c:v>
                </c:pt>
                <c:pt idx="1100">
                  <c:v>0.60609999999999997</c:v>
                </c:pt>
                <c:pt idx="1101">
                  <c:v>0.60609999999999997</c:v>
                </c:pt>
                <c:pt idx="1102">
                  <c:v>0.60609999999999997</c:v>
                </c:pt>
                <c:pt idx="1103">
                  <c:v>0.60609999999999997</c:v>
                </c:pt>
                <c:pt idx="1104">
                  <c:v>0.60609999999999997</c:v>
                </c:pt>
                <c:pt idx="1105">
                  <c:v>0.60609999999999997</c:v>
                </c:pt>
                <c:pt idx="1106">
                  <c:v>0.60609999999999997</c:v>
                </c:pt>
                <c:pt idx="1107">
                  <c:v>0.60609999999999997</c:v>
                </c:pt>
                <c:pt idx="1108">
                  <c:v>0.60609999999999997</c:v>
                </c:pt>
                <c:pt idx="1109">
                  <c:v>0.60609999999999997</c:v>
                </c:pt>
                <c:pt idx="1110">
                  <c:v>0.60609999999999997</c:v>
                </c:pt>
                <c:pt idx="1111">
                  <c:v>0.60609999999999997</c:v>
                </c:pt>
                <c:pt idx="1112">
                  <c:v>0.60609999999999997</c:v>
                </c:pt>
                <c:pt idx="1113">
                  <c:v>0.60609999999999997</c:v>
                </c:pt>
                <c:pt idx="1114">
                  <c:v>0.60609999999999997</c:v>
                </c:pt>
                <c:pt idx="1115">
                  <c:v>0.60609999999999997</c:v>
                </c:pt>
                <c:pt idx="1116">
                  <c:v>0.60609999999999997</c:v>
                </c:pt>
                <c:pt idx="1117">
                  <c:v>0.60609999999999997</c:v>
                </c:pt>
                <c:pt idx="1118">
                  <c:v>0.60609999999999997</c:v>
                </c:pt>
                <c:pt idx="1119">
                  <c:v>0.60609999999999997</c:v>
                </c:pt>
                <c:pt idx="1120">
                  <c:v>0.60609999999999997</c:v>
                </c:pt>
                <c:pt idx="1121">
                  <c:v>0.60609999999999997</c:v>
                </c:pt>
                <c:pt idx="1122">
                  <c:v>0.60609999999999997</c:v>
                </c:pt>
                <c:pt idx="1123">
                  <c:v>0.60609999999999997</c:v>
                </c:pt>
                <c:pt idx="1124">
                  <c:v>0.60609999999999997</c:v>
                </c:pt>
                <c:pt idx="1125">
                  <c:v>0.60609999999999997</c:v>
                </c:pt>
                <c:pt idx="1126">
                  <c:v>0.60609999999999997</c:v>
                </c:pt>
                <c:pt idx="1127">
                  <c:v>0.60609999999999997</c:v>
                </c:pt>
                <c:pt idx="1128">
                  <c:v>0.60609999999999997</c:v>
                </c:pt>
                <c:pt idx="1129">
                  <c:v>0.60609999999999997</c:v>
                </c:pt>
                <c:pt idx="1130">
                  <c:v>0.60609999999999997</c:v>
                </c:pt>
                <c:pt idx="1131">
                  <c:v>0.60609999999999997</c:v>
                </c:pt>
                <c:pt idx="1132">
                  <c:v>0.60609999999999997</c:v>
                </c:pt>
                <c:pt idx="1133">
                  <c:v>0.60609999999999997</c:v>
                </c:pt>
                <c:pt idx="1134">
                  <c:v>0.60609999999999997</c:v>
                </c:pt>
                <c:pt idx="1135">
                  <c:v>0.60609999999999997</c:v>
                </c:pt>
                <c:pt idx="1136">
                  <c:v>0.60609999999999997</c:v>
                </c:pt>
                <c:pt idx="1137">
                  <c:v>0.60609999999999997</c:v>
                </c:pt>
                <c:pt idx="1138">
                  <c:v>0.60609999999999997</c:v>
                </c:pt>
                <c:pt idx="1139">
                  <c:v>0.60609999999999997</c:v>
                </c:pt>
                <c:pt idx="1140">
                  <c:v>0.60609999999999997</c:v>
                </c:pt>
                <c:pt idx="1141">
                  <c:v>0.60609999999999997</c:v>
                </c:pt>
                <c:pt idx="1142">
                  <c:v>0.60609999999999997</c:v>
                </c:pt>
                <c:pt idx="1143">
                  <c:v>0.60609999999999997</c:v>
                </c:pt>
                <c:pt idx="1144">
                  <c:v>0.60609999999999997</c:v>
                </c:pt>
                <c:pt idx="1145">
                  <c:v>0.60609999999999997</c:v>
                </c:pt>
                <c:pt idx="1146">
                  <c:v>0.60609999999999997</c:v>
                </c:pt>
                <c:pt idx="1147">
                  <c:v>0.60609999999999997</c:v>
                </c:pt>
                <c:pt idx="1148">
                  <c:v>0.60609999999999997</c:v>
                </c:pt>
                <c:pt idx="1149">
                  <c:v>0.60609999999999997</c:v>
                </c:pt>
                <c:pt idx="1150">
                  <c:v>0.60609999999999997</c:v>
                </c:pt>
                <c:pt idx="1151">
                  <c:v>0.60609999999999997</c:v>
                </c:pt>
                <c:pt idx="1152">
                  <c:v>0.60609999999999997</c:v>
                </c:pt>
                <c:pt idx="1153">
                  <c:v>0.60609999999999997</c:v>
                </c:pt>
                <c:pt idx="1154">
                  <c:v>0.60609999999999997</c:v>
                </c:pt>
                <c:pt idx="1155">
                  <c:v>0.60609999999999997</c:v>
                </c:pt>
                <c:pt idx="1156">
                  <c:v>0.60609999999999997</c:v>
                </c:pt>
                <c:pt idx="1157">
                  <c:v>0.60609999999999997</c:v>
                </c:pt>
                <c:pt idx="1158">
                  <c:v>0.60609999999999997</c:v>
                </c:pt>
                <c:pt idx="1159">
                  <c:v>0.60609999999999997</c:v>
                </c:pt>
                <c:pt idx="1160">
                  <c:v>0.60609999999999997</c:v>
                </c:pt>
                <c:pt idx="1161">
                  <c:v>0.60609999999999997</c:v>
                </c:pt>
                <c:pt idx="1162">
                  <c:v>0.60609999999999997</c:v>
                </c:pt>
                <c:pt idx="1163">
                  <c:v>0.60609999999999997</c:v>
                </c:pt>
                <c:pt idx="1164">
                  <c:v>0.60609999999999997</c:v>
                </c:pt>
                <c:pt idx="1165">
                  <c:v>0.60609999999999997</c:v>
                </c:pt>
                <c:pt idx="1166">
                  <c:v>0.60609999999999997</c:v>
                </c:pt>
                <c:pt idx="1167">
                  <c:v>0.60609999999999997</c:v>
                </c:pt>
                <c:pt idx="1168">
                  <c:v>0.60609999999999997</c:v>
                </c:pt>
                <c:pt idx="1169">
                  <c:v>0.60609999999999997</c:v>
                </c:pt>
                <c:pt idx="1170">
                  <c:v>0.60609999999999997</c:v>
                </c:pt>
                <c:pt idx="1171">
                  <c:v>0.60609999999999997</c:v>
                </c:pt>
                <c:pt idx="1172">
                  <c:v>0.60609999999999997</c:v>
                </c:pt>
                <c:pt idx="1173">
                  <c:v>0.60609999999999997</c:v>
                </c:pt>
                <c:pt idx="1174">
                  <c:v>0.60609999999999997</c:v>
                </c:pt>
                <c:pt idx="1175">
                  <c:v>0.60609999999999997</c:v>
                </c:pt>
                <c:pt idx="1176">
                  <c:v>0.60609999999999997</c:v>
                </c:pt>
                <c:pt idx="1177">
                  <c:v>0.59689999999999999</c:v>
                </c:pt>
                <c:pt idx="1178">
                  <c:v>0.59689999999999999</c:v>
                </c:pt>
                <c:pt idx="1179">
                  <c:v>0.59689999999999999</c:v>
                </c:pt>
                <c:pt idx="1180">
                  <c:v>0.59689999999999999</c:v>
                </c:pt>
                <c:pt idx="1181">
                  <c:v>0.59689999999999999</c:v>
                </c:pt>
                <c:pt idx="1182">
                  <c:v>0.59689999999999999</c:v>
                </c:pt>
                <c:pt idx="1183">
                  <c:v>0.59689999999999999</c:v>
                </c:pt>
                <c:pt idx="1184">
                  <c:v>0.59689999999999999</c:v>
                </c:pt>
                <c:pt idx="1185">
                  <c:v>0.59689999999999999</c:v>
                </c:pt>
                <c:pt idx="1186">
                  <c:v>0.59689999999999999</c:v>
                </c:pt>
                <c:pt idx="1187">
                  <c:v>0.59689999999999999</c:v>
                </c:pt>
                <c:pt idx="1188">
                  <c:v>0.59689999999999999</c:v>
                </c:pt>
                <c:pt idx="1189">
                  <c:v>0.59689999999999999</c:v>
                </c:pt>
                <c:pt idx="1190">
                  <c:v>0.59689999999999999</c:v>
                </c:pt>
                <c:pt idx="1191">
                  <c:v>0.59689999999999999</c:v>
                </c:pt>
                <c:pt idx="1192">
                  <c:v>0.59689999999999999</c:v>
                </c:pt>
                <c:pt idx="1193">
                  <c:v>0.59689999999999999</c:v>
                </c:pt>
                <c:pt idx="1194">
                  <c:v>0.59689999999999999</c:v>
                </c:pt>
                <c:pt idx="1195">
                  <c:v>0.59689999999999999</c:v>
                </c:pt>
                <c:pt idx="1196">
                  <c:v>0.59689999999999999</c:v>
                </c:pt>
                <c:pt idx="1197">
                  <c:v>0.59689999999999999</c:v>
                </c:pt>
                <c:pt idx="1198">
                  <c:v>0.59689999999999999</c:v>
                </c:pt>
                <c:pt idx="1199">
                  <c:v>0.59330000000000005</c:v>
                </c:pt>
                <c:pt idx="1200">
                  <c:v>0.59330000000000005</c:v>
                </c:pt>
                <c:pt idx="1201">
                  <c:v>0.59330000000000005</c:v>
                </c:pt>
                <c:pt idx="1202">
                  <c:v>0.59330000000000005</c:v>
                </c:pt>
                <c:pt idx="1203">
                  <c:v>0.59330000000000005</c:v>
                </c:pt>
                <c:pt idx="1204">
                  <c:v>0.59330000000000005</c:v>
                </c:pt>
                <c:pt idx="1205">
                  <c:v>0.59330000000000005</c:v>
                </c:pt>
                <c:pt idx="1206">
                  <c:v>0.59330000000000005</c:v>
                </c:pt>
                <c:pt idx="1207">
                  <c:v>0.59330000000000005</c:v>
                </c:pt>
                <c:pt idx="1208">
                  <c:v>0.59330000000000005</c:v>
                </c:pt>
                <c:pt idx="1209">
                  <c:v>0.59330000000000005</c:v>
                </c:pt>
                <c:pt idx="1210">
                  <c:v>0.59330000000000005</c:v>
                </c:pt>
                <c:pt idx="1211">
                  <c:v>0.59330000000000005</c:v>
                </c:pt>
                <c:pt idx="1212">
                  <c:v>0.59330000000000005</c:v>
                </c:pt>
                <c:pt idx="1213">
                  <c:v>0.59330000000000005</c:v>
                </c:pt>
                <c:pt idx="1214">
                  <c:v>0.59330000000000005</c:v>
                </c:pt>
                <c:pt idx="1215">
                  <c:v>0.59330000000000005</c:v>
                </c:pt>
                <c:pt idx="1216">
                  <c:v>0.59330000000000005</c:v>
                </c:pt>
                <c:pt idx="1217">
                  <c:v>0.59330000000000005</c:v>
                </c:pt>
                <c:pt idx="1218">
                  <c:v>0.59330000000000005</c:v>
                </c:pt>
                <c:pt idx="1219">
                  <c:v>0.59330000000000005</c:v>
                </c:pt>
                <c:pt idx="1220">
                  <c:v>0.59330000000000005</c:v>
                </c:pt>
                <c:pt idx="1221">
                  <c:v>0.59330000000000005</c:v>
                </c:pt>
                <c:pt idx="1222">
                  <c:v>0.59330000000000005</c:v>
                </c:pt>
                <c:pt idx="1223">
                  <c:v>0.59330000000000005</c:v>
                </c:pt>
                <c:pt idx="1224">
                  <c:v>0.59330000000000005</c:v>
                </c:pt>
                <c:pt idx="1225">
                  <c:v>0.59330000000000005</c:v>
                </c:pt>
                <c:pt idx="1226">
                  <c:v>0.59330000000000005</c:v>
                </c:pt>
                <c:pt idx="1227">
                  <c:v>0.59330000000000005</c:v>
                </c:pt>
                <c:pt idx="1228">
                  <c:v>0.59330000000000005</c:v>
                </c:pt>
                <c:pt idx="1229">
                  <c:v>0.59330000000000005</c:v>
                </c:pt>
                <c:pt idx="1230">
                  <c:v>0.59330000000000005</c:v>
                </c:pt>
                <c:pt idx="1231">
                  <c:v>0.59330000000000005</c:v>
                </c:pt>
                <c:pt idx="1232">
                  <c:v>0.59330000000000005</c:v>
                </c:pt>
                <c:pt idx="1233">
                  <c:v>0.59330000000000005</c:v>
                </c:pt>
                <c:pt idx="1234">
                  <c:v>0.59330000000000005</c:v>
                </c:pt>
                <c:pt idx="1235">
                  <c:v>0.59330000000000005</c:v>
                </c:pt>
                <c:pt idx="1236">
                  <c:v>0.59330000000000005</c:v>
                </c:pt>
                <c:pt idx="1237">
                  <c:v>0.59330000000000005</c:v>
                </c:pt>
                <c:pt idx="1238">
                  <c:v>0.59330000000000005</c:v>
                </c:pt>
                <c:pt idx="1239">
                  <c:v>0.59050000000000002</c:v>
                </c:pt>
                <c:pt idx="1240">
                  <c:v>0.59050000000000002</c:v>
                </c:pt>
                <c:pt idx="1241">
                  <c:v>0.59050000000000002</c:v>
                </c:pt>
                <c:pt idx="1242">
                  <c:v>0.59050000000000002</c:v>
                </c:pt>
                <c:pt idx="1243">
                  <c:v>0.59050000000000002</c:v>
                </c:pt>
                <c:pt idx="1244">
                  <c:v>0.59050000000000002</c:v>
                </c:pt>
                <c:pt idx="1245">
                  <c:v>0.59050000000000002</c:v>
                </c:pt>
                <c:pt idx="1246">
                  <c:v>0.59050000000000002</c:v>
                </c:pt>
                <c:pt idx="1247">
                  <c:v>0.59050000000000002</c:v>
                </c:pt>
                <c:pt idx="1248">
                  <c:v>0.59050000000000002</c:v>
                </c:pt>
                <c:pt idx="1249">
                  <c:v>0.59050000000000002</c:v>
                </c:pt>
                <c:pt idx="1250">
                  <c:v>0.59050000000000002</c:v>
                </c:pt>
                <c:pt idx="1251">
                  <c:v>0.59050000000000002</c:v>
                </c:pt>
                <c:pt idx="1252">
                  <c:v>0.59050000000000002</c:v>
                </c:pt>
                <c:pt idx="1253">
                  <c:v>0.59050000000000002</c:v>
                </c:pt>
                <c:pt idx="1254">
                  <c:v>0.59050000000000002</c:v>
                </c:pt>
                <c:pt idx="1255">
                  <c:v>0.59050000000000002</c:v>
                </c:pt>
                <c:pt idx="1256">
                  <c:v>0.59050000000000002</c:v>
                </c:pt>
                <c:pt idx="1257">
                  <c:v>0.59050000000000002</c:v>
                </c:pt>
                <c:pt idx="1258">
                  <c:v>0.59050000000000002</c:v>
                </c:pt>
                <c:pt idx="1259">
                  <c:v>0.59050000000000002</c:v>
                </c:pt>
                <c:pt idx="1260">
                  <c:v>0.59050000000000002</c:v>
                </c:pt>
                <c:pt idx="1261">
                  <c:v>0.59050000000000002</c:v>
                </c:pt>
                <c:pt idx="1262">
                  <c:v>0.59050000000000002</c:v>
                </c:pt>
                <c:pt idx="1263">
                  <c:v>0.59050000000000002</c:v>
                </c:pt>
                <c:pt idx="1264">
                  <c:v>0.58830000000000005</c:v>
                </c:pt>
                <c:pt idx="1265">
                  <c:v>0.58830000000000005</c:v>
                </c:pt>
                <c:pt idx="1266">
                  <c:v>0.58830000000000005</c:v>
                </c:pt>
                <c:pt idx="1267">
                  <c:v>0.58830000000000005</c:v>
                </c:pt>
                <c:pt idx="1268">
                  <c:v>0.58830000000000005</c:v>
                </c:pt>
                <c:pt idx="1269">
                  <c:v>0.58830000000000005</c:v>
                </c:pt>
                <c:pt idx="1270">
                  <c:v>0.58830000000000005</c:v>
                </c:pt>
                <c:pt idx="1271">
                  <c:v>0.58830000000000005</c:v>
                </c:pt>
                <c:pt idx="1272">
                  <c:v>0.58830000000000005</c:v>
                </c:pt>
                <c:pt idx="1273">
                  <c:v>0.58830000000000005</c:v>
                </c:pt>
                <c:pt idx="1274">
                  <c:v>0.58830000000000005</c:v>
                </c:pt>
                <c:pt idx="1275">
                  <c:v>0.58830000000000005</c:v>
                </c:pt>
                <c:pt idx="1276">
                  <c:v>0.58830000000000005</c:v>
                </c:pt>
                <c:pt idx="1277">
                  <c:v>0.58830000000000005</c:v>
                </c:pt>
                <c:pt idx="1278">
                  <c:v>0.58830000000000005</c:v>
                </c:pt>
                <c:pt idx="1279">
                  <c:v>0.58830000000000005</c:v>
                </c:pt>
                <c:pt idx="1280">
                  <c:v>0.58830000000000005</c:v>
                </c:pt>
                <c:pt idx="1281">
                  <c:v>0.58830000000000005</c:v>
                </c:pt>
                <c:pt idx="1282">
                  <c:v>0.58830000000000005</c:v>
                </c:pt>
                <c:pt idx="1283">
                  <c:v>0.58830000000000005</c:v>
                </c:pt>
                <c:pt idx="1284">
                  <c:v>0.58830000000000005</c:v>
                </c:pt>
                <c:pt idx="1285">
                  <c:v>0.58830000000000005</c:v>
                </c:pt>
                <c:pt idx="1286">
                  <c:v>0.58830000000000005</c:v>
                </c:pt>
                <c:pt idx="1287">
                  <c:v>0.58830000000000005</c:v>
                </c:pt>
                <c:pt idx="1288">
                  <c:v>0.58830000000000005</c:v>
                </c:pt>
                <c:pt idx="1289">
                  <c:v>0.58830000000000005</c:v>
                </c:pt>
                <c:pt idx="1290">
                  <c:v>0.58830000000000005</c:v>
                </c:pt>
                <c:pt idx="1291">
                  <c:v>0.58830000000000005</c:v>
                </c:pt>
                <c:pt idx="1292">
                  <c:v>0.58830000000000005</c:v>
                </c:pt>
                <c:pt idx="1293">
                  <c:v>0.58830000000000005</c:v>
                </c:pt>
                <c:pt idx="1294">
                  <c:v>0.58830000000000005</c:v>
                </c:pt>
                <c:pt idx="1295">
                  <c:v>0.58830000000000005</c:v>
                </c:pt>
                <c:pt idx="1296">
                  <c:v>0.58830000000000005</c:v>
                </c:pt>
                <c:pt idx="1297">
                  <c:v>0.58830000000000005</c:v>
                </c:pt>
                <c:pt idx="1298">
                  <c:v>0.58830000000000005</c:v>
                </c:pt>
                <c:pt idx="1299">
                  <c:v>0.58830000000000005</c:v>
                </c:pt>
                <c:pt idx="1300">
                  <c:v>0.58830000000000005</c:v>
                </c:pt>
                <c:pt idx="1301">
                  <c:v>0.58830000000000005</c:v>
                </c:pt>
                <c:pt idx="1302">
                  <c:v>0.58830000000000005</c:v>
                </c:pt>
                <c:pt idx="1303">
                  <c:v>0.58830000000000005</c:v>
                </c:pt>
                <c:pt idx="1304">
                  <c:v>0.58830000000000005</c:v>
                </c:pt>
                <c:pt idx="1305">
                  <c:v>0.58830000000000005</c:v>
                </c:pt>
                <c:pt idx="1306">
                  <c:v>0.58830000000000005</c:v>
                </c:pt>
                <c:pt idx="1307">
                  <c:v>0.58830000000000005</c:v>
                </c:pt>
                <c:pt idx="1308">
                  <c:v>0.58830000000000005</c:v>
                </c:pt>
                <c:pt idx="1309">
                  <c:v>0.58830000000000005</c:v>
                </c:pt>
                <c:pt idx="1310">
                  <c:v>0.58830000000000005</c:v>
                </c:pt>
                <c:pt idx="1311">
                  <c:v>0.58830000000000005</c:v>
                </c:pt>
                <c:pt idx="1312">
                  <c:v>0.58830000000000005</c:v>
                </c:pt>
                <c:pt idx="1313">
                  <c:v>0.58830000000000005</c:v>
                </c:pt>
                <c:pt idx="1314">
                  <c:v>0.58830000000000005</c:v>
                </c:pt>
                <c:pt idx="1315">
                  <c:v>0.58830000000000005</c:v>
                </c:pt>
                <c:pt idx="1316">
                  <c:v>0.58830000000000005</c:v>
                </c:pt>
                <c:pt idx="1317">
                  <c:v>0.58830000000000005</c:v>
                </c:pt>
                <c:pt idx="1318">
                  <c:v>0.58830000000000005</c:v>
                </c:pt>
                <c:pt idx="1319">
                  <c:v>0.58650000000000002</c:v>
                </c:pt>
                <c:pt idx="1320">
                  <c:v>0.58650000000000002</c:v>
                </c:pt>
                <c:pt idx="1321">
                  <c:v>0.58650000000000002</c:v>
                </c:pt>
                <c:pt idx="1322">
                  <c:v>0.58650000000000002</c:v>
                </c:pt>
                <c:pt idx="1323">
                  <c:v>0.58650000000000002</c:v>
                </c:pt>
                <c:pt idx="1324">
                  <c:v>0.58650000000000002</c:v>
                </c:pt>
                <c:pt idx="1325">
                  <c:v>0.58650000000000002</c:v>
                </c:pt>
                <c:pt idx="1326">
                  <c:v>0.58650000000000002</c:v>
                </c:pt>
                <c:pt idx="1327">
                  <c:v>0.58650000000000002</c:v>
                </c:pt>
                <c:pt idx="1328">
                  <c:v>0.58650000000000002</c:v>
                </c:pt>
                <c:pt idx="1329">
                  <c:v>0.58650000000000002</c:v>
                </c:pt>
                <c:pt idx="1330">
                  <c:v>0.58650000000000002</c:v>
                </c:pt>
                <c:pt idx="1331">
                  <c:v>0.58650000000000002</c:v>
                </c:pt>
                <c:pt idx="1332">
                  <c:v>0.58650000000000002</c:v>
                </c:pt>
                <c:pt idx="1333">
                  <c:v>0.58650000000000002</c:v>
                </c:pt>
                <c:pt idx="1334">
                  <c:v>0.58650000000000002</c:v>
                </c:pt>
                <c:pt idx="1335">
                  <c:v>0.58650000000000002</c:v>
                </c:pt>
                <c:pt idx="1336">
                  <c:v>0.58650000000000002</c:v>
                </c:pt>
                <c:pt idx="1337">
                  <c:v>0.58650000000000002</c:v>
                </c:pt>
                <c:pt idx="1338">
                  <c:v>0.58930000000000005</c:v>
                </c:pt>
                <c:pt idx="1339">
                  <c:v>0.5897</c:v>
                </c:pt>
                <c:pt idx="1340">
                  <c:v>0.58979999999999999</c:v>
                </c:pt>
                <c:pt idx="1341">
                  <c:v>0.58830000000000005</c:v>
                </c:pt>
                <c:pt idx="1342">
                  <c:v>0.5877</c:v>
                </c:pt>
                <c:pt idx="1343">
                  <c:v>0.58620000000000005</c:v>
                </c:pt>
                <c:pt idx="1344">
                  <c:v>0.58620000000000005</c:v>
                </c:pt>
                <c:pt idx="1345">
                  <c:v>0.58620000000000005</c:v>
                </c:pt>
                <c:pt idx="1346">
                  <c:v>0.58620000000000005</c:v>
                </c:pt>
                <c:pt idx="1347">
                  <c:v>0.58620000000000005</c:v>
                </c:pt>
                <c:pt idx="1348">
                  <c:v>0.58620000000000005</c:v>
                </c:pt>
                <c:pt idx="1349">
                  <c:v>0.58289999999999997</c:v>
                </c:pt>
                <c:pt idx="1350">
                  <c:v>0.58289999999999997</c:v>
                </c:pt>
                <c:pt idx="1351">
                  <c:v>0.58289999999999997</c:v>
                </c:pt>
                <c:pt idx="1352">
                  <c:v>0.58289999999999997</c:v>
                </c:pt>
                <c:pt idx="1353">
                  <c:v>0.58289999999999997</c:v>
                </c:pt>
                <c:pt idx="1354">
                  <c:v>0.58289999999999997</c:v>
                </c:pt>
                <c:pt idx="1355">
                  <c:v>0.58289999999999997</c:v>
                </c:pt>
                <c:pt idx="1356">
                  <c:v>0.58289999999999997</c:v>
                </c:pt>
                <c:pt idx="1357">
                  <c:v>0.58289999999999997</c:v>
                </c:pt>
                <c:pt idx="1358">
                  <c:v>0.58289999999999997</c:v>
                </c:pt>
                <c:pt idx="1359">
                  <c:v>0.58289999999999997</c:v>
                </c:pt>
                <c:pt idx="1360">
                  <c:v>0.58289999999999997</c:v>
                </c:pt>
                <c:pt idx="1361">
                  <c:v>0.58289999999999997</c:v>
                </c:pt>
                <c:pt idx="1362">
                  <c:v>0.58289999999999997</c:v>
                </c:pt>
                <c:pt idx="1363">
                  <c:v>0.58289999999999997</c:v>
                </c:pt>
                <c:pt idx="1364">
                  <c:v>0.58289999999999997</c:v>
                </c:pt>
                <c:pt idx="1365">
                  <c:v>0.58289999999999997</c:v>
                </c:pt>
                <c:pt idx="1366">
                  <c:v>0.58289999999999997</c:v>
                </c:pt>
                <c:pt idx="1367">
                  <c:v>0.58289999999999997</c:v>
                </c:pt>
                <c:pt idx="1368">
                  <c:v>0.58289999999999997</c:v>
                </c:pt>
                <c:pt idx="1369">
                  <c:v>0.58289999999999997</c:v>
                </c:pt>
                <c:pt idx="1370">
                  <c:v>0.58289999999999997</c:v>
                </c:pt>
                <c:pt idx="1371">
                  <c:v>0.58289999999999997</c:v>
                </c:pt>
                <c:pt idx="1372">
                  <c:v>0.58289999999999997</c:v>
                </c:pt>
                <c:pt idx="1373">
                  <c:v>0.58289999999999997</c:v>
                </c:pt>
                <c:pt idx="1374">
                  <c:v>0.58289999999999997</c:v>
                </c:pt>
                <c:pt idx="1375">
                  <c:v>0.58289999999999997</c:v>
                </c:pt>
                <c:pt idx="1376">
                  <c:v>0.58289999999999997</c:v>
                </c:pt>
                <c:pt idx="1377">
                  <c:v>0.58289999999999997</c:v>
                </c:pt>
                <c:pt idx="1378">
                  <c:v>0.58289999999999997</c:v>
                </c:pt>
                <c:pt idx="1379">
                  <c:v>0.58289999999999997</c:v>
                </c:pt>
                <c:pt idx="1380">
                  <c:v>0.58289999999999997</c:v>
                </c:pt>
                <c:pt idx="1381">
                  <c:v>0.58289999999999997</c:v>
                </c:pt>
                <c:pt idx="1382">
                  <c:v>0.58289999999999997</c:v>
                </c:pt>
                <c:pt idx="1383">
                  <c:v>0.58289999999999997</c:v>
                </c:pt>
                <c:pt idx="1384">
                  <c:v>0.58289999999999997</c:v>
                </c:pt>
                <c:pt idx="1385">
                  <c:v>0.58289999999999997</c:v>
                </c:pt>
                <c:pt idx="1386">
                  <c:v>0.58289999999999997</c:v>
                </c:pt>
                <c:pt idx="1387">
                  <c:v>0.58289999999999997</c:v>
                </c:pt>
                <c:pt idx="1388">
                  <c:v>0.58289999999999997</c:v>
                </c:pt>
                <c:pt idx="1389">
                  <c:v>0.58289999999999997</c:v>
                </c:pt>
                <c:pt idx="1390">
                  <c:v>0.58289999999999997</c:v>
                </c:pt>
                <c:pt idx="1391">
                  <c:v>0.58289999999999997</c:v>
                </c:pt>
                <c:pt idx="1392">
                  <c:v>0.58289999999999997</c:v>
                </c:pt>
                <c:pt idx="1393">
                  <c:v>0.58289999999999997</c:v>
                </c:pt>
                <c:pt idx="1394">
                  <c:v>0.58289999999999997</c:v>
                </c:pt>
                <c:pt idx="1395">
                  <c:v>0.58289999999999997</c:v>
                </c:pt>
                <c:pt idx="1396">
                  <c:v>0.58289999999999997</c:v>
                </c:pt>
                <c:pt idx="1397">
                  <c:v>0.58289999999999997</c:v>
                </c:pt>
                <c:pt idx="1398">
                  <c:v>0.58289999999999997</c:v>
                </c:pt>
                <c:pt idx="1399">
                  <c:v>0.58289999999999997</c:v>
                </c:pt>
                <c:pt idx="1400">
                  <c:v>0.58289999999999997</c:v>
                </c:pt>
                <c:pt idx="1401">
                  <c:v>0.58289999999999997</c:v>
                </c:pt>
                <c:pt idx="1402">
                  <c:v>0.58289999999999997</c:v>
                </c:pt>
                <c:pt idx="1403">
                  <c:v>0.58289999999999997</c:v>
                </c:pt>
                <c:pt idx="1404">
                  <c:v>0.58289999999999997</c:v>
                </c:pt>
                <c:pt idx="1405">
                  <c:v>0.58289999999999997</c:v>
                </c:pt>
                <c:pt idx="1406">
                  <c:v>0.58289999999999997</c:v>
                </c:pt>
                <c:pt idx="1407">
                  <c:v>0.58289999999999997</c:v>
                </c:pt>
                <c:pt idx="1408">
                  <c:v>0.58289999999999997</c:v>
                </c:pt>
                <c:pt idx="1409">
                  <c:v>0.58289999999999997</c:v>
                </c:pt>
                <c:pt idx="1410">
                  <c:v>0.58289999999999997</c:v>
                </c:pt>
                <c:pt idx="1411">
                  <c:v>0.58289999999999997</c:v>
                </c:pt>
                <c:pt idx="1412">
                  <c:v>0.58289999999999997</c:v>
                </c:pt>
                <c:pt idx="1413">
                  <c:v>0.58289999999999997</c:v>
                </c:pt>
                <c:pt idx="1414">
                  <c:v>0.58289999999999997</c:v>
                </c:pt>
                <c:pt idx="1415">
                  <c:v>0.58289999999999997</c:v>
                </c:pt>
                <c:pt idx="1416">
                  <c:v>0.58289999999999997</c:v>
                </c:pt>
                <c:pt idx="1417">
                  <c:v>0.58289999999999997</c:v>
                </c:pt>
                <c:pt idx="1418">
                  <c:v>0.58289999999999997</c:v>
                </c:pt>
                <c:pt idx="1419">
                  <c:v>0.58289999999999997</c:v>
                </c:pt>
                <c:pt idx="1420">
                  <c:v>0.58289999999999997</c:v>
                </c:pt>
                <c:pt idx="1421">
                  <c:v>0.58289999999999997</c:v>
                </c:pt>
                <c:pt idx="1422">
                  <c:v>0.58289999999999997</c:v>
                </c:pt>
                <c:pt idx="1423">
                  <c:v>0.58289999999999997</c:v>
                </c:pt>
                <c:pt idx="1424">
                  <c:v>0.58289999999999997</c:v>
                </c:pt>
                <c:pt idx="1425">
                  <c:v>0.58289999999999997</c:v>
                </c:pt>
                <c:pt idx="1426">
                  <c:v>0.58289999999999997</c:v>
                </c:pt>
                <c:pt idx="1427">
                  <c:v>0.58289999999999997</c:v>
                </c:pt>
                <c:pt idx="1428">
                  <c:v>0.58289999999999997</c:v>
                </c:pt>
                <c:pt idx="1429">
                  <c:v>0.58289999999999997</c:v>
                </c:pt>
                <c:pt idx="1430">
                  <c:v>0.58289999999999997</c:v>
                </c:pt>
                <c:pt idx="1431">
                  <c:v>0.58289999999999997</c:v>
                </c:pt>
                <c:pt idx="1432">
                  <c:v>0.58289999999999997</c:v>
                </c:pt>
                <c:pt idx="1433">
                  <c:v>0.58289999999999997</c:v>
                </c:pt>
                <c:pt idx="1434">
                  <c:v>0.58289999999999997</c:v>
                </c:pt>
                <c:pt idx="1435">
                  <c:v>0.58289999999999997</c:v>
                </c:pt>
                <c:pt idx="1436">
                  <c:v>0.58289999999999997</c:v>
                </c:pt>
                <c:pt idx="1437">
                  <c:v>0.58289999999999997</c:v>
                </c:pt>
                <c:pt idx="1438">
                  <c:v>0.58289999999999997</c:v>
                </c:pt>
                <c:pt idx="1439">
                  <c:v>0.58289999999999997</c:v>
                </c:pt>
                <c:pt idx="1440">
                  <c:v>0.58289999999999997</c:v>
                </c:pt>
                <c:pt idx="1441">
                  <c:v>0.58289999999999997</c:v>
                </c:pt>
                <c:pt idx="1442">
                  <c:v>0.58289999999999997</c:v>
                </c:pt>
                <c:pt idx="1443">
                  <c:v>0.58289999999999997</c:v>
                </c:pt>
                <c:pt idx="1444">
                  <c:v>0.58289999999999997</c:v>
                </c:pt>
                <c:pt idx="1445">
                  <c:v>0.58289999999999997</c:v>
                </c:pt>
                <c:pt idx="1446">
                  <c:v>0.58289999999999997</c:v>
                </c:pt>
                <c:pt idx="1447">
                  <c:v>0.58289999999999997</c:v>
                </c:pt>
                <c:pt idx="1448">
                  <c:v>0.58289999999999997</c:v>
                </c:pt>
                <c:pt idx="1449">
                  <c:v>0.58289999999999997</c:v>
                </c:pt>
                <c:pt idx="1450">
                  <c:v>0.58289999999999997</c:v>
                </c:pt>
                <c:pt idx="1451">
                  <c:v>0.58289999999999997</c:v>
                </c:pt>
                <c:pt idx="1452">
                  <c:v>0.58289999999999997</c:v>
                </c:pt>
                <c:pt idx="1453">
                  <c:v>0.58289999999999997</c:v>
                </c:pt>
                <c:pt idx="1454">
                  <c:v>0.58289999999999997</c:v>
                </c:pt>
                <c:pt idx="1455">
                  <c:v>0.58289999999999997</c:v>
                </c:pt>
                <c:pt idx="1456">
                  <c:v>0.58289999999999997</c:v>
                </c:pt>
                <c:pt idx="1457">
                  <c:v>0.58289999999999997</c:v>
                </c:pt>
                <c:pt idx="1458">
                  <c:v>0.58289999999999997</c:v>
                </c:pt>
                <c:pt idx="1459">
                  <c:v>0.58289999999999997</c:v>
                </c:pt>
                <c:pt idx="1460">
                  <c:v>0.58289999999999997</c:v>
                </c:pt>
                <c:pt idx="1461">
                  <c:v>0.58289999999999997</c:v>
                </c:pt>
                <c:pt idx="1462">
                  <c:v>0.58289999999999997</c:v>
                </c:pt>
                <c:pt idx="1463">
                  <c:v>0.58289999999999997</c:v>
                </c:pt>
                <c:pt idx="1464">
                  <c:v>0.58289999999999997</c:v>
                </c:pt>
                <c:pt idx="1465">
                  <c:v>0.58289999999999997</c:v>
                </c:pt>
                <c:pt idx="1466">
                  <c:v>0.58289999999999997</c:v>
                </c:pt>
                <c:pt idx="1467">
                  <c:v>0.58289999999999997</c:v>
                </c:pt>
                <c:pt idx="1468">
                  <c:v>0.58289999999999997</c:v>
                </c:pt>
                <c:pt idx="1469">
                  <c:v>0.58289999999999997</c:v>
                </c:pt>
                <c:pt idx="1470">
                  <c:v>0.58289999999999997</c:v>
                </c:pt>
                <c:pt idx="1471">
                  <c:v>0.58289999999999997</c:v>
                </c:pt>
                <c:pt idx="1472">
                  <c:v>0.58289999999999997</c:v>
                </c:pt>
                <c:pt idx="1473">
                  <c:v>0.58289999999999997</c:v>
                </c:pt>
                <c:pt idx="1474">
                  <c:v>0.58289999999999997</c:v>
                </c:pt>
                <c:pt idx="1475">
                  <c:v>0.58289999999999997</c:v>
                </c:pt>
                <c:pt idx="1476">
                  <c:v>0.58289999999999997</c:v>
                </c:pt>
                <c:pt idx="1477">
                  <c:v>0.58289999999999997</c:v>
                </c:pt>
                <c:pt idx="1478">
                  <c:v>0.58289999999999997</c:v>
                </c:pt>
                <c:pt idx="1479">
                  <c:v>0.58289999999999997</c:v>
                </c:pt>
                <c:pt idx="1480">
                  <c:v>0.58289999999999997</c:v>
                </c:pt>
                <c:pt idx="1481">
                  <c:v>0.58289999999999997</c:v>
                </c:pt>
                <c:pt idx="1482">
                  <c:v>0.58289999999999997</c:v>
                </c:pt>
                <c:pt idx="1483">
                  <c:v>0.58289999999999997</c:v>
                </c:pt>
                <c:pt idx="1484">
                  <c:v>0.58289999999999997</c:v>
                </c:pt>
                <c:pt idx="1485">
                  <c:v>0.58289999999999997</c:v>
                </c:pt>
                <c:pt idx="1486">
                  <c:v>0.58289999999999997</c:v>
                </c:pt>
                <c:pt idx="1487">
                  <c:v>0.58289999999999997</c:v>
                </c:pt>
                <c:pt idx="1488">
                  <c:v>0.58289999999999997</c:v>
                </c:pt>
                <c:pt idx="1489">
                  <c:v>0.58289999999999997</c:v>
                </c:pt>
                <c:pt idx="1490">
                  <c:v>0.58289999999999997</c:v>
                </c:pt>
                <c:pt idx="1491">
                  <c:v>0.58289999999999997</c:v>
                </c:pt>
                <c:pt idx="1492">
                  <c:v>0.58289999999999997</c:v>
                </c:pt>
                <c:pt idx="1493">
                  <c:v>0.58289999999999997</c:v>
                </c:pt>
                <c:pt idx="1494">
                  <c:v>0.58289999999999997</c:v>
                </c:pt>
                <c:pt idx="1495">
                  <c:v>0.58289999999999997</c:v>
                </c:pt>
                <c:pt idx="1496">
                  <c:v>0.58289999999999997</c:v>
                </c:pt>
                <c:pt idx="1497">
                  <c:v>0.58289999999999997</c:v>
                </c:pt>
                <c:pt idx="1498">
                  <c:v>0.58289999999999997</c:v>
                </c:pt>
                <c:pt idx="1499">
                  <c:v>0.58289999999999997</c:v>
                </c:pt>
                <c:pt idx="1500">
                  <c:v>0.58289999999999997</c:v>
                </c:pt>
                <c:pt idx="1501">
                  <c:v>0.58289999999999997</c:v>
                </c:pt>
                <c:pt idx="1502">
                  <c:v>0.58289999999999997</c:v>
                </c:pt>
                <c:pt idx="1503">
                  <c:v>0.58289999999999997</c:v>
                </c:pt>
                <c:pt idx="1504">
                  <c:v>0.58289999999999997</c:v>
                </c:pt>
                <c:pt idx="1505">
                  <c:v>0.58289999999999997</c:v>
                </c:pt>
                <c:pt idx="1506">
                  <c:v>0.58289999999999997</c:v>
                </c:pt>
                <c:pt idx="1507">
                  <c:v>0.58289999999999997</c:v>
                </c:pt>
                <c:pt idx="1508">
                  <c:v>0.58289999999999997</c:v>
                </c:pt>
                <c:pt idx="1509">
                  <c:v>0.58289999999999997</c:v>
                </c:pt>
                <c:pt idx="1510">
                  <c:v>0.58289999999999997</c:v>
                </c:pt>
                <c:pt idx="1511">
                  <c:v>0.58289999999999997</c:v>
                </c:pt>
                <c:pt idx="1512">
                  <c:v>0.58289999999999997</c:v>
                </c:pt>
                <c:pt idx="1513">
                  <c:v>0.58289999999999997</c:v>
                </c:pt>
                <c:pt idx="1514">
                  <c:v>0.58289999999999997</c:v>
                </c:pt>
                <c:pt idx="1515">
                  <c:v>0.58289999999999997</c:v>
                </c:pt>
                <c:pt idx="1516">
                  <c:v>0.58289999999999997</c:v>
                </c:pt>
                <c:pt idx="1517">
                  <c:v>0.58289999999999997</c:v>
                </c:pt>
                <c:pt idx="1518">
                  <c:v>0.58289999999999997</c:v>
                </c:pt>
                <c:pt idx="1519">
                  <c:v>0.58289999999999997</c:v>
                </c:pt>
                <c:pt idx="1520">
                  <c:v>0.58289999999999997</c:v>
                </c:pt>
                <c:pt idx="1521">
                  <c:v>0.58289999999999997</c:v>
                </c:pt>
                <c:pt idx="1522">
                  <c:v>0.58289999999999997</c:v>
                </c:pt>
                <c:pt idx="1523">
                  <c:v>0.58289999999999997</c:v>
                </c:pt>
                <c:pt idx="1524">
                  <c:v>0.58289999999999997</c:v>
                </c:pt>
                <c:pt idx="1525">
                  <c:v>0.58289999999999997</c:v>
                </c:pt>
                <c:pt idx="1526">
                  <c:v>0.58289999999999997</c:v>
                </c:pt>
                <c:pt idx="1527">
                  <c:v>0.58289999999999997</c:v>
                </c:pt>
                <c:pt idx="1528">
                  <c:v>0.58289999999999997</c:v>
                </c:pt>
                <c:pt idx="1529">
                  <c:v>0.58289999999999997</c:v>
                </c:pt>
                <c:pt idx="1530">
                  <c:v>0.58289999999999997</c:v>
                </c:pt>
                <c:pt idx="1531">
                  <c:v>0.58289999999999997</c:v>
                </c:pt>
                <c:pt idx="1532">
                  <c:v>0.58289999999999997</c:v>
                </c:pt>
                <c:pt idx="1533">
                  <c:v>0.58289999999999997</c:v>
                </c:pt>
                <c:pt idx="1534">
                  <c:v>0.58289999999999997</c:v>
                </c:pt>
                <c:pt idx="1535">
                  <c:v>0.58289999999999997</c:v>
                </c:pt>
                <c:pt idx="1536">
                  <c:v>0.58289999999999997</c:v>
                </c:pt>
                <c:pt idx="1537">
                  <c:v>0.58289999999999997</c:v>
                </c:pt>
                <c:pt idx="1538">
                  <c:v>0.58289999999999997</c:v>
                </c:pt>
                <c:pt idx="1539">
                  <c:v>0.58289999999999997</c:v>
                </c:pt>
                <c:pt idx="1540">
                  <c:v>0.58289999999999997</c:v>
                </c:pt>
                <c:pt idx="1541">
                  <c:v>0.58289999999999997</c:v>
                </c:pt>
                <c:pt idx="1542">
                  <c:v>0.58289999999999997</c:v>
                </c:pt>
                <c:pt idx="1543">
                  <c:v>0.58289999999999997</c:v>
                </c:pt>
                <c:pt idx="1544">
                  <c:v>0.58289999999999997</c:v>
                </c:pt>
                <c:pt idx="1545">
                  <c:v>0.58850000000000002</c:v>
                </c:pt>
                <c:pt idx="1546">
                  <c:v>0.58899999999999997</c:v>
                </c:pt>
                <c:pt idx="1547">
                  <c:v>0.58899999999999997</c:v>
                </c:pt>
                <c:pt idx="1548">
                  <c:v>0.58899999999999997</c:v>
                </c:pt>
                <c:pt idx="1549">
                  <c:v>0.58899999999999997</c:v>
                </c:pt>
                <c:pt idx="1550">
                  <c:v>0.58899999999999997</c:v>
                </c:pt>
                <c:pt idx="1551">
                  <c:v>0.58899999999999997</c:v>
                </c:pt>
                <c:pt idx="1552">
                  <c:v>0.58899999999999997</c:v>
                </c:pt>
                <c:pt idx="1553">
                  <c:v>0.58899999999999997</c:v>
                </c:pt>
                <c:pt idx="1554">
                  <c:v>0.58899999999999997</c:v>
                </c:pt>
                <c:pt idx="1555">
                  <c:v>0.58899999999999997</c:v>
                </c:pt>
                <c:pt idx="1556">
                  <c:v>0.58899999999999997</c:v>
                </c:pt>
                <c:pt idx="1557">
                  <c:v>0.58899999999999997</c:v>
                </c:pt>
                <c:pt idx="1558">
                  <c:v>0.58899999999999997</c:v>
                </c:pt>
                <c:pt idx="1559">
                  <c:v>0.58899999999999997</c:v>
                </c:pt>
                <c:pt idx="1560">
                  <c:v>0.58899999999999997</c:v>
                </c:pt>
                <c:pt idx="1561">
                  <c:v>0.58899999999999997</c:v>
                </c:pt>
                <c:pt idx="1562">
                  <c:v>0.58899999999999997</c:v>
                </c:pt>
                <c:pt idx="1563">
                  <c:v>0.58899999999999997</c:v>
                </c:pt>
                <c:pt idx="1564">
                  <c:v>0.58899999999999997</c:v>
                </c:pt>
                <c:pt idx="1565">
                  <c:v>0.58899999999999997</c:v>
                </c:pt>
                <c:pt idx="1566">
                  <c:v>0.58899999999999997</c:v>
                </c:pt>
                <c:pt idx="1567">
                  <c:v>0.58899999999999997</c:v>
                </c:pt>
                <c:pt idx="1568">
                  <c:v>0.58899999999999997</c:v>
                </c:pt>
                <c:pt idx="1569">
                  <c:v>0.58899999999999997</c:v>
                </c:pt>
                <c:pt idx="1570">
                  <c:v>0.58899999999999997</c:v>
                </c:pt>
                <c:pt idx="1571">
                  <c:v>0.58899999999999997</c:v>
                </c:pt>
                <c:pt idx="1572">
                  <c:v>0.58899999999999997</c:v>
                </c:pt>
                <c:pt idx="1573">
                  <c:v>0.58899999999999997</c:v>
                </c:pt>
                <c:pt idx="1574">
                  <c:v>0.58899999999999997</c:v>
                </c:pt>
                <c:pt idx="1575">
                  <c:v>0.58899999999999997</c:v>
                </c:pt>
                <c:pt idx="1576">
                  <c:v>0.58899999999999997</c:v>
                </c:pt>
                <c:pt idx="1577">
                  <c:v>0.58899999999999997</c:v>
                </c:pt>
                <c:pt idx="1578">
                  <c:v>0.58899999999999997</c:v>
                </c:pt>
                <c:pt idx="1579">
                  <c:v>0.58899999999999997</c:v>
                </c:pt>
                <c:pt idx="1580">
                  <c:v>0.58899999999999997</c:v>
                </c:pt>
                <c:pt idx="1581">
                  <c:v>0.58899999999999997</c:v>
                </c:pt>
                <c:pt idx="1582">
                  <c:v>0.58899999999999997</c:v>
                </c:pt>
                <c:pt idx="1583">
                  <c:v>0.58899999999999997</c:v>
                </c:pt>
                <c:pt idx="1584">
                  <c:v>0.58899999999999997</c:v>
                </c:pt>
                <c:pt idx="1585">
                  <c:v>0.58899999999999997</c:v>
                </c:pt>
                <c:pt idx="1586">
                  <c:v>0.58899999999999997</c:v>
                </c:pt>
                <c:pt idx="1587">
                  <c:v>0.58899999999999997</c:v>
                </c:pt>
                <c:pt idx="1588">
                  <c:v>0.58899999999999997</c:v>
                </c:pt>
                <c:pt idx="1589">
                  <c:v>0.59099999999999997</c:v>
                </c:pt>
                <c:pt idx="1590">
                  <c:v>0.59099999999999997</c:v>
                </c:pt>
                <c:pt idx="1591">
                  <c:v>0.59099999999999997</c:v>
                </c:pt>
                <c:pt idx="1592">
                  <c:v>0.59099999999999997</c:v>
                </c:pt>
                <c:pt idx="1593">
                  <c:v>0.59099999999999997</c:v>
                </c:pt>
                <c:pt idx="1594">
                  <c:v>0.59099999999999997</c:v>
                </c:pt>
                <c:pt idx="1595">
                  <c:v>0.59099999999999997</c:v>
                </c:pt>
                <c:pt idx="1596">
                  <c:v>0.59099999999999997</c:v>
                </c:pt>
                <c:pt idx="1597">
                  <c:v>0.59099999999999997</c:v>
                </c:pt>
                <c:pt idx="1598">
                  <c:v>0.59099999999999997</c:v>
                </c:pt>
                <c:pt idx="1599">
                  <c:v>0.59099999999999997</c:v>
                </c:pt>
                <c:pt idx="1600">
                  <c:v>0.59099999999999997</c:v>
                </c:pt>
                <c:pt idx="1601">
                  <c:v>0.59099999999999997</c:v>
                </c:pt>
                <c:pt idx="1602">
                  <c:v>0.59099999999999997</c:v>
                </c:pt>
                <c:pt idx="1603">
                  <c:v>0.59099999999999997</c:v>
                </c:pt>
                <c:pt idx="1604">
                  <c:v>0.59099999999999997</c:v>
                </c:pt>
                <c:pt idx="1605">
                  <c:v>0.59099999999999997</c:v>
                </c:pt>
                <c:pt idx="1606">
                  <c:v>0.59099999999999997</c:v>
                </c:pt>
                <c:pt idx="1607">
                  <c:v>0.59099999999999997</c:v>
                </c:pt>
                <c:pt idx="1608">
                  <c:v>0.59099999999999997</c:v>
                </c:pt>
                <c:pt idx="1609">
                  <c:v>0.59099999999999997</c:v>
                </c:pt>
                <c:pt idx="1610">
                  <c:v>0.59099999999999997</c:v>
                </c:pt>
                <c:pt idx="1611">
                  <c:v>0.59099999999999997</c:v>
                </c:pt>
                <c:pt idx="1612">
                  <c:v>0.59099999999999997</c:v>
                </c:pt>
                <c:pt idx="1613">
                  <c:v>0.59099999999999997</c:v>
                </c:pt>
                <c:pt idx="1614">
                  <c:v>0.59099999999999997</c:v>
                </c:pt>
                <c:pt idx="1615">
                  <c:v>0.59099999999999997</c:v>
                </c:pt>
                <c:pt idx="1616">
                  <c:v>0.58899999999999997</c:v>
                </c:pt>
                <c:pt idx="1617">
                  <c:v>0.58919999999999995</c:v>
                </c:pt>
                <c:pt idx="1618">
                  <c:v>0.58919999999999995</c:v>
                </c:pt>
                <c:pt idx="1619">
                  <c:v>0.58919999999999995</c:v>
                </c:pt>
                <c:pt idx="1620">
                  <c:v>0.58919999999999995</c:v>
                </c:pt>
                <c:pt idx="1621">
                  <c:v>0.58919999999999995</c:v>
                </c:pt>
                <c:pt idx="1622">
                  <c:v>0.58919999999999995</c:v>
                </c:pt>
                <c:pt idx="1623">
                  <c:v>0.58919999999999995</c:v>
                </c:pt>
                <c:pt idx="1624">
                  <c:v>0.58919999999999995</c:v>
                </c:pt>
                <c:pt idx="1625">
                  <c:v>0.58919999999999995</c:v>
                </c:pt>
                <c:pt idx="1626">
                  <c:v>0.58919999999999995</c:v>
                </c:pt>
                <c:pt idx="1627">
                  <c:v>0.58919999999999995</c:v>
                </c:pt>
                <c:pt idx="1628">
                  <c:v>0.58919999999999995</c:v>
                </c:pt>
                <c:pt idx="1629">
                  <c:v>0.58919999999999995</c:v>
                </c:pt>
                <c:pt idx="1630">
                  <c:v>0.58919999999999995</c:v>
                </c:pt>
                <c:pt idx="1631">
                  <c:v>0.58919999999999995</c:v>
                </c:pt>
                <c:pt idx="1632">
                  <c:v>0.5907</c:v>
                </c:pt>
                <c:pt idx="1633">
                  <c:v>0.5907</c:v>
                </c:pt>
                <c:pt idx="1634">
                  <c:v>0.5907</c:v>
                </c:pt>
                <c:pt idx="1635">
                  <c:v>0.5907</c:v>
                </c:pt>
                <c:pt idx="1636">
                  <c:v>0.5907</c:v>
                </c:pt>
                <c:pt idx="1637">
                  <c:v>0.59079999999999999</c:v>
                </c:pt>
              </c:numCache>
            </c:numRef>
          </c:yVal>
          <c:smooth val="1"/>
          <c:extLst>
            <c:ext xmlns:c16="http://schemas.microsoft.com/office/drawing/2014/chart" uri="{C3380CC4-5D6E-409C-BE32-E72D297353CC}">
              <c16:uniqueId val="{00000000-6C7D-418E-9648-8E9DF6320499}"/>
            </c:ext>
          </c:extLst>
        </c:ser>
        <c:ser>
          <c:idx val="1"/>
          <c:order val="1"/>
          <c:tx>
            <c:strRef>
              <c:f>Sheet1!$C$1</c:f>
              <c:strCache>
                <c:ptCount val="1"/>
                <c:pt idx="0">
                  <c:v>v(out1)</c:v>
                </c:pt>
              </c:strCache>
            </c:strRef>
          </c:tx>
          <c:spPr>
            <a:ln w="19050" cap="sq" cmpd="sng">
              <a:solidFill>
                <a:srgbClr val="FF0000"/>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Sheet1!$C$2:$C$1639</c:f>
              <c:numCache>
                <c:formatCode>General</c:formatCode>
                <c:ptCount val="1638"/>
                <c:pt idx="0">
                  <c:v>0.63741599999999998</c:v>
                </c:pt>
                <c:pt idx="1">
                  <c:v>0.63741599999999998</c:v>
                </c:pt>
                <c:pt idx="2">
                  <c:v>0.63741599999999998</c:v>
                </c:pt>
                <c:pt idx="3">
                  <c:v>0.63741599999999998</c:v>
                </c:pt>
                <c:pt idx="4">
                  <c:v>0.63710299999999997</c:v>
                </c:pt>
                <c:pt idx="5">
                  <c:v>0.63710299999999997</c:v>
                </c:pt>
                <c:pt idx="6">
                  <c:v>0.63710299999999997</c:v>
                </c:pt>
                <c:pt idx="7">
                  <c:v>0.63710299999999997</c:v>
                </c:pt>
                <c:pt idx="8">
                  <c:v>0.63710299999999997</c:v>
                </c:pt>
                <c:pt idx="9">
                  <c:v>0.63710299999999997</c:v>
                </c:pt>
                <c:pt idx="10">
                  <c:v>0.63710299999999997</c:v>
                </c:pt>
                <c:pt idx="11">
                  <c:v>0.63710299999999997</c:v>
                </c:pt>
                <c:pt idx="12">
                  <c:v>0.63710299999999997</c:v>
                </c:pt>
                <c:pt idx="13">
                  <c:v>0.63710299999999997</c:v>
                </c:pt>
                <c:pt idx="14">
                  <c:v>0.63710299999999997</c:v>
                </c:pt>
                <c:pt idx="15">
                  <c:v>0.63636599999999999</c:v>
                </c:pt>
                <c:pt idx="16">
                  <c:v>0.63636599999999999</c:v>
                </c:pt>
                <c:pt idx="17">
                  <c:v>0.63636599999999999</c:v>
                </c:pt>
                <c:pt idx="18">
                  <c:v>0.63636599999999999</c:v>
                </c:pt>
                <c:pt idx="19">
                  <c:v>0.63636599999999999</c:v>
                </c:pt>
                <c:pt idx="20">
                  <c:v>0.63636599999999999</c:v>
                </c:pt>
                <c:pt idx="21">
                  <c:v>0.63733399999999996</c:v>
                </c:pt>
                <c:pt idx="22">
                  <c:v>0.63745099999999999</c:v>
                </c:pt>
                <c:pt idx="23">
                  <c:v>0.63745499999999999</c:v>
                </c:pt>
                <c:pt idx="24">
                  <c:v>0.63745499999999999</c:v>
                </c:pt>
                <c:pt idx="25">
                  <c:v>0.63745499999999999</c:v>
                </c:pt>
                <c:pt idx="26">
                  <c:v>0.63745499999999999</c:v>
                </c:pt>
                <c:pt idx="27">
                  <c:v>0.63745499999999999</c:v>
                </c:pt>
                <c:pt idx="28">
                  <c:v>0.63745499999999999</c:v>
                </c:pt>
                <c:pt idx="29">
                  <c:v>0.63745499999999999</c:v>
                </c:pt>
                <c:pt idx="30">
                  <c:v>0.63745499999999999</c:v>
                </c:pt>
                <c:pt idx="31">
                  <c:v>0.63745499999999999</c:v>
                </c:pt>
                <c:pt idx="32">
                  <c:v>0.63733200000000001</c:v>
                </c:pt>
                <c:pt idx="33">
                  <c:v>0.63789499999999999</c:v>
                </c:pt>
                <c:pt idx="34">
                  <c:v>0.63789499999999999</c:v>
                </c:pt>
                <c:pt idx="35">
                  <c:v>0.63789499999999999</c:v>
                </c:pt>
                <c:pt idx="36">
                  <c:v>0.63789499999999999</c:v>
                </c:pt>
                <c:pt idx="37">
                  <c:v>0.63789499999999999</c:v>
                </c:pt>
                <c:pt idx="38">
                  <c:v>0.638876</c:v>
                </c:pt>
                <c:pt idx="39">
                  <c:v>0.63775499999999996</c:v>
                </c:pt>
                <c:pt idx="40">
                  <c:v>0.63612100000000005</c:v>
                </c:pt>
                <c:pt idx="41">
                  <c:v>0.63473500000000005</c:v>
                </c:pt>
                <c:pt idx="42">
                  <c:v>0.63305599999999995</c:v>
                </c:pt>
                <c:pt idx="43">
                  <c:v>0.63305599999999995</c:v>
                </c:pt>
                <c:pt idx="44">
                  <c:v>0.63305599999999995</c:v>
                </c:pt>
                <c:pt idx="45">
                  <c:v>0.62902499999999995</c:v>
                </c:pt>
                <c:pt idx="46">
                  <c:v>0.62794799999999995</c:v>
                </c:pt>
                <c:pt idx="47">
                  <c:v>0.62794799999999995</c:v>
                </c:pt>
                <c:pt idx="48">
                  <c:v>0.62794799999999995</c:v>
                </c:pt>
                <c:pt idx="49">
                  <c:v>0.62384300000000004</c:v>
                </c:pt>
                <c:pt idx="50">
                  <c:v>0.62210399999999999</c:v>
                </c:pt>
                <c:pt idx="51">
                  <c:v>0.621502</c:v>
                </c:pt>
                <c:pt idx="52">
                  <c:v>0.621502</c:v>
                </c:pt>
                <c:pt idx="53">
                  <c:v>0.621502</c:v>
                </c:pt>
                <c:pt idx="54">
                  <c:v>0.61902400000000002</c:v>
                </c:pt>
                <c:pt idx="55">
                  <c:v>0.61828399999999994</c:v>
                </c:pt>
                <c:pt idx="56">
                  <c:v>0.61828399999999994</c:v>
                </c:pt>
                <c:pt idx="57">
                  <c:v>0.61631999999999998</c:v>
                </c:pt>
                <c:pt idx="58">
                  <c:v>0.61560300000000001</c:v>
                </c:pt>
                <c:pt idx="59">
                  <c:v>0.61512800000000001</c:v>
                </c:pt>
                <c:pt idx="60">
                  <c:v>0.61512800000000001</c:v>
                </c:pt>
                <c:pt idx="61">
                  <c:v>0.61512800000000001</c:v>
                </c:pt>
                <c:pt idx="62">
                  <c:v>0.61212500000000003</c:v>
                </c:pt>
                <c:pt idx="63">
                  <c:v>0.61145000000000005</c:v>
                </c:pt>
                <c:pt idx="64">
                  <c:v>0.61029900000000004</c:v>
                </c:pt>
                <c:pt idx="65">
                  <c:v>0.60936599999999996</c:v>
                </c:pt>
                <c:pt idx="66">
                  <c:v>0.60875100000000004</c:v>
                </c:pt>
                <c:pt idx="67">
                  <c:v>0.60846999999999996</c:v>
                </c:pt>
                <c:pt idx="68">
                  <c:v>0.607541</c:v>
                </c:pt>
                <c:pt idx="69">
                  <c:v>0.60690599999999995</c:v>
                </c:pt>
                <c:pt idx="70">
                  <c:v>0.60658699999999999</c:v>
                </c:pt>
                <c:pt idx="71">
                  <c:v>0.60682000000000003</c:v>
                </c:pt>
                <c:pt idx="72">
                  <c:v>0.60637600000000003</c:v>
                </c:pt>
                <c:pt idx="73">
                  <c:v>0.60626100000000005</c:v>
                </c:pt>
                <c:pt idx="74">
                  <c:v>0.60649799999999998</c:v>
                </c:pt>
                <c:pt idx="75">
                  <c:v>0.60737699999999994</c:v>
                </c:pt>
                <c:pt idx="76">
                  <c:v>0.60788500000000001</c:v>
                </c:pt>
                <c:pt idx="77">
                  <c:v>0.60884499999999997</c:v>
                </c:pt>
                <c:pt idx="78">
                  <c:v>0.61007100000000003</c:v>
                </c:pt>
                <c:pt idx="79">
                  <c:v>0.61172499999999996</c:v>
                </c:pt>
                <c:pt idx="80">
                  <c:v>0.613039</c:v>
                </c:pt>
                <c:pt idx="81">
                  <c:v>0.61452099999999998</c:v>
                </c:pt>
                <c:pt idx="82">
                  <c:v>0.61630700000000005</c:v>
                </c:pt>
                <c:pt idx="83">
                  <c:v>0.61849799999999999</c:v>
                </c:pt>
                <c:pt idx="84">
                  <c:v>0.62024400000000002</c:v>
                </c:pt>
                <c:pt idx="85">
                  <c:v>0.62024400000000002</c:v>
                </c:pt>
                <c:pt idx="86">
                  <c:v>0.62406799999999996</c:v>
                </c:pt>
                <c:pt idx="87">
                  <c:v>0.62642200000000003</c:v>
                </c:pt>
                <c:pt idx="88">
                  <c:v>0.62831199999999998</c:v>
                </c:pt>
                <c:pt idx="89">
                  <c:v>0.63054399999999999</c:v>
                </c:pt>
                <c:pt idx="90">
                  <c:v>0.63252600000000003</c:v>
                </c:pt>
                <c:pt idx="91">
                  <c:v>0.634741</c:v>
                </c:pt>
                <c:pt idx="92">
                  <c:v>0.634741</c:v>
                </c:pt>
                <c:pt idx="93">
                  <c:v>0.63812400000000002</c:v>
                </c:pt>
                <c:pt idx="94">
                  <c:v>0.63812400000000002</c:v>
                </c:pt>
                <c:pt idx="95">
                  <c:v>0.64099499999999998</c:v>
                </c:pt>
                <c:pt idx="96">
                  <c:v>0.641621</c:v>
                </c:pt>
                <c:pt idx="97">
                  <c:v>0.64202800000000004</c:v>
                </c:pt>
                <c:pt idx="98">
                  <c:v>0.64202800000000004</c:v>
                </c:pt>
                <c:pt idx="99">
                  <c:v>0.64246300000000001</c:v>
                </c:pt>
                <c:pt idx="100">
                  <c:v>0.64246300000000001</c:v>
                </c:pt>
                <c:pt idx="101">
                  <c:v>0.64186399999999999</c:v>
                </c:pt>
                <c:pt idx="102">
                  <c:v>0.64186399999999999</c:v>
                </c:pt>
                <c:pt idx="103">
                  <c:v>0.64186399999999999</c:v>
                </c:pt>
                <c:pt idx="104">
                  <c:v>0.64186399999999999</c:v>
                </c:pt>
                <c:pt idx="105">
                  <c:v>0.64186399999999999</c:v>
                </c:pt>
                <c:pt idx="106">
                  <c:v>0.63922999999999996</c:v>
                </c:pt>
                <c:pt idx="107">
                  <c:v>0.63922999999999996</c:v>
                </c:pt>
                <c:pt idx="108">
                  <c:v>0.63922999999999996</c:v>
                </c:pt>
                <c:pt idx="109">
                  <c:v>0.63922999999999996</c:v>
                </c:pt>
                <c:pt idx="110">
                  <c:v>0.63922999999999996</c:v>
                </c:pt>
                <c:pt idx="111">
                  <c:v>0.63922999999999996</c:v>
                </c:pt>
                <c:pt idx="112">
                  <c:v>0.63922999999999996</c:v>
                </c:pt>
                <c:pt idx="113">
                  <c:v>0.63806200000000002</c:v>
                </c:pt>
                <c:pt idx="114">
                  <c:v>0.63806200000000002</c:v>
                </c:pt>
                <c:pt idx="115">
                  <c:v>0.63806200000000002</c:v>
                </c:pt>
                <c:pt idx="116">
                  <c:v>0.63806200000000002</c:v>
                </c:pt>
                <c:pt idx="117">
                  <c:v>0.63806200000000002</c:v>
                </c:pt>
                <c:pt idx="118">
                  <c:v>0.63806200000000002</c:v>
                </c:pt>
                <c:pt idx="119">
                  <c:v>0.63806200000000002</c:v>
                </c:pt>
                <c:pt idx="120">
                  <c:v>0.63806200000000002</c:v>
                </c:pt>
                <c:pt idx="121">
                  <c:v>0.63806200000000002</c:v>
                </c:pt>
                <c:pt idx="122">
                  <c:v>0.63806200000000002</c:v>
                </c:pt>
                <c:pt idx="123">
                  <c:v>0.63806200000000002</c:v>
                </c:pt>
                <c:pt idx="124">
                  <c:v>0.63737100000000002</c:v>
                </c:pt>
                <c:pt idx="125">
                  <c:v>0.63737100000000002</c:v>
                </c:pt>
                <c:pt idx="126">
                  <c:v>0.63737100000000002</c:v>
                </c:pt>
                <c:pt idx="127">
                  <c:v>0.63773100000000005</c:v>
                </c:pt>
                <c:pt idx="128">
                  <c:v>0.63789799999999997</c:v>
                </c:pt>
                <c:pt idx="129">
                  <c:v>0.63789799999999997</c:v>
                </c:pt>
                <c:pt idx="130">
                  <c:v>0.63789799999999997</c:v>
                </c:pt>
                <c:pt idx="131">
                  <c:v>0.63789799999999997</c:v>
                </c:pt>
                <c:pt idx="132">
                  <c:v>0.64049999999999996</c:v>
                </c:pt>
                <c:pt idx="133">
                  <c:v>0.64177300000000004</c:v>
                </c:pt>
                <c:pt idx="134">
                  <c:v>0.64329800000000004</c:v>
                </c:pt>
                <c:pt idx="135">
                  <c:v>0.64513799999999999</c:v>
                </c:pt>
                <c:pt idx="136">
                  <c:v>0.64513799999999999</c:v>
                </c:pt>
                <c:pt idx="137">
                  <c:v>0.64994099999999999</c:v>
                </c:pt>
                <c:pt idx="138">
                  <c:v>0.65670300000000004</c:v>
                </c:pt>
                <c:pt idx="139">
                  <c:v>0.66093500000000005</c:v>
                </c:pt>
                <c:pt idx="140">
                  <c:v>0.66492799999999996</c:v>
                </c:pt>
                <c:pt idx="141">
                  <c:v>0.66934099999999996</c:v>
                </c:pt>
                <c:pt idx="142">
                  <c:v>0.66934099999999996</c:v>
                </c:pt>
                <c:pt idx="143">
                  <c:v>0.67617499999999997</c:v>
                </c:pt>
                <c:pt idx="144">
                  <c:v>0.68104200000000004</c:v>
                </c:pt>
                <c:pt idx="145">
                  <c:v>0.68256799999999995</c:v>
                </c:pt>
                <c:pt idx="146">
                  <c:v>0.68382299999999996</c:v>
                </c:pt>
                <c:pt idx="147">
                  <c:v>0.68560699999999997</c:v>
                </c:pt>
                <c:pt idx="148">
                  <c:v>0.68605700000000003</c:v>
                </c:pt>
                <c:pt idx="149">
                  <c:v>0.68478399999999995</c:v>
                </c:pt>
                <c:pt idx="150">
                  <c:v>0.683307</c:v>
                </c:pt>
                <c:pt idx="151">
                  <c:v>0.68221100000000001</c:v>
                </c:pt>
                <c:pt idx="152">
                  <c:v>0.68280300000000005</c:v>
                </c:pt>
                <c:pt idx="153">
                  <c:v>0.68301199999999995</c:v>
                </c:pt>
                <c:pt idx="154">
                  <c:v>0.68301199999999995</c:v>
                </c:pt>
                <c:pt idx="155">
                  <c:v>0.68301199999999995</c:v>
                </c:pt>
                <c:pt idx="156">
                  <c:v>0.68301199999999995</c:v>
                </c:pt>
                <c:pt idx="157">
                  <c:v>0.68301199999999995</c:v>
                </c:pt>
                <c:pt idx="158">
                  <c:v>0.683114</c:v>
                </c:pt>
                <c:pt idx="159">
                  <c:v>0.683114</c:v>
                </c:pt>
                <c:pt idx="160">
                  <c:v>0.68280200000000002</c:v>
                </c:pt>
                <c:pt idx="161">
                  <c:v>0.68232999999999999</c:v>
                </c:pt>
                <c:pt idx="162">
                  <c:v>0.68232999999999999</c:v>
                </c:pt>
                <c:pt idx="163">
                  <c:v>0.68181999999999998</c:v>
                </c:pt>
                <c:pt idx="164">
                  <c:v>0.68076899999999996</c:v>
                </c:pt>
                <c:pt idx="165">
                  <c:v>0.68076899999999996</c:v>
                </c:pt>
                <c:pt idx="166">
                  <c:v>0.67736499999999999</c:v>
                </c:pt>
                <c:pt idx="167">
                  <c:v>0.67736499999999999</c:v>
                </c:pt>
                <c:pt idx="168">
                  <c:v>0.67404299999999995</c:v>
                </c:pt>
                <c:pt idx="169">
                  <c:v>0.67304900000000001</c:v>
                </c:pt>
                <c:pt idx="170">
                  <c:v>0.672628</c:v>
                </c:pt>
                <c:pt idx="171">
                  <c:v>0.67018299999999997</c:v>
                </c:pt>
                <c:pt idx="172">
                  <c:v>0.66646700000000003</c:v>
                </c:pt>
                <c:pt idx="173">
                  <c:v>0.66405000000000003</c:v>
                </c:pt>
                <c:pt idx="174">
                  <c:v>0.66405000000000003</c:v>
                </c:pt>
                <c:pt idx="175">
                  <c:v>0.66405000000000003</c:v>
                </c:pt>
                <c:pt idx="176">
                  <c:v>0.66405000000000003</c:v>
                </c:pt>
                <c:pt idx="177">
                  <c:v>0.66405000000000003</c:v>
                </c:pt>
                <c:pt idx="178">
                  <c:v>0.66405000000000003</c:v>
                </c:pt>
                <c:pt idx="179">
                  <c:v>0.66405000000000003</c:v>
                </c:pt>
                <c:pt idx="180">
                  <c:v>0.66405000000000003</c:v>
                </c:pt>
                <c:pt idx="181">
                  <c:v>0.66405000000000003</c:v>
                </c:pt>
                <c:pt idx="182">
                  <c:v>0.656335</c:v>
                </c:pt>
                <c:pt idx="183">
                  <c:v>0.65582300000000004</c:v>
                </c:pt>
                <c:pt idx="184">
                  <c:v>0.65582300000000004</c:v>
                </c:pt>
                <c:pt idx="185">
                  <c:v>0.65582300000000004</c:v>
                </c:pt>
                <c:pt idx="186">
                  <c:v>0.65582300000000004</c:v>
                </c:pt>
                <c:pt idx="187">
                  <c:v>0.65582300000000004</c:v>
                </c:pt>
                <c:pt idx="188">
                  <c:v>0.65582300000000004</c:v>
                </c:pt>
                <c:pt idx="189">
                  <c:v>0.65098699999999998</c:v>
                </c:pt>
                <c:pt idx="190">
                  <c:v>0.65098699999999998</c:v>
                </c:pt>
                <c:pt idx="191">
                  <c:v>0.65098699999999998</c:v>
                </c:pt>
                <c:pt idx="192">
                  <c:v>0.65098699999999998</c:v>
                </c:pt>
                <c:pt idx="193">
                  <c:v>0.65098699999999998</c:v>
                </c:pt>
                <c:pt idx="194">
                  <c:v>0.65098699999999998</c:v>
                </c:pt>
                <c:pt idx="195">
                  <c:v>0.65098699999999998</c:v>
                </c:pt>
                <c:pt idx="196">
                  <c:v>0.65098699999999998</c:v>
                </c:pt>
                <c:pt idx="197">
                  <c:v>0.64789099999999999</c:v>
                </c:pt>
                <c:pt idx="198">
                  <c:v>0.64789099999999999</c:v>
                </c:pt>
                <c:pt idx="199">
                  <c:v>0.64789099999999999</c:v>
                </c:pt>
                <c:pt idx="200">
                  <c:v>0.64789099999999999</c:v>
                </c:pt>
                <c:pt idx="201">
                  <c:v>0.64789099999999999</c:v>
                </c:pt>
                <c:pt idx="202">
                  <c:v>0.64789099999999999</c:v>
                </c:pt>
                <c:pt idx="203">
                  <c:v>0.64789099999999999</c:v>
                </c:pt>
                <c:pt idx="204">
                  <c:v>0.64789099999999999</c:v>
                </c:pt>
                <c:pt idx="205">
                  <c:v>0.64789099999999999</c:v>
                </c:pt>
                <c:pt idx="206">
                  <c:v>0.64789099999999999</c:v>
                </c:pt>
                <c:pt idx="207">
                  <c:v>0.64789099999999999</c:v>
                </c:pt>
                <c:pt idx="208">
                  <c:v>0.64789099999999999</c:v>
                </c:pt>
                <c:pt idx="209">
                  <c:v>0.64789099999999999</c:v>
                </c:pt>
                <c:pt idx="210">
                  <c:v>0.64789099999999999</c:v>
                </c:pt>
                <c:pt idx="211">
                  <c:v>0.64789099999999999</c:v>
                </c:pt>
                <c:pt idx="212">
                  <c:v>0.64789099999999999</c:v>
                </c:pt>
                <c:pt idx="213">
                  <c:v>0.64789099999999999</c:v>
                </c:pt>
                <c:pt idx="214">
                  <c:v>0.64789099999999999</c:v>
                </c:pt>
                <c:pt idx="215">
                  <c:v>0.64789099999999999</c:v>
                </c:pt>
                <c:pt idx="216">
                  <c:v>0.64789099999999999</c:v>
                </c:pt>
                <c:pt idx="217">
                  <c:v>0.64789099999999999</c:v>
                </c:pt>
                <c:pt idx="218">
                  <c:v>0.64789099999999999</c:v>
                </c:pt>
                <c:pt idx="219">
                  <c:v>0.64789099999999999</c:v>
                </c:pt>
                <c:pt idx="220">
                  <c:v>0.64789099999999999</c:v>
                </c:pt>
                <c:pt idx="221">
                  <c:v>0.64789099999999999</c:v>
                </c:pt>
                <c:pt idx="222">
                  <c:v>0.64789099999999999</c:v>
                </c:pt>
                <c:pt idx="223">
                  <c:v>0.64789099999999999</c:v>
                </c:pt>
                <c:pt idx="224">
                  <c:v>0.64295199999999997</c:v>
                </c:pt>
                <c:pt idx="225">
                  <c:v>0.64295199999999997</c:v>
                </c:pt>
                <c:pt idx="226">
                  <c:v>0.64295199999999997</c:v>
                </c:pt>
                <c:pt idx="227">
                  <c:v>0.64295199999999997</c:v>
                </c:pt>
                <c:pt idx="228">
                  <c:v>0.64295199999999997</c:v>
                </c:pt>
                <c:pt idx="229">
                  <c:v>0.64295199999999997</c:v>
                </c:pt>
                <c:pt idx="230">
                  <c:v>0.64295199999999997</c:v>
                </c:pt>
                <c:pt idx="231">
                  <c:v>0.64295199999999997</c:v>
                </c:pt>
                <c:pt idx="232">
                  <c:v>0.64295199999999997</c:v>
                </c:pt>
                <c:pt idx="233">
                  <c:v>0.64295199999999997</c:v>
                </c:pt>
                <c:pt idx="234">
                  <c:v>0.64295199999999997</c:v>
                </c:pt>
                <c:pt idx="235">
                  <c:v>0.64295199999999997</c:v>
                </c:pt>
                <c:pt idx="236">
                  <c:v>0.64295199999999997</c:v>
                </c:pt>
                <c:pt idx="237">
                  <c:v>0.64295199999999997</c:v>
                </c:pt>
                <c:pt idx="238">
                  <c:v>0.64295199999999997</c:v>
                </c:pt>
                <c:pt idx="239">
                  <c:v>0.64295199999999997</c:v>
                </c:pt>
                <c:pt idx="240">
                  <c:v>0.64295199999999997</c:v>
                </c:pt>
                <c:pt idx="241">
                  <c:v>0.64295199999999997</c:v>
                </c:pt>
                <c:pt idx="242">
                  <c:v>0.64295199999999997</c:v>
                </c:pt>
                <c:pt idx="243">
                  <c:v>0.64295199999999997</c:v>
                </c:pt>
                <c:pt idx="244">
                  <c:v>0.64295199999999997</c:v>
                </c:pt>
                <c:pt idx="245">
                  <c:v>0.64295199999999997</c:v>
                </c:pt>
                <c:pt idx="246">
                  <c:v>0.64295199999999997</c:v>
                </c:pt>
                <c:pt idx="247">
                  <c:v>0.64295199999999997</c:v>
                </c:pt>
                <c:pt idx="248">
                  <c:v>0.64295199999999997</c:v>
                </c:pt>
                <c:pt idx="249">
                  <c:v>0.64295199999999997</c:v>
                </c:pt>
                <c:pt idx="250">
                  <c:v>0.64295199999999997</c:v>
                </c:pt>
                <c:pt idx="251">
                  <c:v>0.63733600000000001</c:v>
                </c:pt>
                <c:pt idx="252">
                  <c:v>0.63733600000000001</c:v>
                </c:pt>
                <c:pt idx="253">
                  <c:v>0.63733600000000001</c:v>
                </c:pt>
                <c:pt idx="254">
                  <c:v>0.63733600000000001</c:v>
                </c:pt>
                <c:pt idx="255">
                  <c:v>0.63733600000000001</c:v>
                </c:pt>
                <c:pt idx="256">
                  <c:v>0.63733600000000001</c:v>
                </c:pt>
                <c:pt idx="257">
                  <c:v>0.63733600000000001</c:v>
                </c:pt>
                <c:pt idx="258">
                  <c:v>0.63733600000000001</c:v>
                </c:pt>
                <c:pt idx="259">
                  <c:v>0.63733600000000001</c:v>
                </c:pt>
                <c:pt idx="260">
                  <c:v>0.63733600000000001</c:v>
                </c:pt>
                <c:pt idx="261">
                  <c:v>0.63733600000000001</c:v>
                </c:pt>
                <c:pt idx="262">
                  <c:v>0.63733600000000001</c:v>
                </c:pt>
                <c:pt idx="263">
                  <c:v>0.63733600000000001</c:v>
                </c:pt>
                <c:pt idx="264">
                  <c:v>0.63733600000000001</c:v>
                </c:pt>
                <c:pt idx="265">
                  <c:v>0.63733600000000001</c:v>
                </c:pt>
                <c:pt idx="266">
                  <c:v>0.63733600000000001</c:v>
                </c:pt>
                <c:pt idx="267">
                  <c:v>0.63733600000000001</c:v>
                </c:pt>
                <c:pt idx="268">
                  <c:v>0.63733600000000001</c:v>
                </c:pt>
                <c:pt idx="269">
                  <c:v>0.63733600000000001</c:v>
                </c:pt>
                <c:pt idx="270">
                  <c:v>0.63733600000000001</c:v>
                </c:pt>
                <c:pt idx="271">
                  <c:v>0.63733600000000001</c:v>
                </c:pt>
                <c:pt idx="272">
                  <c:v>0.63733600000000001</c:v>
                </c:pt>
                <c:pt idx="273">
                  <c:v>0.63733600000000001</c:v>
                </c:pt>
                <c:pt idx="274">
                  <c:v>0.63733600000000001</c:v>
                </c:pt>
                <c:pt idx="275">
                  <c:v>0.63752699999999995</c:v>
                </c:pt>
                <c:pt idx="276">
                  <c:v>0.63752699999999995</c:v>
                </c:pt>
                <c:pt idx="277">
                  <c:v>0.63752699999999995</c:v>
                </c:pt>
                <c:pt idx="278">
                  <c:v>0.63752699999999995</c:v>
                </c:pt>
                <c:pt idx="279">
                  <c:v>0.63752699999999995</c:v>
                </c:pt>
                <c:pt idx="280">
                  <c:v>0.63752699999999995</c:v>
                </c:pt>
                <c:pt idx="281">
                  <c:v>0.63752699999999995</c:v>
                </c:pt>
                <c:pt idx="282">
                  <c:v>0.63752699999999995</c:v>
                </c:pt>
                <c:pt idx="283">
                  <c:v>0.63752699999999995</c:v>
                </c:pt>
                <c:pt idx="284">
                  <c:v>0.63752699999999995</c:v>
                </c:pt>
                <c:pt idx="285">
                  <c:v>0.63752699999999995</c:v>
                </c:pt>
                <c:pt idx="286">
                  <c:v>0.63752699999999995</c:v>
                </c:pt>
                <c:pt idx="287">
                  <c:v>0.63752699999999995</c:v>
                </c:pt>
                <c:pt idx="288">
                  <c:v>0.63752699999999995</c:v>
                </c:pt>
                <c:pt idx="289">
                  <c:v>0.63752699999999995</c:v>
                </c:pt>
                <c:pt idx="290">
                  <c:v>0.63929499999999995</c:v>
                </c:pt>
                <c:pt idx="291">
                  <c:v>0.63941999999999999</c:v>
                </c:pt>
                <c:pt idx="292">
                  <c:v>0.63941999999999999</c:v>
                </c:pt>
                <c:pt idx="293">
                  <c:v>0.63941999999999999</c:v>
                </c:pt>
                <c:pt idx="294">
                  <c:v>0.63941999999999999</c:v>
                </c:pt>
                <c:pt idx="295">
                  <c:v>0.63941999999999999</c:v>
                </c:pt>
                <c:pt idx="296">
                  <c:v>0.63941999999999999</c:v>
                </c:pt>
                <c:pt idx="297">
                  <c:v>0.63941999999999999</c:v>
                </c:pt>
                <c:pt idx="298">
                  <c:v>0.63941999999999999</c:v>
                </c:pt>
                <c:pt idx="299">
                  <c:v>0.63941999999999999</c:v>
                </c:pt>
                <c:pt idx="300">
                  <c:v>0.63941999999999999</c:v>
                </c:pt>
                <c:pt idx="301">
                  <c:v>0.63941999999999999</c:v>
                </c:pt>
                <c:pt idx="302">
                  <c:v>0.63941999999999999</c:v>
                </c:pt>
                <c:pt idx="303">
                  <c:v>0.63941999999999999</c:v>
                </c:pt>
                <c:pt idx="304">
                  <c:v>0.63941999999999999</c:v>
                </c:pt>
                <c:pt idx="305">
                  <c:v>0.63941999999999999</c:v>
                </c:pt>
                <c:pt idx="306">
                  <c:v>0.63941999999999999</c:v>
                </c:pt>
                <c:pt idx="307">
                  <c:v>0.63941999999999999</c:v>
                </c:pt>
                <c:pt idx="308">
                  <c:v>0.63941999999999999</c:v>
                </c:pt>
                <c:pt idx="309">
                  <c:v>0.63941999999999999</c:v>
                </c:pt>
                <c:pt idx="310">
                  <c:v>0.63941999999999999</c:v>
                </c:pt>
                <c:pt idx="311">
                  <c:v>0.63698200000000005</c:v>
                </c:pt>
                <c:pt idx="312">
                  <c:v>0.63698200000000005</c:v>
                </c:pt>
                <c:pt idx="313">
                  <c:v>0.63698200000000005</c:v>
                </c:pt>
                <c:pt idx="314">
                  <c:v>0.63698200000000005</c:v>
                </c:pt>
                <c:pt idx="315">
                  <c:v>0.63698200000000005</c:v>
                </c:pt>
                <c:pt idx="316">
                  <c:v>0.63698200000000005</c:v>
                </c:pt>
                <c:pt idx="317">
                  <c:v>0.63698200000000005</c:v>
                </c:pt>
                <c:pt idx="318">
                  <c:v>0.63698200000000005</c:v>
                </c:pt>
                <c:pt idx="319">
                  <c:v>0.63698200000000005</c:v>
                </c:pt>
                <c:pt idx="320">
                  <c:v>0.63698200000000005</c:v>
                </c:pt>
                <c:pt idx="321">
                  <c:v>0.63698200000000005</c:v>
                </c:pt>
                <c:pt idx="322">
                  <c:v>0.63698200000000005</c:v>
                </c:pt>
                <c:pt idx="323">
                  <c:v>0.63698200000000005</c:v>
                </c:pt>
                <c:pt idx="324">
                  <c:v>0.63698200000000005</c:v>
                </c:pt>
                <c:pt idx="325">
                  <c:v>0.63698200000000005</c:v>
                </c:pt>
                <c:pt idx="326">
                  <c:v>0.63698200000000005</c:v>
                </c:pt>
                <c:pt idx="327">
                  <c:v>0.63698200000000005</c:v>
                </c:pt>
                <c:pt idx="328">
                  <c:v>0.63317699999999999</c:v>
                </c:pt>
                <c:pt idx="329">
                  <c:v>0.63317699999999999</c:v>
                </c:pt>
                <c:pt idx="330">
                  <c:v>0.63317699999999999</c:v>
                </c:pt>
                <c:pt idx="331">
                  <c:v>0.63317699999999999</c:v>
                </c:pt>
                <c:pt idx="332">
                  <c:v>0.63317699999999999</c:v>
                </c:pt>
                <c:pt idx="333">
                  <c:v>0.63317699999999999</c:v>
                </c:pt>
                <c:pt idx="334">
                  <c:v>0.63317699999999999</c:v>
                </c:pt>
                <c:pt idx="335">
                  <c:v>0.63317699999999999</c:v>
                </c:pt>
                <c:pt idx="336">
                  <c:v>0.63317699999999999</c:v>
                </c:pt>
                <c:pt idx="337">
                  <c:v>0.63317699999999999</c:v>
                </c:pt>
                <c:pt idx="338">
                  <c:v>0.63317699999999999</c:v>
                </c:pt>
                <c:pt idx="339">
                  <c:v>0.63317699999999999</c:v>
                </c:pt>
                <c:pt idx="340">
                  <c:v>0.63317699999999999</c:v>
                </c:pt>
                <c:pt idx="341">
                  <c:v>0.63317699999999999</c:v>
                </c:pt>
                <c:pt idx="342">
                  <c:v>0.63317699999999999</c:v>
                </c:pt>
                <c:pt idx="343">
                  <c:v>0.63317699999999999</c:v>
                </c:pt>
                <c:pt idx="344">
                  <c:v>0.63317699999999999</c:v>
                </c:pt>
                <c:pt idx="345">
                  <c:v>0.63317699999999999</c:v>
                </c:pt>
                <c:pt idx="346">
                  <c:v>0.63317699999999999</c:v>
                </c:pt>
                <c:pt idx="347">
                  <c:v>0.63317699999999999</c:v>
                </c:pt>
                <c:pt idx="348">
                  <c:v>0.63317699999999999</c:v>
                </c:pt>
                <c:pt idx="349">
                  <c:v>0.63317699999999999</c:v>
                </c:pt>
                <c:pt idx="350">
                  <c:v>0.63317699999999999</c:v>
                </c:pt>
                <c:pt idx="351">
                  <c:v>0.63317699999999999</c:v>
                </c:pt>
                <c:pt idx="352">
                  <c:v>0.63317699999999999</c:v>
                </c:pt>
                <c:pt idx="353">
                  <c:v>0.63317699999999999</c:v>
                </c:pt>
                <c:pt idx="354">
                  <c:v>0.63317699999999999</c:v>
                </c:pt>
                <c:pt idx="355">
                  <c:v>0.63317699999999999</c:v>
                </c:pt>
                <c:pt idx="356">
                  <c:v>0.63317699999999999</c:v>
                </c:pt>
                <c:pt idx="357">
                  <c:v>0.63317699999999999</c:v>
                </c:pt>
                <c:pt idx="358">
                  <c:v>0.62130600000000002</c:v>
                </c:pt>
                <c:pt idx="359">
                  <c:v>0.62165300000000001</c:v>
                </c:pt>
                <c:pt idx="360">
                  <c:v>0.62165300000000001</c:v>
                </c:pt>
                <c:pt idx="361">
                  <c:v>0.62165300000000001</c:v>
                </c:pt>
                <c:pt idx="362">
                  <c:v>0.62225699999999995</c:v>
                </c:pt>
                <c:pt idx="363">
                  <c:v>0.62225699999999995</c:v>
                </c:pt>
                <c:pt idx="364">
                  <c:v>0.62225699999999995</c:v>
                </c:pt>
                <c:pt idx="365">
                  <c:v>0.62225699999999995</c:v>
                </c:pt>
                <c:pt idx="366">
                  <c:v>0.62225699999999995</c:v>
                </c:pt>
                <c:pt idx="367">
                  <c:v>0.62225699999999995</c:v>
                </c:pt>
                <c:pt idx="368">
                  <c:v>0.62225699999999995</c:v>
                </c:pt>
                <c:pt idx="369">
                  <c:v>0.62112500000000004</c:v>
                </c:pt>
                <c:pt idx="370">
                  <c:v>0.62112500000000004</c:v>
                </c:pt>
                <c:pt idx="371">
                  <c:v>0.62113300000000005</c:v>
                </c:pt>
                <c:pt idx="372">
                  <c:v>0.62113300000000005</c:v>
                </c:pt>
                <c:pt idx="373">
                  <c:v>0.62113300000000005</c:v>
                </c:pt>
                <c:pt idx="374">
                  <c:v>0.62113300000000005</c:v>
                </c:pt>
                <c:pt idx="375">
                  <c:v>0.62113300000000005</c:v>
                </c:pt>
                <c:pt idx="376">
                  <c:v>0.62179899999999999</c:v>
                </c:pt>
                <c:pt idx="377">
                  <c:v>0.62179899999999999</c:v>
                </c:pt>
                <c:pt idx="378">
                  <c:v>0.62184099999999998</c:v>
                </c:pt>
                <c:pt idx="379">
                  <c:v>0.62184099999999998</c:v>
                </c:pt>
                <c:pt idx="380">
                  <c:v>0.62184099999999998</c:v>
                </c:pt>
                <c:pt idx="381">
                  <c:v>0.62151199999999995</c:v>
                </c:pt>
                <c:pt idx="382">
                  <c:v>0.62151199999999995</c:v>
                </c:pt>
                <c:pt idx="383">
                  <c:v>0.62130700000000005</c:v>
                </c:pt>
                <c:pt idx="384">
                  <c:v>0.62130700000000005</c:v>
                </c:pt>
                <c:pt idx="385">
                  <c:v>0.62130700000000005</c:v>
                </c:pt>
                <c:pt idx="386">
                  <c:v>0.621587</c:v>
                </c:pt>
                <c:pt idx="387">
                  <c:v>0.621587</c:v>
                </c:pt>
                <c:pt idx="388">
                  <c:v>0.621587</c:v>
                </c:pt>
                <c:pt idx="389">
                  <c:v>0.621587</c:v>
                </c:pt>
                <c:pt idx="390">
                  <c:v>0.621587</c:v>
                </c:pt>
                <c:pt idx="391">
                  <c:v>0.62262300000000004</c:v>
                </c:pt>
                <c:pt idx="392">
                  <c:v>0.62278999999999995</c:v>
                </c:pt>
                <c:pt idx="393">
                  <c:v>0.62278999999999995</c:v>
                </c:pt>
                <c:pt idx="394">
                  <c:v>0.62278999999999995</c:v>
                </c:pt>
                <c:pt idx="395">
                  <c:v>0.62256100000000003</c:v>
                </c:pt>
                <c:pt idx="396">
                  <c:v>0.62256100000000003</c:v>
                </c:pt>
                <c:pt idx="397">
                  <c:v>0.62256100000000003</c:v>
                </c:pt>
                <c:pt idx="398">
                  <c:v>0.62256100000000003</c:v>
                </c:pt>
                <c:pt idx="399">
                  <c:v>0.62220299999999995</c:v>
                </c:pt>
                <c:pt idx="400">
                  <c:v>0.62220299999999995</c:v>
                </c:pt>
                <c:pt idx="401">
                  <c:v>0.62220299999999995</c:v>
                </c:pt>
                <c:pt idx="402">
                  <c:v>0.62221099999999996</c:v>
                </c:pt>
                <c:pt idx="403">
                  <c:v>0.62221099999999996</c:v>
                </c:pt>
                <c:pt idx="404">
                  <c:v>0.62230799999999997</c:v>
                </c:pt>
                <c:pt idx="405">
                  <c:v>0.62230799999999997</c:v>
                </c:pt>
                <c:pt idx="406">
                  <c:v>0.62230799999999997</c:v>
                </c:pt>
                <c:pt idx="407">
                  <c:v>0.62230799999999997</c:v>
                </c:pt>
                <c:pt idx="408">
                  <c:v>0.62211899999999998</c:v>
                </c:pt>
                <c:pt idx="409">
                  <c:v>0.62211899999999998</c:v>
                </c:pt>
                <c:pt idx="410">
                  <c:v>0.62211899999999998</c:v>
                </c:pt>
                <c:pt idx="411">
                  <c:v>0.62211899999999998</c:v>
                </c:pt>
                <c:pt idx="412">
                  <c:v>0.62075899999999995</c:v>
                </c:pt>
                <c:pt idx="413">
                  <c:v>0.62075899999999995</c:v>
                </c:pt>
                <c:pt idx="414">
                  <c:v>0.62075899999999995</c:v>
                </c:pt>
                <c:pt idx="415">
                  <c:v>0.62075899999999995</c:v>
                </c:pt>
                <c:pt idx="416">
                  <c:v>0.62075899999999995</c:v>
                </c:pt>
                <c:pt idx="417">
                  <c:v>0.62075899999999995</c:v>
                </c:pt>
                <c:pt idx="418">
                  <c:v>0.62075899999999995</c:v>
                </c:pt>
                <c:pt idx="419">
                  <c:v>0.61601700000000004</c:v>
                </c:pt>
                <c:pt idx="420">
                  <c:v>0.61601700000000004</c:v>
                </c:pt>
                <c:pt idx="421">
                  <c:v>0.61601700000000004</c:v>
                </c:pt>
                <c:pt idx="422">
                  <c:v>0.61463400000000001</c:v>
                </c:pt>
                <c:pt idx="423">
                  <c:v>0.61463400000000001</c:v>
                </c:pt>
                <c:pt idx="424">
                  <c:v>0.61433499999999996</c:v>
                </c:pt>
                <c:pt idx="425">
                  <c:v>0.61433499999999996</c:v>
                </c:pt>
                <c:pt idx="426">
                  <c:v>0.61433499999999996</c:v>
                </c:pt>
                <c:pt idx="427">
                  <c:v>0.61392500000000005</c:v>
                </c:pt>
                <c:pt idx="428">
                  <c:v>0.61390999999999996</c:v>
                </c:pt>
                <c:pt idx="429">
                  <c:v>0.61390999999999996</c:v>
                </c:pt>
                <c:pt idx="430">
                  <c:v>0.61390999999999996</c:v>
                </c:pt>
                <c:pt idx="431">
                  <c:v>0.61390999999999996</c:v>
                </c:pt>
                <c:pt idx="432">
                  <c:v>0.61274799999999996</c:v>
                </c:pt>
                <c:pt idx="433">
                  <c:v>0.61274799999999996</c:v>
                </c:pt>
                <c:pt idx="434">
                  <c:v>0.610703</c:v>
                </c:pt>
                <c:pt idx="435">
                  <c:v>0.61001499999999997</c:v>
                </c:pt>
                <c:pt idx="436">
                  <c:v>0.60831900000000005</c:v>
                </c:pt>
                <c:pt idx="437">
                  <c:v>0.607626</c:v>
                </c:pt>
                <c:pt idx="438">
                  <c:v>0.607626</c:v>
                </c:pt>
                <c:pt idx="439">
                  <c:v>0.607626</c:v>
                </c:pt>
                <c:pt idx="440">
                  <c:v>0.607626</c:v>
                </c:pt>
                <c:pt idx="441">
                  <c:v>0.60554600000000003</c:v>
                </c:pt>
                <c:pt idx="442">
                  <c:v>0.60554600000000003</c:v>
                </c:pt>
                <c:pt idx="443">
                  <c:v>0.60554600000000003</c:v>
                </c:pt>
                <c:pt idx="444">
                  <c:v>0.60554600000000003</c:v>
                </c:pt>
                <c:pt idx="445">
                  <c:v>0.60489400000000004</c:v>
                </c:pt>
                <c:pt idx="446">
                  <c:v>0.60489400000000004</c:v>
                </c:pt>
                <c:pt idx="447">
                  <c:v>0.60481099999999999</c:v>
                </c:pt>
                <c:pt idx="448">
                  <c:v>0.60481099999999999</c:v>
                </c:pt>
                <c:pt idx="449">
                  <c:v>0.60481099999999999</c:v>
                </c:pt>
                <c:pt idx="450">
                  <c:v>0.60481099999999999</c:v>
                </c:pt>
                <c:pt idx="451">
                  <c:v>0.60481099999999999</c:v>
                </c:pt>
                <c:pt idx="452">
                  <c:v>0.60481099999999999</c:v>
                </c:pt>
                <c:pt idx="453">
                  <c:v>0.60481099999999999</c:v>
                </c:pt>
                <c:pt idx="454">
                  <c:v>0.60481099999999999</c:v>
                </c:pt>
                <c:pt idx="455">
                  <c:v>0.60481099999999999</c:v>
                </c:pt>
                <c:pt idx="456">
                  <c:v>0.60350599999999999</c:v>
                </c:pt>
                <c:pt idx="457">
                  <c:v>0.60350599999999999</c:v>
                </c:pt>
                <c:pt idx="458">
                  <c:v>0.60350599999999999</c:v>
                </c:pt>
                <c:pt idx="459">
                  <c:v>0.60313700000000003</c:v>
                </c:pt>
                <c:pt idx="460">
                  <c:v>0.60313700000000003</c:v>
                </c:pt>
                <c:pt idx="461">
                  <c:v>0.60307200000000005</c:v>
                </c:pt>
                <c:pt idx="462">
                  <c:v>0.60307200000000005</c:v>
                </c:pt>
                <c:pt idx="463">
                  <c:v>0.60307200000000005</c:v>
                </c:pt>
                <c:pt idx="464">
                  <c:v>0.60307200000000005</c:v>
                </c:pt>
                <c:pt idx="465">
                  <c:v>0.60307200000000005</c:v>
                </c:pt>
                <c:pt idx="466">
                  <c:v>0.60354300000000005</c:v>
                </c:pt>
                <c:pt idx="467">
                  <c:v>0.60354300000000005</c:v>
                </c:pt>
                <c:pt idx="468">
                  <c:v>0.60354300000000005</c:v>
                </c:pt>
                <c:pt idx="469">
                  <c:v>0.60354300000000005</c:v>
                </c:pt>
                <c:pt idx="470">
                  <c:v>0.60354300000000005</c:v>
                </c:pt>
                <c:pt idx="471">
                  <c:v>0.60343599999999997</c:v>
                </c:pt>
                <c:pt idx="472">
                  <c:v>0.60343599999999997</c:v>
                </c:pt>
                <c:pt idx="473">
                  <c:v>0.60343599999999997</c:v>
                </c:pt>
                <c:pt idx="474">
                  <c:v>0.60343599999999997</c:v>
                </c:pt>
                <c:pt idx="475">
                  <c:v>0.60343599999999997</c:v>
                </c:pt>
                <c:pt idx="476">
                  <c:v>0.60343599999999997</c:v>
                </c:pt>
                <c:pt idx="477">
                  <c:v>0.60343599999999997</c:v>
                </c:pt>
                <c:pt idx="478">
                  <c:v>0.60210699999999995</c:v>
                </c:pt>
                <c:pt idx="479">
                  <c:v>0.60210699999999995</c:v>
                </c:pt>
                <c:pt idx="480">
                  <c:v>0.60210699999999995</c:v>
                </c:pt>
                <c:pt idx="481">
                  <c:v>0.60210699999999995</c:v>
                </c:pt>
                <c:pt idx="482">
                  <c:v>0.601711</c:v>
                </c:pt>
                <c:pt idx="483">
                  <c:v>0.60069799999999995</c:v>
                </c:pt>
                <c:pt idx="484">
                  <c:v>0.60069799999999995</c:v>
                </c:pt>
                <c:pt idx="485">
                  <c:v>0.59878699999999996</c:v>
                </c:pt>
                <c:pt idx="486">
                  <c:v>0.597688</c:v>
                </c:pt>
                <c:pt idx="487">
                  <c:v>0.597688</c:v>
                </c:pt>
                <c:pt idx="488">
                  <c:v>0.597688</c:v>
                </c:pt>
                <c:pt idx="489">
                  <c:v>0.597688</c:v>
                </c:pt>
                <c:pt idx="490">
                  <c:v>0.59705900000000001</c:v>
                </c:pt>
                <c:pt idx="491">
                  <c:v>0.59705900000000001</c:v>
                </c:pt>
                <c:pt idx="492">
                  <c:v>0.59677400000000003</c:v>
                </c:pt>
                <c:pt idx="493">
                  <c:v>0.59677400000000003</c:v>
                </c:pt>
                <c:pt idx="494">
                  <c:v>0.59677400000000003</c:v>
                </c:pt>
                <c:pt idx="495">
                  <c:v>0.59677400000000003</c:v>
                </c:pt>
                <c:pt idx="496">
                  <c:v>0.59677400000000003</c:v>
                </c:pt>
                <c:pt idx="497">
                  <c:v>0.59685699999999997</c:v>
                </c:pt>
                <c:pt idx="498">
                  <c:v>0.59695399999999998</c:v>
                </c:pt>
                <c:pt idx="499">
                  <c:v>0.59695399999999998</c:v>
                </c:pt>
                <c:pt idx="500">
                  <c:v>0.59770000000000001</c:v>
                </c:pt>
                <c:pt idx="501">
                  <c:v>0.59770000000000001</c:v>
                </c:pt>
                <c:pt idx="502">
                  <c:v>0.59830700000000003</c:v>
                </c:pt>
                <c:pt idx="503">
                  <c:v>0.59830700000000003</c:v>
                </c:pt>
                <c:pt idx="504">
                  <c:v>0.59830700000000003</c:v>
                </c:pt>
                <c:pt idx="505">
                  <c:v>0.59830700000000003</c:v>
                </c:pt>
                <c:pt idx="506">
                  <c:v>0.59949699999999995</c:v>
                </c:pt>
                <c:pt idx="507">
                  <c:v>0.59949699999999995</c:v>
                </c:pt>
                <c:pt idx="508">
                  <c:v>0.59949699999999995</c:v>
                </c:pt>
                <c:pt idx="509">
                  <c:v>0.59949699999999995</c:v>
                </c:pt>
                <c:pt idx="510">
                  <c:v>0.59949699999999995</c:v>
                </c:pt>
                <c:pt idx="511">
                  <c:v>0.60018499999999997</c:v>
                </c:pt>
                <c:pt idx="512">
                  <c:v>0.60018499999999997</c:v>
                </c:pt>
                <c:pt idx="513">
                  <c:v>0.60026000000000002</c:v>
                </c:pt>
                <c:pt idx="514">
                  <c:v>0.60026000000000002</c:v>
                </c:pt>
                <c:pt idx="515">
                  <c:v>0.60026000000000002</c:v>
                </c:pt>
                <c:pt idx="516">
                  <c:v>0.60026000000000002</c:v>
                </c:pt>
                <c:pt idx="517">
                  <c:v>0.60021400000000003</c:v>
                </c:pt>
                <c:pt idx="518">
                  <c:v>0.60021400000000003</c:v>
                </c:pt>
                <c:pt idx="519">
                  <c:v>0.60073399999999999</c:v>
                </c:pt>
                <c:pt idx="520">
                  <c:v>0.60073399999999999</c:v>
                </c:pt>
                <c:pt idx="521">
                  <c:v>0.60177099999999994</c:v>
                </c:pt>
                <c:pt idx="522">
                  <c:v>0.60177099999999994</c:v>
                </c:pt>
                <c:pt idx="523">
                  <c:v>0.60212699999999997</c:v>
                </c:pt>
                <c:pt idx="524">
                  <c:v>0.60212699999999997</c:v>
                </c:pt>
                <c:pt idx="525">
                  <c:v>0.60226999999999997</c:v>
                </c:pt>
                <c:pt idx="526">
                  <c:v>0.60226999999999997</c:v>
                </c:pt>
                <c:pt idx="527">
                  <c:v>0.60226999999999997</c:v>
                </c:pt>
                <c:pt idx="528">
                  <c:v>0.60226999999999997</c:v>
                </c:pt>
                <c:pt idx="529">
                  <c:v>0.60226999999999997</c:v>
                </c:pt>
                <c:pt idx="530">
                  <c:v>0.60226999999999997</c:v>
                </c:pt>
                <c:pt idx="531">
                  <c:v>0.60226999999999997</c:v>
                </c:pt>
                <c:pt idx="532">
                  <c:v>0.60238400000000003</c:v>
                </c:pt>
                <c:pt idx="533">
                  <c:v>0.60238400000000003</c:v>
                </c:pt>
                <c:pt idx="534">
                  <c:v>0.60238400000000003</c:v>
                </c:pt>
                <c:pt idx="535">
                  <c:v>0.60238400000000003</c:v>
                </c:pt>
                <c:pt idx="536">
                  <c:v>0.60238400000000003</c:v>
                </c:pt>
                <c:pt idx="537">
                  <c:v>0.60238400000000003</c:v>
                </c:pt>
                <c:pt idx="538">
                  <c:v>0.60238400000000003</c:v>
                </c:pt>
                <c:pt idx="539">
                  <c:v>0.60238400000000003</c:v>
                </c:pt>
                <c:pt idx="540">
                  <c:v>0.60238400000000003</c:v>
                </c:pt>
                <c:pt idx="541">
                  <c:v>0.60238400000000003</c:v>
                </c:pt>
                <c:pt idx="542">
                  <c:v>0.60316899999999996</c:v>
                </c:pt>
                <c:pt idx="543">
                  <c:v>0.60316899999999996</c:v>
                </c:pt>
                <c:pt idx="544">
                  <c:v>0.60316899999999996</c:v>
                </c:pt>
                <c:pt idx="545">
                  <c:v>0.60368200000000005</c:v>
                </c:pt>
                <c:pt idx="546">
                  <c:v>0.60368200000000005</c:v>
                </c:pt>
                <c:pt idx="547">
                  <c:v>0.60368200000000005</c:v>
                </c:pt>
                <c:pt idx="548">
                  <c:v>0.60368200000000005</c:v>
                </c:pt>
                <c:pt idx="549">
                  <c:v>0.604823</c:v>
                </c:pt>
                <c:pt idx="550">
                  <c:v>0.604823</c:v>
                </c:pt>
                <c:pt idx="551">
                  <c:v>0.60550000000000004</c:v>
                </c:pt>
                <c:pt idx="552">
                  <c:v>0.60550000000000004</c:v>
                </c:pt>
                <c:pt idx="553">
                  <c:v>0.60550000000000004</c:v>
                </c:pt>
                <c:pt idx="554">
                  <c:v>0.60550000000000004</c:v>
                </c:pt>
                <c:pt idx="555">
                  <c:v>0.60550000000000004</c:v>
                </c:pt>
                <c:pt idx="556">
                  <c:v>0.60655400000000004</c:v>
                </c:pt>
                <c:pt idx="557">
                  <c:v>0.60655400000000004</c:v>
                </c:pt>
                <c:pt idx="558">
                  <c:v>0.60655400000000004</c:v>
                </c:pt>
                <c:pt idx="559">
                  <c:v>0.60785</c:v>
                </c:pt>
                <c:pt idx="560">
                  <c:v>0.60785</c:v>
                </c:pt>
                <c:pt idx="561">
                  <c:v>0.60785</c:v>
                </c:pt>
                <c:pt idx="562">
                  <c:v>0.60785</c:v>
                </c:pt>
                <c:pt idx="563">
                  <c:v>0.60785</c:v>
                </c:pt>
                <c:pt idx="564">
                  <c:v>0.60995500000000002</c:v>
                </c:pt>
                <c:pt idx="565">
                  <c:v>0.61044500000000002</c:v>
                </c:pt>
                <c:pt idx="566">
                  <c:v>0.61044500000000002</c:v>
                </c:pt>
                <c:pt idx="567">
                  <c:v>0.61044500000000002</c:v>
                </c:pt>
                <c:pt idx="568">
                  <c:v>0.61044500000000002</c:v>
                </c:pt>
                <c:pt idx="569">
                  <c:v>0.610433</c:v>
                </c:pt>
                <c:pt idx="570">
                  <c:v>0.610433</c:v>
                </c:pt>
                <c:pt idx="571">
                  <c:v>0.610433</c:v>
                </c:pt>
                <c:pt idx="572">
                  <c:v>0.610433</c:v>
                </c:pt>
                <c:pt idx="573">
                  <c:v>0.610433</c:v>
                </c:pt>
                <c:pt idx="574">
                  <c:v>0.610433</c:v>
                </c:pt>
                <c:pt idx="575">
                  <c:v>0.610433</c:v>
                </c:pt>
                <c:pt idx="576">
                  <c:v>0.61028499999999997</c:v>
                </c:pt>
                <c:pt idx="577">
                  <c:v>0.61028499999999997</c:v>
                </c:pt>
                <c:pt idx="578">
                  <c:v>0.61028499999999997</c:v>
                </c:pt>
                <c:pt idx="579">
                  <c:v>0.61070800000000003</c:v>
                </c:pt>
                <c:pt idx="580">
                  <c:v>0.61070800000000003</c:v>
                </c:pt>
                <c:pt idx="581">
                  <c:v>0.61128199999999999</c:v>
                </c:pt>
                <c:pt idx="582">
                  <c:v>0.61128199999999999</c:v>
                </c:pt>
                <c:pt idx="583">
                  <c:v>0.61128199999999999</c:v>
                </c:pt>
                <c:pt idx="584">
                  <c:v>0.61236500000000005</c:v>
                </c:pt>
                <c:pt idx="585">
                  <c:v>0.61236500000000005</c:v>
                </c:pt>
                <c:pt idx="586">
                  <c:v>0.61236500000000005</c:v>
                </c:pt>
                <c:pt idx="587">
                  <c:v>0.61420799999999998</c:v>
                </c:pt>
                <c:pt idx="588">
                  <c:v>0.61475999999999997</c:v>
                </c:pt>
                <c:pt idx="589">
                  <c:v>0.61475999999999997</c:v>
                </c:pt>
                <c:pt idx="590">
                  <c:v>0.61475999999999997</c:v>
                </c:pt>
                <c:pt idx="591">
                  <c:v>0.61475999999999997</c:v>
                </c:pt>
                <c:pt idx="592">
                  <c:v>0.61475999999999997</c:v>
                </c:pt>
                <c:pt idx="593">
                  <c:v>0.61658999999999997</c:v>
                </c:pt>
                <c:pt idx="594">
                  <c:v>0.61658999999999997</c:v>
                </c:pt>
                <c:pt idx="595">
                  <c:v>0.61676699999999995</c:v>
                </c:pt>
                <c:pt idx="596">
                  <c:v>0.61676699999999995</c:v>
                </c:pt>
                <c:pt idx="597">
                  <c:v>0.61676699999999995</c:v>
                </c:pt>
                <c:pt idx="598">
                  <c:v>0.61690999999999996</c:v>
                </c:pt>
                <c:pt idx="599">
                  <c:v>0.61720200000000003</c:v>
                </c:pt>
                <c:pt idx="600">
                  <c:v>0.61720200000000003</c:v>
                </c:pt>
                <c:pt idx="601">
                  <c:v>0.61794000000000004</c:v>
                </c:pt>
                <c:pt idx="602">
                  <c:v>0.61824100000000004</c:v>
                </c:pt>
                <c:pt idx="603">
                  <c:v>0.61824100000000004</c:v>
                </c:pt>
                <c:pt idx="604">
                  <c:v>0.61824100000000004</c:v>
                </c:pt>
                <c:pt idx="605">
                  <c:v>0.61834800000000001</c:v>
                </c:pt>
                <c:pt idx="606">
                  <c:v>0.61834800000000001</c:v>
                </c:pt>
                <c:pt idx="607">
                  <c:v>0.61834800000000001</c:v>
                </c:pt>
                <c:pt idx="608">
                  <c:v>0.61799400000000004</c:v>
                </c:pt>
                <c:pt idx="609">
                  <c:v>0.61799400000000004</c:v>
                </c:pt>
                <c:pt idx="610">
                  <c:v>0.61799400000000004</c:v>
                </c:pt>
                <c:pt idx="611">
                  <c:v>0.61734800000000001</c:v>
                </c:pt>
                <c:pt idx="612">
                  <c:v>0.61734800000000001</c:v>
                </c:pt>
                <c:pt idx="613">
                  <c:v>0.61734800000000001</c:v>
                </c:pt>
                <c:pt idx="614">
                  <c:v>0.61679300000000004</c:v>
                </c:pt>
                <c:pt idx="615">
                  <c:v>0.61679300000000004</c:v>
                </c:pt>
                <c:pt idx="616">
                  <c:v>0.61679300000000004</c:v>
                </c:pt>
                <c:pt idx="617">
                  <c:v>0.61679300000000004</c:v>
                </c:pt>
                <c:pt idx="618">
                  <c:v>0.616587</c:v>
                </c:pt>
                <c:pt idx="619">
                  <c:v>0.616587</c:v>
                </c:pt>
                <c:pt idx="620">
                  <c:v>0.616587</c:v>
                </c:pt>
                <c:pt idx="621">
                  <c:v>0.616587</c:v>
                </c:pt>
                <c:pt idx="622">
                  <c:v>0.616587</c:v>
                </c:pt>
                <c:pt idx="623">
                  <c:v>0.61648400000000003</c:v>
                </c:pt>
                <c:pt idx="624">
                  <c:v>0.61648400000000003</c:v>
                </c:pt>
                <c:pt idx="625">
                  <c:v>0.61648400000000003</c:v>
                </c:pt>
                <c:pt idx="626">
                  <c:v>0.61633899999999997</c:v>
                </c:pt>
                <c:pt idx="627">
                  <c:v>0.61621899999999996</c:v>
                </c:pt>
                <c:pt idx="628">
                  <c:v>0.61621899999999996</c:v>
                </c:pt>
                <c:pt idx="629">
                  <c:v>0.61621899999999996</c:v>
                </c:pt>
                <c:pt idx="630">
                  <c:v>0.61553599999999997</c:v>
                </c:pt>
                <c:pt idx="631">
                  <c:v>0.61548899999999995</c:v>
                </c:pt>
                <c:pt idx="632">
                  <c:v>0.61548899999999995</c:v>
                </c:pt>
                <c:pt idx="633">
                  <c:v>0.61558299999999999</c:v>
                </c:pt>
                <c:pt idx="634">
                  <c:v>0.61540099999999998</c:v>
                </c:pt>
                <c:pt idx="635">
                  <c:v>0.61540099999999998</c:v>
                </c:pt>
                <c:pt idx="636">
                  <c:v>0.61474200000000001</c:v>
                </c:pt>
                <c:pt idx="637">
                  <c:v>0.61474200000000001</c:v>
                </c:pt>
                <c:pt idx="638">
                  <c:v>0.61409100000000005</c:v>
                </c:pt>
                <c:pt idx="639">
                  <c:v>0.61409100000000005</c:v>
                </c:pt>
                <c:pt idx="640">
                  <c:v>0.61333000000000004</c:v>
                </c:pt>
                <c:pt idx="641">
                  <c:v>0.61333000000000004</c:v>
                </c:pt>
                <c:pt idx="642">
                  <c:v>0.61333000000000004</c:v>
                </c:pt>
                <c:pt idx="643">
                  <c:v>0.61333000000000004</c:v>
                </c:pt>
                <c:pt idx="644">
                  <c:v>0.61333000000000004</c:v>
                </c:pt>
                <c:pt idx="645">
                  <c:v>0.61333000000000004</c:v>
                </c:pt>
                <c:pt idx="646">
                  <c:v>0.61248100000000005</c:v>
                </c:pt>
                <c:pt idx="647">
                  <c:v>0.61248100000000005</c:v>
                </c:pt>
                <c:pt idx="648">
                  <c:v>0.61248100000000005</c:v>
                </c:pt>
                <c:pt idx="649">
                  <c:v>0.61228700000000003</c:v>
                </c:pt>
                <c:pt idx="650">
                  <c:v>0.61228700000000003</c:v>
                </c:pt>
                <c:pt idx="651">
                  <c:v>0.61228700000000003</c:v>
                </c:pt>
                <c:pt idx="652">
                  <c:v>0.612537</c:v>
                </c:pt>
                <c:pt idx="653">
                  <c:v>0.612537</c:v>
                </c:pt>
                <c:pt idx="654">
                  <c:v>0.612537</c:v>
                </c:pt>
                <c:pt idx="655">
                  <c:v>0.612537</c:v>
                </c:pt>
                <c:pt idx="656">
                  <c:v>0.612537</c:v>
                </c:pt>
                <c:pt idx="657">
                  <c:v>0.61404700000000001</c:v>
                </c:pt>
                <c:pt idx="658">
                  <c:v>0.61404700000000001</c:v>
                </c:pt>
                <c:pt idx="659">
                  <c:v>0.61404700000000001</c:v>
                </c:pt>
                <c:pt idx="660">
                  <c:v>0.61404700000000001</c:v>
                </c:pt>
                <c:pt idx="661">
                  <c:v>0.61404700000000001</c:v>
                </c:pt>
                <c:pt idx="662">
                  <c:v>0.61404700000000001</c:v>
                </c:pt>
                <c:pt idx="663">
                  <c:v>0.61404700000000001</c:v>
                </c:pt>
                <c:pt idx="664">
                  <c:v>0.61556200000000005</c:v>
                </c:pt>
                <c:pt idx="665">
                  <c:v>0.61556200000000005</c:v>
                </c:pt>
                <c:pt idx="666">
                  <c:v>0.61551199999999995</c:v>
                </c:pt>
                <c:pt idx="667">
                  <c:v>0.61551199999999995</c:v>
                </c:pt>
                <c:pt idx="668">
                  <c:v>0.61551199999999995</c:v>
                </c:pt>
                <c:pt idx="669">
                  <c:v>0.61551199999999995</c:v>
                </c:pt>
                <c:pt idx="670">
                  <c:v>0.61551199999999995</c:v>
                </c:pt>
                <c:pt idx="671">
                  <c:v>0.61471799999999999</c:v>
                </c:pt>
                <c:pt idx="672">
                  <c:v>0.61471799999999999</c:v>
                </c:pt>
                <c:pt idx="673">
                  <c:v>0.61471799999999999</c:v>
                </c:pt>
                <c:pt idx="674">
                  <c:v>0.61471799999999999</c:v>
                </c:pt>
                <c:pt idx="675">
                  <c:v>0.61471799999999999</c:v>
                </c:pt>
                <c:pt idx="676">
                  <c:v>0.61471799999999999</c:v>
                </c:pt>
                <c:pt idx="677">
                  <c:v>0.61471799999999999</c:v>
                </c:pt>
                <c:pt idx="678">
                  <c:v>0.61471799999999999</c:v>
                </c:pt>
                <c:pt idx="679">
                  <c:v>0.61471799999999999</c:v>
                </c:pt>
                <c:pt idx="680">
                  <c:v>0.61471799999999999</c:v>
                </c:pt>
                <c:pt idx="681">
                  <c:v>0.611788</c:v>
                </c:pt>
                <c:pt idx="682">
                  <c:v>0.611788</c:v>
                </c:pt>
                <c:pt idx="683">
                  <c:v>0.611788</c:v>
                </c:pt>
                <c:pt idx="684">
                  <c:v>0.611788</c:v>
                </c:pt>
                <c:pt idx="685">
                  <c:v>0.61115299999999995</c:v>
                </c:pt>
                <c:pt idx="686">
                  <c:v>0.61115299999999995</c:v>
                </c:pt>
                <c:pt idx="687">
                  <c:v>0.61115299999999995</c:v>
                </c:pt>
                <c:pt idx="688">
                  <c:v>0.61115299999999995</c:v>
                </c:pt>
                <c:pt idx="689">
                  <c:v>0.61115299999999995</c:v>
                </c:pt>
                <c:pt idx="690">
                  <c:v>0.61115299999999995</c:v>
                </c:pt>
                <c:pt idx="691">
                  <c:v>0.61115299999999995</c:v>
                </c:pt>
                <c:pt idx="692">
                  <c:v>0.61014800000000002</c:v>
                </c:pt>
                <c:pt idx="693">
                  <c:v>0.61014800000000002</c:v>
                </c:pt>
                <c:pt idx="694">
                  <c:v>0.61014800000000002</c:v>
                </c:pt>
                <c:pt idx="695">
                  <c:v>0.61014800000000002</c:v>
                </c:pt>
                <c:pt idx="696">
                  <c:v>0.61013799999999996</c:v>
                </c:pt>
                <c:pt idx="697">
                  <c:v>0.61019599999999996</c:v>
                </c:pt>
                <c:pt idx="698">
                  <c:v>0.61019599999999996</c:v>
                </c:pt>
                <c:pt idx="699">
                  <c:v>0.60972700000000002</c:v>
                </c:pt>
                <c:pt idx="700">
                  <c:v>0.60972700000000002</c:v>
                </c:pt>
                <c:pt idx="701">
                  <c:v>0.60972700000000002</c:v>
                </c:pt>
                <c:pt idx="702">
                  <c:v>0.60972700000000002</c:v>
                </c:pt>
                <c:pt idx="703">
                  <c:v>0.60972700000000002</c:v>
                </c:pt>
                <c:pt idx="704">
                  <c:v>0.60972700000000002</c:v>
                </c:pt>
                <c:pt idx="705">
                  <c:v>0.60855300000000001</c:v>
                </c:pt>
                <c:pt idx="706">
                  <c:v>0.60855300000000001</c:v>
                </c:pt>
                <c:pt idx="707">
                  <c:v>0.60855300000000001</c:v>
                </c:pt>
                <c:pt idx="708">
                  <c:v>0.60855300000000001</c:v>
                </c:pt>
                <c:pt idx="709">
                  <c:v>0.60855300000000001</c:v>
                </c:pt>
                <c:pt idx="710">
                  <c:v>0.60650300000000001</c:v>
                </c:pt>
                <c:pt idx="711">
                  <c:v>0.60619500000000004</c:v>
                </c:pt>
                <c:pt idx="712">
                  <c:v>0.60619500000000004</c:v>
                </c:pt>
                <c:pt idx="713">
                  <c:v>0.60619500000000004</c:v>
                </c:pt>
                <c:pt idx="714">
                  <c:v>0.60619500000000004</c:v>
                </c:pt>
                <c:pt idx="715">
                  <c:v>0.60619500000000004</c:v>
                </c:pt>
                <c:pt idx="716">
                  <c:v>0.60619500000000004</c:v>
                </c:pt>
                <c:pt idx="717">
                  <c:v>0.60619500000000004</c:v>
                </c:pt>
                <c:pt idx="718">
                  <c:v>0.60214500000000004</c:v>
                </c:pt>
                <c:pt idx="719">
                  <c:v>0.60214500000000004</c:v>
                </c:pt>
                <c:pt idx="720">
                  <c:v>0.60214500000000004</c:v>
                </c:pt>
                <c:pt idx="721">
                  <c:v>0.60214500000000004</c:v>
                </c:pt>
                <c:pt idx="722">
                  <c:v>0.60214500000000004</c:v>
                </c:pt>
                <c:pt idx="723">
                  <c:v>0.60214500000000004</c:v>
                </c:pt>
                <c:pt idx="724">
                  <c:v>0.60214500000000004</c:v>
                </c:pt>
                <c:pt idx="725">
                  <c:v>0.59990200000000005</c:v>
                </c:pt>
                <c:pt idx="726">
                  <c:v>0.59990200000000005</c:v>
                </c:pt>
                <c:pt idx="727">
                  <c:v>0.59990200000000005</c:v>
                </c:pt>
                <c:pt idx="728">
                  <c:v>0.59990200000000005</c:v>
                </c:pt>
                <c:pt idx="729">
                  <c:v>0.59950099999999995</c:v>
                </c:pt>
                <c:pt idx="730">
                  <c:v>0.59950099999999995</c:v>
                </c:pt>
                <c:pt idx="731">
                  <c:v>0.59950099999999995</c:v>
                </c:pt>
                <c:pt idx="732">
                  <c:v>0.59958500000000003</c:v>
                </c:pt>
                <c:pt idx="733">
                  <c:v>0.59958500000000003</c:v>
                </c:pt>
                <c:pt idx="734">
                  <c:v>0.59982000000000002</c:v>
                </c:pt>
                <c:pt idx="735">
                  <c:v>0.60000900000000001</c:v>
                </c:pt>
                <c:pt idx="736">
                  <c:v>0.60000900000000001</c:v>
                </c:pt>
                <c:pt idx="737">
                  <c:v>0.599688</c:v>
                </c:pt>
                <c:pt idx="738">
                  <c:v>0.599688</c:v>
                </c:pt>
                <c:pt idx="739">
                  <c:v>0.599688</c:v>
                </c:pt>
                <c:pt idx="740">
                  <c:v>0.59886700000000004</c:v>
                </c:pt>
                <c:pt idx="741">
                  <c:v>0.59886700000000004</c:v>
                </c:pt>
                <c:pt idx="742">
                  <c:v>0.59826699999999999</c:v>
                </c:pt>
                <c:pt idx="743">
                  <c:v>0.59826699999999999</c:v>
                </c:pt>
                <c:pt idx="744">
                  <c:v>0.59826699999999999</c:v>
                </c:pt>
                <c:pt idx="745">
                  <c:v>0.59826699999999999</c:v>
                </c:pt>
                <c:pt idx="746">
                  <c:v>0.59768100000000002</c:v>
                </c:pt>
                <c:pt idx="747">
                  <c:v>0.59768100000000002</c:v>
                </c:pt>
                <c:pt idx="748">
                  <c:v>0.59777899999999995</c:v>
                </c:pt>
                <c:pt idx="749">
                  <c:v>0.59777899999999995</c:v>
                </c:pt>
                <c:pt idx="750">
                  <c:v>0.59777899999999995</c:v>
                </c:pt>
                <c:pt idx="751">
                  <c:v>0.59777899999999995</c:v>
                </c:pt>
                <c:pt idx="752">
                  <c:v>0.59777899999999995</c:v>
                </c:pt>
                <c:pt idx="753">
                  <c:v>0.59869000000000006</c:v>
                </c:pt>
                <c:pt idx="754">
                  <c:v>0.59869000000000006</c:v>
                </c:pt>
                <c:pt idx="755">
                  <c:v>0.59869000000000006</c:v>
                </c:pt>
                <c:pt idx="756">
                  <c:v>0.59864899999999999</c:v>
                </c:pt>
                <c:pt idx="757">
                  <c:v>0.59864899999999999</c:v>
                </c:pt>
                <c:pt idx="758">
                  <c:v>0.59864899999999999</c:v>
                </c:pt>
                <c:pt idx="759">
                  <c:v>0.59864899999999999</c:v>
                </c:pt>
                <c:pt idx="760">
                  <c:v>0.59864899999999999</c:v>
                </c:pt>
                <c:pt idx="761">
                  <c:v>0.59864899999999999</c:v>
                </c:pt>
                <c:pt idx="762">
                  <c:v>0.59864899999999999</c:v>
                </c:pt>
                <c:pt idx="763">
                  <c:v>0.59864899999999999</c:v>
                </c:pt>
                <c:pt idx="764">
                  <c:v>0.59678600000000004</c:v>
                </c:pt>
                <c:pt idx="765">
                  <c:v>0.59678600000000004</c:v>
                </c:pt>
                <c:pt idx="766">
                  <c:v>0.59676200000000001</c:v>
                </c:pt>
                <c:pt idx="767">
                  <c:v>0.59676200000000001</c:v>
                </c:pt>
                <c:pt idx="768">
                  <c:v>0.59711199999999998</c:v>
                </c:pt>
                <c:pt idx="769">
                  <c:v>0.59711199999999998</c:v>
                </c:pt>
                <c:pt idx="770">
                  <c:v>0.59711199999999998</c:v>
                </c:pt>
                <c:pt idx="771">
                  <c:v>0.59711199999999998</c:v>
                </c:pt>
                <c:pt idx="772">
                  <c:v>0.59875900000000004</c:v>
                </c:pt>
                <c:pt idx="773">
                  <c:v>0.59875900000000004</c:v>
                </c:pt>
                <c:pt idx="774">
                  <c:v>0.59875900000000004</c:v>
                </c:pt>
                <c:pt idx="775">
                  <c:v>0.59875900000000004</c:v>
                </c:pt>
                <c:pt idx="776">
                  <c:v>0.59875900000000004</c:v>
                </c:pt>
                <c:pt idx="777">
                  <c:v>0.60034900000000002</c:v>
                </c:pt>
                <c:pt idx="778">
                  <c:v>0.60034900000000002</c:v>
                </c:pt>
                <c:pt idx="779">
                  <c:v>0.60034900000000002</c:v>
                </c:pt>
                <c:pt idx="780">
                  <c:v>0.60075599999999996</c:v>
                </c:pt>
                <c:pt idx="781">
                  <c:v>0.60075599999999996</c:v>
                </c:pt>
                <c:pt idx="782">
                  <c:v>0.60083900000000001</c:v>
                </c:pt>
                <c:pt idx="783">
                  <c:v>0.60083900000000001</c:v>
                </c:pt>
                <c:pt idx="784">
                  <c:v>0.60083900000000001</c:v>
                </c:pt>
                <c:pt idx="785">
                  <c:v>0.60058400000000001</c:v>
                </c:pt>
                <c:pt idx="786">
                  <c:v>0.60058400000000001</c:v>
                </c:pt>
                <c:pt idx="787">
                  <c:v>0.60058400000000001</c:v>
                </c:pt>
                <c:pt idx="788">
                  <c:v>0.60012299999999996</c:v>
                </c:pt>
                <c:pt idx="789">
                  <c:v>0.60012299999999996</c:v>
                </c:pt>
                <c:pt idx="790">
                  <c:v>0.60012299999999996</c:v>
                </c:pt>
                <c:pt idx="791">
                  <c:v>0.60004599999999997</c:v>
                </c:pt>
                <c:pt idx="792">
                  <c:v>0.60011099999999995</c:v>
                </c:pt>
                <c:pt idx="793">
                  <c:v>0.60011099999999995</c:v>
                </c:pt>
                <c:pt idx="794">
                  <c:v>0.59951900000000002</c:v>
                </c:pt>
                <c:pt idx="795">
                  <c:v>0.59951900000000002</c:v>
                </c:pt>
                <c:pt idx="796">
                  <c:v>0.59951900000000002</c:v>
                </c:pt>
                <c:pt idx="797">
                  <c:v>0.59951900000000002</c:v>
                </c:pt>
                <c:pt idx="798">
                  <c:v>0.59951900000000002</c:v>
                </c:pt>
                <c:pt idx="799">
                  <c:v>0.59951900000000002</c:v>
                </c:pt>
                <c:pt idx="800">
                  <c:v>0.59951900000000002</c:v>
                </c:pt>
                <c:pt idx="801">
                  <c:v>0.59710300000000005</c:v>
                </c:pt>
                <c:pt idx="802">
                  <c:v>0.59710300000000005</c:v>
                </c:pt>
                <c:pt idx="803">
                  <c:v>0.59662099999999996</c:v>
                </c:pt>
                <c:pt idx="804">
                  <c:v>0.59662099999999996</c:v>
                </c:pt>
                <c:pt idx="805">
                  <c:v>0.59637200000000001</c:v>
                </c:pt>
                <c:pt idx="806">
                  <c:v>0.59637200000000001</c:v>
                </c:pt>
                <c:pt idx="807">
                  <c:v>0.59640000000000004</c:v>
                </c:pt>
                <c:pt idx="808">
                  <c:v>0.59640000000000004</c:v>
                </c:pt>
                <c:pt idx="809">
                  <c:v>0.59649399999999997</c:v>
                </c:pt>
                <c:pt idx="810">
                  <c:v>0.59649399999999997</c:v>
                </c:pt>
                <c:pt idx="811">
                  <c:v>0.59649399999999997</c:v>
                </c:pt>
                <c:pt idx="812">
                  <c:v>0.59644200000000003</c:v>
                </c:pt>
                <c:pt idx="813">
                  <c:v>0.59644200000000003</c:v>
                </c:pt>
                <c:pt idx="814">
                  <c:v>0.596669</c:v>
                </c:pt>
                <c:pt idx="815">
                  <c:v>0.596669</c:v>
                </c:pt>
                <c:pt idx="816">
                  <c:v>0.596669</c:v>
                </c:pt>
                <c:pt idx="817">
                  <c:v>0.59735000000000005</c:v>
                </c:pt>
                <c:pt idx="818">
                  <c:v>0.59735000000000005</c:v>
                </c:pt>
                <c:pt idx="819">
                  <c:v>0.59772000000000003</c:v>
                </c:pt>
                <c:pt idx="820">
                  <c:v>0.59772000000000003</c:v>
                </c:pt>
                <c:pt idx="821">
                  <c:v>0.59824500000000003</c:v>
                </c:pt>
                <c:pt idx="822">
                  <c:v>0.59851799999999999</c:v>
                </c:pt>
                <c:pt idx="823">
                  <c:v>0.59851799999999999</c:v>
                </c:pt>
                <c:pt idx="824">
                  <c:v>0.59851799999999999</c:v>
                </c:pt>
                <c:pt idx="825">
                  <c:v>0.59851799999999999</c:v>
                </c:pt>
                <c:pt idx="826">
                  <c:v>0.59918899999999997</c:v>
                </c:pt>
                <c:pt idx="827">
                  <c:v>0.59918899999999997</c:v>
                </c:pt>
                <c:pt idx="828">
                  <c:v>0.59968299999999997</c:v>
                </c:pt>
                <c:pt idx="829">
                  <c:v>0.60001099999999996</c:v>
                </c:pt>
                <c:pt idx="830">
                  <c:v>0.60001099999999996</c:v>
                </c:pt>
                <c:pt idx="831">
                  <c:v>0.60001099999999996</c:v>
                </c:pt>
                <c:pt idx="832">
                  <c:v>0.60123899999999997</c:v>
                </c:pt>
                <c:pt idx="833">
                  <c:v>0.60155400000000003</c:v>
                </c:pt>
                <c:pt idx="834">
                  <c:v>0.60155400000000003</c:v>
                </c:pt>
                <c:pt idx="835">
                  <c:v>0.60155400000000003</c:v>
                </c:pt>
                <c:pt idx="836">
                  <c:v>0.60155400000000003</c:v>
                </c:pt>
                <c:pt idx="837">
                  <c:v>0.60115700000000005</c:v>
                </c:pt>
                <c:pt idx="838">
                  <c:v>0.60115700000000005</c:v>
                </c:pt>
                <c:pt idx="839">
                  <c:v>0.60115700000000005</c:v>
                </c:pt>
                <c:pt idx="840">
                  <c:v>0.60115700000000005</c:v>
                </c:pt>
                <c:pt idx="841">
                  <c:v>0.60115700000000005</c:v>
                </c:pt>
                <c:pt idx="842">
                  <c:v>0.60036500000000004</c:v>
                </c:pt>
                <c:pt idx="843">
                  <c:v>0.60036500000000004</c:v>
                </c:pt>
                <c:pt idx="844">
                  <c:v>0.60036500000000004</c:v>
                </c:pt>
                <c:pt idx="845">
                  <c:v>0.60036500000000004</c:v>
                </c:pt>
                <c:pt idx="846">
                  <c:v>0.60036500000000004</c:v>
                </c:pt>
                <c:pt idx="847">
                  <c:v>0.59923800000000005</c:v>
                </c:pt>
                <c:pt idx="848">
                  <c:v>0.59923800000000005</c:v>
                </c:pt>
                <c:pt idx="849">
                  <c:v>0.59923800000000005</c:v>
                </c:pt>
                <c:pt idx="850">
                  <c:v>0.59903700000000004</c:v>
                </c:pt>
                <c:pt idx="851">
                  <c:v>0.59907200000000005</c:v>
                </c:pt>
                <c:pt idx="852">
                  <c:v>0.59907200000000005</c:v>
                </c:pt>
                <c:pt idx="853">
                  <c:v>0.59955700000000001</c:v>
                </c:pt>
                <c:pt idx="854">
                  <c:v>0.59955700000000001</c:v>
                </c:pt>
                <c:pt idx="855">
                  <c:v>0.600213</c:v>
                </c:pt>
                <c:pt idx="856">
                  <c:v>0.600213</c:v>
                </c:pt>
                <c:pt idx="857">
                  <c:v>0.600213</c:v>
                </c:pt>
                <c:pt idx="858">
                  <c:v>0.600213</c:v>
                </c:pt>
                <c:pt idx="859">
                  <c:v>0.600213</c:v>
                </c:pt>
                <c:pt idx="860">
                  <c:v>0.600213</c:v>
                </c:pt>
                <c:pt idx="861">
                  <c:v>0.600213</c:v>
                </c:pt>
                <c:pt idx="862">
                  <c:v>0.60210300000000005</c:v>
                </c:pt>
                <c:pt idx="863">
                  <c:v>0.60210300000000005</c:v>
                </c:pt>
                <c:pt idx="864">
                  <c:v>0.60210300000000005</c:v>
                </c:pt>
                <c:pt idx="865">
                  <c:v>0.60210300000000005</c:v>
                </c:pt>
                <c:pt idx="866">
                  <c:v>0.60210300000000005</c:v>
                </c:pt>
                <c:pt idx="867">
                  <c:v>0.60210300000000005</c:v>
                </c:pt>
                <c:pt idx="868">
                  <c:v>0.60210300000000005</c:v>
                </c:pt>
                <c:pt idx="869">
                  <c:v>0.60210300000000005</c:v>
                </c:pt>
                <c:pt idx="870">
                  <c:v>0.60210300000000005</c:v>
                </c:pt>
                <c:pt idx="871">
                  <c:v>0.60383900000000001</c:v>
                </c:pt>
                <c:pt idx="872">
                  <c:v>0.60383900000000001</c:v>
                </c:pt>
                <c:pt idx="873">
                  <c:v>0.60376700000000005</c:v>
                </c:pt>
                <c:pt idx="874">
                  <c:v>0.60376700000000005</c:v>
                </c:pt>
                <c:pt idx="875">
                  <c:v>0.60376700000000005</c:v>
                </c:pt>
                <c:pt idx="876">
                  <c:v>0.60328300000000001</c:v>
                </c:pt>
                <c:pt idx="877">
                  <c:v>0.60328300000000001</c:v>
                </c:pt>
                <c:pt idx="878">
                  <c:v>0.60328300000000001</c:v>
                </c:pt>
                <c:pt idx="879">
                  <c:v>0.60280500000000004</c:v>
                </c:pt>
                <c:pt idx="880">
                  <c:v>0.60280500000000004</c:v>
                </c:pt>
                <c:pt idx="881">
                  <c:v>0.60280500000000004</c:v>
                </c:pt>
                <c:pt idx="882">
                  <c:v>0.60280500000000004</c:v>
                </c:pt>
                <c:pt idx="883">
                  <c:v>0.60280500000000004</c:v>
                </c:pt>
                <c:pt idx="884">
                  <c:v>0.60280500000000004</c:v>
                </c:pt>
                <c:pt idx="885">
                  <c:v>0.60280500000000004</c:v>
                </c:pt>
                <c:pt idx="886">
                  <c:v>0.60280500000000004</c:v>
                </c:pt>
                <c:pt idx="887">
                  <c:v>0.60213799999999995</c:v>
                </c:pt>
                <c:pt idx="888">
                  <c:v>0.60213799999999995</c:v>
                </c:pt>
                <c:pt idx="889">
                  <c:v>0.60213799999999995</c:v>
                </c:pt>
                <c:pt idx="890">
                  <c:v>0.60213799999999995</c:v>
                </c:pt>
                <c:pt idx="891">
                  <c:v>0.60227900000000001</c:v>
                </c:pt>
                <c:pt idx="892">
                  <c:v>0.60227900000000001</c:v>
                </c:pt>
                <c:pt idx="893">
                  <c:v>0.60227900000000001</c:v>
                </c:pt>
                <c:pt idx="894">
                  <c:v>0.60227900000000001</c:v>
                </c:pt>
                <c:pt idx="895">
                  <c:v>0.60240199999999999</c:v>
                </c:pt>
                <c:pt idx="896">
                  <c:v>0.60240199999999999</c:v>
                </c:pt>
                <c:pt idx="897">
                  <c:v>0.60240199999999999</c:v>
                </c:pt>
                <c:pt idx="898">
                  <c:v>0.60240199999999999</c:v>
                </c:pt>
                <c:pt idx="899">
                  <c:v>0.60240199999999999</c:v>
                </c:pt>
                <c:pt idx="900">
                  <c:v>0.60240199999999999</c:v>
                </c:pt>
                <c:pt idx="901">
                  <c:v>0.60240199999999999</c:v>
                </c:pt>
                <c:pt idx="902">
                  <c:v>0.60240199999999999</c:v>
                </c:pt>
                <c:pt idx="903">
                  <c:v>0.60228800000000005</c:v>
                </c:pt>
                <c:pt idx="904">
                  <c:v>0.60228800000000005</c:v>
                </c:pt>
                <c:pt idx="905">
                  <c:v>0.60207599999999994</c:v>
                </c:pt>
                <c:pt idx="906">
                  <c:v>0.60207599999999994</c:v>
                </c:pt>
                <c:pt idx="907">
                  <c:v>0.60207599999999994</c:v>
                </c:pt>
                <c:pt idx="908">
                  <c:v>0.60207599999999994</c:v>
                </c:pt>
                <c:pt idx="909">
                  <c:v>0.60217500000000002</c:v>
                </c:pt>
                <c:pt idx="910">
                  <c:v>0.60217500000000002</c:v>
                </c:pt>
                <c:pt idx="911">
                  <c:v>0.60217500000000002</c:v>
                </c:pt>
                <c:pt idx="912">
                  <c:v>0.60217500000000002</c:v>
                </c:pt>
                <c:pt idx="913">
                  <c:v>0.60217500000000002</c:v>
                </c:pt>
                <c:pt idx="914">
                  <c:v>0.60217500000000002</c:v>
                </c:pt>
                <c:pt idx="915">
                  <c:v>0.60217500000000002</c:v>
                </c:pt>
                <c:pt idx="916">
                  <c:v>0.60275199999999995</c:v>
                </c:pt>
                <c:pt idx="917">
                  <c:v>0.60275199999999995</c:v>
                </c:pt>
                <c:pt idx="918">
                  <c:v>0.60275199999999995</c:v>
                </c:pt>
                <c:pt idx="919">
                  <c:v>0.60252899999999998</c:v>
                </c:pt>
                <c:pt idx="920">
                  <c:v>0.60252899999999998</c:v>
                </c:pt>
                <c:pt idx="921">
                  <c:v>0.60252899999999998</c:v>
                </c:pt>
                <c:pt idx="922">
                  <c:v>0.60252899999999998</c:v>
                </c:pt>
                <c:pt idx="923">
                  <c:v>0.60252899999999998</c:v>
                </c:pt>
                <c:pt idx="924">
                  <c:v>0.60252899999999998</c:v>
                </c:pt>
                <c:pt idx="925">
                  <c:v>0.60150499999999996</c:v>
                </c:pt>
                <c:pt idx="926">
                  <c:v>0.60150499999999996</c:v>
                </c:pt>
                <c:pt idx="927">
                  <c:v>0.60150499999999996</c:v>
                </c:pt>
                <c:pt idx="928">
                  <c:v>0.60150499999999996</c:v>
                </c:pt>
                <c:pt idx="929">
                  <c:v>0.60131699999999999</c:v>
                </c:pt>
                <c:pt idx="930">
                  <c:v>0.60131699999999999</c:v>
                </c:pt>
                <c:pt idx="931">
                  <c:v>0.60098499999999999</c:v>
                </c:pt>
                <c:pt idx="932">
                  <c:v>0.60098499999999999</c:v>
                </c:pt>
                <c:pt idx="933">
                  <c:v>0.59937499999999999</c:v>
                </c:pt>
                <c:pt idx="934">
                  <c:v>0.59855199999999997</c:v>
                </c:pt>
                <c:pt idx="935">
                  <c:v>0.59855199999999997</c:v>
                </c:pt>
                <c:pt idx="936">
                  <c:v>0.59844799999999998</c:v>
                </c:pt>
                <c:pt idx="937">
                  <c:v>0.59844799999999998</c:v>
                </c:pt>
                <c:pt idx="938">
                  <c:v>0.59844799999999998</c:v>
                </c:pt>
                <c:pt idx="939">
                  <c:v>0.59844799999999998</c:v>
                </c:pt>
                <c:pt idx="940">
                  <c:v>0.59844799999999998</c:v>
                </c:pt>
                <c:pt idx="941">
                  <c:v>0.59844799999999998</c:v>
                </c:pt>
                <c:pt idx="942">
                  <c:v>0.59885900000000003</c:v>
                </c:pt>
                <c:pt idx="943">
                  <c:v>0.59836800000000001</c:v>
                </c:pt>
                <c:pt idx="944">
                  <c:v>0.59836800000000001</c:v>
                </c:pt>
                <c:pt idx="945">
                  <c:v>0.59836800000000001</c:v>
                </c:pt>
                <c:pt idx="946">
                  <c:v>0.59729299999999996</c:v>
                </c:pt>
                <c:pt idx="947">
                  <c:v>0.59729299999999996</c:v>
                </c:pt>
                <c:pt idx="948">
                  <c:v>0.596638</c:v>
                </c:pt>
                <c:pt idx="949">
                  <c:v>0.596638</c:v>
                </c:pt>
                <c:pt idx="950">
                  <c:v>0.59638400000000003</c:v>
                </c:pt>
                <c:pt idx="951">
                  <c:v>0.59638400000000003</c:v>
                </c:pt>
                <c:pt idx="952">
                  <c:v>0.59637499999999999</c:v>
                </c:pt>
                <c:pt idx="953">
                  <c:v>0.59637499999999999</c:v>
                </c:pt>
                <c:pt idx="954">
                  <c:v>0.59637499999999999</c:v>
                </c:pt>
                <c:pt idx="955">
                  <c:v>0.59636500000000003</c:v>
                </c:pt>
                <c:pt idx="956">
                  <c:v>0.59630000000000005</c:v>
                </c:pt>
                <c:pt idx="957">
                  <c:v>0.59630000000000005</c:v>
                </c:pt>
                <c:pt idx="958">
                  <c:v>0.59630000000000005</c:v>
                </c:pt>
                <c:pt idx="959">
                  <c:v>0.59630000000000005</c:v>
                </c:pt>
                <c:pt idx="960">
                  <c:v>0.59488600000000003</c:v>
                </c:pt>
                <c:pt idx="961">
                  <c:v>0.59488600000000003</c:v>
                </c:pt>
                <c:pt idx="962">
                  <c:v>0.59488600000000003</c:v>
                </c:pt>
                <c:pt idx="963">
                  <c:v>0.59367300000000001</c:v>
                </c:pt>
                <c:pt idx="964">
                  <c:v>0.59367300000000001</c:v>
                </c:pt>
                <c:pt idx="965">
                  <c:v>0.59367300000000001</c:v>
                </c:pt>
                <c:pt idx="966">
                  <c:v>0.59296499999999996</c:v>
                </c:pt>
                <c:pt idx="967">
                  <c:v>0.59296499999999996</c:v>
                </c:pt>
                <c:pt idx="968">
                  <c:v>0.59296499999999996</c:v>
                </c:pt>
                <c:pt idx="969">
                  <c:v>0.59296499999999996</c:v>
                </c:pt>
                <c:pt idx="970">
                  <c:v>0.59296499999999996</c:v>
                </c:pt>
                <c:pt idx="971">
                  <c:v>0.59296499999999996</c:v>
                </c:pt>
                <c:pt idx="972">
                  <c:v>0.59296499999999996</c:v>
                </c:pt>
                <c:pt idx="973">
                  <c:v>0.59296499999999996</c:v>
                </c:pt>
                <c:pt idx="974">
                  <c:v>0.59154099999999998</c:v>
                </c:pt>
                <c:pt idx="975">
                  <c:v>0.59154099999999998</c:v>
                </c:pt>
                <c:pt idx="976">
                  <c:v>0.59154099999999998</c:v>
                </c:pt>
                <c:pt idx="977">
                  <c:v>0.59242799999999995</c:v>
                </c:pt>
                <c:pt idx="978">
                  <c:v>0.59242799999999995</c:v>
                </c:pt>
                <c:pt idx="979">
                  <c:v>0.59242799999999995</c:v>
                </c:pt>
                <c:pt idx="980">
                  <c:v>0.59242799999999995</c:v>
                </c:pt>
                <c:pt idx="981">
                  <c:v>0.59242799999999995</c:v>
                </c:pt>
                <c:pt idx="982">
                  <c:v>0.59242799999999995</c:v>
                </c:pt>
                <c:pt idx="983">
                  <c:v>0.59365699999999999</c:v>
                </c:pt>
                <c:pt idx="984">
                  <c:v>0.59365699999999999</c:v>
                </c:pt>
                <c:pt idx="985">
                  <c:v>0.59365699999999999</c:v>
                </c:pt>
                <c:pt idx="986">
                  <c:v>0.59365699999999999</c:v>
                </c:pt>
                <c:pt idx="987">
                  <c:v>0.59529399999999999</c:v>
                </c:pt>
                <c:pt idx="988">
                  <c:v>0.59529399999999999</c:v>
                </c:pt>
                <c:pt idx="989">
                  <c:v>0.59572099999999995</c:v>
                </c:pt>
                <c:pt idx="990">
                  <c:v>0.59584800000000004</c:v>
                </c:pt>
                <c:pt idx="991">
                  <c:v>0.59550800000000004</c:v>
                </c:pt>
                <c:pt idx="992">
                  <c:v>0.59550800000000004</c:v>
                </c:pt>
                <c:pt idx="993">
                  <c:v>0.59550800000000004</c:v>
                </c:pt>
                <c:pt idx="994">
                  <c:v>0.59550800000000004</c:v>
                </c:pt>
                <c:pt idx="995">
                  <c:v>0.59430099999999997</c:v>
                </c:pt>
                <c:pt idx="996">
                  <c:v>0.59430099999999997</c:v>
                </c:pt>
                <c:pt idx="997">
                  <c:v>0.59336699999999998</c:v>
                </c:pt>
                <c:pt idx="998">
                  <c:v>0.59320300000000004</c:v>
                </c:pt>
                <c:pt idx="999">
                  <c:v>0.59321500000000005</c:v>
                </c:pt>
                <c:pt idx="1000">
                  <c:v>0.59321500000000005</c:v>
                </c:pt>
                <c:pt idx="1001">
                  <c:v>0.59321500000000005</c:v>
                </c:pt>
                <c:pt idx="1002">
                  <c:v>0.59321500000000005</c:v>
                </c:pt>
                <c:pt idx="1003">
                  <c:v>0.59321500000000005</c:v>
                </c:pt>
                <c:pt idx="1004">
                  <c:v>0.59416599999999997</c:v>
                </c:pt>
                <c:pt idx="1005">
                  <c:v>0.59416599999999997</c:v>
                </c:pt>
                <c:pt idx="1006">
                  <c:v>0.59428000000000003</c:v>
                </c:pt>
                <c:pt idx="1007">
                  <c:v>0.59428000000000003</c:v>
                </c:pt>
                <c:pt idx="1008">
                  <c:v>0.59428000000000003</c:v>
                </c:pt>
                <c:pt idx="1009">
                  <c:v>0.59413400000000005</c:v>
                </c:pt>
                <c:pt idx="1010">
                  <c:v>0.59413400000000005</c:v>
                </c:pt>
                <c:pt idx="1011">
                  <c:v>0.59413400000000005</c:v>
                </c:pt>
                <c:pt idx="1012">
                  <c:v>0.59413400000000005</c:v>
                </c:pt>
                <c:pt idx="1013">
                  <c:v>0.59413400000000005</c:v>
                </c:pt>
                <c:pt idx="1014">
                  <c:v>0.59372999999999998</c:v>
                </c:pt>
                <c:pt idx="1015">
                  <c:v>0.59372999999999998</c:v>
                </c:pt>
                <c:pt idx="1016">
                  <c:v>0.59403799999999995</c:v>
                </c:pt>
                <c:pt idx="1017">
                  <c:v>0.59403799999999995</c:v>
                </c:pt>
                <c:pt idx="1018">
                  <c:v>0.59403799999999995</c:v>
                </c:pt>
                <c:pt idx="1019">
                  <c:v>0.59403799999999995</c:v>
                </c:pt>
                <c:pt idx="1020">
                  <c:v>0.59403799999999995</c:v>
                </c:pt>
                <c:pt idx="1021">
                  <c:v>0.59403799999999995</c:v>
                </c:pt>
                <c:pt idx="1022">
                  <c:v>0.59403799999999995</c:v>
                </c:pt>
                <c:pt idx="1023">
                  <c:v>0.59403799999999995</c:v>
                </c:pt>
                <c:pt idx="1024">
                  <c:v>0.59403799999999995</c:v>
                </c:pt>
                <c:pt idx="1025">
                  <c:v>0.59403799999999995</c:v>
                </c:pt>
                <c:pt idx="1026">
                  <c:v>0.59767599999999999</c:v>
                </c:pt>
                <c:pt idx="1027">
                  <c:v>0.59874499999999997</c:v>
                </c:pt>
                <c:pt idx="1028">
                  <c:v>0.59924999999999995</c:v>
                </c:pt>
                <c:pt idx="1029">
                  <c:v>0.59924999999999995</c:v>
                </c:pt>
                <c:pt idx="1030">
                  <c:v>0.60074799999999995</c:v>
                </c:pt>
                <c:pt idx="1031">
                  <c:v>0.60074799999999995</c:v>
                </c:pt>
                <c:pt idx="1032">
                  <c:v>0.60074799999999995</c:v>
                </c:pt>
                <c:pt idx="1033">
                  <c:v>0.60215300000000005</c:v>
                </c:pt>
                <c:pt idx="1034">
                  <c:v>0.60215300000000005</c:v>
                </c:pt>
                <c:pt idx="1035">
                  <c:v>0.60258800000000001</c:v>
                </c:pt>
                <c:pt idx="1036">
                  <c:v>0.60258800000000001</c:v>
                </c:pt>
                <c:pt idx="1037">
                  <c:v>0.60258800000000001</c:v>
                </c:pt>
                <c:pt idx="1038">
                  <c:v>0.60258800000000001</c:v>
                </c:pt>
                <c:pt idx="1039">
                  <c:v>0.60258800000000001</c:v>
                </c:pt>
                <c:pt idx="1040">
                  <c:v>0.60319599999999995</c:v>
                </c:pt>
                <c:pt idx="1041">
                  <c:v>0.60319599999999995</c:v>
                </c:pt>
                <c:pt idx="1042">
                  <c:v>0.603657</c:v>
                </c:pt>
                <c:pt idx="1043">
                  <c:v>0.603657</c:v>
                </c:pt>
                <c:pt idx="1044">
                  <c:v>0.604078</c:v>
                </c:pt>
                <c:pt idx="1045">
                  <c:v>0.604078</c:v>
                </c:pt>
                <c:pt idx="1046">
                  <c:v>0.604078</c:v>
                </c:pt>
                <c:pt idx="1047">
                  <c:v>0.604078</c:v>
                </c:pt>
                <c:pt idx="1048">
                  <c:v>0.604078</c:v>
                </c:pt>
                <c:pt idx="1049">
                  <c:v>0.604078</c:v>
                </c:pt>
                <c:pt idx="1050">
                  <c:v>0.604078</c:v>
                </c:pt>
                <c:pt idx="1051">
                  <c:v>0.604078</c:v>
                </c:pt>
                <c:pt idx="1052">
                  <c:v>0.604078</c:v>
                </c:pt>
                <c:pt idx="1053">
                  <c:v>0.604078</c:v>
                </c:pt>
                <c:pt idx="1054">
                  <c:v>0.60443199999999997</c:v>
                </c:pt>
                <c:pt idx="1055">
                  <c:v>0.60455300000000001</c:v>
                </c:pt>
                <c:pt idx="1056">
                  <c:v>0.60455300000000001</c:v>
                </c:pt>
                <c:pt idx="1057">
                  <c:v>0.60455300000000001</c:v>
                </c:pt>
                <c:pt idx="1058">
                  <c:v>0.60455300000000001</c:v>
                </c:pt>
                <c:pt idx="1059">
                  <c:v>0.60455300000000001</c:v>
                </c:pt>
                <c:pt idx="1060">
                  <c:v>0.60455300000000001</c:v>
                </c:pt>
                <c:pt idx="1061">
                  <c:v>0.60448500000000005</c:v>
                </c:pt>
                <c:pt idx="1062">
                  <c:v>0.60448500000000005</c:v>
                </c:pt>
                <c:pt idx="1063">
                  <c:v>0.60448500000000005</c:v>
                </c:pt>
                <c:pt idx="1064">
                  <c:v>0.60448500000000005</c:v>
                </c:pt>
                <c:pt idx="1065">
                  <c:v>0.60669300000000004</c:v>
                </c:pt>
                <c:pt idx="1066">
                  <c:v>0.606935</c:v>
                </c:pt>
                <c:pt idx="1067">
                  <c:v>0.606935</c:v>
                </c:pt>
                <c:pt idx="1068">
                  <c:v>0.606935</c:v>
                </c:pt>
                <c:pt idx="1069">
                  <c:v>0.606935</c:v>
                </c:pt>
                <c:pt idx="1070">
                  <c:v>0.60741000000000001</c:v>
                </c:pt>
                <c:pt idx="1071">
                  <c:v>0.60741000000000001</c:v>
                </c:pt>
                <c:pt idx="1072">
                  <c:v>0.60741000000000001</c:v>
                </c:pt>
                <c:pt idx="1073">
                  <c:v>0.60741000000000001</c:v>
                </c:pt>
                <c:pt idx="1074">
                  <c:v>0.60741000000000001</c:v>
                </c:pt>
                <c:pt idx="1075">
                  <c:v>0.60741000000000001</c:v>
                </c:pt>
                <c:pt idx="1076">
                  <c:v>0.60741000000000001</c:v>
                </c:pt>
                <c:pt idx="1077">
                  <c:v>0.60741000000000001</c:v>
                </c:pt>
                <c:pt idx="1078">
                  <c:v>0.60741000000000001</c:v>
                </c:pt>
                <c:pt idx="1079">
                  <c:v>0.60741000000000001</c:v>
                </c:pt>
                <c:pt idx="1080">
                  <c:v>0.60764499999999999</c:v>
                </c:pt>
                <c:pt idx="1081">
                  <c:v>0.60764499999999999</c:v>
                </c:pt>
                <c:pt idx="1082">
                  <c:v>0.60750300000000002</c:v>
                </c:pt>
                <c:pt idx="1083">
                  <c:v>0.60750300000000002</c:v>
                </c:pt>
                <c:pt idx="1084">
                  <c:v>0.60750300000000002</c:v>
                </c:pt>
                <c:pt idx="1085">
                  <c:v>0.60696000000000006</c:v>
                </c:pt>
                <c:pt idx="1086">
                  <c:v>0.60696000000000006</c:v>
                </c:pt>
                <c:pt idx="1087">
                  <c:v>0.60696000000000006</c:v>
                </c:pt>
                <c:pt idx="1088">
                  <c:v>0.60696000000000006</c:v>
                </c:pt>
                <c:pt idx="1089">
                  <c:v>0.60696000000000006</c:v>
                </c:pt>
                <c:pt idx="1090">
                  <c:v>0.60696000000000006</c:v>
                </c:pt>
                <c:pt idx="1091">
                  <c:v>0.60673500000000002</c:v>
                </c:pt>
                <c:pt idx="1092">
                  <c:v>0.60673500000000002</c:v>
                </c:pt>
                <c:pt idx="1093">
                  <c:v>0.60673500000000002</c:v>
                </c:pt>
                <c:pt idx="1094">
                  <c:v>0.60648899999999994</c:v>
                </c:pt>
                <c:pt idx="1095">
                  <c:v>0.60648899999999994</c:v>
                </c:pt>
                <c:pt idx="1096">
                  <c:v>0.60648899999999994</c:v>
                </c:pt>
                <c:pt idx="1097">
                  <c:v>0.60668500000000003</c:v>
                </c:pt>
                <c:pt idx="1098">
                  <c:v>0.60668500000000003</c:v>
                </c:pt>
                <c:pt idx="1099">
                  <c:v>0.60668500000000003</c:v>
                </c:pt>
                <c:pt idx="1100">
                  <c:v>0.60668500000000003</c:v>
                </c:pt>
                <c:pt idx="1101">
                  <c:v>0.60668500000000003</c:v>
                </c:pt>
                <c:pt idx="1102">
                  <c:v>0.60668500000000003</c:v>
                </c:pt>
                <c:pt idx="1103">
                  <c:v>0.60668500000000003</c:v>
                </c:pt>
                <c:pt idx="1104">
                  <c:v>0.60668500000000003</c:v>
                </c:pt>
                <c:pt idx="1105">
                  <c:v>0.60750800000000005</c:v>
                </c:pt>
                <c:pt idx="1106">
                  <c:v>0.60750800000000005</c:v>
                </c:pt>
                <c:pt idx="1107">
                  <c:v>0.60720300000000005</c:v>
                </c:pt>
                <c:pt idx="1108">
                  <c:v>0.60720300000000005</c:v>
                </c:pt>
                <c:pt idx="1109">
                  <c:v>0.60720300000000005</c:v>
                </c:pt>
                <c:pt idx="1110">
                  <c:v>0.60720300000000005</c:v>
                </c:pt>
                <c:pt idx="1111">
                  <c:v>0.60720300000000005</c:v>
                </c:pt>
                <c:pt idx="1112">
                  <c:v>0.60634299999999997</c:v>
                </c:pt>
                <c:pt idx="1113">
                  <c:v>0.60634299999999997</c:v>
                </c:pt>
                <c:pt idx="1114">
                  <c:v>0.60616099999999995</c:v>
                </c:pt>
                <c:pt idx="1115">
                  <c:v>0.60616099999999995</c:v>
                </c:pt>
                <c:pt idx="1116">
                  <c:v>0.60616099999999995</c:v>
                </c:pt>
                <c:pt idx="1117">
                  <c:v>0.60620300000000005</c:v>
                </c:pt>
                <c:pt idx="1118">
                  <c:v>0.606209</c:v>
                </c:pt>
                <c:pt idx="1119">
                  <c:v>0.606209</c:v>
                </c:pt>
                <c:pt idx="1120">
                  <c:v>0.60588399999999998</c:v>
                </c:pt>
                <c:pt idx="1121">
                  <c:v>0.60532600000000003</c:v>
                </c:pt>
                <c:pt idx="1122">
                  <c:v>0.60532600000000003</c:v>
                </c:pt>
                <c:pt idx="1123">
                  <c:v>0.60532600000000003</c:v>
                </c:pt>
                <c:pt idx="1124">
                  <c:v>0.60383699999999996</c:v>
                </c:pt>
                <c:pt idx="1125">
                  <c:v>0.60383699999999996</c:v>
                </c:pt>
                <c:pt idx="1126">
                  <c:v>0.60383699999999996</c:v>
                </c:pt>
                <c:pt idx="1127">
                  <c:v>0.60225399999999996</c:v>
                </c:pt>
                <c:pt idx="1128">
                  <c:v>0.60225399999999996</c:v>
                </c:pt>
                <c:pt idx="1129">
                  <c:v>0.60225399999999996</c:v>
                </c:pt>
                <c:pt idx="1130">
                  <c:v>0.60225399999999996</c:v>
                </c:pt>
                <c:pt idx="1131">
                  <c:v>0.60112600000000005</c:v>
                </c:pt>
                <c:pt idx="1132">
                  <c:v>0.60112600000000005</c:v>
                </c:pt>
                <c:pt idx="1133">
                  <c:v>0.60112600000000005</c:v>
                </c:pt>
                <c:pt idx="1134">
                  <c:v>0.60112600000000005</c:v>
                </c:pt>
                <c:pt idx="1135">
                  <c:v>0.60112600000000005</c:v>
                </c:pt>
                <c:pt idx="1136">
                  <c:v>0.60112600000000005</c:v>
                </c:pt>
                <c:pt idx="1137">
                  <c:v>0.60112600000000005</c:v>
                </c:pt>
                <c:pt idx="1138">
                  <c:v>0.60112600000000005</c:v>
                </c:pt>
                <c:pt idx="1139">
                  <c:v>0.60112600000000005</c:v>
                </c:pt>
                <c:pt idx="1140">
                  <c:v>0.60112600000000005</c:v>
                </c:pt>
                <c:pt idx="1141">
                  <c:v>0.60112600000000005</c:v>
                </c:pt>
                <c:pt idx="1142">
                  <c:v>0.60112600000000005</c:v>
                </c:pt>
                <c:pt idx="1143">
                  <c:v>0.60112600000000005</c:v>
                </c:pt>
                <c:pt idx="1144">
                  <c:v>0.60112600000000005</c:v>
                </c:pt>
                <c:pt idx="1145">
                  <c:v>0.598993</c:v>
                </c:pt>
                <c:pt idx="1146">
                  <c:v>0.598993</c:v>
                </c:pt>
                <c:pt idx="1147">
                  <c:v>0.598993</c:v>
                </c:pt>
                <c:pt idx="1148">
                  <c:v>0.598993</c:v>
                </c:pt>
                <c:pt idx="1149">
                  <c:v>0.598993</c:v>
                </c:pt>
                <c:pt idx="1150">
                  <c:v>0.598993</c:v>
                </c:pt>
                <c:pt idx="1151">
                  <c:v>0.597549</c:v>
                </c:pt>
                <c:pt idx="1152">
                  <c:v>0.597549</c:v>
                </c:pt>
                <c:pt idx="1153">
                  <c:v>0.59730399999999995</c:v>
                </c:pt>
                <c:pt idx="1154">
                  <c:v>0.59730399999999995</c:v>
                </c:pt>
                <c:pt idx="1155">
                  <c:v>0.59720799999999996</c:v>
                </c:pt>
                <c:pt idx="1156">
                  <c:v>0.59720799999999996</c:v>
                </c:pt>
                <c:pt idx="1157">
                  <c:v>0.59720799999999996</c:v>
                </c:pt>
                <c:pt idx="1158">
                  <c:v>0.59719900000000004</c:v>
                </c:pt>
                <c:pt idx="1159">
                  <c:v>0.59719900000000004</c:v>
                </c:pt>
                <c:pt idx="1160">
                  <c:v>0.59719900000000004</c:v>
                </c:pt>
                <c:pt idx="1161">
                  <c:v>0.597495</c:v>
                </c:pt>
                <c:pt idx="1162">
                  <c:v>0.597495</c:v>
                </c:pt>
                <c:pt idx="1163">
                  <c:v>0.597495</c:v>
                </c:pt>
                <c:pt idx="1164">
                  <c:v>0.59831100000000004</c:v>
                </c:pt>
                <c:pt idx="1165">
                  <c:v>0.59882899999999994</c:v>
                </c:pt>
                <c:pt idx="1166">
                  <c:v>0.59882899999999994</c:v>
                </c:pt>
                <c:pt idx="1167">
                  <c:v>0.59917299999999996</c:v>
                </c:pt>
                <c:pt idx="1168">
                  <c:v>0.59917299999999996</c:v>
                </c:pt>
                <c:pt idx="1169">
                  <c:v>0.59917299999999996</c:v>
                </c:pt>
                <c:pt idx="1170">
                  <c:v>0.59917299999999996</c:v>
                </c:pt>
                <c:pt idx="1171">
                  <c:v>0.59917299999999996</c:v>
                </c:pt>
                <c:pt idx="1172">
                  <c:v>0.59917299999999996</c:v>
                </c:pt>
                <c:pt idx="1173">
                  <c:v>0.59917299999999996</c:v>
                </c:pt>
                <c:pt idx="1174">
                  <c:v>0.59917299999999996</c:v>
                </c:pt>
                <c:pt idx="1175">
                  <c:v>0.59917299999999996</c:v>
                </c:pt>
                <c:pt idx="1176">
                  <c:v>0.59860400000000002</c:v>
                </c:pt>
                <c:pt idx="1177">
                  <c:v>0.59860400000000002</c:v>
                </c:pt>
                <c:pt idx="1178">
                  <c:v>0.59869600000000001</c:v>
                </c:pt>
                <c:pt idx="1179">
                  <c:v>0.59869600000000001</c:v>
                </c:pt>
                <c:pt idx="1180">
                  <c:v>0.59869600000000001</c:v>
                </c:pt>
                <c:pt idx="1181">
                  <c:v>0.59869600000000001</c:v>
                </c:pt>
                <c:pt idx="1182">
                  <c:v>0.59869600000000001</c:v>
                </c:pt>
                <c:pt idx="1183">
                  <c:v>0.59869600000000001</c:v>
                </c:pt>
                <c:pt idx="1184">
                  <c:v>0.59869600000000001</c:v>
                </c:pt>
                <c:pt idx="1185">
                  <c:v>0.59831900000000005</c:v>
                </c:pt>
                <c:pt idx="1186">
                  <c:v>0.59831900000000005</c:v>
                </c:pt>
                <c:pt idx="1187">
                  <c:v>0.59831900000000005</c:v>
                </c:pt>
                <c:pt idx="1188">
                  <c:v>0.59831900000000005</c:v>
                </c:pt>
                <c:pt idx="1189">
                  <c:v>0.59831900000000005</c:v>
                </c:pt>
                <c:pt idx="1190">
                  <c:v>0.59831900000000005</c:v>
                </c:pt>
                <c:pt idx="1191">
                  <c:v>0.59831900000000005</c:v>
                </c:pt>
                <c:pt idx="1192">
                  <c:v>0.598298</c:v>
                </c:pt>
                <c:pt idx="1193">
                  <c:v>0.598298</c:v>
                </c:pt>
                <c:pt idx="1194">
                  <c:v>0.59832300000000005</c:v>
                </c:pt>
                <c:pt idx="1195">
                  <c:v>0.59832300000000005</c:v>
                </c:pt>
                <c:pt idx="1196">
                  <c:v>0.59832300000000005</c:v>
                </c:pt>
                <c:pt idx="1197">
                  <c:v>0.59832300000000005</c:v>
                </c:pt>
                <c:pt idx="1198">
                  <c:v>0.59715399999999996</c:v>
                </c:pt>
                <c:pt idx="1199">
                  <c:v>0.59715399999999996</c:v>
                </c:pt>
                <c:pt idx="1200">
                  <c:v>0.59613899999999997</c:v>
                </c:pt>
                <c:pt idx="1201">
                  <c:v>0.59613899999999997</c:v>
                </c:pt>
                <c:pt idx="1202">
                  <c:v>0.59512399999999999</c:v>
                </c:pt>
                <c:pt idx="1203">
                  <c:v>0.59512399999999999</c:v>
                </c:pt>
                <c:pt idx="1204">
                  <c:v>0.59512399999999999</c:v>
                </c:pt>
                <c:pt idx="1205">
                  <c:v>0.59430400000000005</c:v>
                </c:pt>
                <c:pt idx="1206">
                  <c:v>0.59430400000000005</c:v>
                </c:pt>
                <c:pt idx="1207">
                  <c:v>0.59430400000000005</c:v>
                </c:pt>
                <c:pt idx="1208">
                  <c:v>0.59402999999999995</c:v>
                </c:pt>
                <c:pt idx="1209">
                  <c:v>0.59402999999999995</c:v>
                </c:pt>
                <c:pt idx="1210">
                  <c:v>0.59400299999999995</c:v>
                </c:pt>
                <c:pt idx="1211">
                  <c:v>0.59400299999999995</c:v>
                </c:pt>
                <c:pt idx="1212">
                  <c:v>0.59400299999999995</c:v>
                </c:pt>
                <c:pt idx="1213">
                  <c:v>0.59400299999999995</c:v>
                </c:pt>
                <c:pt idx="1214">
                  <c:v>0.59400299999999995</c:v>
                </c:pt>
                <c:pt idx="1215">
                  <c:v>0.59400299999999995</c:v>
                </c:pt>
                <c:pt idx="1216">
                  <c:v>0.59400299999999995</c:v>
                </c:pt>
                <c:pt idx="1217">
                  <c:v>0.59430700000000003</c:v>
                </c:pt>
                <c:pt idx="1218">
                  <c:v>0.59430700000000003</c:v>
                </c:pt>
                <c:pt idx="1219">
                  <c:v>0.59435400000000005</c:v>
                </c:pt>
                <c:pt idx="1220">
                  <c:v>0.59435400000000005</c:v>
                </c:pt>
                <c:pt idx="1221">
                  <c:v>0.59436</c:v>
                </c:pt>
                <c:pt idx="1222">
                  <c:v>0.59436</c:v>
                </c:pt>
                <c:pt idx="1223">
                  <c:v>0.59436</c:v>
                </c:pt>
                <c:pt idx="1224">
                  <c:v>0.59386799999999995</c:v>
                </c:pt>
                <c:pt idx="1225">
                  <c:v>0.59386799999999995</c:v>
                </c:pt>
                <c:pt idx="1226">
                  <c:v>0.59340700000000002</c:v>
                </c:pt>
                <c:pt idx="1227">
                  <c:v>0.59340700000000002</c:v>
                </c:pt>
                <c:pt idx="1228">
                  <c:v>0.59340700000000002</c:v>
                </c:pt>
                <c:pt idx="1229">
                  <c:v>0.59340700000000002</c:v>
                </c:pt>
                <c:pt idx="1230">
                  <c:v>0.59340700000000002</c:v>
                </c:pt>
                <c:pt idx="1231">
                  <c:v>0.59278699999999995</c:v>
                </c:pt>
                <c:pt idx="1232">
                  <c:v>0.59278699999999995</c:v>
                </c:pt>
                <c:pt idx="1233">
                  <c:v>0.59278699999999995</c:v>
                </c:pt>
                <c:pt idx="1234">
                  <c:v>0.59278699999999995</c:v>
                </c:pt>
                <c:pt idx="1235">
                  <c:v>0.59218199999999999</c:v>
                </c:pt>
                <c:pt idx="1236">
                  <c:v>0.59218199999999999</c:v>
                </c:pt>
                <c:pt idx="1237">
                  <c:v>0.59218199999999999</c:v>
                </c:pt>
                <c:pt idx="1238">
                  <c:v>0.59212200000000004</c:v>
                </c:pt>
                <c:pt idx="1239">
                  <c:v>0.59212200000000004</c:v>
                </c:pt>
                <c:pt idx="1240">
                  <c:v>0.59212200000000004</c:v>
                </c:pt>
                <c:pt idx="1241">
                  <c:v>0.59212200000000004</c:v>
                </c:pt>
                <c:pt idx="1242">
                  <c:v>0.59212200000000004</c:v>
                </c:pt>
                <c:pt idx="1243">
                  <c:v>0.59227399999999997</c:v>
                </c:pt>
                <c:pt idx="1244">
                  <c:v>0.59227399999999997</c:v>
                </c:pt>
                <c:pt idx="1245">
                  <c:v>0.59227399999999997</c:v>
                </c:pt>
                <c:pt idx="1246">
                  <c:v>0.59227399999999997</c:v>
                </c:pt>
                <c:pt idx="1247">
                  <c:v>0.59227399999999997</c:v>
                </c:pt>
                <c:pt idx="1248">
                  <c:v>0.591951</c:v>
                </c:pt>
                <c:pt idx="1249">
                  <c:v>0.59163200000000005</c:v>
                </c:pt>
                <c:pt idx="1250">
                  <c:v>0.59163200000000005</c:v>
                </c:pt>
                <c:pt idx="1251">
                  <c:v>0.59125399999999995</c:v>
                </c:pt>
                <c:pt idx="1252">
                  <c:v>0.59125399999999995</c:v>
                </c:pt>
                <c:pt idx="1253">
                  <c:v>0.59109299999999998</c:v>
                </c:pt>
                <c:pt idx="1254">
                  <c:v>0.59109299999999998</c:v>
                </c:pt>
                <c:pt idx="1255">
                  <c:v>0.59129900000000002</c:v>
                </c:pt>
                <c:pt idx="1256">
                  <c:v>0.59129900000000002</c:v>
                </c:pt>
                <c:pt idx="1257">
                  <c:v>0.59129900000000002</c:v>
                </c:pt>
                <c:pt idx="1258">
                  <c:v>0.59129900000000002</c:v>
                </c:pt>
                <c:pt idx="1259">
                  <c:v>0.59246699999999997</c:v>
                </c:pt>
                <c:pt idx="1260">
                  <c:v>0.59246699999999997</c:v>
                </c:pt>
                <c:pt idx="1261">
                  <c:v>0.59246699999999997</c:v>
                </c:pt>
                <c:pt idx="1262">
                  <c:v>0.59246699999999997</c:v>
                </c:pt>
                <c:pt idx="1263">
                  <c:v>0.59246699999999997</c:v>
                </c:pt>
                <c:pt idx="1264">
                  <c:v>0.59246699999999997</c:v>
                </c:pt>
                <c:pt idx="1265">
                  <c:v>0.59371799999999997</c:v>
                </c:pt>
                <c:pt idx="1266">
                  <c:v>0.59397900000000003</c:v>
                </c:pt>
                <c:pt idx="1267">
                  <c:v>0.59397900000000003</c:v>
                </c:pt>
                <c:pt idx="1268">
                  <c:v>0.59397900000000003</c:v>
                </c:pt>
                <c:pt idx="1269">
                  <c:v>0.59397900000000003</c:v>
                </c:pt>
                <c:pt idx="1270">
                  <c:v>0.59397900000000003</c:v>
                </c:pt>
                <c:pt idx="1271">
                  <c:v>0.59355400000000003</c:v>
                </c:pt>
                <c:pt idx="1272">
                  <c:v>0.59355400000000003</c:v>
                </c:pt>
                <c:pt idx="1273">
                  <c:v>0.59355400000000003</c:v>
                </c:pt>
                <c:pt idx="1274">
                  <c:v>0.59355400000000003</c:v>
                </c:pt>
                <c:pt idx="1275">
                  <c:v>0.59278399999999998</c:v>
                </c:pt>
                <c:pt idx="1276">
                  <c:v>0.59278399999999998</c:v>
                </c:pt>
                <c:pt idx="1277">
                  <c:v>0.59260400000000002</c:v>
                </c:pt>
                <c:pt idx="1278">
                  <c:v>0.59260400000000002</c:v>
                </c:pt>
                <c:pt idx="1279">
                  <c:v>0.59260400000000002</c:v>
                </c:pt>
                <c:pt idx="1280">
                  <c:v>0.59260400000000002</c:v>
                </c:pt>
                <c:pt idx="1281">
                  <c:v>0.59245099999999995</c:v>
                </c:pt>
                <c:pt idx="1282">
                  <c:v>0.59245099999999995</c:v>
                </c:pt>
                <c:pt idx="1283">
                  <c:v>0.59245099999999995</c:v>
                </c:pt>
                <c:pt idx="1284">
                  <c:v>0.59219699999999997</c:v>
                </c:pt>
                <c:pt idx="1285">
                  <c:v>0.59217900000000001</c:v>
                </c:pt>
                <c:pt idx="1286">
                  <c:v>0.59217900000000001</c:v>
                </c:pt>
                <c:pt idx="1287">
                  <c:v>0.59218099999999996</c:v>
                </c:pt>
                <c:pt idx="1288">
                  <c:v>0.59218099999999996</c:v>
                </c:pt>
                <c:pt idx="1289">
                  <c:v>0.59218099999999996</c:v>
                </c:pt>
                <c:pt idx="1290">
                  <c:v>0.59175800000000001</c:v>
                </c:pt>
                <c:pt idx="1291">
                  <c:v>0.59175800000000001</c:v>
                </c:pt>
                <c:pt idx="1292">
                  <c:v>0.591831</c:v>
                </c:pt>
                <c:pt idx="1293">
                  <c:v>0.591831</c:v>
                </c:pt>
                <c:pt idx="1294">
                  <c:v>0.591831</c:v>
                </c:pt>
                <c:pt idx="1295">
                  <c:v>0.591831</c:v>
                </c:pt>
                <c:pt idx="1296">
                  <c:v>0.59270900000000004</c:v>
                </c:pt>
                <c:pt idx="1297">
                  <c:v>0.59270900000000004</c:v>
                </c:pt>
                <c:pt idx="1298">
                  <c:v>0.59289800000000004</c:v>
                </c:pt>
                <c:pt idx="1299">
                  <c:v>0.59289800000000004</c:v>
                </c:pt>
                <c:pt idx="1300">
                  <c:v>0.59289800000000004</c:v>
                </c:pt>
                <c:pt idx="1301">
                  <c:v>0.59287900000000004</c:v>
                </c:pt>
                <c:pt idx="1302">
                  <c:v>0.59299500000000005</c:v>
                </c:pt>
                <c:pt idx="1303">
                  <c:v>0.59299500000000005</c:v>
                </c:pt>
                <c:pt idx="1304">
                  <c:v>0.59299500000000005</c:v>
                </c:pt>
                <c:pt idx="1305">
                  <c:v>0.59287699999999999</c:v>
                </c:pt>
                <c:pt idx="1306">
                  <c:v>0.59287699999999999</c:v>
                </c:pt>
                <c:pt idx="1307">
                  <c:v>0.59287699999999999</c:v>
                </c:pt>
                <c:pt idx="1308">
                  <c:v>0.59287699999999999</c:v>
                </c:pt>
                <c:pt idx="1309">
                  <c:v>0.59296599999999999</c:v>
                </c:pt>
                <c:pt idx="1310">
                  <c:v>0.59296599999999999</c:v>
                </c:pt>
                <c:pt idx="1311">
                  <c:v>0.59296599999999999</c:v>
                </c:pt>
                <c:pt idx="1312">
                  <c:v>0.59296599999999999</c:v>
                </c:pt>
                <c:pt idx="1313">
                  <c:v>0.59276700000000004</c:v>
                </c:pt>
                <c:pt idx="1314">
                  <c:v>0.59276700000000004</c:v>
                </c:pt>
                <c:pt idx="1315">
                  <c:v>0.59276700000000004</c:v>
                </c:pt>
                <c:pt idx="1316">
                  <c:v>0.59276700000000004</c:v>
                </c:pt>
                <c:pt idx="1317">
                  <c:v>0.59276700000000004</c:v>
                </c:pt>
                <c:pt idx="1318">
                  <c:v>0.59276700000000004</c:v>
                </c:pt>
                <c:pt idx="1319">
                  <c:v>0.59276700000000004</c:v>
                </c:pt>
                <c:pt idx="1320">
                  <c:v>0.59250800000000003</c:v>
                </c:pt>
                <c:pt idx="1321">
                  <c:v>0.59250800000000003</c:v>
                </c:pt>
                <c:pt idx="1322">
                  <c:v>0.59251500000000001</c:v>
                </c:pt>
                <c:pt idx="1323">
                  <c:v>0.59251500000000001</c:v>
                </c:pt>
                <c:pt idx="1324">
                  <c:v>0.59251500000000001</c:v>
                </c:pt>
                <c:pt idx="1325">
                  <c:v>0.59251500000000001</c:v>
                </c:pt>
                <c:pt idx="1326">
                  <c:v>0.59251500000000001</c:v>
                </c:pt>
                <c:pt idx="1327">
                  <c:v>0.59201300000000001</c:v>
                </c:pt>
                <c:pt idx="1328">
                  <c:v>0.59201300000000001</c:v>
                </c:pt>
                <c:pt idx="1329">
                  <c:v>0.59201300000000001</c:v>
                </c:pt>
                <c:pt idx="1330">
                  <c:v>0.59201300000000001</c:v>
                </c:pt>
                <c:pt idx="1331">
                  <c:v>0.59201300000000001</c:v>
                </c:pt>
                <c:pt idx="1332">
                  <c:v>0.59201300000000001</c:v>
                </c:pt>
                <c:pt idx="1333">
                  <c:v>0.59165000000000001</c:v>
                </c:pt>
                <c:pt idx="1334">
                  <c:v>0.59165000000000001</c:v>
                </c:pt>
                <c:pt idx="1335">
                  <c:v>0.59165000000000001</c:v>
                </c:pt>
                <c:pt idx="1336">
                  <c:v>0.59180500000000003</c:v>
                </c:pt>
                <c:pt idx="1337">
                  <c:v>0.59180500000000003</c:v>
                </c:pt>
                <c:pt idx="1338">
                  <c:v>0.59180500000000003</c:v>
                </c:pt>
                <c:pt idx="1339">
                  <c:v>0.59248199999999995</c:v>
                </c:pt>
                <c:pt idx="1340">
                  <c:v>0.59230099999999997</c:v>
                </c:pt>
                <c:pt idx="1341">
                  <c:v>0.59119699999999997</c:v>
                </c:pt>
                <c:pt idx="1342">
                  <c:v>0.59054099999999998</c:v>
                </c:pt>
                <c:pt idx="1343">
                  <c:v>0.58917200000000003</c:v>
                </c:pt>
                <c:pt idx="1344">
                  <c:v>0.58917200000000003</c:v>
                </c:pt>
                <c:pt idx="1345">
                  <c:v>0.58917200000000003</c:v>
                </c:pt>
                <c:pt idx="1346">
                  <c:v>0.58917200000000003</c:v>
                </c:pt>
                <c:pt idx="1347">
                  <c:v>0.58917200000000003</c:v>
                </c:pt>
                <c:pt idx="1348">
                  <c:v>0.58628499999999995</c:v>
                </c:pt>
                <c:pt idx="1349">
                  <c:v>0.58628499999999995</c:v>
                </c:pt>
                <c:pt idx="1350">
                  <c:v>0.58628499999999995</c:v>
                </c:pt>
                <c:pt idx="1351">
                  <c:v>0.58628499999999995</c:v>
                </c:pt>
                <c:pt idx="1352">
                  <c:v>0.586032</c:v>
                </c:pt>
                <c:pt idx="1353">
                  <c:v>0.586032</c:v>
                </c:pt>
                <c:pt idx="1354">
                  <c:v>0.586032</c:v>
                </c:pt>
                <c:pt idx="1355">
                  <c:v>0.58608400000000005</c:v>
                </c:pt>
                <c:pt idx="1356">
                  <c:v>0.58608400000000005</c:v>
                </c:pt>
                <c:pt idx="1357">
                  <c:v>0.58608400000000005</c:v>
                </c:pt>
                <c:pt idx="1358">
                  <c:v>0.58608400000000005</c:v>
                </c:pt>
                <c:pt idx="1359">
                  <c:v>0.58570900000000004</c:v>
                </c:pt>
                <c:pt idx="1360">
                  <c:v>0.58570900000000004</c:v>
                </c:pt>
                <c:pt idx="1361">
                  <c:v>0.58570900000000004</c:v>
                </c:pt>
                <c:pt idx="1362">
                  <c:v>0.58570900000000004</c:v>
                </c:pt>
                <c:pt idx="1363">
                  <c:v>0.58570900000000004</c:v>
                </c:pt>
                <c:pt idx="1364">
                  <c:v>0.58570900000000004</c:v>
                </c:pt>
                <c:pt idx="1365">
                  <c:v>0.58570900000000004</c:v>
                </c:pt>
                <c:pt idx="1366">
                  <c:v>0.58397200000000005</c:v>
                </c:pt>
                <c:pt idx="1367">
                  <c:v>0.58353600000000005</c:v>
                </c:pt>
                <c:pt idx="1368">
                  <c:v>0.58347000000000004</c:v>
                </c:pt>
                <c:pt idx="1369">
                  <c:v>0.58347000000000004</c:v>
                </c:pt>
                <c:pt idx="1370">
                  <c:v>0.58347000000000004</c:v>
                </c:pt>
                <c:pt idx="1371">
                  <c:v>0.58347000000000004</c:v>
                </c:pt>
                <c:pt idx="1372">
                  <c:v>0.58347000000000004</c:v>
                </c:pt>
                <c:pt idx="1373">
                  <c:v>0.58347000000000004</c:v>
                </c:pt>
                <c:pt idx="1374">
                  <c:v>0.58347000000000004</c:v>
                </c:pt>
                <c:pt idx="1375">
                  <c:v>0.58435099999999995</c:v>
                </c:pt>
                <c:pt idx="1376">
                  <c:v>0.58435099999999995</c:v>
                </c:pt>
                <c:pt idx="1377">
                  <c:v>0.58435099999999995</c:v>
                </c:pt>
                <c:pt idx="1378">
                  <c:v>0.58450599999999997</c:v>
                </c:pt>
                <c:pt idx="1379">
                  <c:v>0.58450599999999997</c:v>
                </c:pt>
                <c:pt idx="1380">
                  <c:v>0.58450599999999997</c:v>
                </c:pt>
                <c:pt idx="1381">
                  <c:v>0.58511400000000002</c:v>
                </c:pt>
                <c:pt idx="1382">
                  <c:v>0.58511400000000002</c:v>
                </c:pt>
                <c:pt idx="1383">
                  <c:v>0.58511400000000002</c:v>
                </c:pt>
                <c:pt idx="1384">
                  <c:v>0.58511400000000002</c:v>
                </c:pt>
                <c:pt idx="1385">
                  <c:v>0.58637700000000004</c:v>
                </c:pt>
                <c:pt idx="1386">
                  <c:v>0.58637700000000004</c:v>
                </c:pt>
                <c:pt idx="1387">
                  <c:v>0.58681499999999998</c:v>
                </c:pt>
                <c:pt idx="1388">
                  <c:v>0.58681499999999998</c:v>
                </c:pt>
                <c:pt idx="1389">
                  <c:v>0.58681499999999998</c:v>
                </c:pt>
                <c:pt idx="1390">
                  <c:v>0.58681499999999998</c:v>
                </c:pt>
                <c:pt idx="1391">
                  <c:v>0.58728400000000003</c:v>
                </c:pt>
                <c:pt idx="1392">
                  <c:v>0.58728400000000003</c:v>
                </c:pt>
                <c:pt idx="1393">
                  <c:v>0.58762700000000001</c:v>
                </c:pt>
                <c:pt idx="1394">
                  <c:v>0.58762700000000001</c:v>
                </c:pt>
                <c:pt idx="1395">
                  <c:v>0.58762700000000001</c:v>
                </c:pt>
                <c:pt idx="1396">
                  <c:v>0.58771899999999999</c:v>
                </c:pt>
                <c:pt idx="1397">
                  <c:v>0.58771899999999999</c:v>
                </c:pt>
                <c:pt idx="1398">
                  <c:v>0.58771899999999999</c:v>
                </c:pt>
                <c:pt idx="1399">
                  <c:v>0.58757400000000004</c:v>
                </c:pt>
                <c:pt idx="1400">
                  <c:v>0.58757400000000004</c:v>
                </c:pt>
                <c:pt idx="1401">
                  <c:v>0.58757400000000004</c:v>
                </c:pt>
                <c:pt idx="1402">
                  <c:v>0.58796700000000002</c:v>
                </c:pt>
                <c:pt idx="1403">
                  <c:v>0.58796700000000002</c:v>
                </c:pt>
                <c:pt idx="1404">
                  <c:v>0.58796700000000002</c:v>
                </c:pt>
                <c:pt idx="1405">
                  <c:v>0.58796700000000002</c:v>
                </c:pt>
                <c:pt idx="1406">
                  <c:v>0.58903899999999998</c:v>
                </c:pt>
                <c:pt idx="1407">
                  <c:v>0.58903899999999998</c:v>
                </c:pt>
                <c:pt idx="1408">
                  <c:v>0.58903899999999998</c:v>
                </c:pt>
                <c:pt idx="1409">
                  <c:v>0.59087900000000004</c:v>
                </c:pt>
                <c:pt idx="1410">
                  <c:v>0.59087900000000004</c:v>
                </c:pt>
                <c:pt idx="1411">
                  <c:v>0.59174199999999999</c:v>
                </c:pt>
                <c:pt idx="1412">
                  <c:v>0.59174199999999999</c:v>
                </c:pt>
                <c:pt idx="1413">
                  <c:v>0.59199999999999997</c:v>
                </c:pt>
                <c:pt idx="1414">
                  <c:v>0.59199999999999997</c:v>
                </c:pt>
                <c:pt idx="1415" formatCode="0.00_);[Red]\(0.00\)">
                  <c:v>0.59</c:v>
                </c:pt>
                <c:pt idx="1416" formatCode="0.00_);[Red]\(0.00\)">
                  <c:v>0.59</c:v>
                </c:pt>
                <c:pt idx="1417" formatCode="0.00_);[Red]\(0.00\)">
                  <c:v>0.59</c:v>
                </c:pt>
                <c:pt idx="1418" formatCode="0.00_);[Red]\(0.00\)">
                  <c:v>0.59</c:v>
                </c:pt>
                <c:pt idx="1419" formatCode="0.00_);[Red]\(0.00\)">
                  <c:v>0.59</c:v>
                </c:pt>
                <c:pt idx="1420" formatCode="0.00_);[Red]\(0.00\)">
                  <c:v>0.59</c:v>
                </c:pt>
                <c:pt idx="1421" formatCode="0.00_);[Red]\(0.00\)">
                  <c:v>0.59</c:v>
                </c:pt>
                <c:pt idx="1422" formatCode="0.00_);[Red]\(0.00\)">
                  <c:v>0.59</c:v>
                </c:pt>
                <c:pt idx="1423" formatCode="0.00_);[Red]\(0.00\)">
                  <c:v>0.59</c:v>
                </c:pt>
                <c:pt idx="1424" formatCode="0.00_);[Red]\(0.00\)">
                  <c:v>0.59</c:v>
                </c:pt>
                <c:pt idx="1425" formatCode="0.00_);[Red]\(0.00\)">
                  <c:v>0.59</c:v>
                </c:pt>
                <c:pt idx="1426" formatCode="0.00_);[Red]\(0.00\)">
                  <c:v>0.59</c:v>
                </c:pt>
                <c:pt idx="1427" formatCode="0.00_);[Red]\(0.00\)">
                  <c:v>0.59</c:v>
                </c:pt>
                <c:pt idx="1428" formatCode="0.00_);[Red]\(0.00\)">
                  <c:v>0.59</c:v>
                </c:pt>
                <c:pt idx="1429" formatCode="0.00_);[Red]\(0.00\)">
                  <c:v>0.59</c:v>
                </c:pt>
                <c:pt idx="1430" formatCode="0.00_);[Red]\(0.00\)">
                  <c:v>0.59</c:v>
                </c:pt>
                <c:pt idx="1431" formatCode="0.00_);[Red]\(0.00\)">
                  <c:v>0.59</c:v>
                </c:pt>
                <c:pt idx="1432" formatCode="0.00_);[Red]\(0.00\)">
                  <c:v>0.59</c:v>
                </c:pt>
                <c:pt idx="1433" formatCode="0.00_);[Red]\(0.00\)">
                  <c:v>0.59</c:v>
                </c:pt>
                <c:pt idx="1434" formatCode="0.00_);[Red]\(0.00\)">
                  <c:v>0.59</c:v>
                </c:pt>
                <c:pt idx="1435" formatCode="0.00_);[Red]\(0.00\)">
                  <c:v>0.59</c:v>
                </c:pt>
                <c:pt idx="1436" formatCode="0.00_);[Red]\(0.00\)">
                  <c:v>0.59</c:v>
                </c:pt>
                <c:pt idx="1437" formatCode="0.00_);[Red]\(0.00\)">
                  <c:v>0.59</c:v>
                </c:pt>
                <c:pt idx="1438" formatCode="0.00_);[Red]\(0.00\)">
                  <c:v>0.59</c:v>
                </c:pt>
                <c:pt idx="1439" formatCode="0.00_);[Red]\(0.00\)">
                  <c:v>0.59</c:v>
                </c:pt>
                <c:pt idx="1440" formatCode="0.00_);[Red]\(0.00\)">
                  <c:v>0.59</c:v>
                </c:pt>
                <c:pt idx="1441" formatCode="0.00_);[Red]\(0.00\)">
                  <c:v>0.59</c:v>
                </c:pt>
                <c:pt idx="1442" formatCode="0.00_);[Red]\(0.00\)">
                  <c:v>0.59</c:v>
                </c:pt>
                <c:pt idx="1443" formatCode="0.00_);[Red]\(0.00\)">
                  <c:v>0.59</c:v>
                </c:pt>
                <c:pt idx="1444" formatCode="0.00_);[Red]\(0.00\)">
                  <c:v>0.59</c:v>
                </c:pt>
                <c:pt idx="1445" formatCode="0.00_);[Red]\(0.00\)">
                  <c:v>0.59</c:v>
                </c:pt>
                <c:pt idx="1446" formatCode="0.00_);[Red]\(0.00\)">
                  <c:v>0.59</c:v>
                </c:pt>
                <c:pt idx="1447" formatCode="0.00_);[Red]\(0.00\)">
                  <c:v>0.59</c:v>
                </c:pt>
                <c:pt idx="1448" formatCode="0.00_);[Red]\(0.00\)">
                  <c:v>0.59</c:v>
                </c:pt>
                <c:pt idx="1449" formatCode="0.00_);[Red]\(0.00\)">
                  <c:v>0.59</c:v>
                </c:pt>
                <c:pt idx="1450" formatCode="0.00_);[Red]\(0.00\)">
                  <c:v>0.59</c:v>
                </c:pt>
                <c:pt idx="1451" formatCode="0.00_);[Red]\(0.00\)">
                  <c:v>0.59</c:v>
                </c:pt>
                <c:pt idx="1452" formatCode="0.00_);[Red]\(0.00\)">
                  <c:v>0.59</c:v>
                </c:pt>
                <c:pt idx="1453" formatCode="0.00_);[Red]\(0.00\)">
                  <c:v>0.59</c:v>
                </c:pt>
                <c:pt idx="1454" formatCode="0.00_);[Red]\(0.00\)">
                  <c:v>0.59</c:v>
                </c:pt>
                <c:pt idx="1455" formatCode="0.00_);[Red]\(0.00\)">
                  <c:v>0.59</c:v>
                </c:pt>
                <c:pt idx="1456" formatCode="0.00_);[Red]\(0.00\)">
                  <c:v>0.59</c:v>
                </c:pt>
                <c:pt idx="1457" formatCode="0.00_);[Red]\(0.00\)">
                  <c:v>0.59</c:v>
                </c:pt>
                <c:pt idx="1458" formatCode="0.00_);[Red]\(0.00\)">
                  <c:v>0.59</c:v>
                </c:pt>
                <c:pt idx="1459" formatCode="0.00_);[Red]\(0.00\)">
                  <c:v>0.59</c:v>
                </c:pt>
                <c:pt idx="1460" formatCode="0.00_);[Red]\(0.00\)">
                  <c:v>0.59</c:v>
                </c:pt>
                <c:pt idx="1461" formatCode="0.00_);[Red]\(0.00\)">
                  <c:v>0.59</c:v>
                </c:pt>
                <c:pt idx="1462" formatCode="0.00_);[Red]\(0.00\)">
                  <c:v>0.59</c:v>
                </c:pt>
                <c:pt idx="1463" formatCode="0.00_);[Red]\(0.00\)">
                  <c:v>0.59</c:v>
                </c:pt>
                <c:pt idx="1464" formatCode="0.00_);[Red]\(0.00\)">
                  <c:v>0.59</c:v>
                </c:pt>
                <c:pt idx="1465" formatCode="0.00_);[Red]\(0.00\)">
                  <c:v>0.59</c:v>
                </c:pt>
                <c:pt idx="1466" formatCode="0.00_);[Red]\(0.00\)">
                  <c:v>0.59</c:v>
                </c:pt>
                <c:pt idx="1467" formatCode="0.00_);[Red]\(0.00\)">
                  <c:v>0.59</c:v>
                </c:pt>
                <c:pt idx="1468" formatCode="0.00_);[Red]\(0.00\)">
                  <c:v>0.59</c:v>
                </c:pt>
                <c:pt idx="1469" formatCode="0.00_);[Red]\(0.00\)">
                  <c:v>0.59</c:v>
                </c:pt>
                <c:pt idx="1470" formatCode="0.00_);[Red]\(0.00\)">
                  <c:v>0.59</c:v>
                </c:pt>
                <c:pt idx="1471" formatCode="0.00_);[Red]\(0.00\)">
                  <c:v>0.59</c:v>
                </c:pt>
                <c:pt idx="1472" formatCode="0.00_);[Red]\(0.00\)">
                  <c:v>0.59</c:v>
                </c:pt>
                <c:pt idx="1473" formatCode="0.00_);[Red]\(0.00\)">
                  <c:v>0.59</c:v>
                </c:pt>
                <c:pt idx="1474" formatCode="0.00_);[Red]\(0.00\)">
                  <c:v>0.59</c:v>
                </c:pt>
                <c:pt idx="1475" formatCode="0.00_);[Red]\(0.00\)">
                  <c:v>0.59</c:v>
                </c:pt>
                <c:pt idx="1476" formatCode="0.00_);[Red]\(0.00\)">
                  <c:v>0.59</c:v>
                </c:pt>
                <c:pt idx="1477" formatCode="0.00_);[Red]\(0.00\)">
                  <c:v>0.59</c:v>
                </c:pt>
                <c:pt idx="1478" formatCode="0.00_);[Red]\(0.00\)">
                  <c:v>0.59</c:v>
                </c:pt>
                <c:pt idx="1479" formatCode="0.00_);[Red]\(0.00\)">
                  <c:v>0.59</c:v>
                </c:pt>
                <c:pt idx="1480" formatCode="0.00_);[Red]\(0.00\)">
                  <c:v>0.59</c:v>
                </c:pt>
                <c:pt idx="1481" formatCode="0.00_);[Red]\(0.00\)">
                  <c:v>0.59</c:v>
                </c:pt>
                <c:pt idx="1482" formatCode="0.00_);[Red]\(0.00\)">
                  <c:v>0.59</c:v>
                </c:pt>
                <c:pt idx="1483" formatCode="0.00_);[Red]\(0.00\)">
                  <c:v>0.59</c:v>
                </c:pt>
                <c:pt idx="1484" formatCode="0.00_);[Red]\(0.00\)">
                  <c:v>0.59</c:v>
                </c:pt>
                <c:pt idx="1485" formatCode="0.00_);[Red]\(0.00\)">
                  <c:v>0.59</c:v>
                </c:pt>
                <c:pt idx="1486" formatCode="0.00_);[Red]\(0.00\)">
                  <c:v>0.59</c:v>
                </c:pt>
                <c:pt idx="1487" formatCode="0.00_);[Red]\(0.00\)">
                  <c:v>0.59</c:v>
                </c:pt>
                <c:pt idx="1488" formatCode="0.00_);[Red]\(0.00\)">
                  <c:v>0.59</c:v>
                </c:pt>
                <c:pt idx="1489" formatCode="0.00_);[Red]\(0.00\)">
                  <c:v>0.59</c:v>
                </c:pt>
                <c:pt idx="1490" formatCode="0.00_);[Red]\(0.00\)">
                  <c:v>0.59</c:v>
                </c:pt>
                <c:pt idx="1491" formatCode="0.00_);[Red]\(0.00\)">
                  <c:v>0.59</c:v>
                </c:pt>
                <c:pt idx="1492" formatCode="0.00_);[Red]\(0.00\)">
                  <c:v>0.59</c:v>
                </c:pt>
                <c:pt idx="1493" formatCode="0.00_);[Red]\(0.00\)">
                  <c:v>0.59</c:v>
                </c:pt>
                <c:pt idx="1494" formatCode="0.00_);[Red]\(0.00\)">
                  <c:v>0.59</c:v>
                </c:pt>
                <c:pt idx="1495" formatCode="0.00_);[Red]\(0.00\)">
                  <c:v>0.59</c:v>
                </c:pt>
                <c:pt idx="1496" formatCode="0.00_);[Red]\(0.00\)">
                  <c:v>0.59</c:v>
                </c:pt>
                <c:pt idx="1497" formatCode="0.00_);[Red]\(0.00\)">
                  <c:v>0.59</c:v>
                </c:pt>
                <c:pt idx="1498" formatCode="0.00_);[Red]\(0.00\)">
                  <c:v>0.59</c:v>
                </c:pt>
                <c:pt idx="1499" formatCode="0.00_);[Red]\(0.00\)">
                  <c:v>0.59</c:v>
                </c:pt>
                <c:pt idx="1500" formatCode="0.00_);[Red]\(0.00\)">
                  <c:v>0.59</c:v>
                </c:pt>
                <c:pt idx="1501" formatCode="0.00_);[Red]\(0.00\)">
                  <c:v>0.59</c:v>
                </c:pt>
                <c:pt idx="1502" formatCode="0.00_);[Red]\(0.00\)">
                  <c:v>0.59</c:v>
                </c:pt>
                <c:pt idx="1503" formatCode="0.00_);[Red]\(0.00\)">
                  <c:v>0.59</c:v>
                </c:pt>
                <c:pt idx="1504" formatCode="0.00_);[Red]\(0.00\)">
                  <c:v>0.59</c:v>
                </c:pt>
                <c:pt idx="1505" formatCode="0.00_);[Red]\(0.00\)">
                  <c:v>0.59</c:v>
                </c:pt>
                <c:pt idx="1506" formatCode="0.00_);[Red]\(0.00\)">
                  <c:v>0.59</c:v>
                </c:pt>
                <c:pt idx="1507" formatCode="0.00_);[Red]\(0.00\)">
                  <c:v>0.59</c:v>
                </c:pt>
                <c:pt idx="1508" formatCode="0.00_);[Red]\(0.00\)">
                  <c:v>0.59</c:v>
                </c:pt>
                <c:pt idx="1509" formatCode="0.00_);[Red]\(0.00\)">
                  <c:v>0.59</c:v>
                </c:pt>
                <c:pt idx="1510" formatCode="0.00_);[Red]\(0.00\)">
                  <c:v>0.59</c:v>
                </c:pt>
                <c:pt idx="1511" formatCode="0.00_);[Red]\(0.00\)">
                  <c:v>0.59</c:v>
                </c:pt>
                <c:pt idx="1512" formatCode="0.00_);[Red]\(0.00\)">
                  <c:v>0.59</c:v>
                </c:pt>
                <c:pt idx="1513" formatCode="0.00_);[Red]\(0.00\)">
                  <c:v>0.59</c:v>
                </c:pt>
                <c:pt idx="1514" formatCode="0.00_);[Red]\(0.00\)">
                  <c:v>0.59</c:v>
                </c:pt>
                <c:pt idx="1515" formatCode="0.00_);[Red]\(0.00\)">
                  <c:v>0.59</c:v>
                </c:pt>
                <c:pt idx="1516" formatCode="0.00_);[Red]\(0.00\)">
                  <c:v>0.59</c:v>
                </c:pt>
                <c:pt idx="1517" formatCode="0.00_);[Red]\(0.00\)">
                  <c:v>0.59</c:v>
                </c:pt>
                <c:pt idx="1518" formatCode="0.00_);[Red]\(0.00\)">
                  <c:v>0.59</c:v>
                </c:pt>
                <c:pt idx="1519" formatCode="0.00_);[Red]\(0.00\)">
                  <c:v>0.59</c:v>
                </c:pt>
                <c:pt idx="1520" formatCode="0.00_);[Red]\(0.00\)">
                  <c:v>0.59</c:v>
                </c:pt>
                <c:pt idx="1521" formatCode="0.00_);[Red]\(0.00\)">
                  <c:v>0.59</c:v>
                </c:pt>
                <c:pt idx="1522" formatCode="0.00_);[Red]\(0.00\)">
                  <c:v>0.59</c:v>
                </c:pt>
                <c:pt idx="1523" formatCode="0.00_);[Red]\(0.00\)">
                  <c:v>0.59</c:v>
                </c:pt>
                <c:pt idx="1524" formatCode="0.00_);[Red]\(0.00\)">
                  <c:v>0.59</c:v>
                </c:pt>
                <c:pt idx="1525" formatCode="0.00_);[Red]\(0.00\)">
                  <c:v>0.59</c:v>
                </c:pt>
                <c:pt idx="1526" formatCode="0.00_);[Red]\(0.00\)">
                  <c:v>0.59</c:v>
                </c:pt>
                <c:pt idx="1527" formatCode="0.00_);[Red]\(0.00\)">
                  <c:v>0.59</c:v>
                </c:pt>
                <c:pt idx="1528" formatCode="0.00_);[Red]\(0.00\)">
                  <c:v>0.59</c:v>
                </c:pt>
                <c:pt idx="1529" formatCode="0.00_);[Red]\(0.00\)">
                  <c:v>0.59</c:v>
                </c:pt>
                <c:pt idx="1530" formatCode="0.00_);[Red]\(0.00\)">
                  <c:v>0.59</c:v>
                </c:pt>
                <c:pt idx="1531" formatCode="0.00_);[Red]\(0.00\)">
                  <c:v>0.59</c:v>
                </c:pt>
                <c:pt idx="1532" formatCode="0.00_);[Red]\(0.00\)">
                  <c:v>0.59</c:v>
                </c:pt>
                <c:pt idx="1533" formatCode="0.00_);[Red]\(0.00\)">
                  <c:v>0.59</c:v>
                </c:pt>
                <c:pt idx="1534" formatCode="0.00_);[Red]\(0.00\)">
                  <c:v>0.59</c:v>
                </c:pt>
                <c:pt idx="1535" formatCode="0.00_);[Red]\(0.00\)">
                  <c:v>0.59</c:v>
                </c:pt>
                <c:pt idx="1536" formatCode="0.00_);[Red]\(0.00\)">
                  <c:v>0.59</c:v>
                </c:pt>
                <c:pt idx="1537" formatCode="0.00_);[Red]\(0.00\)">
                  <c:v>0.59</c:v>
                </c:pt>
                <c:pt idx="1538" formatCode="0.00_);[Red]\(0.00\)">
                  <c:v>0.59</c:v>
                </c:pt>
                <c:pt idx="1539" formatCode="0.00_);[Red]\(0.00\)">
                  <c:v>0.59</c:v>
                </c:pt>
                <c:pt idx="1540" formatCode="0.00_);[Red]\(0.00\)">
                  <c:v>0.59</c:v>
                </c:pt>
                <c:pt idx="1541" formatCode="0.00_);[Red]\(0.00\)">
                  <c:v>0.59</c:v>
                </c:pt>
                <c:pt idx="1542" formatCode="0.00_);[Red]\(0.00\)">
                  <c:v>0.59</c:v>
                </c:pt>
                <c:pt idx="1543" formatCode="0.00_);[Red]\(0.00\)">
                  <c:v>0.59</c:v>
                </c:pt>
                <c:pt idx="1544" formatCode="0.00_);[Red]\(0.00\)">
                  <c:v>0.59</c:v>
                </c:pt>
                <c:pt idx="1545" formatCode="0.00_);[Red]\(0.00\)">
                  <c:v>0.59</c:v>
                </c:pt>
                <c:pt idx="1546" formatCode="0.00_);[Red]\(0.00\)">
                  <c:v>0.59</c:v>
                </c:pt>
                <c:pt idx="1547" formatCode="0.00_);[Red]\(0.00\)">
                  <c:v>0.59</c:v>
                </c:pt>
                <c:pt idx="1548" formatCode="0.00_);[Red]\(0.00\)">
                  <c:v>0.59</c:v>
                </c:pt>
                <c:pt idx="1549" formatCode="0.00_);[Red]\(0.00\)">
                  <c:v>0.59</c:v>
                </c:pt>
                <c:pt idx="1550" formatCode="0.00_);[Red]\(0.00\)">
                  <c:v>0.59</c:v>
                </c:pt>
                <c:pt idx="1551" formatCode="0.00_);[Red]\(0.00\)">
                  <c:v>0.59</c:v>
                </c:pt>
                <c:pt idx="1552" formatCode="0.00_);[Red]\(0.00\)">
                  <c:v>0.59</c:v>
                </c:pt>
                <c:pt idx="1553" formatCode="0.00_);[Red]\(0.00\)">
                  <c:v>0.59</c:v>
                </c:pt>
                <c:pt idx="1554" formatCode="0.00_);[Red]\(0.00\)">
                  <c:v>0.59</c:v>
                </c:pt>
                <c:pt idx="1555" formatCode="0.00_);[Red]\(0.00\)">
                  <c:v>0.59</c:v>
                </c:pt>
                <c:pt idx="1556" formatCode="0.00_);[Red]\(0.00\)">
                  <c:v>0.59</c:v>
                </c:pt>
                <c:pt idx="1557" formatCode="0.00_);[Red]\(0.00\)">
                  <c:v>0.59</c:v>
                </c:pt>
                <c:pt idx="1558" formatCode="0.00_);[Red]\(0.00\)">
                  <c:v>0.59</c:v>
                </c:pt>
                <c:pt idx="1559" formatCode="0.00_);[Red]\(0.00\)">
                  <c:v>0.59</c:v>
                </c:pt>
                <c:pt idx="1560" formatCode="0.00_);[Red]\(0.00\)">
                  <c:v>0.59</c:v>
                </c:pt>
                <c:pt idx="1561" formatCode="0.00_);[Red]\(0.00\)">
                  <c:v>0.59</c:v>
                </c:pt>
                <c:pt idx="1562" formatCode="0.00_);[Red]\(0.00\)">
                  <c:v>0.59</c:v>
                </c:pt>
                <c:pt idx="1563" formatCode="0.00_);[Red]\(0.00\)">
                  <c:v>0.59</c:v>
                </c:pt>
                <c:pt idx="1564" formatCode="0.00_);[Red]\(0.00\)">
                  <c:v>0.59</c:v>
                </c:pt>
                <c:pt idx="1565" formatCode="0.00_);[Red]\(0.00\)">
                  <c:v>0.59</c:v>
                </c:pt>
                <c:pt idx="1566" formatCode="0.00_);[Red]\(0.00\)">
                  <c:v>0.59</c:v>
                </c:pt>
                <c:pt idx="1567" formatCode="0.00_);[Red]\(0.00\)">
                  <c:v>0.59</c:v>
                </c:pt>
                <c:pt idx="1568" formatCode="0.00_);[Red]\(0.00\)">
                  <c:v>0.59</c:v>
                </c:pt>
                <c:pt idx="1569" formatCode="0.00_);[Red]\(0.00\)">
                  <c:v>0.59</c:v>
                </c:pt>
                <c:pt idx="1570" formatCode="0.00_);[Red]\(0.00\)">
                  <c:v>0.59</c:v>
                </c:pt>
                <c:pt idx="1571" formatCode="0.00_);[Red]\(0.00\)">
                  <c:v>0.59</c:v>
                </c:pt>
                <c:pt idx="1572" formatCode="0.00_);[Red]\(0.00\)">
                  <c:v>0.59</c:v>
                </c:pt>
                <c:pt idx="1573" formatCode="0.00_);[Red]\(0.00\)">
                  <c:v>0.59</c:v>
                </c:pt>
                <c:pt idx="1574" formatCode="0.00_);[Red]\(0.00\)">
                  <c:v>0.59</c:v>
                </c:pt>
                <c:pt idx="1575" formatCode="0.00_);[Red]\(0.00\)">
                  <c:v>0.59</c:v>
                </c:pt>
                <c:pt idx="1576" formatCode="0.00_);[Red]\(0.00\)">
                  <c:v>0.59</c:v>
                </c:pt>
                <c:pt idx="1577" formatCode="0.00_);[Red]\(0.00\)">
                  <c:v>0.59</c:v>
                </c:pt>
                <c:pt idx="1578" formatCode="0.00_);[Red]\(0.00\)">
                  <c:v>0.59</c:v>
                </c:pt>
                <c:pt idx="1579" formatCode="0.00_);[Red]\(0.00\)">
                  <c:v>0.59</c:v>
                </c:pt>
                <c:pt idx="1580" formatCode="0.00_);[Red]\(0.00\)">
                  <c:v>0.59</c:v>
                </c:pt>
                <c:pt idx="1581" formatCode="0.00_);[Red]\(0.00\)">
                  <c:v>0.59</c:v>
                </c:pt>
                <c:pt idx="1582" formatCode="0.00_);[Red]\(0.00\)">
                  <c:v>0.59</c:v>
                </c:pt>
                <c:pt idx="1583" formatCode="0.00_);[Red]\(0.00\)">
                  <c:v>0.59</c:v>
                </c:pt>
                <c:pt idx="1584" formatCode="0.00_);[Red]\(0.00\)">
                  <c:v>0.59</c:v>
                </c:pt>
                <c:pt idx="1585" formatCode="0.00_);[Red]\(0.00\)">
                  <c:v>0.59</c:v>
                </c:pt>
                <c:pt idx="1586" formatCode="0.00_);[Red]\(0.00\)">
                  <c:v>0.59</c:v>
                </c:pt>
                <c:pt idx="1587" formatCode="0.00_);[Red]\(0.00\)">
                  <c:v>0.59</c:v>
                </c:pt>
                <c:pt idx="1588" formatCode="0.00_);[Red]\(0.00\)">
                  <c:v>0.59</c:v>
                </c:pt>
                <c:pt idx="1589" formatCode="0.00_);[Red]\(0.00\)">
                  <c:v>0.59</c:v>
                </c:pt>
                <c:pt idx="1590" formatCode="0.00_);[Red]\(0.00\)">
                  <c:v>0.59</c:v>
                </c:pt>
                <c:pt idx="1591" formatCode="0.00_);[Red]\(0.00\)">
                  <c:v>0.59</c:v>
                </c:pt>
                <c:pt idx="1592" formatCode="0.00_);[Red]\(0.00\)">
                  <c:v>0.59</c:v>
                </c:pt>
                <c:pt idx="1593" formatCode="0.00_);[Red]\(0.00\)">
                  <c:v>0.59</c:v>
                </c:pt>
                <c:pt idx="1594" formatCode="0.00_);[Red]\(0.00\)">
                  <c:v>0.59</c:v>
                </c:pt>
                <c:pt idx="1595" formatCode="0.00_);[Red]\(0.00\)">
                  <c:v>0.59</c:v>
                </c:pt>
                <c:pt idx="1596" formatCode="0.00_);[Red]\(0.00\)">
                  <c:v>0.59</c:v>
                </c:pt>
                <c:pt idx="1597" formatCode="0.00_);[Red]\(0.00\)">
                  <c:v>0.59</c:v>
                </c:pt>
                <c:pt idx="1598" formatCode="0.00_);[Red]\(0.00\)">
                  <c:v>0.59</c:v>
                </c:pt>
                <c:pt idx="1599" formatCode="0.00_);[Red]\(0.00\)">
                  <c:v>0.59</c:v>
                </c:pt>
                <c:pt idx="1600" formatCode="0.00_);[Red]\(0.00\)">
                  <c:v>0.59</c:v>
                </c:pt>
                <c:pt idx="1601" formatCode="0.00_);[Red]\(0.00\)">
                  <c:v>0.59</c:v>
                </c:pt>
                <c:pt idx="1602" formatCode="0.00_);[Red]\(0.00\)">
                  <c:v>0.59</c:v>
                </c:pt>
                <c:pt idx="1603" formatCode="0.00_);[Red]\(0.00\)">
                  <c:v>0.59</c:v>
                </c:pt>
                <c:pt idx="1604" formatCode="0.00_);[Red]\(0.00\)">
                  <c:v>0.59</c:v>
                </c:pt>
                <c:pt idx="1605" formatCode="0.00_);[Red]\(0.00\)">
                  <c:v>0.59</c:v>
                </c:pt>
                <c:pt idx="1606" formatCode="0.00_);[Red]\(0.00\)">
                  <c:v>0.59</c:v>
                </c:pt>
                <c:pt idx="1607" formatCode="0.00_);[Red]\(0.00\)">
                  <c:v>0.59</c:v>
                </c:pt>
                <c:pt idx="1608" formatCode="0.00_);[Red]\(0.00\)">
                  <c:v>0.59</c:v>
                </c:pt>
                <c:pt idx="1609" formatCode="0.00_);[Red]\(0.00\)">
                  <c:v>0.59</c:v>
                </c:pt>
                <c:pt idx="1610" formatCode="0.00_);[Red]\(0.00\)">
                  <c:v>0.59</c:v>
                </c:pt>
                <c:pt idx="1611" formatCode="0.00_);[Red]\(0.00\)">
                  <c:v>0.59</c:v>
                </c:pt>
                <c:pt idx="1612" formatCode="0.00_);[Red]\(0.00\)">
                  <c:v>0.59</c:v>
                </c:pt>
                <c:pt idx="1613" formatCode="0.00_);[Red]\(0.00\)">
                  <c:v>0.59</c:v>
                </c:pt>
                <c:pt idx="1614" formatCode="0.00_);[Red]\(0.00\)">
                  <c:v>0.59</c:v>
                </c:pt>
                <c:pt idx="1615" formatCode="0.00_);[Red]\(0.00\)">
                  <c:v>0.59</c:v>
                </c:pt>
                <c:pt idx="1616" formatCode="0.00_);[Red]\(0.00\)">
                  <c:v>0.59</c:v>
                </c:pt>
                <c:pt idx="1617" formatCode="0.00_);[Red]\(0.00\)">
                  <c:v>0.59</c:v>
                </c:pt>
                <c:pt idx="1618" formatCode="0.00_);[Red]\(0.00\)">
                  <c:v>0.59</c:v>
                </c:pt>
                <c:pt idx="1619" formatCode="0.00_);[Red]\(0.00\)">
                  <c:v>0.59</c:v>
                </c:pt>
                <c:pt idx="1620" formatCode="0.00_);[Red]\(0.00\)">
                  <c:v>0.59</c:v>
                </c:pt>
                <c:pt idx="1621" formatCode="0.00_);[Red]\(0.00\)">
                  <c:v>0.59</c:v>
                </c:pt>
                <c:pt idx="1622" formatCode="0.00_);[Red]\(0.00\)">
                  <c:v>0.59</c:v>
                </c:pt>
                <c:pt idx="1623" formatCode="0.00_);[Red]\(0.00\)">
                  <c:v>0.59</c:v>
                </c:pt>
                <c:pt idx="1624" formatCode="0.00_);[Red]\(0.00\)">
                  <c:v>0.59</c:v>
                </c:pt>
                <c:pt idx="1625" formatCode="0.00_);[Red]\(0.00\)">
                  <c:v>0.59</c:v>
                </c:pt>
                <c:pt idx="1626" formatCode="0.00_);[Red]\(0.00\)">
                  <c:v>0.59</c:v>
                </c:pt>
                <c:pt idx="1627" formatCode="0.00_);[Red]\(0.00\)">
                  <c:v>0.59</c:v>
                </c:pt>
                <c:pt idx="1628" formatCode="0.00_);[Red]\(0.00\)">
                  <c:v>0.59</c:v>
                </c:pt>
                <c:pt idx="1629" formatCode="0.00_);[Red]\(0.00\)">
                  <c:v>0.59</c:v>
                </c:pt>
                <c:pt idx="1630" formatCode="0.00_);[Red]\(0.00\)">
                  <c:v>0.59</c:v>
                </c:pt>
                <c:pt idx="1631" formatCode="0.00_);[Red]\(0.00\)">
                  <c:v>0.59</c:v>
                </c:pt>
                <c:pt idx="1632" formatCode="0.00_);[Red]\(0.00\)">
                  <c:v>0.59</c:v>
                </c:pt>
                <c:pt idx="1633" formatCode="0.00_);[Red]\(0.00\)">
                  <c:v>0.59</c:v>
                </c:pt>
                <c:pt idx="1634" formatCode="0.00_);[Red]\(0.00\)">
                  <c:v>0.59</c:v>
                </c:pt>
                <c:pt idx="1635" formatCode="0.00_);[Red]\(0.00\)">
                  <c:v>0.59</c:v>
                </c:pt>
                <c:pt idx="1636" formatCode="0.00_);[Red]\(0.00\)">
                  <c:v>0.59</c:v>
                </c:pt>
                <c:pt idx="1637" formatCode="0.00_);[Red]\(0.00\)">
                  <c:v>0.59</c:v>
                </c:pt>
              </c:numCache>
            </c:numRef>
          </c:yVal>
          <c:smooth val="1"/>
          <c:extLst>
            <c:ext xmlns:c16="http://schemas.microsoft.com/office/drawing/2014/chart" uri="{C3380CC4-5D6E-409C-BE32-E72D297353CC}">
              <c16:uniqueId val="{00000001-6C7D-418E-9648-8E9DF6320499}"/>
            </c:ext>
          </c:extLst>
        </c:ser>
        <c:ser>
          <c:idx val="2"/>
          <c:order val="2"/>
          <c:tx>
            <c:strRef>
              <c:f>Sheet1!$D$1</c:f>
              <c:strCache>
                <c:ptCount val="1"/>
                <c:pt idx="0">
                  <c:v>v(out0)</c:v>
                </c:pt>
              </c:strCache>
            </c:strRef>
          </c:tx>
          <c:spPr>
            <a:ln w="19050" cap="rnd">
              <a:solidFill>
                <a:srgbClr val="C00000"/>
              </a:solidFill>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Sheet1!$D$2:$D$1639</c:f>
              <c:numCache>
                <c:formatCode>General</c:formatCode>
                <c:ptCount val="1638"/>
                <c:pt idx="0">
                  <c:v>0.59102699999999997</c:v>
                </c:pt>
                <c:pt idx="1">
                  <c:v>0.59102699999999997</c:v>
                </c:pt>
                <c:pt idx="2">
                  <c:v>0.59102699999999997</c:v>
                </c:pt>
                <c:pt idx="3">
                  <c:v>0.59072199999999997</c:v>
                </c:pt>
                <c:pt idx="4">
                  <c:v>0.59072199999999997</c:v>
                </c:pt>
                <c:pt idx="5">
                  <c:v>0.59072199999999997</c:v>
                </c:pt>
                <c:pt idx="6">
                  <c:v>0.59023599999999998</c:v>
                </c:pt>
                <c:pt idx="7">
                  <c:v>0.59023599999999998</c:v>
                </c:pt>
                <c:pt idx="8">
                  <c:v>0.59023599999999998</c:v>
                </c:pt>
                <c:pt idx="9">
                  <c:v>0.59049799999999997</c:v>
                </c:pt>
                <c:pt idx="10">
                  <c:v>0.59049799999999997</c:v>
                </c:pt>
                <c:pt idx="11">
                  <c:v>0.59049799999999997</c:v>
                </c:pt>
                <c:pt idx="12">
                  <c:v>0.59049799999999997</c:v>
                </c:pt>
                <c:pt idx="13">
                  <c:v>0.59049799999999997</c:v>
                </c:pt>
                <c:pt idx="14">
                  <c:v>0.59049799999999997</c:v>
                </c:pt>
                <c:pt idx="15">
                  <c:v>0.59049799999999997</c:v>
                </c:pt>
                <c:pt idx="16">
                  <c:v>0.59049799999999997</c:v>
                </c:pt>
                <c:pt idx="17">
                  <c:v>0.58982999999999997</c:v>
                </c:pt>
                <c:pt idx="18">
                  <c:v>0.58982999999999997</c:v>
                </c:pt>
                <c:pt idx="19">
                  <c:v>0.58982999999999997</c:v>
                </c:pt>
                <c:pt idx="20">
                  <c:v>0.58982999999999997</c:v>
                </c:pt>
                <c:pt idx="21">
                  <c:v>0.58982999999999997</c:v>
                </c:pt>
                <c:pt idx="22">
                  <c:v>0.58982999999999997</c:v>
                </c:pt>
                <c:pt idx="23">
                  <c:v>0.58988799999999997</c:v>
                </c:pt>
                <c:pt idx="24">
                  <c:v>0.58988799999999997</c:v>
                </c:pt>
                <c:pt idx="25">
                  <c:v>0.58988799999999997</c:v>
                </c:pt>
                <c:pt idx="26">
                  <c:v>0.58976300000000004</c:v>
                </c:pt>
                <c:pt idx="27">
                  <c:v>0.58976300000000004</c:v>
                </c:pt>
                <c:pt idx="28">
                  <c:v>0.58976300000000004</c:v>
                </c:pt>
                <c:pt idx="29">
                  <c:v>0.58976300000000004</c:v>
                </c:pt>
                <c:pt idx="30">
                  <c:v>0.58976300000000004</c:v>
                </c:pt>
                <c:pt idx="31">
                  <c:v>0.58976300000000004</c:v>
                </c:pt>
                <c:pt idx="32">
                  <c:v>0.58972000000000002</c:v>
                </c:pt>
                <c:pt idx="33">
                  <c:v>0.59019500000000003</c:v>
                </c:pt>
                <c:pt idx="34">
                  <c:v>0.59019500000000003</c:v>
                </c:pt>
                <c:pt idx="35">
                  <c:v>0.59174400000000005</c:v>
                </c:pt>
                <c:pt idx="36">
                  <c:v>0.59174400000000005</c:v>
                </c:pt>
                <c:pt idx="37">
                  <c:v>0.59174400000000005</c:v>
                </c:pt>
                <c:pt idx="38">
                  <c:v>0.59136900000000003</c:v>
                </c:pt>
                <c:pt idx="39">
                  <c:v>0.59010899999999999</c:v>
                </c:pt>
                <c:pt idx="40">
                  <c:v>0.58824299999999996</c:v>
                </c:pt>
                <c:pt idx="41">
                  <c:v>0.58658999999999994</c:v>
                </c:pt>
                <c:pt idx="42">
                  <c:v>0.58451699999999995</c:v>
                </c:pt>
                <c:pt idx="43">
                  <c:v>0.58451699999999995</c:v>
                </c:pt>
                <c:pt idx="44">
                  <c:v>0.58451699999999995</c:v>
                </c:pt>
                <c:pt idx="45">
                  <c:v>0.57958299999999996</c:v>
                </c:pt>
                <c:pt idx="46">
                  <c:v>0.57817799999999997</c:v>
                </c:pt>
                <c:pt idx="47">
                  <c:v>0.57501899999999995</c:v>
                </c:pt>
                <c:pt idx="48">
                  <c:v>0.57408400000000004</c:v>
                </c:pt>
                <c:pt idx="49">
                  <c:v>0.57408400000000004</c:v>
                </c:pt>
                <c:pt idx="50">
                  <c:v>0.57051799999999997</c:v>
                </c:pt>
                <c:pt idx="51">
                  <c:v>0.56949899999999998</c:v>
                </c:pt>
                <c:pt idx="52">
                  <c:v>0.56949899999999998</c:v>
                </c:pt>
                <c:pt idx="53">
                  <c:v>0.56949899999999998</c:v>
                </c:pt>
                <c:pt idx="54">
                  <c:v>0.565388</c:v>
                </c:pt>
                <c:pt idx="55">
                  <c:v>0.56411299999999998</c:v>
                </c:pt>
                <c:pt idx="56">
                  <c:v>0.56411299999999998</c:v>
                </c:pt>
                <c:pt idx="57">
                  <c:v>0.56411299999999998</c:v>
                </c:pt>
                <c:pt idx="58">
                  <c:v>0.55881599999999998</c:v>
                </c:pt>
                <c:pt idx="59">
                  <c:v>0.55739000000000005</c:v>
                </c:pt>
                <c:pt idx="60">
                  <c:v>0.55739000000000005</c:v>
                </c:pt>
                <c:pt idx="61">
                  <c:v>0.55304900000000001</c:v>
                </c:pt>
                <c:pt idx="62">
                  <c:v>0.55101500000000003</c:v>
                </c:pt>
                <c:pt idx="63">
                  <c:v>0.54927099999999995</c:v>
                </c:pt>
                <c:pt idx="64">
                  <c:v>0.54697399999999996</c:v>
                </c:pt>
                <c:pt idx="65">
                  <c:v>0.54504900000000001</c:v>
                </c:pt>
                <c:pt idx="66">
                  <c:v>0.54354100000000005</c:v>
                </c:pt>
                <c:pt idx="67">
                  <c:v>0.54254400000000003</c:v>
                </c:pt>
                <c:pt idx="68">
                  <c:v>0.54121699999999995</c:v>
                </c:pt>
                <c:pt idx="69">
                  <c:v>0.54039999999999999</c:v>
                </c:pt>
                <c:pt idx="70">
                  <c:v>0.54001399999999999</c:v>
                </c:pt>
                <c:pt idx="71">
                  <c:v>0.54014799999999996</c:v>
                </c:pt>
                <c:pt idx="72">
                  <c:v>0.54014799999999996</c:v>
                </c:pt>
                <c:pt idx="73">
                  <c:v>0.53927099999999994</c:v>
                </c:pt>
                <c:pt idx="74">
                  <c:v>0.53920999999999997</c:v>
                </c:pt>
                <c:pt idx="75">
                  <c:v>0.53967900000000002</c:v>
                </c:pt>
                <c:pt idx="76">
                  <c:v>0.53994399999999998</c:v>
                </c:pt>
                <c:pt idx="77">
                  <c:v>0.54058300000000004</c:v>
                </c:pt>
                <c:pt idx="78">
                  <c:v>0.54161899999999996</c:v>
                </c:pt>
                <c:pt idx="79">
                  <c:v>0.54161899999999996</c:v>
                </c:pt>
                <c:pt idx="80">
                  <c:v>0.54161899999999996</c:v>
                </c:pt>
                <c:pt idx="81">
                  <c:v>0.54584900000000003</c:v>
                </c:pt>
                <c:pt idx="82">
                  <c:v>0.54793899999999995</c:v>
                </c:pt>
                <c:pt idx="83">
                  <c:v>0.54793899999999995</c:v>
                </c:pt>
                <c:pt idx="84">
                  <c:v>0.55391599999999996</c:v>
                </c:pt>
                <c:pt idx="85">
                  <c:v>0.55391599999999996</c:v>
                </c:pt>
                <c:pt idx="86">
                  <c:v>0.56115800000000005</c:v>
                </c:pt>
                <c:pt idx="87">
                  <c:v>0.56547000000000003</c:v>
                </c:pt>
                <c:pt idx="88">
                  <c:v>0.56547000000000003</c:v>
                </c:pt>
                <c:pt idx="89">
                  <c:v>0.56547000000000003</c:v>
                </c:pt>
                <c:pt idx="90">
                  <c:v>0.57653600000000005</c:v>
                </c:pt>
                <c:pt idx="91">
                  <c:v>0.58015700000000003</c:v>
                </c:pt>
                <c:pt idx="92">
                  <c:v>0.58015700000000003</c:v>
                </c:pt>
                <c:pt idx="93">
                  <c:v>0.585808</c:v>
                </c:pt>
                <c:pt idx="94">
                  <c:v>0.585808</c:v>
                </c:pt>
                <c:pt idx="95">
                  <c:v>0.59040000000000004</c:v>
                </c:pt>
                <c:pt idx="96">
                  <c:v>0.59040000000000004</c:v>
                </c:pt>
                <c:pt idx="97">
                  <c:v>0.59040000000000004</c:v>
                </c:pt>
                <c:pt idx="98">
                  <c:v>0.594746</c:v>
                </c:pt>
                <c:pt idx="99">
                  <c:v>0.59616100000000005</c:v>
                </c:pt>
                <c:pt idx="100">
                  <c:v>0.59616100000000005</c:v>
                </c:pt>
                <c:pt idx="101">
                  <c:v>0.597858</c:v>
                </c:pt>
                <c:pt idx="102">
                  <c:v>0.597858</c:v>
                </c:pt>
                <c:pt idx="103">
                  <c:v>0.59913000000000005</c:v>
                </c:pt>
                <c:pt idx="104">
                  <c:v>0.59913000000000005</c:v>
                </c:pt>
                <c:pt idx="105">
                  <c:v>0.59957700000000003</c:v>
                </c:pt>
                <c:pt idx="106">
                  <c:v>0.59957700000000003</c:v>
                </c:pt>
                <c:pt idx="107">
                  <c:v>0.59957700000000003</c:v>
                </c:pt>
                <c:pt idx="108">
                  <c:v>0.599854</c:v>
                </c:pt>
                <c:pt idx="109">
                  <c:v>0.599854</c:v>
                </c:pt>
                <c:pt idx="110">
                  <c:v>0.60038000000000002</c:v>
                </c:pt>
                <c:pt idx="111">
                  <c:v>0.60038000000000002</c:v>
                </c:pt>
                <c:pt idx="112">
                  <c:v>0.60038000000000002</c:v>
                </c:pt>
                <c:pt idx="113">
                  <c:v>0.60038000000000002</c:v>
                </c:pt>
                <c:pt idx="114">
                  <c:v>0.60216700000000001</c:v>
                </c:pt>
                <c:pt idx="115">
                  <c:v>0.60216700000000001</c:v>
                </c:pt>
                <c:pt idx="116">
                  <c:v>0.60306499999999996</c:v>
                </c:pt>
                <c:pt idx="117">
                  <c:v>0.60306499999999996</c:v>
                </c:pt>
                <c:pt idx="118">
                  <c:v>0.60417100000000001</c:v>
                </c:pt>
                <c:pt idx="119">
                  <c:v>0.60417100000000001</c:v>
                </c:pt>
                <c:pt idx="120">
                  <c:v>0.60453500000000004</c:v>
                </c:pt>
                <c:pt idx="121">
                  <c:v>0.60453500000000004</c:v>
                </c:pt>
                <c:pt idx="122">
                  <c:v>0.60453500000000004</c:v>
                </c:pt>
                <c:pt idx="123">
                  <c:v>0.60453500000000004</c:v>
                </c:pt>
                <c:pt idx="124">
                  <c:v>0.60508399999999996</c:v>
                </c:pt>
                <c:pt idx="125">
                  <c:v>0.60508399999999996</c:v>
                </c:pt>
                <c:pt idx="126">
                  <c:v>0.60557000000000005</c:v>
                </c:pt>
                <c:pt idx="127">
                  <c:v>0.60557000000000005</c:v>
                </c:pt>
                <c:pt idx="128">
                  <c:v>0.60635499999999998</c:v>
                </c:pt>
                <c:pt idx="129">
                  <c:v>0.60635499999999998</c:v>
                </c:pt>
                <c:pt idx="130">
                  <c:v>0.60755300000000001</c:v>
                </c:pt>
                <c:pt idx="131">
                  <c:v>0.60755300000000001</c:v>
                </c:pt>
                <c:pt idx="132">
                  <c:v>0.60949500000000001</c:v>
                </c:pt>
                <c:pt idx="133">
                  <c:v>0.61092199999999997</c:v>
                </c:pt>
                <c:pt idx="134">
                  <c:v>0.61265199999999997</c:v>
                </c:pt>
                <c:pt idx="135">
                  <c:v>0.61473100000000003</c:v>
                </c:pt>
                <c:pt idx="136">
                  <c:v>0.61473100000000003</c:v>
                </c:pt>
                <c:pt idx="137">
                  <c:v>0.62011899999999998</c:v>
                </c:pt>
                <c:pt idx="138">
                  <c:v>0.62773800000000002</c:v>
                </c:pt>
                <c:pt idx="139">
                  <c:v>0.63240799999999997</c:v>
                </c:pt>
                <c:pt idx="140">
                  <c:v>0.63678699999999999</c:v>
                </c:pt>
                <c:pt idx="141">
                  <c:v>0.64155399999999996</c:v>
                </c:pt>
                <c:pt idx="142">
                  <c:v>0.64533399999999996</c:v>
                </c:pt>
                <c:pt idx="143">
                  <c:v>0.64894600000000002</c:v>
                </c:pt>
                <c:pt idx="144">
                  <c:v>0.65427199999999996</c:v>
                </c:pt>
                <c:pt idx="145">
                  <c:v>0.65599399999999997</c:v>
                </c:pt>
                <c:pt idx="146">
                  <c:v>0.65742400000000001</c:v>
                </c:pt>
                <c:pt idx="147">
                  <c:v>0.65950399999999998</c:v>
                </c:pt>
                <c:pt idx="148">
                  <c:v>0.66034400000000004</c:v>
                </c:pt>
                <c:pt idx="149">
                  <c:v>0.65936499999999998</c:v>
                </c:pt>
                <c:pt idx="150">
                  <c:v>0.65787799999999996</c:v>
                </c:pt>
                <c:pt idx="151">
                  <c:v>0.65664100000000003</c:v>
                </c:pt>
                <c:pt idx="152">
                  <c:v>0.65664100000000003</c:v>
                </c:pt>
                <c:pt idx="153">
                  <c:v>0.65664100000000003</c:v>
                </c:pt>
                <c:pt idx="154">
                  <c:v>0.65745600000000004</c:v>
                </c:pt>
                <c:pt idx="155">
                  <c:v>0.65745600000000004</c:v>
                </c:pt>
                <c:pt idx="156">
                  <c:v>0.65749000000000002</c:v>
                </c:pt>
                <c:pt idx="157">
                  <c:v>0.65749000000000002</c:v>
                </c:pt>
                <c:pt idx="158">
                  <c:v>0.65749000000000002</c:v>
                </c:pt>
                <c:pt idx="159">
                  <c:v>0.65740799999999999</c:v>
                </c:pt>
                <c:pt idx="160">
                  <c:v>0.65740799999999999</c:v>
                </c:pt>
                <c:pt idx="161">
                  <c:v>0.65740799999999999</c:v>
                </c:pt>
                <c:pt idx="162">
                  <c:v>0.65655600000000003</c:v>
                </c:pt>
                <c:pt idx="163">
                  <c:v>0.65617000000000003</c:v>
                </c:pt>
                <c:pt idx="164">
                  <c:v>0.65504300000000004</c:v>
                </c:pt>
                <c:pt idx="165">
                  <c:v>0.65504300000000004</c:v>
                </c:pt>
                <c:pt idx="166">
                  <c:v>0.65135600000000005</c:v>
                </c:pt>
                <c:pt idx="167">
                  <c:v>0.65135600000000005</c:v>
                </c:pt>
                <c:pt idx="168">
                  <c:v>0.64768999999999999</c:v>
                </c:pt>
                <c:pt idx="169">
                  <c:v>0.64660200000000001</c:v>
                </c:pt>
                <c:pt idx="170">
                  <c:v>0.64613799999999999</c:v>
                </c:pt>
                <c:pt idx="171">
                  <c:v>0.64344100000000004</c:v>
                </c:pt>
                <c:pt idx="172">
                  <c:v>0.63941000000000003</c:v>
                </c:pt>
                <c:pt idx="173">
                  <c:v>0.636795</c:v>
                </c:pt>
                <c:pt idx="174">
                  <c:v>0.636795</c:v>
                </c:pt>
                <c:pt idx="175">
                  <c:v>0.636795</c:v>
                </c:pt>
                <c:pt idx="176">
                  <c:v>0.636795</c:v>
                </c:pt>
                <c:pt idx="177">
                  <c:v>0.63230900000000001</c:v>
                </c:pt>
                <c:pt idx="178">
                  <c:v>0.63230900000000001</c:v>
                </c:pt>
                <c:pt idx="179">
                  <c:v>0.63050600000000001</c:v>
                </c:pt>
                <c:pt idx="180">
                  <c:v>0.63050600000000001</c:v>
                </c:pt>
                <c:pt idx="181">
                  <c:v>0.62869399999999998</c:v>
                </c:pt>
                <c:pt idx="182">
                  <c:v>0.62869399999999998</c:v>
                </c:pt>
                <c:pt idx="183">
                  <c:v>0.62869399999999998</c:v>
                </c:pt>
                <c:pt idx="184">
                  <c:v>0.62636599999999998</c:v>
                </c:pt>
                <c:pt idx="185">
                  <c:v>0.62448099999999995</c:v>
                </c:pt>
                <c:pt idx="186">
                  <c:v>0.62363400000000002</c:v>
                </c:pt>
                <c:pt idx="187">
                  <c:v>0.62363400000000002</c:v>
                </c:pt>
                <c:pt idx="188">
                  <c:v>0.62363400000000002</c:v>
                </c:pt>
                <c:pt idx="189">
                  <c:v>0.62049600000000005</c:v>
                </c:pt>
                <c:pt idx="190">
                  <c:v>0.62049600000000005</c:v>
                </c:pt>
                <c:pt idx="191">
                  <c:v>0.62049600000000005</c:v>
                </c:pt>
                <c:pt idx="192">
                  <c:v>0.61784899999999998</c:v>
                </c:pt>
                <c:pt idx="193">
                  <c:v>0.61784899999999998</c:v>
                </c:pt>
                <c:pt idx="194">
                  <c:v>0.61673299999999998</c:v>
                </c:pt>
                <c:pt idx="195">
                  <c:v>0.61673299999999998</c:v>
                </c:pt>
                <c:pt idx="196">
                  <c:v>0.61568900000000004</c:v>
                </c:pt>
                <c:pt idx="197">
                  <c:v>0.61568900000000004</c:v>
                </c:pt>
                <c:pt idx="198">
                  <c:v>0.61568900000000004</c:v>
                </c:pt>
                <c:pt idx="199">
                  <c:v>0.61465999999999998</c:v>
                </c:pt>
                <c:pt idx="200">
                  <c:v>0.61465999999999998</c:v>
                </c:pt>
                <c:pt idx="201">
                  <c:v>0.61411499999999997</c:v>
                </c:pt>
                <c:pt idx="202">
                  <c:v>0.61411499999999997</c:v>
                </c:pt>
                <c:pt idx="203">
                  <c:v>0.61411499999999997</c:v>
                </c:pt>
                <c:pt idx="204">
                  <c:v>0.61411499999999997</c:v>
                </c:pt>
                <c:pt idx="205">
                  <c:v>0.61411499999999997</c:v>
                </c:pt>
                <c:pt idx="206">
                  <c:v>0.61411499999999997</c:v>
                </c:pt>
                <c:pt idx="207">
                  <c:v>0.61411499999999997</c:v>
                </c:pt>
                <c:pt idx="208">
                  <c:v>0.61242300000000005</c:v>
                </c:pt>
                <c:pt idx="209">
                  <c:v>0.61242300000000005</c:v>
                </c:pt>
                <c:pt idx="210">
                  <c:v>0.61242300000000005</c:v>
                </c:pt>
                <c:pt idx="211">
                  <c:v>0.61242300000000005</c:v>
                </c:pt>
                <c:pt idx="212">
                  <c:v>0.61066500000000001</c:v>
                </c:pt>
                <c:pt idx="213">
                  <c:v>0.61066500000000001</c:v>
                </c:pt>
                <c:pt idx="214">
                  <c:v>0.61066500000000001</c:v>
                </c:pt>
                <c:pt idx="215">
                  <c:v>0.61066500000000001</c:v>
                </c:pt>
                <c:pt idx="216">
                  <c:v>0.61003600000000002</c:v>
                </c:pt>
                <c:pt idx="217">
                  <c:v>0.61003600000000002</c:v>
                </c:pt>
                <c:pt idx="218">
                  <c:v>0.61003600000000002</c:v>
                </c:pt>
                <c:pt idx="219">
                  <c:v>0.60965899999999995</c:v>
                </c:pt>
                <c:pt idx="220">
                  <c:v>0.60965899999999995</c:v>
                </c:pt>
                <c:pt idx="221">
                  <c:v>0.60965899999999995</c:v>
                </c:pt>
                <c:pt idx="222">
                  <c:v>0.60965899999999995</c:v>
                </c:pt>
                <c:pt idx="223">
                  <c:v>0.60965899999999995</c:v>
                </c:pt>
                <c:pt idx="224">
                  <c:v>0.60850000000000004</c:v>
                </c:pt>
                <c:pt idx="225">
                  <c:v>0.60850000000000004</c:v>
                </c:pt>
                <c:pt idx="226">
                  <c:v>0.60802299999999998</c:v>
                </c:pt>
                <c:pt idx="227">
                  <c:v>0.60802299999999998</c:v>
                </c:pt>
                <c:pt idx="228">
                  <c:v>0.60802299999999998</c:v>
                </c:pt>
                <c:pt idx="229">
                  <c:v>0.60770999999999997</c:v>
                </c:pt>
                <c:pt idx="230">
                  <c:v>0.60770999999999997</c:v>
                </c:pt>
                <c:pt idx="231">
                  <c:v>0.60770999999999997</c:v>
                </c:pt>
                <c:pt idx="232">
                  <c:v>0.60770999999999997</c:v>
                </c:pt>
                <c:pt idx="233">
                  <c:v>0.60770999999999997</c:v>
                </c:pt>
                <c:pt idx="234">
                  <c:v>0.60770999999999997</c:v>
                </c:pt>
                <c:pt idx="235">
                  <c:v>0.60698799999999997</c:v>
                </c:pt>
                <c:pt idx="236">
                  <c:v>0.60698799999999997</c:v>
                </c:pt>
                <c:pt idx="237">
                  <c:v>0.60698799999999997</c:v>
                </c:pt>
                <c:pt idx="238">
                  <c:v>0.60698799999999997</c:v>
                </c:pt>
                <c:pt idx="239">
                  <c:v>0.60698799999999997</c:v>
                </c:pt>
                <c:pt idx="240">
                  <c:v>0.60698799999999997</c:v>
                </c:pt>
                <c:pt idx="241">
                  <c:v>0.60698799999999997</c:v>
                </c:pt>
                <c:pt idx="242">
                  <c:v>0.60698799999999997</c:v>
                </c:pt>
                <c:pt idx="243">
                  <c:v>0.60698799999999997</c:v>
                </c:pt>
                <c:pt idx="244">
                  <c:v>0.60698799999999997</c:v>
                </c:pt>
                <c:pt idx="245">
                  <c:v>0.60698799999999997</c:v>
                </c:pt>
                <c:pt idx="246">
                  <c:v>0.60510699999999995</c:v>
                </c:pt>
                <c:pt idx="247">
                  <c:v>0.60510699999999995</c:v>
                </c:pt>
                <c:pt idx="248">
                  <c:v>0.60514100000000004</c:v>
                </c:pt>
                <c:pt idx="249">
                  <c:v>0.60514100000000004</c:v>
                </c:pt>
                <c:pt idx="250">
                  <c:v>0.60514100000000004</c:v>
                </c:pt>
                <c:pt idx="251">
                  <c:v>0.60514100000000004</c:v>
                </c:pt>
                <c:pt idx="252">
                  <c:v>0.60514100000000004</c:v>
                </c:pt>
                <c:pt idx="253">
                  <c:v>0.60582000000000003</c:v>
                </c:pt>
                <c:pt idx="254">
                  <c:v>0.60582000000000003</c:v>
                </c:pt>
                <c:pt idx="255">
                  <c:v>0.60582000000000003</c:v>
                </c:pt>
                <c:pt idx="256">
                  <c:v>0.60582000000000003</c:v>
                </c:pt>
                <c:pt idx="257">
                  <c:v>0.60582000000000003</c:v>
                </c:pt>
                <c:pt idx="258">
                  <c:v>0.60652200000000001</c:v>
                </c:pt>
                <c:pt idx="259">
                  <c:v>0.60652200000000001</c:v>
                </c:pt>
                <c:pt idx="260">
                  <c:v>0.60652200000000001</c:v>
                </c:pt>
                <c:pt idx="261">
                  <c:v>0.60652200000000001</c:v>
                </c:pt>
                <c:pt idx="262">
                  <c:v>0.60652200000000001</c:v>
                </c:pt>
                <c:pt idx="263">
                  <c:v>0.60758000000000001</c:v>
                </c:pt>
                <c:pt idx="264">
                  <c:v>0.60758000000000001</c:v>
                </c:pt>
                <c:pt idx="265">
                  <c:v>0.60758000000000001</c:v>
                </c:pt>
                <c:pt idx="266">
                  <c:v>0.607761</c:v>
                </c:pt>
                <c:pt idx="267">
                  <c:v>0.607761</c:v>
                </c:pt>
                <c:pt idx="268">
                  <c:v>0.60783299999999996</c:v>
                </c:pt>
                <c:pt idx="269">
                  <c:v>0.60783299999999996</c:v>
                </c:pt>
                <c:pt idx="270">
                  <c:v>0.60783299999999996</c:v>
                </c:pt>
                <c:pt idx="271">
                  <c:v>0.60783299999999996</c:v>
                </c:pt>
                <c:pt idx="272">
                  <c:v>0.60831999999999997</c:v>
                </c:pt>
                <c:pt idx="273">
                  <c:v>0.60831999999999997</c:v>
                </c:pt>
                <c:pt idx="274">
                  <c:v>0.60831199999999996</c:v>
                </c:pt>
                <c:pt idx="275">
                  <c:v>0.60831199999999996</c:v>
                </c:pt>
                <c:pt idx="276">
                  <c:v>0.60831199999999996</c:v>
                </c:pt>
                <c:pt idx="277">
                  <c:v>0.60831199999999996</c:v>
                </c:pt>
                <c:pt idx="278">
                  <c:v>0.60831199999999996</c:v>
                </c:pt>
                <c:pt idx="279">
                  <c:v>0.60831199999999996</c:v>
                </c:pt>
                <c:pt idx="280">
                  <c:v>0.60831199999999996</c:v>
                </c:pt>
                <c:pt idx="281">
                  <c:v>0.60747799999999996</c:v>
                </c:pt>
                <c:pt idx="282">
                  <c:v>0.60747799999999996</c:v>
                </c:pt>
                <c:pt idx="283">
                  <c:v>0.60747799999999996</c:v>
                </c:pt>
                <c:pt idx="284">
                  <c:v>0.60747799999999996</c:v>
                </c:pt>
                <c:pt idx="285">
                  <c:v>0.60753299999999999</c:v>
                </c:pt>
                <c:pt idx="286">
                  <c:v>0.60753299999999999</c:v>
                </c:pt>
                <c:pt idx="287">
                  <c:v>0.60753299999999999</c:v>
                </c:pt>
                <c:pt idx="288">
                  <c:v>0.60772800000000005</c:v>
                </c:pt>
                <c:pt idx="289">
                  <c:v>0.60772800000000005</c:v>
                </c:pt>
                <c:pt idx="290">
                  <c:v>0.60841500000000004</c:v>
                </c:pt>
                <c:pt idx="291">
                  <c:v>0.60857399999999995</c:v>
                </c:pt>
                <c:pt idx="292">
                  <c:v>0.60868999999999995</c:v>
                </c:pt>
                <c:pt idx="293">
                  <c:v>0.60868999999999995</c:v>
                </c:pt>
                <c:pt idx="294">
                  <c:v>0.60860400000000003</c:v>
                </c:pt>
                <c:pt idx="295">
                  <c:v>0.60853000000000002</c:v>
                </c:pt>
                <c:pt idx="296">
                  <c:v>0.60791799999999996</c:v>
                </c:pt>
                <c:pt idx="297">
                  <c:v>0.60791799999999996</c:v>
                </c:pt>
                <c:pt idx="298">
                  <c:v>0.60732699999999995</c:v>
                </c:pt>
                <c:pt idx="299">
                  <c:v>0.60732699999999995</c:v>
                </c:pt>
                <c:pt idx="300">
                  <c:v>0.60650700000000002</c:v>
                </c:pt>
                <c:pt idx="301">
                  <c:v>0.60650700000000002</c:v>
                </c:pt>
                <c:pt idx="302">
                  <c:v>0.60633099999999995</c:v>
                </c:pt>
                <c:pt idx="303">
                  <c:v>0.60633099999999995</c:v>
                </c:pt>
                <c:pt idx="304">
                  <c:v>0.60633099999999995</c:v>
                </c:pt>
                <c:pt idx="305">
                  <c:v>0.60643999999999998</c:v>
                </c:pt>
                <c:pt idx="306">
                  <c:v>0.60643999999999998</c:v>
                </c:pt>
                <c:pt idx="307">
                  <c:v>0.60643999999999998</c:v>
                </c:pt>
                <c:pt idx="308">
                  <c:v>0.60643999999999998</c:v>
                </c:pt>
                <c:pt idx="309">
                  <c:v>0.60643999999999998</c:v>
                </c:pt>
                <c:pt idx="310">
                  <c:v>0.60643999999999998</c:v>
                </c:pt>
                <c:pt idx="311">
                  <c:v>0.60701300000000002</c:v>
                </c:pt>
                <c:pt idx="312">
                  <c:v>0.60701300000000002</c:v>
                </c:pt>
                <c:pt idx="313">
                  <c:v>0.60701300000000002</c:v>
                </c:pt>
                <c:pt idx="314">
                  <c:v>0.60701300000000002</c:v>
                </c:pt>
                <c:pt idx="315">
                  <c:v>0.6079</c:v>
                </c:pt>
                <c:pt idx="316">
                  <c:v>0.6079</c:v>
                </c:pt>
                <c:pt idx="317">
                  <c:v>0.6079</c:v>
                </c:pt>
                <c:pt idx="318">
                  <c:v>0.60933499999999996</c:v>
                </c:pt>
                <c:pt idx="319">
                  <c:v>0.60933499999999996</c:v>
                </c:pt>
                <c:pt idx="320">
                  <c:v>0.61016000000000004</c:v>
                </c:pt>
                <c:pt idx="321">
                  <c:v>0.61016000000000004</c:v>
                </c:pt>
                <c:pt idx="322">
                  <c:v>0.61016000000000004</c:v>
                </c:pt>
                <c:pt idx="323">
                  <c:v>0.61016000000000004</c:v>
                </c:pt>
                <c:pt idx="324">
                  <c:v>0.61016000000000004</c:v>
                </c:pt>
                <c:pt idx="325">
                  <c:v>0.61016000000000004</c:v>
                </c:pt>
                <c:pt idx="326">
                  <c:v>0.61016000000000004</c:v>
                </c:pt>
                <c:pt idx="327">
                  <c:v>0.61410200000000004</c:v>
                </c:pt>
                <c:pt idx="328">
                  <c:v>0.61410200000000004</c:v>
                </c:pt>
                <c:pt idx="329">
                  <c:v>0.615707</c:v>
                </c:pt>
                <c:pt idx="330">
                  <c:v>0.615707</c:v>
                </c:pt>
                <c:pt idx="331">
                  <c:v>0.61768100000000004</c:v>
                </c:pt>
                <c:pt idx="332">
                  <c:v>0.61768100000000004</c:v>
                </c:pt>
                <c:pt idx="333">
                  <c:v>0.61990500000000004</c:v>
                </c:pt>
                <c:pt idx="334">
                  <c:v>0.61990500000000004</c:v>
                </c:pt>
                <c:pt idx="335">
                  <c:v>0.61990500000000004</c:v>
                </c:pt>
                <c:pt idx="336">
                  <c:v>0.61990500000000004</c:v>
                </c:pt>
                <c:pt idx="337">
                  <c:v>0.61990500000000004</c:v>
                </c:pt>
                <c:pt idx="338">
                  <c:v>0.62502199999999997</c:v>
                </c:pt>
                <c:pt idx="339">
                  <c:v>0.62502199999999997</c:v>
                </c:pt>
                <c:pt idx="340">
                  <c:v>0.62502199999999997</c:v>
                </c:pt>
                <c:pt idx="341">
                  <c:v>0.62502199999999997</c:v>
                </c:pt>
                <c:pt idx="342">
                  <c:v>0.62502199999999997</c:v>
                </c:pt>
                <c:pt idx="343">
                  <c:v>0.62502199999999997</c:v>
                </c:pt>
                <c:pt idx="344">
                  <c:v>0.63079499999999999</c:v>
                </c:pt>
                <c:pt idx="345">
                  <c:v>0.63079499999999999</c:v>
                </c:pt>
                <c:pt idx="346">
                  <c:v>0.63330299999999995</c:v>
                </c:pt>
                <c:pt idx="347">
                  <c:v>0.63330299999999995</c:v>
                </c:pt>
                <c:pt idx="348">
                  <c:v>0.63330299999999995</c:v>
                </c:pt>
                <c:pt idx="349">
                  <c:v>0.636737</c:v>
                </c:pt>
                <c:pt idx="350">
                  <c:v>0.636737</c:v>
                </c:pt>
                <c:pt idx="351">
                  <c:v>0.636737</c:v>
                </c:pt>
                <c:pt idx="352">
                  <c:v>0.636737</c:v>
                </c:pt>
                <c:pt idx="353">
                  <c:v>0.636737</c:v>
                </c:pt>
                <c:pt idx="354">
                  <c:v>0.636737</c:v>
                </c:pt>
                <c:pt idx="355">
                  <c:v>0.64403200000000005</c:v>
                </c:pt>
                <c:pt idx="356">
                  <c:v>0.64403200000000005</c:v>
                </c:pt>
                <c:pt idx="357">
                  <c:v>0.64589300000000005</c:v>
                </c:pt>
                <c:pt idx="358">
                  <c:v>0.64589300000000005</c:v>
                </c:pt>
                <c:pt idx="359">
                  <c:v>0.64589300000000005</c:v>
                </c:pt>
                <c:pt idx="360">
                  <c:v>0.64589300000000005</c:v>
                </c:pt>
                <c:pt idx="361">
                  <c:v>0.64589300000000005</c:v>
                </c:pt>
                <c:pt idx="362">
                  <c:v>0.64589300000000005</c:v>
                </c:pt>
                <c:pt idx="363">
                  <c:v>0.65163199999999999</c:v>
                </c:pt>
                <c:pt idx="364">
                  <c:v>0.65323799999999999</c:v>
                </c:pt>
                <c:pt idx="365">
                  <c:v>0.65323799999999999</c:v>
                </c:pt>
                <c:pt idx="366">
                  <c:v>0.65323799999999999</c:v>
                </c:pt>
                <c:pt idx="367">
                  <c:v>0.65323799999999999</c:v>
                </c:pt>
                <c:pt idx="368">
                  <c:v>0.65323799999999999</c:v>
                </c:pt>
                <c:pt idx="369">
                  <c:v>0.65323799999999999</c:v>
                </c:pt>
                <c:pt idx="370">
                  <c:v>0.65323799999999999</c:v>
                </c:pt>
                <c:pt idx="371">
                  <c:v>0.65323799999999999</c:v>
                </c:pt>
                <c:pt idx="372">
                  <c:v>0.65323799999999999</c:v>
                </c:pt>
                <c:pt idx="373">
                  <c:v>0.662157</c:v>
                </c:pt>
                <c:pt idx="374">
                  <c:v>0.662157</c:v>
                </c:pt>
                <c:pt idx="375">
                  <c:v>0.66375600000000001</c:v>
                </c:pt>
                <c:pt idx="376">
                  <c:v>0.66375600000000001</c:v>
                </c:pt>
                <c:pt idx="377">
                  <c:v>0.66501299999999997</c:v>
                </c:pt>
                <c:pt idx="378">
                  <c:v>0.66501299999999997</c:v>
                </c:pt>
                <c:pt idx="379">
                  <c:v>0.66501299999999997</c:v>
                </c:pt>
                <c:pt idx="380">
                  <c:v>0.66501299999999997</c:v>
                </c:pt>
                <c:pt idx="381">
                  <c:v>0.66501299999999997</c:v>
                </c:pt>
                <c:pt idx="382">
                  <c:v>0.66769000000000001</c:v>
                </c:pt>
                <c:pt idx="383">
                  <c:v>0.66769000000000001</c:v>
                </c:pt>
                <c:pt idx="384">
                  <c:v>0.66864299999999999</c:v>
                </c:pt>
                <c:pt idx="385">
                  <c:v>0.66864299999999999</c:v>
                </c:pt>
                <c:pt idx="386">
                  <c:v>0.66864299999999999</c:v>
                </c:pt>
                <c:pt idx="387">
                  <c:v>0.67034499999999997</c:v>
                </c:pt>
                <c:pt idx="388">
                  <c:v>0.67034499999999997</c:v>
                </c:pt>
                <c:pt idx="389">
                  <c:v>0.67162599999999995</c:v>
                </c:pt>
                <c:pt idx="390">
                  <c:v>0.67162599999999995</c:v>
                </c:pt>
                <c:pt idx="391">
                  <c:v>0.67162599999999995</c:v>
                </c:pt>
                <c:pt idx="392">
                  <c:v>0.67333900000000002</c:v>
                </c:pt>
                <c:pt idx="393">
                  <c:v>0.67333900000000002</c:v>
                </c:pt>
                <c:pt idx="394">
                  <c:v>0.67333900000000002</c:v>
                </c:pt>
                <c:pt idx="395">
                  <c:v>0.67333900000000002</c:v>
                </c:pt>
                <c:pt idx="396">
                  <c:v>0.67333900000000002</c:v>
                </c:pt>
                <c:pt idx="397">
                  <c:v>0.67333900000000002</c:v>
                </c:pt>
                <c:pt idx="398">
                  <c:v>0.67333900000000002</c:v>
                </c:pt>
                <c:pt idx="399">
                  <c:v>0.67672900000000002</c:v>
                </c:pt>
                <c:pt idx="400">
                  <c:v>0.67672900000000002</c:v>
                </c:pt>
                <c:pt idx="401">
                  <c:v>0.67672900000000002</c:v>
                </c:pt>
                <c:pt idx="402">
                  <c:v>0.67672900000000002</c:v>
                </c:pt>
                <c:pt idx="403">
                  <c:v>0.67672900000000002</c:v>
                </c:pt>
                <c:pt idx="404">
                  <c:v>0.67893499999999996</c:v>
                </c:pt>
                <c:pt idx="405">
                  <c:v>0.67893499999999996</c:v>
                </c:pt>
                <c:pt idx="406">
                  <c:v>0.67893499999999996</c:v>
                </c:pt>
                <c:pt idx="407">
                  <c:v>0.67903100000000005</c:v>
                </c:pt>
                <c:pt idx="408">
                  <c:v>0.67903100000000005</c:v>
                </c:pt>
                <c:pt idx="409">
                  <c:v>0.67889500000000003</c:v>
                </c:pt>
                <c:pt idx="410">
                  <c:v>0.67889500000000003</c:v>
                </c:pt>
                <c:pt idx="411">
                  <c:v>0.67872699999999997</c:v>
                </c:pt>
                <c:pt idx="412">
                  <c:v>0.67872699999999997</c:v>
                </c:pt>
                <c:pt idx="413">
                  <c:v>0.67872699999999997</c:v>
                </c:pt>
                <c:pt idx="414">
                  <c:v>0.67872699999999997</c:v>
                </c:pt>
                <c:pt idx="415">
                  <c:v>0.67913900000000005</c:v>
                </c:pt>
                <c:pt idx="416">
                  <c:v>0.67913900000000005</c:v>
                </c:pt>
                <c:pt idx="417">
                  <c:v>0.67982900000000002</c:v>
                </c:pt>
                <c:pt idx="418">
                  <c:v>0.67982900000000002</c:v>
                </c:pt>
                <c:pt idx="419">
                  <c:v>0.68096100000000004</c:v>
                </c:pt>
                <c:pt idx="420">
                  <c:v>0.68096100000000004</c:v>
                </c:pt>
                <c:pt idx="421">
                  <c:v>0.68096100000000004</c:v>
                </c:pt>
                <c:pt idx="422">
                  <c:v>0.68316500000000002</c:v>
                </c:pt>
                <c:pt idx="423">
                  <c:v>0.68316500000000002</c:v>
                </c:pt>
                <c:pt idx="424">
                  <c:v>0.68316500000000002</c:v>
                </c:pt>
                <c:pt idx="425">
                  <c:v>0.68316500000000002</c:v>
                </c:pt>
                <c:pt idx="426">
                  <c:v>0.68316500000000002</c:v>
                </c:pt>
                <c:pt idx="427">
                  <c:v>0.68316500000000002</c:v>
                </c:pt>
                <c:pt idx="428">
                  <c:v>0.68726900000000002</c:v>
                </c:pt>
                <c:pt idx="429">
                  <c:v>0.68726900000000002</c:v>
                </c:pt>
                <c:pt idx="430">
                  <c:v>0.68726900000000002</c:v>
                </c:pt>
                <c:pt idx="431">
                  <c:v>0.68726900000000002</c:v>
                </c:pt>
                <c:pt idx="432">
                  <c:v>0.689357</c:v>
                </c:pt>
                <c:pt idx="433">
                  <c:v>0.689357</c:v>
                </c:pt>
                <c:pt idx="434">
                  <c:v>0.689357</c:v>
                </c:pt>
                <c:pt idx="435">
                  <c:v>0.69051099999999999</c:v>
                </c:pt>
                <c:pt idx="436">
                  <c:v>0.69051099999999999</c:v>
                </c:pt>
                <c:pt idx="437">
                  <c:v>0.69076599999999999</c:v>
                </c:pt>
                <c:pt idx="438">
                  <c:v>0.69100099999999998</c:v>
                </c:pt>
                <c:pt idx="439">
                  <c:v>0.69100099999999998</c:v>
                </c:pt>
                <c:pt idx="440">
                  <c:v>0.69100099999999998</c:v>
                </c:pt>
                <c:pt idx="441">
                  <c:v>0.69120999999999999</c:v>
                </c:pt>
                <c:pt idx="442">
                  <c:v>0.69120999999999999</c:v>
                </c:pt>
                <c:pt idx="443">
                  <c:v>0.69120999999999999</c:v>
                </c:pt>
                <c:pt idx="444">
                  <c:v>0.69120999999999999</c:v>
                </c:pt>
                <c:pt idx="445">
                  <c:v>0.69120999999999999</c:v>
                </c:pt>
                <c:pt idx="446">
                  <c:v>0.69120999999999999</c:v>
                </c:pt>
                <c:pt idx="447">
                  <c:v>0.69120999999999999</c:v>
                </c:pt>
                <c:pt idx="448">
                  <c:v>0.69120999999999999</c:v>
                </c:pt>
                <c:pt idx="449">
                  <c:v>0.69120999999999999</c:v>
                </c:pt>
                <c:pt idx="450">
                  <c:v>0.693716</c:v>
                </c:pt>
                <c:pt idx="451">
                  <c:v>0.693716</c:v>
                </c:pt>
                <c:pt idx="452">
                  <c:v>0.693716</c:v>
                </c:pt>
                <c:pt idx="453">
                  <c:v>0.693716</c:v>
                </c:pt>
                <c:pt idx="454">
                  <c:v>0.693716</c:v>
                </c:pt>
                <c:pt idx="455">
                  <c:v>0.69429399999999997</c:v>
                </c:pt>
                <c:pt idx="456">
                  <c:v>0.69429399999999997</c:v>
                </c:pt>
                <c:pt idx="457">
                  <c:v>0.69425599999999998</c:v>
                </c:pt>
                <c:pt idx="458">
                  <c:v>0.69425599999999998</c:v>
                </c:pt>
                <c:pt idx="459">
                  <c:v>0.69425599999999998</c:v>
                </c:pt>
                <c:pt idx="460">
                  <c:v>0.69425599999999998</c:v>
                </c:pt>
                <c:pt idx="461">
                  <c:v>0.69463399999999997</c:v>
                </c:pt>
                <c:pt idx="462">
                  <c:v>0.69483700000000004</c:v>
                </c:pt>
                <c:pt idx="463">
                  <c:v>0.69483700000000004</c:v>
                </c:pt>
                <c:pt idx="464">
                  <c:v>0.69483700000000004</c:v>
                </c:pt>
                <c:pt idx="465">
                  <c:v>0.69522799999999996</c:v>
                </c:pt>
                <c:pt idx="466">
                  <c:v>0.69522799999999996</c:v>
                </c:pt>
                <c:pt idx="467">
                  <c:v>0.69518999999999997</c:v>
                </c:pt>
                <c:pt idx="468">
                  <c:v>0.69518999999999997</c:v>
                </c:pt>
                <c:pt idx="469">
                  <c:v>0.69518999999999997</c:v>
                </c:pt>
                <c:pt idx="470">
                  <c:v>0.69518999999999997</c:v>
                </c:pt>
                <c:pt idx="471">
                  <c:v>0.69507399999999997</c:v>
                </c:pt>
                <c:pt idx="472">
                  <c:v>0.69507399999999997</c:v>
                </c:pt>
                <c:pt idx="473">
                  <c:v>0.69507399999999997</c:v>
                </c:pt>
                <c:pt idx="474">
                  <c:v>0.69507399999999997</c:v>
                </c:pt>
                <c:pt idx="475">
                  <c:v>0.69507399999999997</c:v>
                </c:pt>
                <c:pt idx="476">
                  <c:v>0.69507399999999997</c:v>
                </c:pt>
                <c:pt idx="477">
                  <c:v>0.69507399999999997</c:v>
                </c:pt>
                <c:pt idx="478">
                  <c:v>0.69507399999999997</c:v>
                </c:pt>
                <c:pt idx="479">
                  <c:v>0.69532899999999997</c:v>
                </c:pt>
                <c:pt idx="480">
                  <c:v>0.69532899999999997</c:v>
                </c:pt>
                <c:pt idx="481">
                  <c:v>0.69542000000000004</c:v>
                </c:pt>
                <c:pt idx="482">
                  <c:v>0.69541399999999998</c:v>
                </c:pt>
                <c:pt idx="483">
                  <c:v>0.69443299999999997</c:v>
                </c:pt>
                <c:pt idx="484">
                  <c:v>0.69443299999999997</c:v>
                </c:pt>
                <c:pt idx="485">
                  <c:v>0.69287500000000002</c:v>
                </c:pt>
                <c:pt idx="486">
                  <c:v>0.69178799999999996</c:v>
                </c:pt>
                <c:pt idx="487">
                  <c:v>0.69178799999999996</c:v>
                </c:pt>
                <c:pt idx="488">
                  <c:v>0.69178799999999996</c:v>
                </c:pt>
                <c:pt idx="489">
                  <c:v>0.69128800000000001</c:v>
                </c:pt>
                <c:pt idx="490">
                  <c:v>0.69128800000000001</c:v>
                </c:pt>
                <c:pt idx="491">
                  <c:v>0.69128800000000001</c:v>
                </c:pt>
                <c:pt idx="492">
                  <c:v>0.69128800000000001</c:v>
                </c:pt>
                <c:pt idx="493">
                  <c:v>0.69128800000000001</c:v>
                </c:pt>
                <c:pt idx="494">
                  <c:v>0.69091499999999995</c:v>
                </c:pt>
                <c:pt idx="495">
                  <c:v>0.69091499999999995</c:v>
                </c:pt>
                <c:pt idx="496">
                  <c:v>0.69101400000000002</c:v>
                </c:pt>
                <c:pt idx="497">
                  <c:v>0.69101400000000002</c:v>
                </c:pt>
                <c:pt idx="498">
                  <c:v>0.69101400000000002</c:v>
                </c:pt>
                <c:pt idx="499">
                  <c:v>0.69089199999999995</c:v>
                </c:pt>
                <c:pt idx="500">
                  <c:v>0.69089199999999995</c:v>
                </c:pt>
                <c:pt idx="501">
                  <c:v>0.69089199999999995</c:v>
                </c:pt>
                <c:pt idx="502">
                  <c:v>0.69051200000000001</c:v>
                </c:pt>
                <c:pt idx="503">
                  <c:v>0.69051200000000001</c:v>
                </c:pt>
                <c:pt idx="504">
                  <c:v>0.69051200000000001</c:v>
                </c:pt>
                <c:pt idx="505">
                  <c:v>0.68982100000000002</c:v>
                </c:pt>
                <c:pt idx="506">
                  <c:v>0.68982100000000002</c:v>
                </c:pt>
                <c:pt idx="507">
                  <c:v>0.68982100000000002</c:v>
                </c:pt>
                <c:pt idx="508">
                  <c:v>0.68962599999999996</c:v>
                </c:pt>
                <c:pt idx="509">
                  <c:v>0.68962599999999996</c:v>
                </c:pt>
                <c:pt idx="510">
                  <c:v>0.68962599999999996</c:v>
                </c:pt>
                <c:pt idx="511">
                  <c:v>0.68962599999999996</c:v>
                </c:pt>
                <c:pt idx="512">
                  <c:v>0.68962599999999996</c:v>
                </c:pt>
                <c:pt idx="513">
                  <c:v>0.68962599999999996</c:v>
                </c:pt>
                <c:pt idx="514">
                  <c:v>0.68962599999999996</c:v>
                </c:pt>
                <c:pt idx="515">
                  <c:v>0.68962599999999996</c:v>
                </c:pt>
                <c:pt idx="516">
                  <c:v>0.68962599999999996</c:v>
                </c:pt>
                <c:pt idx="517">
                  <c:v>0.68962599999999996</c:v>
                </c:pt>
                <c:pt idx="518">
                  <c:v>0.68962599999999996</c:v>
                </c:pt>
                <c:pt idx="519">
                  <c:v>0.68962599999999996</c:v>
                </c:pt>
                <c:pt idx="520">
                  <c:v>0.68962599999999996</c:v>
                </c:pt>
                <c:pt idx="521">
                  <c:v>0.68790399999999996</c:v>
                </c:pt>
                <c:pt idx="522">
                  <c:v>0.68790399999999996</c:v>
                </c:pt>
                <c:pt idx="523">
                  <c:v>0.68790399999999996</c:v>
                </c:pt>
                <c:pt idx="524">
                  <c:v>0.68790399999999996</c:v>
                </c:pt>
                <c:pt idx="525">
                  <c:v>0.68790399999999996</c:v>
                </c:pt>
                <c:pt idx="526">
                  <c:v>0.68790399999999996</c:v>
                </c:pt>
                <c:pt idx="527">
                  <c:v>0.68790399999999996</c:v>
                </c:pt>
                <c:pt idx="528">
                  <c:v>0.68790399999999996</c:v>
                </c:pt>
                <c:pt idx="529">
                  <c:v>0.68790399999999996</c:v>
                </c:pt>
                <c:pt idx="530">
                  <c:v>0.68790399999999996</c:v>
                </c:pt>
                <c:pt idx="531">
                  <c:v>0.68790399999999996</c:v>
                </c:pt>
                <c:pt idx="532">
                  <c:v>0.68489199999999995</c:v>
                </c:pt>
                <c:pt idx="533">
                  <c:v>0.68489199999999995</c:v>
                </c:pt>
                <c:pt idx="534">
                  <c:v>0.68489199999999995</c:v>
                </c:pt>
                <c:pt idx="535">
                  <c:v>0.68489199999999995</c:v>
                </c:pt>
                <c:pt idx="536">
                  <c:v>0.68489199999999995</c:v>
                </c:pt>
                <c:pt idx="537">
                  <c:v>0.68489199999999995</c:v>
                </c:pt>
                <c:pt idx="538">
                  <c:v>0.68372999999999995</c:v>
                </c:pt>
                <c:pt idx="539">
                  <c:v>0.68372999999999995</c:v>
                </c:pt>
                <c:pt idx="540">
                  <c:v>0.68307200000000001</c:v>
                </c:pt>
                <c:pt idx="541">
                  <c:v>0.68307200000000001</c:v>
                </c:pt>
                <c:pt idx="542">
                  <c:v>0.68307200000000001</c:v>
                </c:pt>
                <c:pt idx="543">
                  <c:v>0.68307200000000001</c:v>
                </c:pt>
                <c:pt idx="544">
                  <c:v>0.68307200000000001</c:v>
                </c:pt>
                <c:pt idx="545">
                  <c:v>0.68307200000000001</c:v>
                </c:pt>
                <c:pt idx="546">
                  <c:v>0.68307200000000001</c:v>
                </c:pt>
                <c:pt idx="547">
                  <c:v>0.68228</c:v>
                </c:pt>
                <c:pt idx="548">
                  <c:v>0.68228</c:v>
                </c:pt>
                <c:pt idx="549">
                  <c:v>0.68228</c:v>
                </c:pt>
                <c:pt idx="550">
                  <c:v>0.68228</c:v>
                </c:pt>
                <c:pt idx="551">
                  <c:v>0.68228</c:v>
                </c:pt>
                <c:pt idx="552">
                  <c:v>0.68205199999999999</c:v>
                </c:pt>
                <c:pt idx="553">
                  <c:v>0.68205199999999999</c:v>
                </c:pt>
                <c:pt idx="554">
                  <c:v>0.68205199999999999</c:v>
                </c:pt>
                <c:pt idx="555">
                  <c:v>0.68205199999999999</c:v>
                </c:pt>
                <c:pt idx="556">
                  <c:v>0.681813</c:v>
                </c:pt>
                <c:pt idx="557">
                  <c:v>0.681813</c:v>
                </c:pt>
                <c:pt idx="558">
                  <c:v>0.681813</c:v>
                </c:pt>
                <c:pt idx="559">
                  <c:v>0.681813</c:v>
                </c:pt>
                <c:pt idx="560">
                  <c:v>0.68168099999999998</c:v>
                </c:pt>
                <c:pt idx="561">
                  <c:v>0.68168099999999998</c:v>
                </c:pt>
                <c:pt idx="562">
                  <c:v>0.68129200000000001</c:v>
                </c:pt>
                <c:pt idx="563">
                  <c:v>0.68129200000000001</c:v>
                </c:pt>
                <c:pt idx="564">
                  <c:v>0.68129200000000001</c:v>
                </c:pt>
                <c:pt idx="565">
                  <c:v>0.68129200000000001</c:v>
                </c:pt>
                <c:pt idx="566">
                  <c:v>0.68129200000000001</c:v>
                </c:pt>
                <c:pt idx="567">
                  <c:v>0.68129200000000001</c:v>
                </c:pt>
                <c:pt idx="568">
                  <c:v>0.68129200000000001</c:v>
                </c:pt>
                <c:pt idx="569">
                  <c:v>0.68129200000000001</c:v>
                </c:pt>
                <c:pt idx="570">
                  <c:v>0.68129200000000001</c:v>
                </c:pt>
                <c:pt idx="571">
                  <c:v>0.67884699999999998</c:v>
                </c:pt>
                <c:pt idx="572">
                  <c:v>0.67884699999999998</c:v>
                </c:pt>
                <c:pt idx="573">
                  <c:v>0.67842599999999997</c:v>
                </c:pt>
                <c:pt idx="574">
                  <c:v>0.67842599999999997</c:v>
                </c:pt>
                <c:pt idx="575">
                  <c:v>0.67842599999999997</c:v>
                </c:pt>
                <c:pt idx="576">
                  <c:v>0.67842599999999997</c:v>
                </c:pt>
                <c:pt idx="577">
                  <c:v>0.67842599999999997</c:v>
                </c:pt>
                <c:pt idx="578">
                  <c:v>0.67842599999999997</c:v>
                </c:pt>
                <c:pt idx="579">
                  <c:v>0.67790099999999998</c:v>
                </c:pt>
                <c:pt idx="580">
                  <c:v>0.67790099999999998</c:v>
                </c:pt>
                <c:pt idx="581">
                  <c:v>0.67790099999999998</c:v>
                </c:pt>
                <c:pt idx="582">
                  <c:v>0.67789999999999995</c:v>
                </c:pt>
                <c:pt idx="583">
                  <c:v>0.67789999999999995</c:v>
                </c:pt>
                <c:pt idx="584">
                  <c:v>0.67789999999999995</c:v>
                </c:pt>
                <c:pt idx="585">
                  <c:v>0.67789999999999995</c:v>
                </c:pt>
                <c:pt idx="586">
                  <c:v>0.67801100000000003</c:v>
                </c:pt>
                <c:pt idx="587">
                  <c:v>0.67801100000000003</c:v>
                </c:pt>
                <c:pt idx="588">
                  <c:v>0.67801100000000003</c:v>
                </c:pt>
                <c:pt idx="589">
                  <c:v>0.67801100000000003</c:v>
                </c:pt>
                <c:pt idx="590">
                  <c:v>0.67823800000000001</c:v>
                </c:pt>
                <c:pt idx="591">
                  <c:v>0.67823800000000001</c:v>
                </c:pt>
                <c:pt idx="592">
                  <c:v>0.67823800000000001</c:v>
                </c:pt>
                <c:pt idx="593">
                  <c:v>0.67800199999999999</c:v>
                </c:pt>
                <c:pt idx="594">
                  <c:v>0.67800199999999999</c:v>
                </c:pt>
                <c:pt idx="595">
                  <c:v>0.67800199999999999</c:v>
                </c:pt>
                <c:pt idx="596">
                  <c:v>0.67800199999999999</c:v>
                </c:pt>
                <c:pt idx="597">
                  <c:v>0.67759599999999998</c:v>
                </c:pt>
                <c:pt idx="598">
                  <c:v>0.67759599999999998</c:v>
                </c:pt>
                <c:pt idx="599">
                  <c:v>0.67759599999999998</c:v>
                </c:pt>
                <c:pt idx="600">
                  <c:v>0.67759599999999998</c:v>
                </c:pt>
                <c:pt idx="601">
                  <c:v>0.67759599999999998</c:v>
                </c:pt>
                <c:pt idx="602">
                  <c:v>0.67759599999999998</c:v>
                </c:pt>
                <c:pt idx="603">
                  <c:v>0.67824200000000001</c:v>
                </c:pt>
                <c:pt idx="604">
                  <c:v>0.67824200000000001</c:v>
                </c:pt>
                <c:pt idx="605">
                  <c:v>0.67824200000000001</c:v>
                </c:pt>
                <c:pt idx="606">
                  <c:v>0.67824200000000001</c:v>
                </c:pt>
                <c:pt idx="607">
                  <c:v>0.67798999999999998</c:v>
                </c:pt>
                <c:pt idx="608">
                  <c:v>0.67798999999999998</c:v>
                </c:pt>
                <c:pt idx="609">
                  <c:v>0.67798999999999998</c:v>
                </c:pt>
                <c:pt idx="610">
                  <c:v>0.67744499999999996</c:v>
                </c:pt>
                <c:pt idx="611">
                  <c:v>0.67744499999999996</c:v>
                </c:pt>
                <c:pt idx="612">
                  <c:v>0.67744499999999996</c:v>
                </c:pt>
                <c:pt idx="613">
                  <c:v>0.67695899999999998</c:v>
                </c:pt>
                <c:pt idx="614">
                  <c:v>0.67695899999999998</c:v>
                </c:pt>
                <c:pt idx="615">
                  <c:v>0.67695899999999998</c:v>
                </c:pt>
                <c:pt idx="616">
                  <c:v>0.67695899999999998</c:v>
                </c:pt>
                <c:pt idx="617">
                  <c:v>0.67675300000000005</c:v>
                </c:pt>
                <c:pt idx="618">
                  <c:v>0.67675300000000005</c:v>
                </c:pt>
                <c:pt idx="619">
                  <c:v>0.67675300000000005</c:v>
                </c:pt>
                <c:pt idx="620">
                  <c:v>0.67675300000000005</c:v>
                </c:pt>
                <c:pt idx="621">
                  <c:v>0.67675300000000005</c:v>
                </c:pt>
                <c:pt idx="622">
                  <c:v>0.67675300000000005</c:v>
                </c:pt>
                <c:pt idx="623">
                  <c:v>0.676732</c:v>
                </c:pt>
                <c:pt idx="624">
                  <c:v>0.676732</c:v>
                </c:pt>
                <c:pt idx="625">
                  <c:v>0.676732</c:v>
                </c:pt>
                <c:pt idx="626">
                  <c:v>0.676732</c:v>
                </c:pt>
                <c:pt idx="627">
                  <c:v>0.676732</c:v>
                </c:pt>
                <c:pt idx="628">
                  <c:v>0.676732</c:v>
                </c:pt>
                <c:pt idx="629">
                  <c:v>0.676732</c:v>
                </c:pt>
                <c:pt idx="630">
                  <c:v>0.67693099999999995</c:v>
                </c:pt>
                <c:pt idx="631">
                  <c:v>0.67693099999999995</c:v>
                </c:pt>
                <c:pt idx="632">
                  <c:v>0.67693099999999995</c:v>
                </c:pt>
                <c:pt idx="633">
                  <c:v>0.67693099999999995</c:v>
                </c:pt>
                <c:pt idx="634">
                  <c:v>0.67693099999999995</c:v>
                </c:pt>
                <c:pt idx="635">
                  <c:v>0.67791199999999996</c:v>
                </c:pt>
                <c:pt idx="636">
                  <c:v>0.67791199999999996</c:v>
                </c:pt>
                <c:pt idx="637">
                  <c:v>0.67816299999999996</c:v>
                </c:pt>
                <c:pt idx="638">
                  <c:v>0.67816299999999996</c:v>
                </c:pt>
                <c:pt idx="639">
                  <c:v>0.67816299999999996</c:v>
                </c:pt>
                <c:pt idx="640">
                  <c:v>0.67816299999999996</c:v>
                </c:pt>
                <c:pt idx="641">
                  <c:v>0.67816299999999996</c:v>
                </c:pt>
                <c:pt idx="642">
                  <c:v>0.67923800000000001</c:v>
                </c:pt>
                <c:pt idx="643">
                  <c:v>0.67923800000000001</c:v>
                </c:pt>
                <c:pt idx="644">
                  <c:v>0.67923800000000001</c:v>
                </c:pt>
                <c:pt idx="645">
                  <c:v>0.67923800000000001</c:v>
                </c:pt>
                <c:pt idx="646">
                  <c:v>0.67923800000000001</c:v>
                </c:pt>
                <c:pt idx="647">
                  <c:v>0.68007300000000004</c:v>
                </c:pt>
                <c:pt idx="648">
                  <c:v>0.68007300000000004</c:v>
                </c:pt>
                <c:pt idx="649">
                  <c:v>0.68007300000000004</c:v>
                </c:pt>
                <c:pt idx="650">
                  <c:v>0.68080200000000002</c:v>
                </c:pt>
                <c:pt idx="651">
                  <c:v>0.68080200000000002</c:v>
                </c:pt>
                <c:pt idx="652">
                  <c:v>0.68080200000000002</c:v>
                </c:pt>
                <c:pt idx="653">
                  <c:v>0.68080200000000002</c:v>
                </c:pt>
                <c:pt idx="654">
                  <c:v>0.68080200000000002</c:v>
                </c:pt>
                <c:pt idx="655">
                  <c:v>0.68298899999999996</c:v>
                </c:pt>
                <c:pt idx="656">
                  <c:v>0.68298899999999996</c:v>
                </c:pt>
                <c:pt idx="657">
                  <c:v>0.68298899999999996</c:v>
                </c:pt>
                <c:pt idx="658">
                  <c:v>0.683917</c:v>
                </c:pt>
                <c:pt idx="659">
                  <c:v>0.683917</c:v>
                </c:pt>
                <c:pt idx="660">
                  <c:v>0.683917</c:v>
                </c:pt>
                <c:pt idx="661">
                  <c:v>0.683917</c:v>
                </c:pt>
                <c:pt idx="662">
                  <c:v>0.68492500000000001</c:v>
                </c:pt>
                <c:pt idx="663">
                  <c:v>0.68492500000000001</c:v>
                </c:pt>
                <c:pt idx="664">
                  <c:v>0.68492500000000001</c:v>
                </c:pt>
                <c:pt idx="665">
                  <c:v>0.68492500000000001</c:v>
                </c:pt>
                <c:pt idx="666">
                  <c:v>0.68492500000000001</c:v>
                </c:pt>
                <c:pt idx="667">
                  <c:v>0.68586899999999995</c:v>
                </c:pt>
                <c:pt idx="668">
                  <c:v>0.68586899999999995</c:v>
                </c:pt>
                <c:pt idx="669">
                  <c:v>0.68586899999999995</c:v>
                </c:pt>
                <c:pt idx="670">
                  <c:v>0.68586899999999995</c:v>
                </c:pt>
                <c:pt idx="671">
                  <c:v>0.68595700000000004</c:v>
                </c:pt>
                <c:pt idx="672">
                  <c:v>0.68595700000000004</c:v>
                </c:pt>
                <c:pt idx="673">
                  <c:v>0.68595700000000004</c:v>
                </c:pt>
                <c:pt idx="674">
                  <c:v>0.68595700000000004</c:v>
                </c:pt>
                <c:pt idx="675">
                  <c:v>0.68595700000000004</c:v>
                </c:pt>
                <c:pt idx="676">
                  <c:v>0.68595700000000004</c:v>
                </c:pt>
                <c:pt idx="677">
                  <c:v>0.68595700000000004</c:v>
                </c:pt>
                <c:pt idx="678">
                  <c:v>0.68595700000000004</c:v>
                </c:pt>
                <c:pt idx="679">
                  <c:v>0.68506800000000001</c:v>
                </c:pt>
                <c:pt idx="680">
                  <c:v>0.68506800000000001</c:v>
                </c:pt>
                <c:pt idx="681">
                  <c:v>0.68506800000000001</c:v>
                </c:pt>
                <c:pt idx="682">
                  <c:v>0.68520400000000004</c:v>
                </c:pt>
                <c:pt idx="683">
                  <c:v>0.68520400000000004</c:v>
                </c:pt>
                <c:pt idx="684">
                  <c:v>0.68520400000000004</c:v>
                </c:pt>
                <c:pt idx="685">
                  <c:v>0.68520400000000004</c:v>
                </c:pt>
                <c:pt idx="686">
                  <c:v>0.68520400000000004</c:v>
                </c:pt>
                <c:pt idx="687">
                  <c:v>0.68520400000000004</c:v>
                </c:pt>
                <c:pt idx="688">
                  <c:v>0.68520400000000004</c:v>
                </c:pt>
                <c:pt idx="689">
                  <c:v>0.68520400000000004</c:v>
                </c:pt>
                <c:pt idx="690">
                  <c:v>0.68520400000000004</c:v>
                </c:pt>
                <c:pt idx="691">
                  <c:v>0.68520400000000004</c:v>
                </c:pt>
                <c:pt idx="692">
                  <c:v>0.68520400000000004</c:v>
                </c:pt>
                <c:pt idx="693">
                  <c:v>0.68695799999999996</c:v>
                </c:pt>
                <c:pt idx="694">
                  <c:v>0.68695799999999996</c:v>
                </c:pt>
                <c:pt idx="695">
                  <c:v>0.68695799999999996</c:v>
                </c:pt>
                <c:pt idx="696">
                  <c:v>0.68695799999999996</c:v>
                </c:pt>
                <c:pt idx="697">
                  <c:v>0.68695799999999996</c:v>
                </c:pt>
                <c:pt idx="698">
                  <c:v>0.68695799999999996</c:v>
                </c:pt>
                <c:pt idx="699">
                  <c:v>0.68695799999999996</c:v>
                </c:pt>
                <c:pt idx="700">
                  <c:v>0.688975</c:v>
                </c:pt>
                <c:pt idx="701">
                  <c:v>0.688975</c:v>
                </c:pt>
                <c:pt idx="702">
                  <c:v>0.688975</c:v>
                </c:pt>
                <c:pt idx="703">
                  <c:v>0.688975</c:v>
                </c:pt>
                <c:pt idx="704">
                  <c:v>0.688975</c:v>
                </c:pt>
                <c:pt idx="705">
                  <c:v>0.688975</c:v>
                </c:pt>
                <c:pt idx="706">
                  <c:v>0.688975</c:v>
                </c:pt>
                <c:pt idx="707">
                  <c:v>0.68957000000000002</c:v>
                </c:pt>
                <c:pt idx="708">
                  <c:v>0.68957000000000002</c:v>
                </c:pt>
                <c:pt idx="709">
                  <c:v>0.68957000000000002</c:v>
                </c:pt>
                <c:pt idx="710">
                  <c:v>0.68957000000000002</c:v>
                </c:pt>
                <c:pt idx="711">
                  <c:v>0.68957000000000002</c:v>
                </c:pt>
                <c:pt idx="712">
                  <c:v>0.68957000000000002</c:v>
                </c:pt>
                <c:pt idx="713">
                  <c:v>0.68979699999999999</c:v>
                </c:pt>
                <c:pt idx="714">
                  <c:v>0.68979699999999999</c:v>
                </c:pt>
                <c:pt idx="715">
                  <c:v>0.68979699999999999</c:v>
                </c:pt>
                <c:pt idx="716">
                  <c:v>0.68979699999999999</c:v>
                </c:pt>
                <c:pt idx="717">
                  <c:v>0.68959599999999999</c:v>
                </c:pt>
                <c:pt idx="718">
                  <c:v>0.68959599999999999</c:v>
                </c:pt>
                <c:pt idx="719">
                  <c:v>0.68959599999999999</c:v>
                </c:pt>
                <c:pt idx="720">
                  <c:v>0.68959599999999999</c:v>
                </c:pt>
                <c:pt idx="721">
                  <c:v>0.68959599999999999</c:v>
                </c:pt>
                <c:pt idx="722">
                  <c:v>0.68959599999999999</c:v>
                </c:pt>
                <c:pt idx="723">
                  <c:v>0.68959599999999999</c:v>
                </c:pt>
                <c:pt idx="724">
                  <c:v>0.69023900000000005</c:v>
                </c:pt>
                <c:pt idx="725">
                  <c:v>0.69023900000000005</c:v>
                </c:pt>
                <c:pt idx="726">
                  <c:v>0.69016599999999995</c:v>
                </c:pt>
                <c:pt idx="727">
                  <c:v>0.69023699999999999</c:v>
                </c:pt>
                <c:pt idx="728">
                  <c:v>0.69023699999999999</c:v>
                </c:pt>
                <c:pt idx="729">
                  <c:v>0.69023699999999999</c:v>
                </c:pt>
                <c:pt idx="730">
                  <c:v>0.69003099999999995</c:v>
                </c:pt>
                <c:pt idx="731">
                  <c:v>0.69003099999999995</c:v>
                </c:pt>
                <c:pt idx="732">
                  <c:v>0.69003099999999995</c:v>
                </c:pt>
                <c:pt idx="733">
                  <c:v>0.69003099999999995</c:v>
                </c:pt>
                <c:pt idx="734">
                  <c:v>0.69039600000000001</c:v>
                </c:pt>
                <c:pt idx="735">
                  <c:v>0.69039600000000001</c:v>
                </c:pt>
                <c:pt idx="736">
                  <c:v>0.69064800000000004</c:v>
                </c:pt>
                <c:pt idx="737">
                  <c:v>0.69064800000000004</c:v>
                </c:pt>
                <c:pt idx="738">
                  <c:v>0.69064800000000004</c:v>
                </c:pt>
                <c:pt idx="739">
                  <c:v>0.69064800000000004</c:v>
                </c:pt>
                <c:pt idx="740">
                  <c:v>0.69064800000000004</c:v>
                </c:pt>
                <c:pt idx="741">
                  <c:v>0.69064800000000004</c:v>
                </c:pt>
                <c:pt idx="742">
                  <c:v>0.69072999999999996</c:v>
                </c:pt>
                <c:pt idx="743">
                  <c:v>0.69072999999999996</c:v>
                </c:pt>
                <c:pt idx="744">
                  <c:v>0.69072999999999996</c:v>
                </c:pt>
                <c:pt idx="745">
                  <c:v>0.69072999999999996</c:v>
                </c:pt>
                <c:pt idx="746">
                  <c:v>0.69072999999999996</c:v>
                </c:pt>
                <c:pt idx="747">
                  <c:v>0.69072999999999996</c:v>
                </c:pt>
                <c:pt idx="748">
                  <c:v>0.69072999999999996</c:v>
                </c:pt>
                <c:pt idx="749">
                  <c:v>0.69072999999999996</c:v>
                </c:pt>
                <c:pt idx="750">
                  <c:v>0.69201900000000005</c:v>
                </c:pt>
                <c:pt idx="751">
                  <c:v>0.69201900000000005</c:v>
                </c:pt>
                <c:pt idx="752">
                  <c:v>0.69201900000000005</c:v>
                </c:pt>
                <c:pt idx="753">
                  <c:v>0.69324600000000003</c:v>
                </c:pt>
                <c:pt idx="754">
                  <c:v>0.69324600000000003</c:v>
                </c:pt>
                <c:pt idx="755">
                  <c:v>0.69324600000000003</c:v>
                </c:pt>
                <c:pt idx="756">
                  <c:v>0.69324600000000003</c:v>
                </c:pt>
                <c:pt idx="757">
                  <c:v>0.69324600000000003</c:v>
                </c:pt>
                <c:pt idx="758">
                  <c:v>0.69324600000000003</c:v>
                </c:pt>
                <c:pt idx="759">
                  <c:v>0.69324600000000003</c:v>
                </c:pt>
                <c:pt idx="760">
                  <c:v>0.69324600000000003</c:v>
                </c:pt>
                <c:pt idx="761">
                  <c:v>0.69324600000000003</c:v>
                </c:pt>
                <c:pt idx="762">
                  <c:v>0.69324600000000003</c:v>
                </c:pt>
                <c:pt idx="763">
                  <c:v>0.69324600000000003</c:v>
                </c:pt>
                <c:pt idx="764">
                  <c:v>0.69324600000000003</c:v>
                </c:pt>
                <c:pt idx="765">
                  <c:v>0.69324600000000003</c:v>
                </c:pt>
                <c:pt idx="766">
                  <c:v>0.69645000000000001</c:v>
                </c:pt>
                <c:pt idx="767">
                  <c:v>0.69645000000000001</c:v>
                </c:pt>
                <c:pt idx="768">
                  <c:v>0.69717899999999999</c:v>
                </c:pt>
                <c:pt idx="769">
                  <c:v>0.69717899999999999</c:v>
                </c:pt>
                <c:pt idx="770">
                  <c:v>0.69717899999999999</c:v>
                </c:pt>
                <c:pt idx="771">
                  <c:v>0.698905</c:v>
                </c:pt>
                <c:pt idx="772">
                  <c:v>0.698905</c:v>
                </c:pt>
                <c:pt idx="773">
                  <c:v>0.698905</c:v>
                </c:pt>
                <c:pt idx="774">
                  <c:v>0.698905</c:v>
                </c:pt>
                <c:pt idx="775">
                  <c:v>0.698905</c:v>
                </c:pt>
                <c:pt idx="776">
                  <c:v>0.698905</c:v>
                </c:pt>
                <c:pt idx="777">
                  <c:v>0.698905</c:v>
                </c:pt>
                <c:pt idx="778">
                  <c:v>0.698905</c:v>
                </c:pt>
                <c:pt idx="779">
                  <c:v>0.70164899999999997</c:v>
                </c:pt>
                <c:pt idx="780">
                  <c:v>0.70164899999999997</c:v>
                </c:pt>
                <c:pt idx="781">
                  <c:v>0.70164899999999997</c:v>
                </c:pt>
                <c:pt idx="782">
                  <c:v>0.70164899999999997</c:v>
                </c:pt>
                <c:pt idx="783">
                  <c:v>0.70246200000000003</c:v>
                </c:pt>
                <c:pt idx="784">
                  <c:v>0.70246200000000003</c:v>
                </c:pt>
                <c:pt idx="785">
                  <c:v>0.70286999999999999</c:v>
                </c:pt>
                <c:pt idx="786">
                  <c:v>0.70286999999999999</c:v>
                </c:pt>
                <c:pt idx="787">
                  <c:v>0.70286999999999999</c:v>
                </c:pt>
                <c:pt idx="788">
                  <c:v>0.70286999999999999</c:v>
                </c:pt>
                <c:pt idx="789">
                  <c:v>0.70286999999999999</c:v>
                </c:pt>
                <c:pt idx="790">
                  <c:v>0.70305899999999999</c:v>
                </c:pt>
                <c:pt idx="791">
                  <c:v>0.70305899999999999</c:v>
                </c:pt>
                <c:pt idx="792">
                  <c:v>0.70305899999999999</c:v>
                </c:pt>
                <c:pt idx="793">
                  <c:v>0.703183</c:v>
                </c:pt>
                <c:pt idx="794">
                  <c:v>0.703183</c:v>
                </c:pt>
                <c:pt idx="795">
                  <c:v>0.703183</c:v>
                </c:pt>
                <c:pt idx="796">
                  <c:v>0.703183</c:v>
                </c:pt>
                <c:pt idx="797">
                  <c:v>0.70277800000000001</c:v>
                </c:pt>
                <c:pt idx="798">
                  <c:v>0.70277800000000001</c:v>
                </c:pt>
                <c:pt idx="799">
                  <c:v>0.70276099999999997</c:v>
                </c:pt>
                <c:pt idx="800">
                  <c:v>0.70276099999999997</c:v>
                </c:pt>
                <c:pt idx="801">
                  <c:v>0.70276099999999997</c:v>
                </c:pt>
                <c:pt idx="802">
                  <c:v>0.70276099999999997</c:v>
                </c:pt>
                <c:pt idx="803">
                  <c:v>0.70276099999999997</c:v>
                </c:pt>
                <c:pt idx="804">
                  <c:v>0.70276099999999997</c:v>
                </c:pt>
                <c:pt idx="805">
                  <c:v>0.70276099999999997</c:v>
                </c:pt>
                <c:pt idx="806">
                  <c:v>0.70276099999999997</c:v>
                </c:pt>
                <c:pt idx="807">
                  <c:v>0.70366399999999996</c:v>
                </c:pt>
                <c:pt idx="808">
                  <c:v>0.70366399999999996</c:v>
                </c:pt>
                <c:pt idx="809">
                  <c:v>0.704017</c:v>
                </c:pt>
                <c:pt idx="810">
                  <c:v>0.704017</c:v>
                </c:pt>
                <c:pt idx="811">
                  <c:v>0.704017</c:v>
                </c:pt>
                <c:pt idx="812">
                  <c:v>0.704017</c:v>
                </c:pt>
                <c:pt idx="813">
                  <c:v>0.704017</c:v>
                </c:pt>
                <c:pt idx="814">
                  <c:v>0.704017</c:v>
                </c:pt>
                <c:pt idx="815">
                  <c:v>0.70455999999999996</c:v>
                </c:pt>
                <c:pt idx="816">
                  <c:v>0.704766</c:v>
                </c:pt>
                <c:pt idx="817">
                  <c:v>0.704766</c:v>
                </c:pt>
                <c:pt idx="818">
                  <c:v>0.704766</c:v>
                </c:pt>
                <c:pt idx="819">
                  <c:v>0.70501000000000003</c:v>
                </c:pt>
                <c:pt idx="820">
                  <c:v>0.70501000000000003</c:v>
                </c:pt>
                <c:pt idx="821">
                  <c:v>0.70548100000000002</c:v>
                </c:pt>
                <c:pt idx="822">
                  <c:v>0.70548100000000002</c:v>
                </c:pt>
                <c:pt idx="823">
                  <c:v>0.70585299999999995</c:v>
                </c:pt>
                <c:pt idx="824">
                  <c:v>0.70585299999999995</c:v>
                </c:pt>
                <c:pt idx="825">
                  <c:v>0.70628400000000002</c:v>
                </c:pt>
                <c:pt idx="826">
                  <c:v>0.70628400000000002</c:v>
                </c:pt>
                <c:pt idx="827">
                  <c:v>0.70628400000000002</c:v>
                </c:pt>
                <c:pt idx="828">
                  <c:v>0.70692699999999997</c:v>
                </c:pt>
                <c:pt idx="829">
                  <c:v>0.70721500000000004</c:v>
                </c:pt>
                <c:pt idx="830">
                  <c:v>0.70721500000000004</c:v>
                </c:pt>
                <c:pt idx="831">
                  <c:v>0.70721500000000004</c:v>
                </c:pt>
                <c:pt idx="832">
                  <c:v>0.70721500000000004</c:v>
                </c:pt>
                <c:pt idx="833">
                  <c:v>0.70847700000000002</c:v>
                </c:pt>
                <c:pt idx="834">
                  <c:v>0.70847700000000002</c:v>
                </c:pt>
                <c:pt idx="835">
                  <c:v>0.70847700000000002</c:v>
                </c:pt>
                <c:pt idx="836">
                  <c:v>0.70847700000000002</c:v>
                </c:pt>
                <c:pt idx="837">
                  <c:v>0.70847700000000002</c:v>
                </c:pt>
                <c:pt idx="838">
                  <c:v>0.70847700000000002</c:v>
                </c:pt>
                <c:pt idx="839">
                  <c:v>0.70847700000000002</c:v>
                </c:pt>
                <c:pt idx="840">
                  <c:v>0.70847700000000002</c:v>
                </c:pt>
                <c:pt idx="841">
                  <c:v>0.70847700000000002</c:v>
                </c:pt>
                <c:pt idx="842">
                  <c:v>0.70847700000000002</c:v>
                </c:pt>
                <c:pt idx="843">
                  <c:v>0.70907600000000004</c:v>
                </c:pt>
                <c:pt idx="844">
                  <c:v>0.70907600000000004</c:v>
                </c:pt>
                <c:pt idx="845">
                  <c:v>0.70907600000000004</c:v>
                </c:pt>
                <c:pt idx="846">
                  <c:v>0.70907600000000004</c:v>
                </c:pt>
                <c:pt idx="847">
                  <c:v>0.70907600000000004</c:v>
                </c:pt>
                <c:pt idx="848">
                  <c:v>0.70907600000000004</c:v>
                </c:pt>
                <c:pt idx="849">
                  <c:v>0.70907600000000004</c:v>
                </c:pt>
                <c:pt idx="850">
                  <c:v>0.70907600000000004</c:v>
                </c:pt>
                <c:pt idx="851">
                  <c:v>0.70907600000000004</c:v>
                </c:pt>
                <c:pt idx="852">
                  <c:v>0.70907600000000004</c:v>
                </c:pt>
                <c:pt idx="853">
                  <c:v>0.70876899999999998</c:v>
                </c:pt>
                <c:pt idx="854">
                  <c:v>0.70892500000000003</c:v>
                </c:pt>
                <c:pt idx="855">
                  <c:v>0.70892500000000003</c:v>
                </c:pt>
                <c:pt idx="856">
                  <c:v>0.70892500000000003</c:v>
                </c:pt>
                <c:pt idx="857">
                  <c:v>0.70892500000000003</c:v>
                </c:pt>
                <c:pt idx="858">
                  <c:v>0.70918599999999998</c:v>
                </c:pt>
                <c:pt idx="859">
                  <c:v>0.70918599999999998</c:v>
                </c:pt>
                <c:pt idx="860">
                  <c:v>0.70918599999999998</c:v>
                </c:pt>
                <c:pt idx="861">
                  <c:v>0.70918599999999998</c:v>
                </c:pt>
                <c:pt idx="862">
                  <c:v>0.70918599999999998</c:v>
                </c:pt>
                <c:pt idx="863">
                  <c:v>0.70918599999999998</c:v>
                </c:pt>
                <c:pt idx="864">
                  <c:v>0.70918599999999998</c:v>
                </c:pt>
                <c:pt idx="865">
                  <c:v>0.70918599999999998</c:v>
                </c:pt>
                <c:pt idx="866">
                  <c:v>0.70918599999999998</c:v>
                </c:pt>
                <c:pt idx="867">
                  <c:v>0.70918599999999998</c:v>
                </c:pt>
                <c:pt idx="868">
                  <c:v>0.70918599999999998</c:v>
                </c:pt>
                <c:pt idx="869">
                  <c:v>0.70918599999999998</c:v>
                </c:pt>
                <c:pt idx="870">
                  <c:v>0.70918599999999998</c:v>
                </c:pt>
                <c:pt idx="871">
                  <c:v>0.70918599999999998</c:v>
                </c:pt>
                <c:pt idx="872">
                  <c:v>0.70918599999999998</c:v>
                </c:pt>
                <c:pt idx="873">
                  <c:v>0.71139200000000002</c:v>
                </c:pt>
                <c:pt idx="874">
                  <c:v>0.71139200000000002</c:v>
                </c:pt>
                <c:pt idx="875">
                  <c:v>0.71139200000000002</c:v>
                </c:pt>
                <c:pt idx="876">
                  <c:v>0.71139200000000002</c:v>
                </c:pt>
                <c:pt idx="877">
                  <c:v>0.711252</c:v>
                </c:pt>
                <c:pt idx="878">
                  <c:v>0.711252</c:v>
                </c:pt>
                <c:pt idx="879">
                  <c:v>0.711252</c:v>
                </c:pt>
                <c:pt idx="880">
                  <c:v>0.71144200000000002</c:v>
                </c:pt>
                <c:pt idx="881">
                  <c:v>0.71144200000000002</c:v>
                </c:pt>
                <c:pt idx="882">
                  <c:v>0.71144200000000002</c:v>
                </c:pt>
                <c:pt idx="883">
                  <c:v>0.71144200000000002</c:v>
                </c:pt>
                <c:pt idx="884">
                  <c:v>0.71144200000000002</c:v>
                </c:pt>
                <c:pt idx="885">
                  <c:v>0.71144200000000002</c:v>
                </c:pt>
                <c:pt idx="886">
                  <c:v>0.71144200000000002</c:v>
                </c:pt>
                <c:pt idx="887">
                  <c:v>0.71144200000000002</c:v>
                </c:pt>
                <c:pt idx="888">
                  <c:v>0.712418</c:v>
                </c:pt>
                <c:pt idx="889">
                  <c:v>0.712418</c:v>
                </c:pt>
                <c:pt idx="890">
                  <c:v>0.712418</c:v>
                </c:pt>
                <c:pt idx="891">
                  <c:v>0.712418</c:v>
                </c:pt>
                <c:pt idx="892">
                  <c:v>0.712418</c:v>
                </c:pt>
                <c:pt idx="893">
                  <c:v>0.712418</c:v>
                </c:pt>
                <c:pt idx="894">
                  <c:v>0.712418</c:v>
                </c:pt>
                <c:pt idx="895">
                  <c:v>0.71282900000000005</c:v>
                </c:pt>
                <c:pt idx="896">
                  <c:v>0.71282900000000005</c:v>
                </c:pt>
                <c:pt idx="897">
                  <c:v>0.71282900000000005</c:v>
                </c:pt>
                <c:pt idx="898">
                  <c:v>0.71282900000000005</c:v>
                </c:pt>
                <c:pt idx="899">
                  <c:v>0.71282900000000005</c:v>
                </c:pt>
                <c:pt idx="900">
                  <c:v>0.71282900000000005</c:v>
                </c:pt>
                <c:pt idx="901">
                  <c:v>0.71282900000000005</c:v>
                </c:pt>
                <c:pt idx="902">
                  <c:v>0.71282900000000005</c:v>
                </c:pt>
                <c:pt idx="903">
                  <c:v>0.71282900000000005</c:v>
                </c:pt>
                <c:pt idx="904">
                  <c:v>0.71282900000000005</c:v>
                </c:pt>
                <c:pt idx="905">
                  <c:v>0.71282900000000005</c:v>
                </c:pt>
                <c:pt idx="906">
                  <c:v>0.71282900000000005</c:v>
                </c:pt>
                <c:pt idx="907">
                  <c:v>0.71282900000000005</c:v>
                </c:pt>
                <c:pt idx="908">
                  <c:v>0.71282900000000005</c:v>
                </c:pt>
                <c:pt idx="909">
                  <c:v>0.71282900000000005</c:v>
                </c:pt>
                <c:pt idx="910">
                  <c:v>0.71282900000000005</c:v>
                </c:pt>
                <c:pt idx="911">
                  <c:v>0.71282900000000005</c:v>
                </c:pt>
                <c:pt idx="912">
                  <c:v>0.71282900000000005</c:v>
                </c:pt>
                <c:pt idx="913">
                  <c:v>0.71282900000000005</c:v>
                </c:pt>
                <c:pt idx="914">
                  <c:v>0.71282900000000005</c:v>
                </c:pt>
                <c:pt idx="915">
                  <c:v>0.71282900000000005</c:v>
                </c:pt>
                <c:pt idx="916">
                  <c:v>0.71282900000000005</c:v>
                </c:pt>
                <c:pt idx="917">
                  <c:v>0.71282900000000005</c:v>
                </c:pt>
                <c:pt idx="918">
                  <c:v>0.71282900000000005</c:v>
                </c:pt>
                <c:pt idx="919">
                  <c:v>0.712476</c:v>
                </c:pt>
                <c:pt idx="920">
                  <c:v>0.712476</c:v>
                </c:pt>
                <c:pt idx="921">
                  <c:v>0.712476</c:v>
                </c:pt>
                <c:pt idx="922">
                  <c:v>0.712476</c:v>
                </c:pt>
                <c:pt idx="923">
                  <c:v>0.71180399999999999</c:v>
                </c:pt>
                <c:pt idx="924">
                  <c:v>0.71180399999999999</c:v>
                </c:pt>
                <c:pt idx="925">
                  <c:v>0.71144799999999997</c:v>
                </c:pt>
                <c:pt idx="926">
                  <c:v>0.71144799999999997</c:v>
                </c:pt>
                <c:pt idx="927">
                  <c:v>0.71144799999999997</c:v>
                </c:pt>
                <c:pt idx="928">
                  <c:v>0.71138000000000001</c:v>
                </c:pt>
                <c:pt idx="929">
                  <c:v>0.71151299999999995</c:v>
                </c:pt>
                <c:pt idx="930">
                  <c:v>0.71151299999999995</c:v>
                </c:pt>
                <c:pt idx="931">
                  <c:v>0.71138000000000001</c:v>
                </c:pt>
                <c:pt idx="932">
                  <c:v>0.71138000000000001</c:v>
                </c:pt>
                <c:pt idx="933">
                  <c:v>0.71138000000000001</c:v>
                </c:pt>
                <c:pt idx="934">
                  <c:v>0.71138000000000001</c:v>
                </c:pt>
                <c:pt idx="935">
                  <c:v>0.71138000000000001</c:v>
                </c:pt>
                <c:pt idx="936">
                  <c:v>0.71138000000000001</c:v>
                </c:pt>
                <c:pt idx="937">
                  <c:v>0.70854499999999998</c:v>
                </c:pt>
                <c:pt idx="938">
                  <c:v>0.70854499999999998</c:v>
                </c:pt>
                <c:pt idx="939">
                  <c:v>0.70854499999999998</c:v>
                </c:pt>
                <c:pt idx="940">
                  <c:v>0.70854499999999998</c:v>
                </c:pt>
                <c:pt idx="941">
                  <c:v>0.70803199999999999</c:v>
                </c:pt>
                <c:pt idx="942">
                  <c:v>0.70803199999999999</c:v>
                </c:pt>
                <c:pt idx="943">
                  <c:v>0.70803199999999999</c:v>
                </c:pt>
                <c:pt idx="944">
                  <c:v>0.70704599999999995</c:v>
                </c:pt>
                <c:pt idx="945">
                  <c:v>0.70704599999999995</c:v>
                </c:pt>
                <c:pt idx="946">
                  <c:v>0.70704599999999995</c:v>
                </c:pt>
                <c:pt idx="947">
                  <c:v>0.70704599999999995</c:v>
                </c:pt>
                <c:pt idx="948">
                  <c:v>0.70635899999999996</c:v>
                </c:pt>
                <c:pt idx="949">
                  <c:v>0.70635899999999996</c:v>
                </c:pt>
                <c:pt idx="950">
                  <c:v>0.70635899999999996</c:v>
                </c:pt>
                <c:pt idx="951">
                  <c:v>0.70635899999999996</c:v>
                </c:pt>
                <c:pt idx="952">
                  <c:v>0.70635899999999996</c:v>
                </c:pt>
                <c:pt idx="953">
                  <c:v>0.70533900000000005</c:v>
                </c:pt>
                <c:pt idx="954">
                  <c:v>0.70533900000000005</c:v>
                </c:pt>
                <c:pt idx="955">
                  <c:v>0.70533900000000005</c:v>
                </c:pt>
                <c:pt idx="956">
                  <c:v>0.70533900000000005</c:v>
                </c:pt>
                <c:pt idx="957">
                  <c:v>0.70461600000000002</c:v>
                </c:pt>
                <c:pt idx="958">
                  <c:v>0.70461600000000002</c:v>
                </c:pt>
                <c:pt idx="959">
                  <c:v>0.70417300000000005</c:v>
                </c:pt>
                <c:pt idx="960">
                  <c:v>0.70417300000000005</c:v>
                </c:pt>
                <c:pt idx="961">
                  <c:v>0.70417300000000005</c:v>
                </c:pt>
                <c:pt idx="962">
                  <c:v>0.70417300000000005</c:v>
                </c:pt>
                <c:pt idx="963">
                  <c:v>0.70417300000000005</c:v>
                </c:pt>
                <c:pt idx="964">
                  <c:v>0.70345100000000005</c:v>
                </c:pt>
                <c:pt idx="965">
                  <c:v>0.70345100000000005</c:v>
                </c:pt>
                <c:pt idx="966">
                  <c:v>0.70345100000000005</c:v>
                </c:pt>
                <c:pt idx="967">
                  <c:v>0.70367400000000002</c:v>
                </c:pt>
                <c:pt idx="968">
                  <c:v>0.70367400000000002</c:v>
                </c:pt>
                <c:pt idx="969">
                  <c:v>0.70401100000000005</c:v>
                </c:pt>
                <c:pt idx="970">
                  <c:v>0.70401100000000005</c:v>
                </c:pt>
                <c:pt idx="971">
                  <c:v>0.70457000000000003</c:v>
                </c:pt>
                <c:pt idx="972">
                  <c:v>0.70457000000000003</c:v>
                </c:pt>
                <c:pt idx="973">
                  <c:v>0.70457000000000003</c:v>
                </c:pt>
                <c:pt idx="974">
                  <c:v>0.70489299999999999</c:v>
                </c:pt>
                <c:pt idx="975">
                  <c:v>0.70489299999999999</c:v>
                </c:pt>
                <c:pt idx="976">
                  <c:v>0.70494000000000001</c:v>
                </c:pt>
                <c:pt idx="977">
                  <c:v>0.70494000000000001</c:v>
                </c:pt>
                <c:pt idx="978">
                  <c:v>0.70494000000000001</c:v>
                </c:pt>
                <c:pt idx="979">
                  <c:v>0.70494000000000001</c:v>
                </c:pt>
                <c:pt idx="980">
                  <c:v>0.70494000000000001</c:v>
                </c:pt>
                <c:pt idx="981">
                  <c:v>0.70560100000000003</c:v>
                </c:pt>
                <c:pt idx="982">
                  <c:v>0.70560100000000003</c:v>
                </c:pt>
                <c:pt idx="983">
                  <c:v>0.70560100000000003</c:v>
                </c:pt>
                <c:pt idx="984">
                  <c:v>0.70560100000000003</c:v>
                </c:pt>
                <c:pt idx="985">
                  <c:v>0.70560100000000003</c:v>
                </c:pt>
                <c:pt idx="986">
                  <c:v>0.70818999999999999</c:v>
                </c:pt>
                <c:pt idx="987">
                  <c:v>0.70818999999999999</c:v>
                </c:pt>
                <c:pt idx="988">
                  <c:v>0.70818999999999999</c:v>
                </c:pt>
                <c:pt idx="989">
                  <c:v>0.70818999999999999</c:v>
                </c:pt>
                <c:pt idx="990">
                  <c:v>0.70945999999999998</c:v>
                </c:pt>
                <c:pt idx="991">
                  <c:v>0.70929900000000001</c:v>
                </c:pt>
                <c:pt idx="992">
                  <c:v>0.70929900000000001</c:v>
                </c:pt>
                <c:pt idx="993">
                  <c:v>0.70929900000000001</c:v>
                </c:pt>
                <c:pt idx="994">
                  <c:v>0.70929900000000001</c:v>
                </c:pt>
                <c:pt idx="995">
                  <c:v>0.70929900000000001</c:v>
                </c:pt>
                <c:pt idx="996">
                  <c:v>0.70929900000000001</c:v>
                </c:pt>
                <c:pt idx="997">
                  <c:v>0.70929900000000001</c:v>
                </c:pt>
                <c:pt idx="998">
                  <c:v>0.70929900000000001</c:v>
                </c:pt>
                <c:pt idx="999">
                  <c:v>0.70929900000000001</c:v>
                </c:pt>
                <c:pt idx="1000">
                  <c:v>0.70760400000000001</c:v>
                </c:pt>
                <c:pt idx="1001">
                  <c:v>0.70760400000000001</c:v>
                </c:pt>
                <c:pt idx="1002">
                  <c:v>0.70743699999999998</c:v>
                </c:pt>
                <c:pt idx="1003">
                  <c:v>0.70743699999999998</c:v>
                </c:pt>
                <c:pt idx="1004">
                  <c:v>0.70743699999999998</c:v>
                </c:pt>
                <c:pt idx="1005">
                  <c:v>0.70743699999999998</c:v>
                </c:pt>
                <c:pt idx="1006">
                  <c:v>0.70712399999999997</c:v>
                </c:pt>
                <c:pt idx="1007">
                  <c:v>0.70712399999999997</c:v>
                </c:pt>
                <c:pt idx="1008">
                  <c:v>0.70712399999999997</c:v>
                </c:pt>
                <c:pt idx="1009">
                  <c:v>0.70710799999999996</c:v>
                </c:pt>
                <c:pt idx="1010">
                  <c:v>0.70710799999999996</c:v>
                </c:pt>
                <c:pt idx="1011">
                  <c:v>0.70710799999999996</c:v>
                </c:pt>
                <c:pt idx="1012">
                  <c:v>0.70710799999999996</c:v>
                </c:pt>
                <c:pt idx="1013">
                  <c:v>0.70710799999999996</c:v>
                </c:pt>
                <c:pt idx="1014">
                  <c:v>0.70710799999999996</c:v>
                </c:pt>
                <c:pt idx="1015">
                  <c:v>0.70627799999999996</c:v>
                </c:pt>
                <c:pt idx="1016">
                  <c:v>0.70627799999999996</c:v>
                </c:pt>
                <c:pt idx="1017">
                  <c:v>0.70627799999999996</c:v>
                </c:pt>
                <c:pt idx="1018">
                  <c:v>0.70627799999999996</c:v>
                </c:pt>
                <c:pt idx="1019">
                  <c:v>0.70655299999999999</c:v>
                </c:pt>
                <c:pt idx="1020">
                  <c:v>0.70655299999999999</c:v>
                </c:pt>
                <c:pt idx="1021">
                  <c:v>0.70655299999999999</c:v>
                </c:pt>
                <c:pt idx="1022">
                  <c:v>0.70655299999999999</c:v>
                </c:pt>
                <c:pt idx="1023">
                  <c:v>0.70655299999999999</c:v>
                </c:pt>
                <c:pt idx="1024">
                  <c:v>0.70692999999999995</c:v>
                </c:pt>
                <c:pt idx="1025">
                  <c:v>0.70692999999999995</c:v>
                </c:pt>
                <c:pt idx="1026">
                  <c:v>0.70692999999999995</c:v>
                </c:pt>
                <c:pt idx="1027">
                  <c:v>0.70692999999999995</c:v>
                </c:pt>
                <c:pt idx="1028">
                  <c:v>0.70692999999999995</c:v>
                </c:pt>
                <c:pt idx="1029">
                  <c:v>0.70727200000000001</c:v>
                </c:pt>
                <c:pt idx="1030">
                  <c:v>0.70727200000000001</c:v>
                </c:pt>
                <c:pt idx="1031">
                  <c:v>0.70738599999999996</c:v>
                </c:pt>
                <c:pt idx="1032">
                  <c:v>0.70738599999999996</c:v>
                </c:pt>
                <c:pt idx="1033">
                  <c:v>0.707256</c:v>
                </c:pt>
                <c:pt idx="1034">
                  <c:v>0.707256</c:v>
                </c:pt>
                <c:pt idx="1035">
                  <c:v>0.707256</c:v>
                </c:pt>
                <c:pt idx="1036">
                  <c:v>0.707256</c:v>
                </c:pt>
                <c:pt idx="1037">
                  <c:v>0.70671700000000004</c:v>
                </c:pt>
                <c:pt idx="1038">
                  <c:v>0.70671700000000004</c:v>
                </c:pt>
                <c:pt idx="1039">
                  <c:v>0.70627799999999996</c:v>
                </c:pt>
                <c:pt idx="1040">
                  <c:v>0.70627799999999996</c:v>
                </c:pt>
                <c:pt idx="1041">
                  <c:v>0.70627799999999996</c:v>
                </c:pt>
                <c:pt idx="1042">
                  <c:v>0.70594999999999997</c:v>
                </c:pt>
                <c:pt idx="1043">
                  <c:v>0.70594999999999997</c:v>
                </c:pt>
                <c:pt idx="1044">
                  <c:v>0.70594999999999997</c:v>
                </c:pt>
                <c:pt idx="1045">
                  <c:v>0.70594999999999997</c:v>
                </c:pt>
                <c:pt idx="1046">
                  <c:v>0.70594999999999997</c:v>
                </c:pt>
                <c:pt idx="1047">
                  <c:v>0.70520899999999997</c:v>
                </c:pt>
                <c:pt idx="1048">
                  <c:v>0.70520899999999997</c:v>
                </c:pt>
                <c:pt idx="1049">
                  <c:v>0.70520899999999997</c:v>
                </c:pt>
                <c:pt idx="1050">
                  <c:v>0.70520899999999997</c:v>
                </c:pt>
                <c:pt idx="1051">
                  <c:v>0.70520899999999997</c:v>
                </c:pt>
                <c:pt idx="1052">
                  <c:v>0.70520899999999997</c:v>
                </c:pt>
                <c:pt idx="1053">
                  <c:v>0.70377699999999999</c:v>
                </c:pt>
                <c:pt idx="1054">
                  <c:v>0.70377699999999999</c:v>
                </c:pt>
                <c:pt idx="1055">
                  <c:v>0.70377699999999999</c:v>
                </c:pt>
                <c:pt idx="1056">
                  <c:v>0.70377699999999999</c:v>
                </c:pt>
                <c:pt idx="1057">
                  <c:v>0.70377699999999999</c:v>
                </c:pt>
                <c:pt idx="1058">
                  <c:v>0.70377699999999999</c:v>
                </c:pt>
                <c:pt idx="1059">
                  <c:v>0.70288799999999996</c:v>
                </c:pt>
                <c:pt idx="1060">
                  <c:v>0.70288799999999996</c:v>
                </c:pt>
                <c:pt idx="1061">
                  <c:v>0.70288799999999996</c:v>
                </c:pt>
                <c:pt idx="1062">
                  <c:v>0.70288799999999996</c:v>
                </c:pt>
                <c:pt idx="1063">
                  <c:v>0.70288799999999996</c:v>
                </c:pt>
                <c:pt idx="1064">
                  <c:v>0.70254000000000005</c:v>
                </c:pt>
                <c:pt idx="1065">
                  <c:v>0.70254000000000005</c:v>
                </c:pt>
                <c:pt idx="1066">
                  <c:v>0.70254000000000005</c:v>
                </c:pt>
                <c:pt idx="1067">
                  <c:v>0.70254000000000005</c:v>
                </c:pt>
                <c:pt idx="1068">
                  <c:v>0.70255000000000001</c:v>
                </c:pt>
                <c:pt idx="1069">
                  <c:v>0.70255000000000001</c:v>
                </c:pt>
                <c:pt idx="1070">
                  <c:v>0.70255000000000001</c:v>
                </c:pt>
                <c:pt idx="1071">
                  <c:v>0.70255000000000001</c:v>
                </c:pt>
                <c:pt idx="1072">
                  <c:v>0.70255000000000001</c:v>
                </c:pt>
                <c:pt idx="1073">
                  <c:v>0.70255000000000001</c:v>
                </c:pt>
                <c:pt idx="1074">
                  <c:v>0.70255000000000001</c:v>
                </c:pt>
                <c:pt idx="1075">
                  <c:v>0.70255000000000001</c:v>
                </c:pt>
                <c:pt idx="1076">
                  <c:v>0.70255000000000001</c:v>
                </c:pt>
                <c:pt idx="1077">
                  <c:v>0.70255000000000001</c:v>
                </c:pt>
                <c:pt idx="1078">
                  <c:v>0.70255000000000001</c:v>
                </c:pt>
                <c:pt idx="1079">
                  <c:v>0.70255000000000001</c:v>
                </c:pt>
                <c:pt idx="1080">
                  <c:v>0.70255000000000001</c:v>
                </c:pt>
                <c:pt idx="1081">
                  <c:v>0.70323400000000003</c:v>
                </c:pt>
                <c:pt idx="1082">
                  <c:v>0.70323400000000003</c:v>
                </c:pt>
                <c:pt idx="1083">
                  <c:v>0.70323400000000003</c:v>
                </c:pt>
                <c:pt idx="1084">
                  <c:v>0.70323400000000003</c:v>
                </c:pt>
                <c:pt idx="1085">
                  <c:v>0.70323400000000003</c:v>
                </c:pt>
                <c:pt idx="1086">
                  <c:v>0.70323400000000003</c:v>
                </c:pt>
                <c:pt idx="1087">
                  <c:v>0.70323400000000003</c:v>
                </c:pt>
                <c:pt idx="1088">
                  <c:v>0.70415399999999995</c:v>
                </c:pt>
                <c:pt idx="1089">
                  <c:v>0.70415399999999995</c:v>
                </c:pt>
                <c:pt idx="1090">
                  <c:v>0.70415399999999995</c:v>
                </c:pt>
                <c:pt idx="1091">
                  <c:v>0.70415399999999995</c:v>
                </c:pt>
                <c:pt idx="1092">
                  <c:v>0.70415399999999995</c:v>
                </c:pt>
                <c:pt idx="1093">
                  <c:v>0.70415399999999995</c:v>
                </c:pt>
                <c:pt idx="1094">
                  <c:v>0.70415399999999995</c:v>
                </c:pt>
                <c:pt idx="1095">
                  <c:v>0.70415399999999995</c:v>
                </c:pt>
                <c:pt idx="1096">
                  <c:v>0.70415399999999995</c:v>
                </c:pt>
                <c:pt idx="1097">
                  <c:v>0.70415399999999995</c:v>
                </c:pt>
                <c:pt idx="1098">
                  <c:v>0.70415399999999995</c:v>
                </c:pt>
                <c:pt idx="1099">
                  <c:v>0.70415399999999995</c:v>
                </c:pt>
                <c:pt idx="1100">
                  <c:v>0.70625300000000002</c:v>
                </c:pt>
                <c:pt idx="1101">
                  <c:v>0.70625300000000002</c:v>
                </c:pt>
                <c:pt idx="1102">
                  <c:v>0.70625300000000002</c:v>
                </c:pt>
                <c:pt idx="1103">
                  <c:v>0.70625300000000002</c:v>
                </c:pt>
                <c:pt idx="1104">
                  <c:v>0.70625300000000002</c:v>
                </c:pt>
                <c:pt idx="1105">
                  <c:v>0.70692500000000003</c:v>
                </c:pt>
                <c:pt idx="1106">
                  <c:v>0.70692500000000003</c:v>
                </c:pt>
                <c:pt idx="1107">
                  <c:v>0.70692500000000003</c:v>
                </c:pt>
                <c:pt idx="1108">
                  <c:v>0.70692500000000003</c:v>
                </c:pt>
                <c:pt idx="1109">
                  <c:v>0.70692500000000003</c:v>
                </c:pt>
                <c:pt idx="1110">
                  <c:v>0.70692500000000003</c:v>
                </c:pt>
                <c:pt idx="1111">
                  <c:v>0.70692500000000003</c:v>
                </c:pt>
                <c:pt idx="1112">
                  <c:v>0.70692500000000003</c:v>
                </c:pt>
                <c:pt idx="1113">
                  <c:v>0.70692500000000003</c:v>
                </c:pt>
                <c:pt idx="1114">
                  <c:v>0.70692500000000003</c:v>
                </c:pt>
                <c:pt idx="1115">
                  <c:v>0.707982</c:v>
                </c:pt>
                <c:pt idx="1116">
                  <c:v>0.707982</c:v>
                </c:pt>
                <c:pt idx="1117">
                  <c:v>0.707982</c:v>
                </c:pt>
                <c:pt idx="1118">
                  <c:v>0.707982</c:v>
                </c:pt>
                <c:pt idx="1119">
                  <c:v>0.707982</c:v>
                </c:pt>
                <c:pt idx="1120">
                  <c:v>0.70880200000000004</c:v>
                </c:pt>
                <c:pt idx="1121">
                  <c:v>0.70880200000000004</c:v>
                </c:pt>
                <c:pt idx="1122">
                  <c:v>0.70880200000000004</c:v>
                </c:pt>
                <c:pt idx="1123">
                  <c:v>0.70880200000000004</c:v>
                </c:pt>
                <c:pt idx="1124">
                  <c:v>0.70880200000000004</c:v>
                </c:pt>
                <c:pt idx="1125">
                  <c:v>0.70880200000000004</c:v>
                </c:pt>
                <c:pt idx="1126">
                  <c:v>0.70880200000000004</c:v>
                </c:pt>
                <c:pt idx="1127">
                  <c:v>0.70880200000000004</c:v>
                </c:pt>
                <c:pt idx="1128">
                  <c:v>0.70880200000000004</c:v>
                </c:pt>
                <c:pt idx="1129">
                  <c:v>0.70880200000000004</c:v>
                </c:pt>
                <c:pt idx="1130">
                  <c:v>0.70880200000000004</c:v>
                </c:pt>
                <c:pt idx="1131">
                  <c:v>0.70880200000000004</c:v>
                </c:pt>
                <c:pt idx="1132">
                  <c:v>0.70880200000000004</c:v>
                </c:pt>
                <c:pt idx="1133">
                  <c:v>0.70972800000000003</c:v>
                </c:pt>
                <c:pt idx="1134">
                  <c:v>0.70972800000000003</c:v>
                </c:pt>
                <c:pt idx="1135">
                  <c:v>0.70972800000000003</c:v>
                </c:pt>
                <c:pt idx="1136">
                  <c:v>0.71012299999999995</c:v>
                </c:pt>
                <c:pt idx="1137">
                  <c:v>0.71012299999999995</c:v>
                </c:pt>
                <c:pt idx="1138">
                  <c:v>0.71012299999999995</c:v>
                </c:pt>
                <c:pt idx="1139">
                  <c:v>0.71012299999999995</c:v>
                </c:pt>
                <c:pt idx="1140">
                  <c:v>0.71012299999999995</c:v>
                </c:pt>
                <c:pt idx="1141">
                  <c:v>0.71012299999999995</c:v>
                </c:pt>
                <c:pt idx="1142">
                  <c:v>0.71012299999999995</c:v>
                </c:pt>
                <c:pt idx="1143">
                  <c:v>0.71012299999999995</c:v>
                </c:pt>
                <c:pt idx="1144">
                  <c:v>0.71012299999999995</c:v>
                </c:pt>
                <c:pt idx="1145">
                  <c:v>0.71012299999999995</c:v>
                </c:pt>
                <c:pt idx="1146">
                  <c:v>0.71012299999999995</c:v>
                </c:pt>
                <c:pt idx="1147">
                  <c:v>0.71012299999999995</c:v>
                </c:pt>
                <c:pt idx="1148">
                  <c:v>0.71145599999999998</c:v>
                </c:pt>
                <c:pt idx="1149">
                  <c:v>0.71145599999999998</c:v>
                </c:pt>
                <c:pt idx="1150">
                  <c:v>0.71145599999999998</c:v>
                </c:pt>
                <c:pt idx="1151">
                  <c:v>0.71145599999999998</c:v>
                </c:pt>
                <c:pt idx="1152">
                  <c:v>0.71145599999999998</c:v>
                </c:pt>
                <c:pt idx="1153">
                  <c:v>0.71145599999999998</c:v>
                </c:pt>
                <c:pt idx="1154">
                  <c:v>0.71187500000000004</c:v>
                </c:pt>
                <c:pt idx="1155">
                  <c:v>0.71187500000000004</c:v>
                </c:pt>
                <c:pt idx="1156">
                  <c:v>0.71187500000000004</c:v>
                </c:pt>
                <c:pt idx="1157">
                  <c:v>0.71237099999999998</c:v>
                </c:pt>
                <c:pt idx="1158">
                  <c:v>0.71237099999999998</c:v>
                </c:pt>
                <c:pt idx="1159">
                  <c:v>0.71237099999999998</c:v>
                </c:pt>
                <c:pt idx="1160">
                  <c:v>0.71237099999999998</c:v>
                </c:pt>
                <c:pt idx="1161">
                  <c:v>0.712978</c:v>
                </c:pt>
                <c:pt idx="1162">
                  <c:v>0.712978</c:v>
                </c:pt>
                <c:pt idx="1163">
                  <c:v>0.712978</c:v>
                </c:pt>
                <c:pt idx="1164">
                  <c:v>0.71394199999999997</c:v>
                </c:pt>
                <c:pt idx="1165">
                  <c:v>0.71461399999999997</c:v>
                </c:pt>
                <c:pt idx="1166">
                  <c:v>0.71461399999999997</c:v>
                </c:pt>
                <c:pt idx="1167">
                  <c:v>0.71461399999999997</c:v>
                </c:pt>
                <c:pt idx="1168">
                  <c:v>0.71545599999999998</c:v>
                </c:pt>
                <c:pt idx="1169">
                  <c:v>0.71545599999999998</c:v>
                </c:pt>
                <c:pt idx="1170">
                  <c:v>0.715947</c:v>
                </c:pt>
                <c:pt idx="1171">
                  <c:v>0.715947</c:v>
                </c:pt>
                <c:pt idx="1172">
                  <c:v>0.715947</c:v>
                </c:pt>
                <c:pt idx="1173">
                  <c:v>0.715947</c:v>
                </c:pt>
                <c:pt idx="1174">
                  <c:v>0.715947</c:v>
                </c:pt>
                <c:pt idx="1175">
                  <c:v>0.715947</c:v>
                </c:pt>
                <c:pt idx="1176">
                  <c:v>0.715947</c:v>
                </c:pt>
                <c:pt idx="1177">
                  <c:v>0.715947</c:v>
                </c:pt>
                <c:pt idx="1178">
                  <c:v>0.71550000000000002</c:v>
                </c:pt>
                <c:pt idx="1179">
                  <c:v>0.71550000000000002</c:v>
                </c:pt>
                <c:pt idx="1180">
                  <c:v>0.71550000000000002</c:v>
                </c:pt>
                <c:pt idx="1181">
                  <c:v>0.71502200000000005</c:v>
                </c:pt>
                <c:pt idx="1182">
                  <c:v>0.71502200000000005</c:v>
                </c:pt>
                <c:pt idx="1183">
                  <c:v>0.71511000000000002</c:v>
                </c:pt>
                <c:pt idx="1184">
                  <c:v>0.71511000000000002</c:v>
                </c:pt>
                <c:pt idx="1185">
                  <c:v>0.71511000000000002</c:v>
                </c:pt>
                <c:pt idx="1186">
                  <c:v>0.71511000000000002</c:v>
                </c:pt>
                <c:pt idx="1187">
                  <c:v>0.71554099999999998</c:v>
                </c:pt>
                <c:pt idx="1188">
                  <c:v>0.71554099999999998</c:v>
                </c:pt>
                <c:pt idx="1189">
                  <c:v>0.71554099999999998</c:v>
                </c:pt>
                <c:pt idx="1190">
                  <c:v>0.71554099999999998</c:v>
                </c:pt>
                <c:pt idx="1191">
                  <c:v>0.71554099999999998</c:v>
                </c:pt>
                <c:pt idx="1192">
                  <c:v>0.71591300000000002</c:v>
                </c:pt>
                <c:pt idx="1193">
                  <c:v>0.71591300000000002</c:v>
                </c:pt>
                <c:pt idx="1194">
                  <c:v>0.71591300000000002</c:v>
                </c:pt>
                <c:pt idx="1195">
                  <c:v>0.71601000000000004</c:v>
                </c:pt>
                <c:pt idx="1196">
                  <c:v>0.71601000000000004</c:v>
                </c:pt>
                <c:pt idx="1197">
                  <c:v>0.71601000000000004</c:v>
                </c:pt>
                <c:pt idx="1198">
                  <c:v>0.71601000000000004</c:v>
                </c:pt>
                <c:pt idx="1199">
                  <c:v>0.71601000000000004</c:v>
                </c:pt>
                <c:pt idx="1200">
                  <c:v>0.71601000000000004</c:v>
                </c:pt>
                <c:pt idx="1201">
                  <c:v>0.71601000000000004</c:v>
                </c:pt>
                <c:pt idx="1202">
                  <c:v>0.71601000000000004</c:v>
                </c:pt>
                <c:pt idx="1203">
                  <c:v>0.71523000000000003</c:v>
                </c:pt>
                <c:pt idx="1204">
                  <c:v>0.71523000000000003</c:v>
                </c:pt>
                <c:pt idx="1205">
                  <c:v>0.71523000000000003</c:v>
                </c:pt>
                <c:pt idx="1206">
                  <c:v>0.71523000000000003</c:v>
                </c:pt>
                <c:pt idx="1207">
                  <c:v>0.71527399999999997</c:v>
                </c:pt>
                <c:pt idx="1208">
                  <c:v>0.71527399999999997</c:v>
                </c:pt>
                <c:pt idx="1209">
                  <c:v>0.71527399999999997</c:v>
                </c:pt>
                <c:pt idx="1210">
                  <c:v>0.71527399999999997</c:v>
                </c:pt>
                <c:pt idx="1211">
                  <c:v>0.71566200000000002</c:v>
                </c:pt>
                <c:pt idx="1212">
                  <c:v>0.71566200000000002</c:v>
                </c:pt>
                <c:pt idx="1213">
                  <c:v>0.71566200000000002</c:v>
                </c:pt>
                <c:pt idx="1214">
                  <c:v>0.71566200000000002</c:v>
                </c:pt>
                <c:pt idx="1215">
                  <c:v>0.71639200000000003</c:v>
                </c:pt>
                <c:pt idx="1216">
                  <c:v>0.71639200000000003</c:v>
                </c:pt>
                <c:pt idx="1217">
                  <c:v>0.71662099999999995</c:v>
                </c:pt>
                <c:pt idx="1218">
                  <c:v>0.71662099999999995</c:v>
                </c:pt>
                <c:pt idx="1219">
                  <c:v>0.71662099999999995</c:v>
                </c:pt>
                <c:pt idx="1220">
                  <c:v>0.71662099999999995</c:v>
                </c:pt>
                <c:pt idx="1221">
                  <c:v>0.71662099999999995</c:v>
                </c:pt>
                <c:pt idx="1222">
                  <c:v>0.71662099999999995</c:v>
                </c:pt>
                <c:pt idx="1223">
                  <c:v>0.71662099999999995</c:v>
                </c:pt>
                <c:pt idx="1224">
                  <c:v>0.71691899999999997</c:v>
                </c:pt>
                <c:pt idx="1225">
                  <c:v>0.71691899999999997</c:v>
                </c:pt>
                <c:pt idx="1226">
                  <c:v>0.71661600000000003</c:v>
                </c:pt>
                <c:pt idx="1227">
                  <c:v>0.71661600000000003</c:v>
                </c:pt>
                <c:pt idx="1228">
                  <c:v>0.71661600000000003</c:v>
                </c:pt>
                <c:pt idx="1229">
                  <c:v>0.71672100000000005</c:v>
                </c:pt>
                <c:pt idx="1230">
                  <c:v>0.71672100000000005</c:v>
                </c:pt>
                <c:pt idx="1231">
                  <c:v>0.71672100000000005</c:v>
                </c:pt>
                <c:pt idx="1232">
                  <c:v>0.71672100000000005</c:v>
                </c:pt>
                <c:pt idx="1233">
                  <c:v>0.71672100000000005</c:v>
                </c:pt>
                <c:pt idx="1234">
                  <c:v>0.71672100000000005</c:v>
                </c:pt>
                <c:pt idx="1235">
                  <c:v>0.71672100000000005</c:v>
                </c:pt>
                <c:pt idx="1236">
                  <c:v>0.71672100000000005</c:v>
                </c:pt>
                <c:pt idx="1237">
                  <c:v>0.71672100000000005</c:v>
                </c:pt>
                <c:pt idx="1238">
                  <c:v>0.71672100000000005</c:v>
                </c:pt>
                <c:pt idx="1239">
                  <c:v>0.71672100000000005</c:v>
                </c:pt>
                <c:pt idx="1240">
                  <c:v>0.71672100000000005</c:v>
                </c:pt>
                <c:pt idx="1241">
                  <c:v>0.71672100000000005</c:v>
                </c:pt>
                <c:pt idx="1242">
                  <c:v>0.71672100000000005</c:v>
                </c:pt>
                <c:pt idx="1243">
                  <c:v>0.71672100000000005</c:v>
                </c:pt>
                <c:pt idx="1244">
                  <c:v>0.71672100000000005</c:v>
                </c:pt>
                <c:pt idx="1245">
                  <c:v>0.71672100000000005</c:v>
                </c:pt>
                <c:pt idx="1246">
                  <c:v>0.71672100000000005</c:v>
                </c:pt>
                <c:pt idx="1247">
                  <c:v>0.71843599999999996</c:v>
                </c:pt>
                <c:pt idx="1248">
                  <c:v>0.71843599999999996</c:v>
                </c:pt>
                <c:pt idx="1249">
                  <c:v>0.71843599999999996</c:v>
                </c:pt>
                <c:pt idx="1250">
                  <c:v>0.71843599999999996</c:v>
                </c:pt>
                <c:pt idx="1251">
                  <c:v>0.71843599999999996</c:v>
                </c:pt>
                <c:pt idx="1252">
                  <c:v>0.71843599999999996</c:v>
                </c:pt>
                <c:pt idx="1253">
                  <c:v>0.71843599999999996</c:v>
                </c:pt>
                <c:pt idx="1254">
                  <c:v>0.71843599999999996</c:v>
                </c:pt>
                <c:pt idx="1255">
                  <c:v>0.71843599999999996</c:v>
                </c:pt>
                <c:pt idx="1256">
                  <c:v>0.71905600000000003</c:v>
                </c:pt>
                <c:pt idx="1257">
                  <c:v>0.71938299999999999</c:v>
                </c:pt>
                <c:pt idx="1258">
                  <c:v>0.71938299999999999</c:v>
                </c:pt>
                <c:pt idx="1259">
                  <c:v>0.71938299999999999</c:v>
                </c:pt>
                <c:pt idx="1260">
                  <c:v>0.71938299999999999</c:v>
                </c:pt>
                <c:pt idx="1261">
                  <c:v>0.71938299999999999</c:v>
                </c:pt>
                <c:pt idx="1262">
                  <c:v>0.71938299999999999</c:v>
                </c:pt>
                <c:pt idx="1263">
                  <c:v>0.71938299999999999</c:v>
                </c:pt>
                <c:pt idx="1264">
                  <c:v>0.72021199999999996</c:v>
                </c:pt>
                <c:pt idx="1265">
                  <c:v>0.72021199999999996</c:v>
                </c:pt>
                <c:pt idx="1266">
                  <c:v>0.72021199999999996</c:v>
                </c:pt>
                <c:pt idx="1267">
                  <c:v>0.72021199999999996</c:v>
                </c:pt>
                <c:pt idx="1268">
                  <c:v>0.72021199999999996</c:v>
                </c:pt>
                <c:pt idx="1269">
                  <c:v>0.72021199999999996</c:v>
                </c:pt>
                <c:pt idx="1270">
                  <c:v>0.72021199999999996</c:v>
                </c:pt>
                <c:pt idx="1271">
                  <c:v>0.72021199999999996</c:v>
                </c:pt>
                <c:pt idx="1272">
                  <c:v>0.72021199999999996</c:v>
                </c:pt>
                <c:pt idx="1273">
                  <c:v>0.71965599999999996</c:v>
                </c:pt>
                <c:pt idx="1274">
                  <c:v>0.71965599999999996</c:v>
                </c:pt>
                <c:pt idx="1275">
                  <c:v>0.71965599999999996</c:v>
                </c:pt>
                <c:pt idx="1276">
                  <c:v>0.71965599999999996</c:v>
                </c:pt>
                <c:pt idx="1277">
                  <c:v>0.71885900000000003</c:v>
                </c:pt>
                <c:pt idx="1278">
                  <c:v>0.71885900000000003</c:v>
                </c:pt>
                <c:pt idx="1279">
                  <c:v>0.71885900000000003</c:v>
                </c:pt>
                <c:pt idx="1280">
                  <c:v>0.71885900000000003</c:v>
                </c:pt>
                <c:pt idx="1281">
                  <c:v>0.71885900000000003</c:v>
                </c:pt>
                <c:pt idx="1282">
                  <c:v>0.71885900000000003</c:v>
                </c:pt>
                <c:pt idx="1283">
                  <c:v>0.71885900000000003</c:v>
                </c:pt>
                <c:pt idx="1284">
                  <c:v>0.71885900000000003</c:v>
                </c:pt>
                <c:pt idx="1285">
                  <c:v>0.71885900000000003</c:v>
                </c:pt>
                <c:pt idx="1286">
                  <c:v>0.71885900000000003</c:v>
                </c:pt>
                <c:pt idx="1287">
                  <c:v>0.71766200000000002</c:v>
                </c:pt>
                <c:pt idx="1288">
                  <c:v>0.71766200000000002</c:v>
                </c:pt>
                <c:pt idx="1289">
                  <c:v>0.71728999999999998</c:v>
                </c:pt>
                <c:pt idx="1290">
                  <c:v>0.71728999999999998</c:v>
                </c:pt>
                <c:pt idx="1291">
                  <c:v>0.71728999999999998</c:v>
                </c:pt>
                <c:pt idx="1292">
                  <c:v>0.71693399999999996</c:v>
                </c:pt>
                <c:pt idx="1293">
                  <c:v>0.71693399999999996</c:v>
                </c:pt>
                <c:pt idx="1294">
                  <c:v>0.71693399999999996</c:v>
                </c:pt>
                <c:pt idx="1295">
                  <c:v>0.71693399999999996</c:v>
                </c:pt>
                <c:pt idx="1296">
                  <c:v>0.71693399999999996</c:v>
                </c:pt>
                <c:pt idx="1297">
                  <c:v>0.71710799999999997</c:v>
                </c:pt>
                <c:pt idx="1298">
                  <c:v>0.71710799999999997</c:v>
                </c:pt>
                <c:pt idx="1299">
                  <c:v>0.71710799999999997</c:v>
                </c:pt>
                <c:pt idx="1300">
                  <c:v>0.71710799999999997</c:v>
                </c:pt>
                <c:pt idx="1301">
                  <c:v>0.71710799999999997</c:v>
                </c:pt>
                <c:pt idx="1302">
                  <c:v>0.71710799999999997</c:v>
                </c:pt>
                <c:pt idx="1303">
                  <c:v>0.71689099999999994</c:v>
                </c:pt>
                <c:pt idx="1304">
                  <c:v>0.71689099999999994</c:v>
                </c:pt>
                <c:pt idx="1305">
                  <c:v>0.71667199999999998</c:v>
                </c:pt>
                <c:pt idx="1306">
                  <c:v>0.71667199999999998</c:v>
                </c:pt>
                <c:pt idx="1307">
                  <c:v>0.71667199999999998</c:v>
                </c:pt>
                <c:pt idx="1308">
                  <c:v>0.71667199999999998</c:v>
                </c:pt>
                <c:pt idx="1309">
                  <c:v>0.71667199999999998</c:v>
                </c:pt>
                <c:pt idx="1310">
                  <c:v>0.71667199999999998</c:v>
                </c:pt>
                <c:pt idx="1311">
                  <c:v>0.71667199999999998</c:v>
                </c:pt>
                <c:pt idx="1312">
                  <c:v>0.71647700000000003</c:v>
                </c:pt>
                <c:pt idx="1313">
                  <c:v>0.71647700000000003</c:v>
                </c:pt>
                <c:pt idx="1314">
                  <c:v>0.71647700000000003</c:v>
                </c:pt>
                <c:pt idx="1315">
                  <c:v>0.71647700000000003</c:v>
                </c:pt>
                <c:pt idx="1316">
                  <c:v>0.71647700000000003</c:v>
                </c:pt>
                <c:pt idx="1317">
                  <c:v>0.71647700000000003</c:v>
                </c:pt>
                <c:pt idx="1318">
                  <c:v>0.71682299999999999</c:v>
                </c:pt>
                <c:pt idx="1319">
                  <c:v>0.71682299999999999</c:v>
                </c:pt>
                <c:pt idx="1320">
                  <c:v>0.71682299999999999</c:v>
                </c:pt>
                <c:pt idx="1321">
                  <c:v>0.71682299999999999</c:v>
                </c:pt>
                <c:pt idx="1322">
                  <c:v>0.71682299999999999</c:v>
                </c:pt>
                <c:pt idx="1323">
                  <c:v>0.71662199999999998</c:v>
                </c:pt>
                <c:pt idx="1324">
                  <c:v>0.71662199999999998</c:v>
                </c:pt>
                <c:pt idx="1325">
                  <c:v>0.71662199999999998</c:v>
                </c:pt>
                <c:pt idx="1326">
                  <c:v>0.71635700000000002</c:v>
                </c:pt>
                <c:pt idx="1327">
                  <c:v>0.71635700000000002</c:v>
                </c:pt>
                <c:pt idx="1328">
                  <c:v>0.71635700000000002</c:v>
                </c:pt>
                <c:pt idx="1329">
                  <c:v>0.71635700000000002</c:v>
                </c:pt>
                <c:pt idx="1330">
                  <c:v>0.71635700000000002</c:v>
                </c:pt>
                <c:pt idx="1331">
                  <c:v>0.716534</c:v>
                </c:pt>
                <c:pt idx="1332">
                  <c:v>0.716534</c:v>
                </c:pt>
                <c:pt idx="1333">
                  <c:v>0.716534</c:v>
                </c:pt>
                <c:pt idx="1334">
                  <c:v>0.716534</c:v>
                </c:pt>
                <c:pt idx="1335">
                  <c:v>0.716534</c:v>
                </c:pt>
                <c:pt idx="1336">
                  <c:v>0.716534</c:v>
                </c:pt>
                <c:pt idx="1337">
                  <c:v>0.716723</c:v>
                </c:pt>
                <c:pt idx="1338">
                  <c:v>0.716723</c:v>
                </c:pt>
                <c:pt idx="1339">
                  <c:v>0.71698300000000004</c:v>
                </c:pt>
                <c:pt idx="1340">
                  <c:v>0.71690100000000001</c:v>
                </c:pt>
                <c:pt idx="1341">
                  <c:v>0.71620600000000001</c:v>
                </c:pt>
                <c:pt idx="1342">
                  <c:v>0.71620600000000001</c:v>
                </c:pt>
                <c:pt idx="1343">
                  <c:v>0.71620600000000001</c:v>
                </c:pt>
                <c:pt idx="1344">
                  <c:v>0.71470199999999995</c:v>
                </c:pt>
                <c:pt idx="1345">
                  <c:v>0.71446299999999996</c:v>
                </c:pt>
                <c:pt idx="1346">
                  <c:v>0.71446299999999996</c:v>
                </c:pt>
                <c:pt idx="1347">
                  <c:v>0.71446299999999996</c:v>
                </c:pt>
                <c:pt idx="1348">
                  <c:v>0.71446299999999996</c:v>
                </c:pt>
                <c:pt idx="1349">
                  <c:v>0.71338000000000001</c:v>
                </c:pt>
                <c:pt idx="1350">
                  <c:v>0.71338000000000001</c:v>
                </c:pt>
                <c:pt idx="1351">
                  <c:v>0.71313899999999997</c:v>
                </c:pt>
                <c:pt idx="1352">
                  <c:v>0.71313899999999997</c:v>
                </c:pt>
                <c:pt idx="1353">
                  <c:v>0.71313899999999997</c:v>
                </c:pt>
                <c:pt idx="1354">
                  <c:v>0.71313899999999997</c:v>
                </c:pt>
                <c:pt idx="1355">
                  <c:v>0.71313899999999997</c:v>
                </c:pt>
                <c:pt idx="1356">
                  <c:v>0.71313899999999997</c:v>
                </c:pt>
                <c:pt idx="1357">
                  <c:v>0.71313899999999997</c:v>
                </c:pt>
                <c:pt idx="1358">
                  <c:v>0.71313899999999997</c:v>
                </c:pt>
                <c:pt idx="1359">
                  <c:v>0.71313899999999997</c:v>
                </c:pt>
                <c:pt idx="1360">
                  <c:v>0.71275900000000003</c:v>
                </c:pt>
                <c:pt idx="1361">
                  <c:v>0.71275900000000003</c:v>
                </c:pt>
                <c:pt idx="1362">
                  <c:v>0.71275900000000003</c:v>
                </c:pt>
                <c:pt idx="1363">
                  <c:v>0.71275900000000003</c:v>
                </c:pt>
                <c:pt idx="1364">
                  <c:v>0.71275900000000003</c:v>
                </c:pt>
                <c:pt idx="1365">
                  <c:v>0.71275900000000003</c:v>
                </c:pt>
                <c:pt idx="1366">
                  <c:v>0.71275900000000003</c:v>
                </c:pt>
                <c:pt idx="1367">
                  <c:v>0.71275900000000003</c:v>
                </c:pt>
                <c:pt idx="1368">
                  <c:v>0.71275900000000003</c:v>
                </c:pt>
                <c:pt idx="1369">
                  <c:v>0.71204199999999995</c:v>
                </c:pt>
                <c:pt idx="1370">
                  <c:v>0.71204199999999995</c:v>
                </c:pt>
                <c:pt idx="1371">
                  <c:v>0.71204199999999995</c:v>
                </c:pt>
                <c:pt idx="1372">
                  <c:v>0.71204199999999995</c:v>
                </c:pt>
                <c:pt idx="1373">
                  <c:v>0.71204199999999995</c:v>
                </c:pt>
                <c:pt idx="1374">
                  <c:v>0.71204199999999995</c:v>
                </c:pt>
                <c:pt idx="1375">
                  <c:v>0.71204199999999995</c:v>
                </c:pt>
                <c:pt idx="1376">
                  <c:v>0.71204199999999995</c:v>
                </c:pt>
                <c:pt idx="1377">
                  <c:v>0.71204199999999995</c:v>
                </c:pt>
                <c:pt idx="1378">
                  <c:v>0.71204199999999995</c:v>
                </c:pt>
                <c:pt idx="1379">
                  <c:v>0.71346399999999999</c:v>
                </c:pt>
                <c:pt idx="1380">
                  <c:v>0.71346399999999999</c:v>
                </c:pt>
                <c:pt idx="1381">
                  <c:v>0.71346399999999999</c:v>
                </c:pt>
                <c:pt idx="1382">
                  <c:v>0.71346399999999999</c:v>
                </c:pt>
                <c:pt idx="1383">
                  <c:v>0.71452000000000004</c:v>
                </c:pt>
                <c:pt idx="1384">
                  <c:v>0.71452000000000004</c:v>
                </c:pt>
                <c:pt idx="1385">
                  <c:v>0.71452000000000004</c:v>
                </c:pt>
                <c:pt idx="1386">
                  <c:v>0.71452000000000004</c:v>
                </c:pt>
                <c:pt idx="1387">
                  <c:v>0.71536100000000002</c:v>
                </c:pt>
                <c:pt idx="1388">
                  <c:v>0.71536100000000002</c:v>
                </c:pt>
                <c:pt idx="1389">
                  <c:v>0.71536100000000002</c:v>
                </c:pt>
                <c:pt idx="1390">
                  <c:v>0.715781</c:v>
                </c:pt>
                <c:pt idx="1391">
                  <c:v>0.715781</c:v>
                </c:pt>
                <c:pt idx="1392">
                  <c:v>0.715781</c:v>
                </c:pt>
                <c:pt idx="1393">
                  <c:v>0.715781</c:v>
                </c:pt>
                <c:pt idx="1394">
                  <c:v>0.715781</c:v>
                </c:pt>
                <c:pt idx="1395">
                  <c:v>0.71624900000000002</c:v>
                </c:pt>
                <c:pt idx="1396">
                  <c:v>0.71624900000000002</c:v>
                </c:pt>
                <c:pt idx="1397">
                  <c:v>0.71624900000000002</c:v>
                </c:pt>
                <c:pt idx="1398">
                  <c:v>0.71624900000000002</c:v>
                </c:pt>
                <c:pt idx="1399">
                  <c:v>0.71624900000000002</c:v>
                </c:pt>
                <c:pt idx="1400">
                  <c:v>0.71614900000000004</c:v>
                </c:pt>
                <c:pt idx="1401">
                  <c:v>0.71614900000000004</c:v>
                </c:pt>
                <c:pt idx="1402">
                  <c:v>0.71614900000000004</c:v>
                </c:pt>
                <c:pt idx="1403">
                  <c:v>0.71614900000000004</c:v>
                </c:pt>
                <c:pt idx="1404">
                  <c:v>0.71659899999999999</c:v>
                </c:pt>
                <c:pt idx="1405">
                  <c:v>0.71659899999999999</c:v>
                </c:pt>
                <c:pt idx="1406">
                  <c:v>0.71659899999999999</c:v>
                </c:pt>
                <c:pt idx="1407">
                  <c:v>0.71659899999999999</c:v>
                </c:pt>
                <c:pt idx="1408">
                  <c:v>0.71659899999999999</c:v>
                </c:pt>
                <c:pt idx="1409">
                  <c:v>0.71659899999999999</c:v>
                </c:pt>
                <c:pt idx="1410">
                  <c:v>0.71777400000000002</c:v>
                </c:pt>
                <c:pt idx="1411">
                  <c:v>0.71777400000000002</c:v>
                </c:pt>
                <c:pt idx="1412">
                  <c:v>0.71787000000000001</c:v>
                </c:pt>
                <c:pt idx="1413">
                  <c:v>0.71787000000000001</c:v>
                </c:pt>
                <c:pt idx="1414">
                  <c:v>0.71787000000000001</c:v>
                </c:pt>
                <c:pt idx="1415" formatCode="0.00_);[Red]\(0.00\)">
                  <c:v>0.72</c:v>
                </c:pt>
                <c:pt idx="1416" formatCode="0.00_);[Red]\(0.00\)">
                  <c:v>0.72</c:v>
                </c:pt>
                <c:pt idx="1417" formatCode="0.00_);[Red]\(0.00\)">
                  <c:v>0.72</c:v>
                </c:pt>
                <c:pt idx="1418" formatCode="0.00_);[Red]\(0.00\)">
                  <c:v>0.72</c:v>
                </c:pt>
                <c:pt idx="1419" formatCode="0.00_);[Red]\(0.00\)">
                  <c:v>0.72</c:v>
                </c:pt>
                <c:pt idx="1420" formatCode="0.00_);[Red]\(0.00\)">
                  <c:v>0.72</c:v>
                </c:pt>
                <c:pt idx="1421" formatCode="0.00_);[Red]\(0.00\)">
                  <c:v>0.72</c:v>
                </c:pt>
                <c:pt idx="1422" formatCode="0.00_);[Red]\(0.00\)">
                  <c:v>0.72</c:v>
                </c:pt>
                <c:pt idx="1423" formatCode="0.00_);[Red]\(0.00\)">
                  <c:v>0.72</c:v>
                </c:pt>
                <c:pt idx="1424" formatCode="0.00_);[Red]\(0.00\)">
                  <c:v>0.72</c:v>
                </c:pt>
                <c:pt idx="1425" formatCode="0.00_);[Red]\(0.00\)">
                  <c:v>0.72</c:v>
                </c:pt>
                <c:pt idx="1426" formatCode="0.00_);[Red]\(0.00\)">
                  <c:v>0.72</c:v>
                </c:pt>
                <c:pt idx="1427" formatCode="0.00_);[Red]\(0.00\)">
                  <c:v>0.72</c:v>
                </c:pt>
                <c:pt idx="1428" formatCode="0.00_);[Red]\(0.00\)">
                  <c:v>0.72</c:v>
                </c:pt>
                <c:pt idx="1429" formatCode="0.00_);[Red]\(0.00\)">
                  <c:v>0.72</c:v>
                </c:pt>
                <c:pt idx="1430" formatCode="0.00_);[Red]\(0.00\)">
                  <c:v>0.72</c:v>
                </c:pt>
                <c:pt idx="1431" formatCode="0.00_);[Red]\(0.00\)">
                  <c:v>0.72</c:v>
                </c:pt>
                <c:pt idx="1432" formatCode="0.00_);[Red]\(0.00\)">
                  <c:v>0.72</c:v>
                </c:pt>
                <c:pt idx="1433" formatCode="0.00_);[Red]\(0.00\)">
                  <c:v>0.72</c:v>
                </c:pt>
                <c:pt idx="1434" formatCode="0.00_);[Red]\(0.00\)">
                  <c:v>0.72</c:v>
                </c:pt>
                <c:pt idx="1435" formatCode="0.00_);[Red]\(0.00\)">
                  <c:v>0.72</c:v>
                </c:pt>
                <c:pt idx="1436" formatCode="0.00_);[Red]\(0.00\)">
                  <c:v>0.72</c:v>
                </c:pt>
                <c:pt idx="1437" formatCode="0.00_);[Red]\(0.00\)">
                  <c:v>0.72</c:v>
                </c:pt>
                <c:pt idx="1438" formatCode="0.00_);[Red]\(0.00\)">
                  <c:v>0.72</c:v>
                </c:pt>
                <c:pt idx="1439" formatCode="0.00_);[Red]\(0.00\)">
                  <c:v>0.72</c:v>
                </c:pt>
                <c:pt idx="1440" formatCode="0.00_);[Red]\(0.00\)">
                  <c:v>0.72</c:v>
                </c:pt>
                <c:pt idx="1441" formatCode="0.00_);[Red]\(0.00\)">
                  <c:v>0.72</c:v>
                </c:pt>
                <c:pt idx="1442" formatCode="0.00_);[Red]\(0.00\)">
                  <c:v>0.72</c:v>
                </c:pt>
                <c:pt idx="1443" formatCode="0.00_);[Red]\(0.00\)">
                  <c:v>0.72</c:v>
                </c:pt>
                <c:pt idx="1444" formatCode="0.00_);[Red]\(0.00\)">
                  <c:v>0.72</c:v>
                </c:pt>
                <c:pt idx="1445" formatCode="0.00_);[Red]\(0.00\)">
                  <c:v>0.72</c:v>
                </c:pt>
                <c:pt idx="1446" formatCode="0.00_);[Red]\(0.00\)">
                  <c:v>0.72</c:v>
                </c:pt>
                <c:pt idx="1447" formatCode="0.00_);[Red]\(0.00\)">
                  <c:v>0.72</c:v>
                </c:pt>
                <c:pt idx="1448" formatCode="0.00_);[Red]\(0.00\)">
                  <c:v>0.72</c:v>
                </c:pt>
                <c:pt idx="1449" formatCode="0.00_);[Red]\(0.00\)">
                  <c:v>0.72</c:v>
                </c:pt>
                <c:pt idx="1450" formatCode="0.00_);[Red]\(0.00\)">
                  <c:v>0.72</c:v>
                </c:pt>
                <c:pt idx="1451" formatCode="0.00_);[Red]\(0.00\)">
                  <c:v>0.72</c:v>
                </c:pt>
                <c:pt idx="1452" formatCode="0.00_);[Red]\(0.00\)">
                  <c:v>0.72</c:v>
                </c:pt>
                <c:pt idx="1453" formatCode="0.00_);[Red]\(0.00\)">
                  <c:v>0.72</c:v>
                </c:pt>
                <c:pt idx="1454" formatCode="0.00_);[Red]\(0.00\)">
                  <c:v>0.72</c:v>
                </c:pt>
                <c:pt idx="1455" formatCode="0.00_);[Red]\(0.00\)">
                  <c:v>0.72</c:v>
                </c:pt>
                <c:pt idx="1456" formatCode="0.00_);[Red]\(0.00\)">
                  <c:v>0.72</c:v>
                </c:pt>
                <c:pt idx="1457" formatCode="0.00_);[Red]\(0.00\)">
                  <c:v>0.72</c:v>
                </c:pt>
                <c:pt idx="1458" formatCode="0.00_);[Red]\(0.00\)">
                  <c:v>0.72</c:v>
                </c:pt>
                <c:pt idx="1459" formatCode="0.00_);[Red]\(0.00\)">
                  <c:v>0.72</c:v>
                </c:pt>
                <c:pt idx="1460" formatCode="0.00_);[Red]\(0.00\)">
                  <c:v>0.72</c:v>
                </c:pt>
                <c:pt idx="1461" formatCode="0.00_);[Red]\(0.00\)">
                  <c:v>0.72</c:v>
                </c:pt>
                <c:pt idx="1462" formatCode="0.00_);[Red]\(0.00\)">
                  <c:v>0.72</c:v>
                </c:pt>
                <c:pt idx="1463" formatCode="0.00_);[Red]\(0.00\)">
                  <c:v>0.72</c:v>
                </c:pt>
                <c:pt idx="1464" formatCode="0.00_);[Red]\(0.00\)">
                  <c:v>0.72</c:v>
                </c:pt>
                <c:pt idx="1465" formatCode="0.00_);[Red]\(0.00\)">
                  <c:v>0.72</c:v>
                </c:pt>
                <c:pt idx="1466" formatCode="0.00_);[Red]\(0.00\)">
                  <c:v>0.72</c:v>
                </c:pt>
                <c:pt idx="1467" formatCode="0.00_);[Red]\(0.00\)">
                  <c:v>0.72</c:v>
                </c:pt>
                <c:pt idx="1468" formatCode="0.00_);[Red]\(0.00\)">
                  <c:v>0.72</c:v>
                </c:pt>
                <c:pt idx="1469" formatCode="0.00_);[Red]\(0.00\)">
                  <c:v>0.72</c:v>
                </c:pt>
                <c:pt idx="1470" formatCode="0.00_);[Red]\(0.00\)">
                  <c:v>0.72</c:v>
                </c:pt>
                <c:pt idx="1471" formatCode="0.00_);[Red]\(0.00\)">
                  <c:v>0.72</c:v>
                </c:pt>
                <c:pt idx="1472" formatCode="0.00_);[Red]\(0.00\)">
                  <c:v>0.72</c:v>
                </c:pt>
                <c:pt idx="1473" formatCode="0.00_);[Red]\(0.00\)">
                  <c:v>0.72</c:v>
                </c:pt>
                <c:pt idx="1474" formatCode="0.00_);[Red]\(0.00\)">
                  <c:v>0.72</c:v>
                </c:pt>
                <c:pt idx="1475" formatCode="0.00_);[Red]\(0.00\)">
                  <c:v>0.72</c:v>
                </c:pt>
                <c:pt idx="1476" formatCode="0.00_);[Red]\(0.00\)">
                  <c:v>0.72</c:v>
                </c:pt>
                <c:pt idx="1477" formatCode="0.00_);[Red]\(0.00\)">
                  <c:v>0.72</c:v>
                </c:pt>
                <c:pt idx="1478" formatCode="0.00_);[Red]\(0.00\)">
                  <c:v>0.72</c:v>
                </c:pt>
                <c:pt idx="1479" formatCode="0.00_);[Red]\(0.00\)">
                  <c:v>0.72</c:v>
                </c:pt>
                <c:pt idx="1480" formatCode="0.00_);[Red]\(0.00\)">
                  <c:v>0.72</c:v>
                </c:pt>
                <c:pt idx="1481" formatCode="0.00_);[Red]\(0.00\)">
                  <c:v>0.72</c:v>
                </c:pt>
                <c:pt idx="1482" formatCode="0.00_);[Red]\(0.00\)">
                  <c:v>0.72</c:v>
                </c:pt>
                <c:pt idx="1483" formatCode="0.00_);[Red]\(0.00\)">
                  <c:v>0.72</c:v>
                </c:pt>
                <c:pt idx="1484" formatCode="0.00_);[Red]\(0.00\)">
                  <c:v>0.72</c:v>
                </c:pt>
                <c:pt idx="1485" formatCode="0.00_);[Red]\(0.00\)">
                  <c:v>0.72</c:v>
                </c:pt>
                <c:pt idx="1486" formatCode="0.00_);[Red]\(0.00\)">
                  <c:v>0.72</c:v>
                </c:pt>
                <c:pt idx="1487" formatCode="0.00_);[Red]\(0.00\)">
                  <c:v>0.72</c:v>
                </c:pt>
                <c:pt idx="1488" formatCode="0.00_);[Red]\(0.00\)">
                  <c:v>0.72</c:v>
                </c:pt>
                <c:pt idx="1489" formatCode="0.00_);[Red]\(0.00\)">
                  <c:v>0.72</c:v>
                </c:pt>
                <c:pt idx="1490" formatCode="0.00_);[Red]\(0.00\)">
                  <c:v>0.72</c:v>
                </c:pt>
                <c:pt idx="1491" formatCode="0.00_);[Red]\(0.00\)">
                  <c:v>0.72</c:v>
                </c:pt>
                <c:pt idx="1492" formatCode="0.00_);[Red]\(0.00\)">
                  <c:v>0.72</c:v>
                </c:pt>
                <c:pt idx="1493" formatCode="0.00_);[Red]\(0.00\)">
                  <c:v>0.72</c:v>
                </c:pt>
                <c:pt idx="1494" formatCode="0.00_);[Red]\(0.00\)">
                  <c:v>0.72</c:v>
                </c:pt>
                <c:pt idx="1495" formatCode="0.00_);[Red]\(0.00\)">
                  <c:v>0.72</c:v>
                </c:pt>
                <c:pt idx="1496" formatCode="0.00_);[Red]\(0.00\)">
                  <c:v>0.72</c:v>
                </c:pt>
                <c:pt idx="1497" formatCode="0.00_);[Red]\(0.00\)">
                  <c:v>0.72</c:v>
                </c:pt>
                <c:pt idx="1498" formatCode="0.00_);[Red]\(0.00\)">
                  <c:v>0.72</c:v>
                </c:pt>
                <c:pt idx="1499" formatCode="0.00_);[Red]\(0.00\)">
                  <c:v>0.72</c:v>
                </c:pt>
                <c:pt idx="1500" formatCode="0.00_);[Red]\(0.00\)">
                  <c:v>0.72</c:v>
                </c:pt>
                <c:pt idx="1501" formatCode="0.00_);[Red]\(0.00\)">
                  <c:v>0.72</c:v>
                </c:pt>
                <c:pt idx="1502" formatCode="0.00_);[Red]\(0.00\)">
                  <c:v>0.72</c:v>
                </c:pt>
                <c:pt idx="1503" formatCode="0.00_);[Red]\(0.00\)">
                  <c:v>0.72</c:v>
                </c:pt>
                <c:pt idx="1504" formatCode="0.00_);[Red]\(0.00\)">
                  <c:v>0.72</c:v>
                </c:pt>
                <c:pt idx="1505" formatCode="0.00_);[Red]\(0.00\)">
                  <c:v>0.72</c:v>
                </c:pt>
                <c:pt idx="1506" formatCode="0.00_);[Red]\(0.00\)">
                  <c:v>0.72</c:v>
                </c:pt>
                <c:pt idx="1507" formatCode="0.00_);[Red]\(0.00\)">
                  <c:v>0.72</c:v>
                </c:pt>
                <c:pt idx="1508" formatCode="0.00_);[Red]\(0.00\)">
                  <c:v>0.72</c:v>
                </c:pt>
                <c:pt idx="1509" formatCode="0.00_);[Red]\(0.00\)">
                  <c:v>0.72</c:v>
                </c:pt>
                <c:pt idx="1510" formatCode="0.00_);[Red]\(0.00\)">
                  <c:v>0.72</c:v>
                </c:pt>
                <c:pt idx="1511" formatCode="0.00_);[Red]\(0.00\)">
                  <c:v>0.72</c:v>
                </c:pt>
                <c:pt idx="1512" formatCode="0.00_);[Red]\(0.00\)">
                  <c:v>0.72</c:v>
                </c:pt>
                <c:pt idx="1513" formatCode="0.00_);[Red]\(0.00\)">
                  <c:v>0.72</c:v>
                </c:pt>
                <c:pt idx="1514" formatCode="0.00_);[Red]\(0.00\)">
                  <c:v>0.72</c:v>
                </c:pt>
                <c:pt idx="1515" formatCode="0.00_);[Red]\(0.00\)">
                  <c:v>0.72</c:v>
                </c:pt>
                <c:pt idx="1516" formatCode="0.00_);[Red]\(0.00\)">
                  <c:v>0.72</c:v>
                </c:pt>
                <c:pt idx="1517" formatCode="0.00_);[Red]\(0.00\)">
                  <c:v>0.72</c:v>
                </c:pt>
                <c:pt idx="1518" formatCode="0.00_);[Red]\(0.00\)">
                  <c:v>0.72</c:v>
                </c:pt>
                <c:pt idx="1519" formatCode="0.00_);[Red]\(0.00\)">
                  <c:v>0.72</c:v>
                </c:pt>
                <c:pt idx="1520" formatCode="0.00_);[Red]\(0.00\)">
                  <c:v>0.72</c:v>
                </c:pt>
                <c:pt idx="1521" formatCode="0.00_);[Red]\(0.00\)">
                  <c:v>0.72</c:v>
                </c:pt>
                <c:pt idx="1522" formatCode="0.00_);[Red]\(0.00\)">
                  <c:v>0.72</c:v>
                </c:pt>
                <c:pt idx="1523" formatCode="0.00_);[Red]\(0.00\)">
                  <c:v>0.72</c:v>
                </c:pt>
                <c:pt idx="1524" formatCode="0.00_);[Red]\(0.00\)">
                  <c:v>0.72</c:v>
                </c:pt>
                <c:pt idx="1525" formatCode="0.00_);[Red]\(0.00\)">
                  <c:v>0.72</c:v>
                </c:pt>
                <c:pt idx="1526" formatCode="0.00_);[Red]\(0.00\)">
                  <c:v>0.72</c:v>
                </c:pt>
                <c:pt idx="1527" formatCode="0.00_);[Red]\(0.00\)">
                  <c:v>0.72</c:v>
                </c:pt>
                <c:pt idx="1528" formatCode="0.00_);[Red]\(0.00\)">
                  <c:v>0.72</c:v>
                </c:pt>
                <c:pt idx="1529" formatCode="0.00_);[Red]\(0.00\)">
                  <c:v>0.72</c:v>
                </c:pt>
                <c:pt idx="1530" formatCode="0.00_);[Red]\(0.00\)">
                  <c:v>0.72</c:v>
                </c:pt>
                <c:pt idx="1531" formatCode="0.00_);[Red]\(0.00\)">
                  <c:v>0.72</c:v>
                </c:pt>
                <c:pt idx="1532" formatCode="0.00_);[Red]\(0.00\)">
                  <c:v>0.72</c:v>
                </c:pt>
                <c:pt idx="1533" formatCode="0.00_);[Red]\(0.00\)">
                  <c:v>0.72</c:v>
                </c:pt>
                <c:pt idx="1534" formatCode="0.00_);[Red]\(0.00\)">
                  <c:v>0.72</c:v>
                </c:pt>
                <c:pt idx="1535" formatCode="0.00_);[Red]\(0.00\)">
                  <c:v>0.72</c:v>
                </c:pt>
                <c:pt idx="1536" formatCode="0.00_);[Red]\(0.00\)">
                  <c:v>0.72</c:v>
                </c:pt>
                <c:pt idx="1537" formatCode="0.00_);[Red]\(0.00\)">
                  <c:v>0.72</c:v>
                </c:pt>
                <c:pt idx="1538" formatCode="0.00_);[Red]\(0.00\)">
                  <c:v>0.72</c:v>
                </c:pt>
                <c:pt idx="1539" formatCode="0.00_);[Red]\(0.00\)">
                  <c:v>0.72</c:v>
                </c:pt>
                <c:pt idx="1540" formatCode="0.00_);[Red]\(0.00\)">
                  <c:v>0.72</c:v>
                </c:pt>
                <c:pt idx="1541" formatCode="0.00_);[Red]\(0.00\)">
                  <c:v>0.72</c:v>
                </c:pt>
                <c:pt idx="1542" formatCode="0.00_);[Red]\(0.00\)">
                  <c:v>0.72</c:v>
                </c:pt>
                <c:pt idx="1543" formatCode="0.00_);[Red]\(0.00\)">
                  <c:v>0.72</c:v>
                </c:pt>
                <c:pt idx="1544" formatCode="0.00_);[Red]\(0.00\)">
                  <c:v>0.72</c:v>
                </c:pt>
                <c:pt idx="1545" formatCode="0.00_);[Red]\(0.00\)">
                  <c:v>0.72</c:v>
                </c:pt>
                <c:pt idx="1546" formatCode="0.00_);[Red]\(0.00\)">
                  <c:v>0.72</c:v>
                </c:pt>
                <c:pt idx="1547" formatCode="0.00_);[Red]\(0.00\)">
                  <c:v>0.72</c:v>
                </c:pt>
                <c:pt idx="1548" formatCode="0.00_);[Red]\(0.00\)">
                  <c:v>0.72</c:v>
                </c:pt>
                <c:pt idx="1549" formatCode="0.00_);[Red]\(0.00\)">
                  <c:v>0.72</c:v>
                </c:pt>
                <c:pt idx="1550" formatCode="0.00_);[Red]\(0.00\)">
                  <c:v>0.72</c:v>
                </c:pt>
                <c:pt idx="1551" formatCode="0.00_);[Red]\(0.00\)">
                  <c:v>0.72</c:v>
                </c:pt>
                <c:pt idx="1552" formatCode="0.00_);[Red]\(0.00\)">
                  <c:v>0.72</c:v>
                </c:pt>
                <c:pt idx="1553" formatCode="0.00_);[Red]\(0.00\)">
                  <c:v>0.72</c:v>
                </c:pt>
                <c:pt idx="1554" formatCode="0.00_);[Red]\(0.00\)">
                  <c:v>0.72</c:v>
                </c:pt>
                <c:pt idx="1555" formatCode="0.00_);[Red]\(0.00\)">
                  <c:v>0.72</c:v>
                </c:pt>
                <c:pt idx="1556" formatCode="0.00_);[Red]\(0.00\)">
                  <c:v>0.72</c:v>
                </c:pt>
                <c:pt idx="1557" formatCode="0.00_);[Red]\(0.00\)">
                  <c:v>0.72</c:v>
                </c:pt>
                <c:pt idx="1558" formatCode="0.00_);[Red]\(0.00\)">
                  <c:v>0.72</c:v>
                </c:pt>
                <c:pt idx="1559" formatCode="0.00_);[Red]\(0.00\)">
                  <c:v>0.72</c:v>
                </c:pt>
                <c:pt idx="1560" formatCode="0.00_);[Red]\(0.00\)">
                  <c:v>0.72</c:v>
                </c:pt>
                <c:pt idx="1561" formatCode="0.00_);[Red]\(0.00\)">
                  <c:v>0.72</c:v>
                </c:pt>
                <c:pt idx="1562" formatCode="0.00_);[Red]\(0.00\)">
                  <c:v>0.72</c:v>
                </c:pt>
                <c:pt idx="1563" formatCode="0.00_);[Red]\(0.00\)">
                  <c:v>0.72</c:v>
                </c:pt>
                <c:pt idx="1564" formatCode="0.00_);[Red]\(0.00\)">
                  <c:v>0.72</c:v>
                </c:pt>
                <c:pt idx="1565" formatCode="0.00_);[Red]\(0.00\)">
                  <c:v>0.72</c:v>
                </c:pt>
                <c:pt idx="1566" formatCode="0.00_);[Red]\(0.00\)">
                  <c:v>0.72</c:v>
                </c:pt>
                <c:pt idx="1567" formatCode="0.00_);[Red]\(0.00\)">
                  <c:v>0.72</c:v>
                </c:pt>
                <c:pt idx="1568" formatCode="0.00_);[Red]\(0.00\)">
                  <c:v>0.72</c:v>
                </c:pt>
                <c:pt idx="1569" formatCode="0.00_);[Red]\(0.00\)">
                  <c:v>0.72</c:v>
                </c:pt>
                <c:pt idx="1570" formatCode="0.00_);[Red]\(0.00\)">
                  <c:v>0.72</c:v>
                </c:pt>
                <c:pt idx="1571" formatCode="0.00_);[Red]\(0.00\)">
                  <c:v>0.72</c:v>
                </c:pt>
                <c:pt idx="1572" formatCode="0.00_);[Red]\(0.00\)">
                  <c:v>0.72</c:v>
                </c:pt>
                <c:pt idx="1573" formatCode="0.00_);[Red]\(0.00\)">
                  <c:v>0.72</c:v>
                </c:pt>
                <c:pt idx="1574" formatCode="0.00_);[Red]\(0.00\)">
                  <c:v>0.72</c:v>
                </c:pt>
                <c:pt idx="1575" formatCode="0.00_);[Red]\(0.00\)">
                  <c:v>0.72</c:v>
                </c:pt>
                <c:pt idx="1576" formatCode="0.00_);[Red]\(0.00\)">
                  <c:v>0.72</c:v>
                </c:pt>
                <c:pt idx="1577" formatCode="0.00_);[Red]\(0.00\)">
                  <c:v>0.72</c:v>
                </c:pt>
                <c:pt idx="1578" formatCode="0.00_);[Red]\(0.00\)">
                  <c:v>0.72</c:v>
                </c:pt>
                <c:pt idx="1579" formatCode="0.00_);[Red]\(0.00\)">
                  <c:v>0.72</c:v>
                </c:pt>
                <c:pt idx="1580" formatCode="0.00_);[Red]\(0.00\)">
                  <c:v>0.72</c:v>
                </c:pt>
                <c:pt idx="1581" formatCode="0.00_);[Red]\(0.00\)">
                  <c:v>0.72</c:v>
                </c:pt>
                <c:pt idx="1582" formatCode="0.00_);[Red]\(0.00\)">
                  <c:v>0.72</c:v>
                </c:pt>
                <c:pt idx="1583" formatCode="0.00_);[Red]\(0.00\)">
                  <c:v>0.72</c:v>
                </c:pt>
                <c:pt idx="1584" formatCode="0.00_);[Red]\(0.00\)">
                  <c:v>0.72</c:v>
                </c:pt>
                <c:pt idx="1585" formatCode="0.00_);[Red]\(0.00\)">
                  <c:v>0.72</c:v>
                </c:pt>
                <c:pt idx="1586" formatCode="0.00_);[Red]\(0.00\)">
                  <c:v>0.72</c:v>
                </c:pt>
                <c:pt idx="1587" formatCode="0.00_);[Red]\(0.00\)">
                  <c:v>0.72</c:v>
                </c:pt>
                <c:pt idx="1588" formatCode="0.00_);[Red]\(0.00\)">
                  <c:v>0.72</c:v>
                </c:pt>
                <c:pt idx="1589" formatCode="0.00_);[Red]\(0.00\)">
                  <c:v>0.72</c:v>
                </c:pt>
                <c:pt idx="1590" formatCode="0.00_);[Red]\(0.00\)">
                  <c:v>0.72</c:v>
                </c:pt>
                <c:pt idx="1591" formatCode="0.00_);[Red]\(0.00\)">
                  <c:v>0.72</c:v>
                </c:pt>
                <c:pt idx="1592" formatCode="0.00_);[Red]\(0.00\)">
                  <c:v>0.72</c:v>
                </c:pt>
                <c:pt idx="1593" formatCode="0.00_);[Red]\(0.00\)">
                  <c:v>0.72</c:v>
                </c:pt>
                <c:pt idx="1594" formatCode="0.00_);[Red]\(0.00\)">
                  <c:v>0.72</c:v>
                </c:pt>
                <c:pt idx="1595" formatCode="0.00_);[Red]\(0.00\)">
                  <c:v>0.72</c:v>
                </c:pt>
                <c:pt idx="1596" formatCode="0.00_);[Red]\(0.00\)">
                  <c:v>0.72</c:v>
                </c:pt>
                <c:pt idx="1597" formatCode="0.00_);[Red]\(0.00\)">
                  <c:v>0.72</c:v>
                </c:pt>
                <c:pt idx="1598" formatCode="0.00_);[Red]\(0.00\)">
                  <c:v>0.72</c:v>
                </c:pt>
                <c:pt idx="1599" formatCode="0.00_);[Red]\(0.00\)">
                  <c:v>0.72</c:v>
                </c:pt>
                <c:pt idx="1600" formatCode="0.00_);[Red]\(0.00\)">
                  <c:v>0.72</c:v>
                </c:pt>
                <c:pt idx="1601" formatCode="0.00_);[Red]\(0.00\)">
                  <c:v>0.72</c:v>
                </c:pt>
                <c:pt idx="1602" formatCode="0.00_);[Red]\(0.00\)">
                  <c:v>0.72</c:v>
                </c:pt>
                <c:pt idx="1603" formatCode="0.00_);[Red]\(0.00\)">
                  <c:v>0.72</c:v>
                </c:pt>
                <c:pt idx="1604" formatCode="0.00_);[Red]\(0.00\)">
                  <c:v>0.72</c:v>
                </c:pt>
                <c:pt idx="1605" formatCode="0.00_);[Red]\(0.00\)">
                  <c:v>0.72</c:v>
                </c:pt>
                <c:pt idx="1606" formatCode="0.00_);[Red]\(0.00\)">
                  <c:v>0.72</c:v>
                </c:pt>
                <c:pt idx="1607" formatCode="0.00_);[Red]\(0.00\)">
                  <c:v>0.72</c:v>
                </c:pt>
                <c:pt idx="1608" formatCode="0.00_);[Red]\(0.00\)">
                  <c:v>0.72</c:v>
                </c:pt>
                <c:pt idx="1609" formatCode="0.00_);[Red]\(0.00\)">
                  <c:v>0.72</c:v>
                </c:pt>
                <c:pt idx="1610" formatCode="0.00_);[Red]\(0.00\)">
                  <c:v>0.72</c:v>
                </c:pt>
                <c:pt idx="1611" formatCode="0.00_);[Red]\(0.00\)">
                  <c:v>0.72</c:v>
                </c:pt>
                <c:pt idx="1612" formatCode="0.00_);[Red]\(0.00\)">
                  <c:v>0.72</c:v>
                </c:pt>
                <c:pt idx="1613" formatCode="0.00_);[Red]\(0.00\)">
                  <c:v>0.72</c:v>
                </c:pt>
                <c:pt idx="1614" formatCode="0.00_);[Red]\(0.00\)">
                  <c:v>0.72</c:v>
                </c:pt>
                <c:pt idx="1615" formatCode="0.00_);[Red]\(0.00\)">
                  <c:v>0.72</c:v>
                </c:pt>
                <c:pt idx="1616" formatCode="0.00_);[Red]\(0.00\)">
                  <c:v>0.72</c:v>
                </c:pt>
                <c:pt idx="1617" formatCode="0.00_);[Red]\(0.00\)">
                  <c:v>0.72</c:v>
                </c:pt>
                <c:pt idx="1618" formatCode="0.00_);[Red]\(0.00\)">
                  <c:v>0.72</c:v>
                </c:pt>
                <c:pt idx="1619" formatCode="0.00_);[Red]\(0.00\)">
                  <c:v>0.72</c:v>
                </c:pt>
                <c:pt idx="1620" formatCode="0.00_);[Red]\(0.00\)">
                  <c:v>0.72</c:v>
                </c:pt>
                <c:pt idx="1621" formatCode="0.00_);[Red]\(0.00\)">
                  <c:v>0.72</c:v>
                </c:pt>
                <c:pt idx="1622" formatCode="0.00_);[Red]\(0.00\)">
                  <c:v>0.72</c:v>
                </c:pt>
                <c:pt idx="1623" formatCode="0.00_);[Red]\(0.00\)">
                  <c:v>0.72</c:v>
                </c:pt>
                <c:pt idx="1624" formatCode="0.00_);[Red]\(0.00\)">
                  <c:v>0.72</c:v>
                </c:pt>
                <c:pt idx="1625" formatCode="0.00_);[Red]\(0.00\)">
                  <c:v>0.72</c:v>
                </c:pt>
                <c:pt idx="1626" formatCode="0.00_);[Red]\(0.00\)">
                  <c:v>0.72</c:v>
                </c:pt>
                <c:pt idx="1627" formatCode="0.00_);[Red]\(0.00\)">
                  <c:v>0.72</c:v>
                </c:pt>
                <c:pt idx="1628" formatCode="0.00_);[Red]\(0.00\)">
                  <c:v>0.72</c:v>
                </c:pt>
                <c:pt idx="1629" formatCode="0.00_);[Red]\(0.00\)">
                  <c:v>0.72</c:v>
                </c:pt>
                <c:pt idx="1630" formatCode="0.00_);[Red]\(0.00\)">
                  <c:v>0.72</c:v>
                </c:pt>
                <c:pt idx="1631" formatCode="0.00_);[Red]\(0.00\)">
                  <c:v>0.72</c:v>
                </c:pt>
                <c:pt idx="1632" formatCode="0.00_);[Red]\(0.00\)">
                  <c:v>0.72</c:v>
                </c:pt>
                <c:pt idx="1633" formatCode="0.00_);[Red]\(0.00\)">
                  <c:v>0.72</c:v>
                </c:pt>
                <c:pt idx="1634" formatCode="0.00_);[Red]\(0.00\)">
                  <c:v>0.72</c:v>
                </c:pt>
                <c:pt idx="1635" formatCode="0.00_);[Red]\(0.00\)">
                  <c:v>0.72</c:v>
                </c:pt>
                <c:pt idx="1636" formatCode="0.00_);[Red]\(0.00\)">
                  <c:v>0.72</c:v>
                </c:pt>
                <c:pt idx="1637" formatCode="0.00_);[Red]\(0.00\)">
                  <c:v>0.72</c:v>
                </c:pt>
              </c:numCache>
            </c:numRef>
          </c:yVal>
          <c:smooth val="1"/>
          <c:extLst>
            <c:ext xmlns:c16="http://schemas.microsoft.com/office/drawing/2014/chart" uri="{C3380CC4-5D6E-409C-BE32-E72D297353CC}">
              <c16:uniqueId val="{00000002-6C7D-418E-9648-8E9DF6320499}"/>
            </c:ext>
          </c:extLst>
        </c:ser>
        <c:ser>
          <c:idx val="3"/>
          <c:order val="3"/>
          <c:tx>
            <c:strRef>
              <c:f>Sheet1!$E$1</c:f>
              <c:strCache>
                <c:ptCount val="1"/>
                <c:pt idx="0">
                  <c:v>v(out3)</c:v>
                </c:pt>
              </c:strCache>
            </c:strRef>
          </c:tx>
          <c:spPr>
            <a:ln w="19050" cap="sq" cmpd="sng">
              <a:solidFill>
                <a:schemeClr val="accent4">
                  <a:lumMod val="75000"/>
                </a:schemeClr>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Sheet1!$E$2:$E$1639</c:f>
              <c:numCache>
                <c:formatCode>General</c:formatCode>
                <c:ptCount val="1638"/>
                <c:pt idx="0">
                  <c:v>0.61670499999999995</c:v>
                </c:pt>
                <c:pt idx="1">
                  <c:v>0.61670499999999995</c:v>
                </c:pt>
                <c:pt idx="2">
                  <c:v>0.616452</c:v>
                </c:pt>
                <c:pt idx="3">
                  <c:v>0.616452</c:v>
                </c:pt>
                <c:pt idx="4">
                  <c:v>0.616452</c:v>
                </c:pt>
                <c:pt idx="5">
                  <c:v>0.616452</c:v>
                </c:pt>
                <c:pt idx="6">
                  <c:v>0.616452</c:v>
                </c:pt>
                <c:pt idx="7">
                  <c:v>0.616452</c:v>
                </c:pt>
                <c:pt idx="8">
                  <c:v>0.616452</c:v>
                </c:pt>
                <c:pt idx="9">
                  <c:v>0.616452</c:v>
                </c:pt>
                <c:pt idx="10">
                  <c:v>0.616452</c:v>
                </c:pt>
                <c:pt idx="11">
                  <c:v>0.616452</c:v>
                </c:pt>
                <c:pt idx="12">
                  <c:v>0.616452</c:v>
                </c:pt>
                <c:pt idx="13">
                  <c:v>0.616452</c:v>
                </c:pt>
                <c:pt idx="14">
                  <c:v>0.61514899999999995</c:v>
                </c:pt>
                <c:pt idx="15">
                  <c:v>0.61514899999999995</c:v>
                </c:pt>
                <c:pt idx="16">
                  <c:v>0.61513799999999996</c:v>
                </c:pt>
                <c:pt idx="17">
                  <c:v>0.61513799999999996</c:v>
                </c:pt>
                <c:pt idx="18">
                  <c:v>0.61513799999999996</c:v>
                </c:pt>
                <c:pt idx="19">
                  <c:v>0.61565899999999996</c:v>
                </c:pt>
                <c:pt idx="20">
                  <c:v>0.61595999999999995</c:v>
                </c:pt>
                <c:pt idx="21">
                  <c:v>0.61609999999999998</c:v>
                </c:pt>
                <c:pt idx="22">
                  <c:v>0.61618600000000001</c:v>
                </c:pt>
                <c:pt idx="23">
                  <c:v>0.61618600000000001</c:v>
                </c:pt>
                <c:pt idx="24">
                  <c:v>0.61618600000000001</c:v>
                </c:pt>
                <c:pt idx="25">
                  <c:v>0.61618600000000001</c:v>
                </c:pt>
                <c:pt idx="26">
                  <c:v>0.61568500000000004</c:v>
                </c:pt>
                <c:pt idx="27">
                  <c:v>0.61568500000000004</c:v>
                </c:pt>
                <c:pt idx="28">
                  <c:v>0.61568500000000004</c:v>
                </c:pt>
                <c:pt idx="29">
                  <c:v>0.61568500000000004</c:v>
                </c:pt>
                <c:pt idx="30">
                  <c:v>0.61568500000000004</c:v>
                </c:pt>
                <c:pt idx="31">
                  <c:v>0.615649</c:v>
                </c:pt>
                <c:pt idx="32">
                  <c:v>0.61563800000000002</c:v>
                </c:pt>
                <c:pt idx="33">
                  <c:v>0.61579899999999999</c:v>
                </c:pt>
                <c:pt idx="34">
                  <c:v>0.61579899999999999</c:v>
                </c:pt>
                <c:pt idx="35">
                  <c:v>0.61680100000000004</c:v>
                </c:pt>
                <c:pt idx="36">
                  <c:v>0.61680100000000004</c:v>
                </c:pt>
                <c:pt idx="37">
                  <c:v>0.61661200000000005</c:v>
                </c:pt>
                <c:pt idx="38">
                  <c:v>0.61642600000000003</c:v>
                </c:pt>
                <c:pt idx="39">
                  <c:v>0.61541599999999996</c:v>
                </c:pt>
                <c:pt idx="40">
                  <c:v>0.61398799999999998</c:v>
                </c:pt>
                <c:pt idx="41">
                  <c:v>0.61269300000000004</c:v>
                </c:pt>
                <c:pt idx="42">
                  <c:v>0.61119999999999997</c:v>
                </c:pt>
                <c:pt idx="43">
                  <c:v>0.61119999999999997</c:v>
                </c:pt>
                <c:pt idx="44">
                  <c:v>0.61119999999999997</c:v>
                </c:pt>
                <c:pt idx="45">
                  <c:v>0.60735600000000001</c:v>
                </c:pt>
                <c:pt idx="46">
                  <c:v>0.60606099999999996</c:v>
                </c:pt>
                <c:pt idx="47">
                  <c:v>0.60606099999999996</c:v>
                </c:pt>
                <c:pt idx="48">
                  <c:v>0.60606099999999996</c:v>
                </c:pt>
                <c:pt idx="49">
                  <c:v>0.60096799999999995</c:v>
                </c:pt>
                <c:pt idx="50">
                  <c:v>0.59868299999999997</c:v>
                </c:pt>
                <c:pt idx="51">
                  <c:v>0.59778600000000004</c:v>
                </c:pt>
                <c:pt idx="52">
                  <c:v>0.59778600000000004</c:v>
                </c:pt>
                <c:pt idx="53">
                  <c:v>0.59516599999999997</c:v>
                </c:pt>
                <c:pt idx="54">
                  <c:v>0.594032</c:v>
                </c:pt>
                <c:pt idx="55">
                  <c:v>0.59311999999999998</c:v>
                </c:pt>
                <c:pt idx="56">
                  <c:v>0.59311999999999998</c:v>
                </c:pt>
                <c:pt idx="57">
                  <c:v>0.590561</c:v>
                </c:pt>
                <c:pt idx="58">
                  <c:v>0.58943800000000002</c:v>
                </c:pt>
                <c:pt idx="59">
                  <c:v>0.58853699999999998</c:v>
                </c:pt>
                <c:pt idx="60">
                  <c:v>0.58853699999999998</c:v>
                </c:pt>
                <c:pt idx="61">
                  <c:v>0.585592</c:v>
                </c:pt>
                <c:pt idx="62">
                  <c:v>0.58428000000000002</c:v>
                </c:pt>
                <c:pt idx="63">
                  <c:v>0.58321100000000003</c:v>
                </c:pt>
                <c:pt idx="64">
                  <c:v>0.58157000000000003</c:v>
                </c:pt>
                <c:pt idx="65">
                  <c:v>0.58016400000000001</c:v>
                </c:pt>
                <c:pt idx="66">
                  <c:v>0.57920300000000002</c:v>
                </c:pt>
                <c:pt idx="67">
                  <c:v>0.57858500000000002</c:v>
                </c:pt>
                <c:pt idx="68">
                  <c:v>0.57746900000000001</c:v>
                </c:pt>
                <c:pt idx="69">
                  <c:v>0.57650999999999997</c:v>
                </c:pt>
                <c:pt idx="70">
                  <c:v>0.57571000000000006</c:v>
                </c:pt>
                <c:pt idx="71">
                  <c:v>0.57531200000000005</c:v>
                </c:pt>
                <c:pt idx="72">
                  <c:v>0.57445400000000002</c:v>
                </c:pt>
                <c:pt idx="73">
                  <c:v>0.57405200000000001</c:v>
                </c:pt>
                <c:pt idx="74">
                  <c:v>0.57410600000000001</c:v>
                </c:pt>
                <c:pt idx="75">
                  <c:v>0.57476799999999995</c:v>
                </c:pt>
                <c:pt idx="76">
                  <c:v>0.57516800000000001</c:v>
                </c:pt>
                <c:pt idx="77">
                  <c:v>0.57612399999999997</c:v>
                </c:pt>
                <c:pt idx="78">
                  <c:v>0.57754000000000005</c:v>
                </c:pt>
                <c:pt idx="79">
                  <c:v>0.57944200000000001</c:v>
                </c:pt>
                <c:pt idx="80">
                  <c:v>0.57944200000000001</c:v>
                </c:pt>
                <c:pt idx="81">
                  <c:v>0.58259799999999995</c:v>
                </c:pt>
                <c:pt idx="82">
                  <c:v>0.58457499999999996</c:v>
                </c:pt>
                <c:pt idx="83">
                  <c:v>0.58709699999999998</c:v>
                </c:pt>
                <c:pt idx="84">
                  <c:v>0.58912200000000003</c:v>
                </c:pt>
                <c:pt idx="85">
                  <c:v>0.58912200000000003</c:v>
                </c:pt>
                <c:pt idx="86">
                  <c:v>0.593615</c:v>
                </c:pt>
                <c:pt idx="87">
                  <c:v>0.59646500000000002</c:v>
                </c:pt>
                <c:pt idx="88">
                  <c:v>0.59887100000000004</c:v>
                </c:pt>
                <c:pt idx="89">
                  <c:v>0.601688</c:v>
                </c:pt>
                <c:pt idx="90">
                  <c:v>0.60420300000000005</c:v>
                </c:pt>
                <c:pt idx="91">
                  <c:v>0.60694300000000001</c:v>
                </c:pt>
                <c:pt idx="92">
                  <c:v>0.60694300000000001</c:v>
                </c:pt>
                <c:pt idx="93">
                  <c:v>0.610954</c:v>
                </c:pt>
                <c:pt idx="94">
                  <c:v>0.610954</c:v>
                </c:pt>
                <c:pt idx="95">
                  <c:v>0.61431899999999995</c:v>
                </c:pt>
                <c:pt idx="96">
                  <c:v>0.615228</c:v>
                </c:pt>
                <c:pt idx="97">
                  <c:v>0.615228</c:v>
                </c:pt>
                <c:pt idx="98">
                  <c:v>0.61654500000000001</c:v>
                </c:pt>
                <c:pt idx="99">
                  <c:v>0.61714100000000005</c:v>
                </c:pt>
                <c:pt idx="100">
                  <c:v>0.61714100000000005</c:v>
                </c:pt>
                <c:pt idx="101">
                  <c:v>0.61767700000000003</c:v>
                </c:pt>
                <c:pt idx="102">
                  <c:v>0.61767700000000003</c:v>
                </c:pt>
                <c:pt idx="103">
                  <c:v>0.61767700000000003</c:v>
                </c:pt>
                <c:pt idx="104">
                  <c:v>0.61810299999999996</c:v>
                </c:pt>
                <c:pt idx="105">
                  <c:v>0.61810299999999996</c:v>
                </c:pt>
                <c:pt idx="106">
                  <c:v>0.61810299999999996</c:v>
                </c:pt>
                <c:pt idx="107">
                  <c:v>0.61810299999999996</c:v>
                </c:pt>
                <c:pt idx="108">
                  <c:v>0.61810299999999996</c:v>
                </c:pt>
                <c:pt idx="109">
                  <c:v>0.61840200000000001</c:v>
                </c:pt>
                <c:pt idx="110">
                  <c:v>0.61840200000000001</c:v>
                </c:pt>
                <c:pt idx="111">
                  <c:v>0.61885999999999997</c:v>
                </c:pt>
                <c:pt idx="112">
                  <c:v>0.61885999999999997</c:v>
                </c:pt>
                <c:pt idx="113">
                  <c:v>0.619529</c:v>
                </c:pt>
                <c:pt idx="114">
                  <c:v>0.619529</c:v>
                </c:pt>
                <c:pt idx="115">
                  <c:v>0.62058000000000002</c:v>
                </c:pt>
                <c:pt idx="116">
                  <c:v>0.62058000000000002</c:v>
                </c:pt>
                <c:pt idx="117">
                  <c:v>0.62058000000000002</c:v>
                </c:pt>
                <c:pt idx="118">
                  <c:v>0.62287899999999996</c:v>
                </c:pt>
                <c:pt idx="119">
                  <c:v>0.62287899999999996</c:v>
                </c:pt>
                <c:pt idx="120">
                  <c:v>0.623552</c:v>
                </c:pt>
                <c:pt idx="121">
                  <c:v>0.623552</c:v>
                </c:pt>
                <c:pt idx="122">
                  <c:v>0.623552</c:v>
                </c:pt>
                <c:pt idx="123">
                  <c:v>0.623552</c:v>
                </c:pt>
                <c:pt idx="124">
                  <c:v>0.623552</c:v>
                </c:pt>
                <c:pt idx="125">
                  <c:v>0.623552</c:v>
                </c:pt>
                <c:pt idx="126">
                  <c:v>0.62497000000000003</c:v>
                </c:pt>
                <c:pt idx="127">
                  <c:v>0.62497000000000003</c:v>
                </c:pt>
                <c:pt idx="128">
                  <c:v>0.62497000000000003</c:v>
                </c:pt>
                <c:pt idx="129">
                  <c:v>0.62644599999999995</c:v>
                </c:pt>
                <c:pt idx="130">
                  <c:v>0.62699199999999999</c:v>
                </c:pt>
                <c:pt idx="131">
                  <c:v>0.62699199999999999</c:v>
                </c:pt>
                <c:pt idx="132">
                  <c:v>0.62887099999999996</c:v>
                </c:pt>
                <c:pt idx="133">
                  <c:v>0.63022800000000001</c:v>
                </c:pt>
                <c:pt idx="134">
                  <c:v>0.63184200000000001</c:v>
                </c:pt>
                <c:pt idx="135">
                  <c:v>0.633768</c:v>
                </c:pt>
                <c:pt idx="136">
                  <c:v>0.633768</c:v>
                </c:pt>
                <c:pt idx="137">
                  <c:v>0.63876900000000003</c:v>
                </c:pt>
                <c:pt idx="138">
                  <c:v>0.64582300000000004</c:v>
                </c:pt>
                <c:pt idx="139">
                  <c:v>0.65020199999999995</c:v>
                </c:pt>
                <c:pt idx="140">
                  <c:v>0.654335</c:v>
                </c:pt>
                <c:pt idx="141">
                  <c:v>0.65886999999999996</c:v>
                </c:pt>
                <c:pt idx="142">
                  <c:v>0.65886999999999996</c:v>
                </c:pt>
                <c:pt idx="143">
                  <c:v>0.66589600000000004</c:v>
                </c:pt>
                <c:pt idx="144">
                  <c:v>0.67091699999999999</c:v>
                </c:pt>
                <c:pt idx="145">
                  <c:v>0.67250200000000004</c:v>
                </c:pt>
                <c:pt idx="146">
                  <c:v>0.67380899999999999</c:v>
                </c:pt>
                <c:pt idx="147">
                  <c:v>0.675678</c:v>
                </c:pt>
                <c:pt idx="148">
                  <c:v>0.67623900000000003</c:v>
                </c:pt>
                <c:pt idx="149">
                  <c:v>0.675064</c:v>
                </c:pt>
                <c:pt idx="150">
                  <c:v>0.67359000000000002</c:v>
                </c:pt>
                <c:pt idx="151">
                  <c:v>0.67242199999999996</c:v>
                </c:pt>
                <c:pt idx="152">
                  <c:v>0.67242199999999996</c:v>
                </c:pt>
                <c:pt idx="153">
                  <c:v>0.67327400000000004</c:v>
                </c:pt>
                <c:pt idx="154">
                  <c:v>0.67327400000000004</c:v>
                </c:pt>
                <c:pt idx="155">
                  <c:v>0.67327400000000004</c:v>
                </c:pt>
                <c:pt idx="156">
                  <c:v>0.67327400000000004</c:v>
                </c:pt>
                <c:pt idx="157">
                  <c:v>0.67327400000000004</c:v>
                </c:pt>
                <c:pt idx="158">
                  <c:v>0.67338299999999995</c:v>
                </c:pt>
                <c:pt idx="159">
                  <c:v>0.67338299999999995</c:v>
                </c:pt>
                <c:pt idx="160">
                  <c:v>0.67306600000000005</c:v>
                </c:pt>
                <c:pt idx="161">
                  <c:v>0.67258399999999996</c:v>
                </c:pt>
                <c:pt idx="162">
                  <c:v>0.67258399999999996</c:v>
                </c:pt>
                <c:pt idx="163">
                  <c:v>0.67206200000000005</c:v>
                </c:pt>
                <c:pt idx="164">
                  <c:v>0.67098100000000005</c:v>
                </c:pt>
                <c:pt idx="165">
                  <c:v>0.67098100000000005</c:v>
                </c:pt>
                <c:pt idx="166">
                  <c:v>0.66746700000000003</c:v>
                </c:pt>
                <c:pt idx="167">
                  <c:v>0.66746700000000003</c:v>
                </c:pt>
                <c:pt idx="168">
                  <c:v>0.66402099999999997</c:v>
                </c:pt>
                <c:pt idx="169">
                  <c:v>0.66298199999999996</c:v>
                </c:pt>
                <c:pt idx="170">
                  <c:v>0.66254299999999999</c:v>
                </c:pt>
                <c:pt idx="171">
                  <c:v>0.65992899999999999</c:v>
                </c:pt>
                <c:pt idx="172">
                  <c:v>0.65584799999999999</c:v>
                </c:pt>
                <c:pt idx="173">
                  <c:v>0.65584799999999999</c:v>
                </c:pt>
                <c:pt idx="174">
                  <c:v>0.65182499999999999</c:v>
                </c:pt>
                <c:pt idx="175">
                  <c:v>0.65182499999999999</c:v>
                </c:pt>
                <c:pt idx="176">
                  <c:v>0.64939800000000003</c:v>
                </c:pt>
                <c:pt idx="177">
                  <c:v>0.648204</c:v>
                </c:pt>
                <c:pt idx="178">
                  <c:v>0.648204</c:v>
                </c:pt>
                <c:pt idx="179">
                  <c:v>0.646316</c:v>
                </c:pt>
                <c:pt idx="180">
                  <c:v>0.646316</c:v>
                </c:pt>
                <c:pt idx="181">
                  <c:v>0.64457900000000001</c:v>
                </c:pt>
                <c:pt idx="182">
                  <c:v>0.64457900000000001</c:v>
                </c:pt>
                <c:pt idx="183">
                  <c:v>0.64457900000000001</c:v>
                </c:pt>
                <c:pt idx="184">
                  <c:v>0.64457900000000001</c:v>
                </c:pt>
                <c:pt idx="185">
                  <c:v>0.64457900000000001</c:v>
                </c:pt>
                <c:pt idx="186">
                  <c:v>0.64457900000000001</c:v>
                </c:pt>
                <c:pt idx="187">
                  <c:v>0.64457900000000001</c:v>
                </c:pt>
                <c:pt idx="188">
                  <c:v>0.64457900000000001</c:v>
                </c:pt>
                <c:pt idx="189">
                  <c:v>0.63847399999999999</c:v>
                </c:pt>
                <c:pt idx="190">
                  <c:v>0.63847399999999999</c:v>
                </c:pt>
                <c:pt idx="191">
                  <c:v>0.63847399999999999</c:v>
                </c:pt>
                <c:pt idx="192">
                  <c:v>0.63847399999999999</c:v>
                </c:pt>
                <c:pt idx="193">
                  <c:v>0.63656199999999996</c:v>
                </c:pt>
                <c:pt idx="194">
                  <c:v>0.63656199999999996</c:v>
                </c:pt>
                <c:pt idx="195">
                  <c:v>0.63597400000000004</c:v>
                </c:pt>
                <c:pt idx="196">
                  <c:v>0.63597400000000004</c:v>
                </c:pt>
                <c:pt idx="197">
                  <c:v>0.63540600000000003</c:v>
                </c:pt>
                <c:pt idx="198">
                  <c:v>0.63540600000000003</c:v>
                </c:pt>
                <c:pt idx="199">
                  <c:v>0.63502400000000003</c:v>
                </c:pt>
                <c:pt idx="200">
                  <c:v>0.63502400000000003</c:v>
                </c:pt>
                <c:pt idx="201">
                  <c:v>0.63466100000000003</c:v>
                </c:pt>
                <c:pt idx="202">
                  <c:v>0.63466100000000003</c:v>
                </c:pt>
                <c:pt idx="203">
                  <c:v>0.63466100000000003</c:v>
                </c:pt>
                <c:pt idx="204">
                  <c:v>0.63466100000000003</c:v>
                </c:pt>
                <c:pt idx="205">
                  <c:v>0.63466100000000003</c:v>
                </c:pt>
                <c:pt idx="206">
                  <c:v>0.63466100000000003</c:v>
                </c:pt>
                <c:pt idx="207">
                  <c:v>0.63399899999999998</c:v>
                </c:pt>
                <c:pt idx="208">
                  <c:v>0.63399899999999998</c:v>
                </c:pt>
                <c:pt idx="209">
                  <c:v>0.63373999999999997</c:v>
                </c:pt>
                <c:pt idx="210">
                  <c:v>0.63373999999999997</c:v>
                </c:pt>
                <c:pt idx="211">
                  <c:v>0.63373999999999997</c:v>
                </c:pt>
                <c:pt idx="212">
                  <c:v>0.63373999999999997</c:v>
                </c:pt>
                <c:pt idx="213">
                  <c:v>0.63373999999999997</c:v>
                </c:pt>
                <c:pt idx="214">
                  <c:v>0.63373999999999997</c:v>
                </c:pt>
                <c:pt idx="215">
                  <c:v>0.63373999999999997</c:v>
                </c:pt>
                <c:pt idx="216">
                  <c:v>0.63362200000000002</c:v>
                </c:pt>
                <c:pt idx="217">
                  <c:v>0.63362200000000002</c:v>
                </c:pt>
                <c:pt idx="218">
                  <c:v>0.63372899999999999</c:v>
                </c:pt>
                <c:pt idx="219">
                  <c:v>0.63372899999999999</c:v>
                </c:pt>
                <c:pt idx="220">
                  <c:v>0.63372899999999999</c:v>
                </c:pt>
                <c:pt idx="221">
                  <c:v>0.63358000000000003</c:v>
                </c:pt>
                <c:pt idx="222">
                  <c:v>0.63358000000000003</c:v>
                </c:pt>
                <c:pt idx="223">
                  <c:v>0.63358000000000003</c:v>
                </c:pt>
                <c:pt idx="224">
                  <c:v>0.63358000000000003</c:v>
                </c:pt>
                <c:pt idx="225">
                  <c:v>0.63314499999999996</c:v>
                </c:pt>
                <c:pt idx="226">
                  <c:v>0.63314499999999996</c:v>
                </c:pt>
                <c:pt idx="227">
                  <c:v>0.63270199999999999</c:v>
                </c:pt>
                <c:pt idx="228">
                  <c:v>0.63270199999999999</c:v>
                </c:pt>
                <c:pt idx="229">
                  <c:v>0.63270199999999999</c:v>
                </c:pt>
                <c:pt idx="230">
                  <c:v>0.63235399999999997</c:v>
                </c:pt>
                <c:pt idx="231">
                  <c:v>0.63235399999999997</c:v>
                </c:pt>
                <c:pt idx="232">
                  <c:v>0.63235399999999997</c:v>
                </c:pt>
                <c:pt idx="233">
                  <c:v>0.63176100000000002</c:v>
                </c:pt>
                <c:pt idx="234">
                  <c:v>0.631409</c:v>
                </c:pt>
                <c:pt idx="235">
                  <c:v>0.631409</c:v>
                </c:pt>
                <c:pt idx="236">
                  <c:v>0.631409</c:v>
                </c:pt>
                <c:pt idx="237">
                  <c:v>0.631409</c:v>
                </c:pt>
                <c:pt idx="238">
                  <c:v>0.629054</c:v>
                </c:pt>
                <c:pt idx="239">
                  <c:v>0.629054</c:v>
                </c:pt>
                <c:pt idx="240">
                  <c:v>0.629054</c:v>
                </c:pt>
                <c:pt idx="241">
                  <c:v>0.62800400000000001</c:v>
                </c:pt>
                <c:pt idx="242">
                  <c:v>0.62800400000000001</c:v>
                </c:pt>
                <c:pt idx="243">
                  <c:v>0.62800400000000001</c:v>
                </c:pt>
                <c:pt idx="244">
                  <c:v>0.62739699999999998</c:v>
                </c:pt>
                <c:pt idx="245">
                  <c:v>0.62739699999999998</c:v>
                </c:pt>
                <c:pt idx="246">
                  <c:v>0.62739699999999998</c:v>
                </c:pt>
                <c:pt idx="247">
                  <c:v>0.62739699999999998</c:v>
                </c:pt>
                <c:pt idx="248">
                  <c:v>0.626884</c:v>
                </c:pt>
                <c:pt idx="249">
                  <c:v>0.626884</c:v>
                </c:pt>
                <c:pt idx="250">
                  <c:v>0.626884</c:v>
                </c:pt>
                <c:pt idx="251">
                  <c:v>0.626884</c:v>
                </c:pt>
                <c:pt idx="252">
                  <c:v>0.626884</c:v>
                </c:pt>
                <c:pt idx="253">
                  <c:v>0.626884</c:v>
                </c:pt>
                <c:pt idx="254">
                  <c:v>0.626884</c:v>
                </c:pt>
                <c:pt idx="255">
                  <c:v>0.62629699999999999</c:v>
                </c:pt>
                <c:pt idx="256">
                  <c:v>0.62629699999999999</c:v>
                </c:pt>
                <c:pt idx="257">
                  <c:v>0.62631899999999996</c:v>
                </c:pt>
                <c:pt idx="258">
                  <c:v>0.62631899999999996</c:v>
                </c:pt>
                <c:pt idx="259">
                  <c:v>0.62631899999999996</c:v>
                </c:pt>
                <c:pt idx="260">
                  <c:v>0.62631899999999996</c:v>
                </c:pt>
                <c:pt idx="261">
                  <c:v>0.62663899999999995</c:v>
                </c:pt>
                <c:pt idx="262">
                  <c:v>0.62663899999999995</c:v>
                </c:pt>
                <c:pt idx="263">
                  <c:v>0.62677799999999995</c:v>
                </c:pt>
                <c:pt idx="264">
                  <c:v>0.62677799999999995</c:v>
                </c:pt>
                <c:pt idx="265">
                  <c:v>0.62677799999999995</c:v>
                </c:pt>
                <c:pt idx="266">
                  <c:v>0.62677799999999995</c:v>
                </c:pt>
                <c:pt idx="267">
                  <c:v>0.62677799999999995</c:v>
                </c:pt>
                <c:pt idx="268">
                  <c:v>0.62677799999999995</c:v>
                </c:pt>
                <c:pt idx="269">
                  <c:v>0.62677799999999995</c:v>
                </c:pt>
                <c:pt idx="270">
                  <c:v>0.62677799999999995</c:v>
                </c:pt>
                <c:pt idx="271">
                  <c:v>0.62705299999999997</c:v>
                </c:pt>
                <c:pt idx="272">
                  <c:v>0.62705299999999997</c:v>
                </c:pt>
                <c:pt idx="273">
                  <c:v>0.62728499999999998</c:v>
                </c:pt>
                <c:pt idx="274">
                  <c:v>0.62732900000000003</c:v>
                </c:pt>
                <c:pt idx="275">
                  <c:v>0.62732900000000003</c:v>
                </c:pt>
                <c:pt idx="276">
                  <c:v>0.62732900000000003</c:v>
                </c:pt>
                <c:pt idx="277">
                  <c:v>0.62732900000000003</c:v>
                </c:pt>
                <c:pt idx="278">
                  <c:v>0.62732900000000003</c:v>
                </c:pt>
                <c:pt idx="279">
                  <c:v>0.62732900000000003</c:v>
                </c:pt>
                <c:pt idx="280">
                  <c:v>0.62732900000000003</c:v>
                </c:pt>
                <c:pt idx="281">
                  <c:v>0.62732900000000003</c:v>
                </c:pt>
                <c:pt idx="282">
                  <c:v>0.62732900000000003</c:v>
                </c:pt>
                <c:pt idx="283">
                  <c:v>0.62732900000000003</c:v>
                </c:pt>
                <c:pt idx="284">
                  <c:v>0.62732900000000003</c:v>
                </c:pt>
                <c:pt idx="285">
                  <c:v>0.62678900000000004</c:v>
                </c:pt>
                <c:pt idx="286">
                  <c:v>0.62678900000000004</c:v>
                </c:pt>
                <c:pt idx="287">
                  <c:v>0.62678900000000004</c:v>
                </c:pt>
                <c:pt idx="288">
                  <c:v>0.62694399999999995</c:v>
                </c:pt>
                <c:pt idx="289">
                  <c:v>0.62694399999999995</c:v>
                </c:pt>
                <c:pt idx="290">
                  <c:v>0.62758800000000003</c:v>
                </c:pt>
                <c:pt idx="291">
                  <c:v>0.62773400000000001</c:v>
                </c:pt>
                <c:pt idx="292">
                  <c:v>0.62783299999999997</c:v>
                </c:pt>
                <c:pt idx="293">
                  <c:v>0.62783299999999997</c:v>
                </c:pt>
                <c:pt idx="294">
                  <c:v>0.62773900000000005</c:v>
                </c:pt>
                <c:pt idx="295">
                  <c:v>0.62766699999999997</c:v>
                </c:pt>
                <c:pt idx="296">
                  <c:v>0.62766699999999997</c:v>
                </c:pt>
                <c:pt idx="297">
                  <c:v>0.62684600000000001</c:v>
                </c:pt>
                <c:pt idx="298">
                  <c:v>0.62684600000000001</c:v>
                </c:pt>
                <c:pt idx="299">
                  <c:v>0.62583500000000003</c:v>
                </c:pt>
                <c:pt idx="300">
                  <c:v>0.62583500000000003</c:v>
                </c:pt>
                <c:pt idx="301">
                  <c:v>0.62560700000000002</c:v>
                </c:pt>
                <c:pt idx="302">
                  <c:v>0.62560700000000002</c:v>
                </c:pt>
                <c:pt idx="303">
                  <c:v>0.62563299999999999</c:v>
                </c:pt>
                <c:pt idx="304">
                  <c:v>0.62563299999999999</c:v>
                </c:pt>
                <c:pt idx="305">
                  <c:v>0.62563299999999999</c:v>
                </c:pt>
                <c:pt idx="306">
                  <c:v>0.62563299999999999</c:v>
                </c:pt>
                <c:pt idx="307">
                  <c:v>0.62574799999999997</c:v>
                </c:pt>
                <c:pt idx="308">
                  <c:v>0.62574799999999997</c:v>
                </c:pt>
                <c:pt idx="309">
                  <c:v>0.62574799999999997</c:v>
                </c:pt>
                <c:pt idx="310">
                  <c:v>0.62533099999999997</c:v>
                </c:pt>
                <c:pt idx="311">
                  <c:v>0.62533099999999997</c:v>
                </c:pt>
                <c:pt idx="312">
                  <c:v>0.62533099999999997</c:v>
                </c:pt>
                <c:pt idx="313">
                  <c:v>0.62533099999999997</c:v>
                </c:pt>
                <c:pt idx="314">
                  <c:v>0.62533099999999997</c:v>
                </c:pt>
                <c:pt idx="315">
                  <c:v>0.62533099999999997</c:v>
                </c:pt>
                <c:pt idx="316">
                  <c:v>0.62533099999999997</c:v>
                </c:pt>
                <c:pt idx="317">
                  <c:v>0.62404599999999999</c:v>
                </c:pt>
                <c:pt idx="318">
                  <c:v>0.62404599999999999</c:v>
                </c:pt>
                <c:pt idx="319">
                  <c:v>0.62404599999999999</c:v>
                </c:pt>
                <c:pt idx="320">
                  <c:v>0.62409199999999998</c:v>
                </c:pt>
                <c:pt idx="321">
                  <c:v>0.62409199999999998</c:v>
                </c:pt>
                <c:pt idx="322">
                  <c:v>0.62409199999999998</c:v>
                </c:pt>
                <c:pt idx="323">
                  <c:v>0.62409199999999998</c:v>
                </c:pt>
                <c:pt idx="324">
                  <c:v>0.62409199999999998</c:v>
                </c:pt>
                <c:pt idx="325">
                  <c:v>0.62409199999999998</c:v>
                </c:pt>
                <c:pt idx="326">
                  <c:v>0.62400900000000004</c:v>
                </c:pt>
                <c:pt idx="327">
                  <c:v>0.62400900000000004</c:v>
                </c:pt>
                <c:pt idx="328">
                  <c:v>0.62400900000000004</c:v>
                </c:pt>
                <c:pt idx="329">
                  <c:v>0.62400900000000004</c:v>
                </c:pt>
                <c:pt idx="330">
                  <c:v>0.62400900000000004</c:v>
                </c:pt>
                <c:pt idx="331">
                  <c:v>0.62382499999999996</c:v>
                </c:pt>
                <c:pt idx="332">
                  <c:v>0.62382499999999996</c:v>
                </c:pt>
                <c:pt idx="333">
                  <c:v>0.62398399999999998</c:v>
                </c:pt>
                <c:pt idx="334">
                  <c:v>0.62398399999999998</c:v>
                </c:pt>
                <c:pt idx="335">
                  <c:v>0.624108</c:v>
                </c:pt>
                <c:pt idx="336">
                  <c:v>0.62427100000000002</c:v>
                </c:pt>
                <c:pt idx="337">
                  <c:v>0.62427100000000002</c:v>
                </c:pt>
                <c:pt idx="338">
                  <c:v>0.62427100000000002</c:v>
                </c:pt>
                <c:pt idx="339">
                  <c:v>0.62427100000000002</c:v>
                </c:pt>
                <c:pt idx="340">
                  <c:v>0.62407699999999999</c:v>
                </c:pt>
                <c:pt idx="341">
                  <c:v>0.62407699999999999</c:v>
                </c:pt>
                <c:pt idx="342">
                  <c:v>0.62407699999999999</c:v>
                </c:pt>
                <c:pt idx="343">
                  <c:v>0.62407699999999999</c:v>
                </c:pt>
                <c:pt idx="344">
                  <c:v>0.62281500000000001</c:v>
                </c:pt>
                <c:pt idx="345">
                  <c:v>0.62117599999999995</c:v>
                </c:pt>
                <c:pt idx="346">
                  <c:v>0.62117599999999995</c:v>
                </c:pt>
                <c:pt idx="347">
                  <c:v>0.62117599999999995</c:v>
                </c:pt>
                <c:pt idx="348">
                  <c:v>0.61874099999999999</c:v>
                </c:pt>
                <c:pt idx="349">
                  <c:v>0.61803799999999998</c:v>
                </c:pt>
                <c:pt idx="350">
                  <c:v>0.61751199999999995</c:v>
                </c:pt>
                <c:pt idx="351">
                  <c:v>0.61751199999999995</c:v>
                </c:pt>
                <c:pt idx="352">
                  <c:v>0.61690599999999995</c:v>
                </c:pt>
                <c:pt idx="353">
                  <c:v>0.61690599999999995</c:v>
                </c:pt>
                <c:pt idx="354">
                  <c:v>0.61673699999999998</c:v>
                </c:pt>
                <c:pt idx="355">
                  <c:v>0.61686300000000005</c:v>
                </c:pt>
                <c:pt idx="356">
                  <c:v>0.61686300000000005</c:v>
                </c:pt>
                <c:pt idx="357">
                  <c:v>0.61686300000000005</c:v>
                </c:pt>
                <c:pt idx="358">
                  <c:v>0.61686300000000005</c:v>
                </c:pt>
                <c:pt idx="359">
                  <c:v>0.61643999999999999</c:v>
                </c:pt>
                <c:pt idx="360">
                  <c:v>0.61643999999999999</c:v>
                </c:pt>
                <c:pt idx="361">
                  <c:v>0.61496799999999996</c:v>
                </c:pt>
                <c:pt idx="362">
                  <c:v>0.61448199999999997</c:v>
                </c:pt>
                <c:pt idx="363">
                  <c:v>0.61448199999999997</c:v>
                </c:pt>
                <c:pt idx="364">
                  <c:v>0.61237799999999998</c:v>
                </c:pt>
                <c:pt idx="365">
                  <c:v>0.61237799999999998</c:v>
                </c:pt>
                <c:pt idx="366">
                  <c:v>0.61122699999999996</c:v>
                </c:pt>
                <c:pt idx="367">
                  <c:v>0.61122699999999996</c:v>
                </c:pt>
                <c:pt idx="368">
                  <c:v>0.61023700000000003</c:v>
                </c:pt>
                <c:pt idx="369">
                  <c:v>0.61023700000000003</c:v>
                </c:pt>
                <c:pt idx="370">
                  <c:v>0.60967000000000005</c:v>
                </c:pt>
                <c:pt idx="371">
                  <c:v>0.60967000000000005</c:v>
                </c:pt>
                <c:pt idx="372">
                  <c:v>0.60953400000000002</c:v>
                </c:pt>
                <c:pt idx="373">
                  <c:v>0.60953400000000002</c:v>
                </c:pt>
                <c:pt idx="374">
                  <c:v>0.60953400000000002</c:v>
                </c:pt>
                <c:pt idx="375">
                  <c:v>0.60960400000000003</c:v>
                </c:pt>
                <c:pt idx="376">
                  <c:v>0.60960400000000003</c:v>
                </c:pt>
                <c:pt idx="377">
                  <c:v>0.60960400000000003</c:v>
                </c:pt>
                <c:pt idx="378">
                  <c:v>0.60954399999999997</c:v>
                </c:pt>
                <c:pt idx="379">
                  <c:v>0.60954399999999997</c:v>
                </c:pt>
                <c:pt idx="380">
                  <c:v>0.60875400000000002</c:v>
                </c:pt>
                <c:pt idx="381">
                  <c:v>0.60875400000000002</c:v>
                </c:pt>
                <c:pt idx="382">
                  <c:v>0.60875400000000002</c:v>
                </c:pt>
                <c:pt idx="383">
                  <c:v>0.60653599999999996</c:v>
                </c:pt>
                <c:pt idx="384">
                  <c:v>0.60653599999999996</c:v>
                </c:pt>
                <c:pt idx="385">
                  <c:v>0.60653599999999996</c:v>
                </c:pt>
                <c:pt idx="386">
                  <c:v>0.60440199999999999</c:v>
                </c:pt>
                <c:pt idx="387">
                  <c:v>0.60440199999999999</c:v>
                </c:pt>
                <c:pt idx="388">
                  <c:v>0.60353999999999997</c:v>
                </c:pt>
                <c:pt idx="389">
                  <c:v>0.60353999999999997</c:v>
                </c:pt>
                <c:pt idx="390">
                  <c:v>0.602939</c:v>
                </c:pt>
                <c:pt idx="391">
                  <c:v>0.602939</c:v>
                </c:pt>
                <c:pt idx="392">
                  <c:v>0.602939</c:v>
                </c:pt>
                <c:pt idx="393">
                  <c:v>0.60232200000000002</c:v>
                </c:pt>
                <c:pt idx="394">
                  <c:v>0.60232200000000002</c:v>
                </c:pt>
                <c:pt idx="395">
                  <c:v>0.60232200000000002</c:v>
                </c:pt>
                <c:pt idx="396">
                  <c:v>0.60232200000000002</c:v>
                </c:pt>
                <c:pt idx="397">
                  <c:v>0.60232200000000002</c:v>
                </c:pt>
                <c:pt idx="398">
                  <c:v>0.60232200000000002</c:v>
                </c:pt>
                <c:pt idx="399">
                  <c:v>0.60232200000000002</c:v>
                </c:pt>
                <c:pt idx="400">
                  <c:v>0.60167999999999999</c:v>
                </c:pt>
                <c:pt idx="401">
                  <c:v>0.60167999999999999</c:v>
                </c:pt>
                <c:pt idx="402">
                  <c:v>0.60180599999999995</c:v>
                </c:pt>
                <c:pt idx="403">
                  <c:v>0.60180599999999995</c:v>
                </c:pt>
                <c:pt idx="404">
                  <c:v>0.60233999999999999</c:v>
                </c:pt>
                <c:pt idx="405">
                  <c:v>0.60233999999999999</c:v>
                </c:pt>
                <c:pt idx="406">
                  <c:v>0.60233999999999999</c:v>
                </c:pt>
                <c:pt idx="407">
                  <c:v>0.60233999999999999</c:v>
                </c:pt>
                <c:pt idx="408">
                  <c:v>0.60206599999999999</c:v>
                </c:pt>
                <c:pt idx="409">
                  <c:v>0.60206599999999999</c:v>
                </c:pt>
                <c:pt idx="410">
                  <c:v>0.60206599999999999</c:v>
                </c:pt>
                <c:pt idx="411">
                  <c:v>0.60206599999999999</c:v>
                </c:pt>
                <c:pt idx="412">
                  <c:v>0.60013300000000003</c:v>
                </c:pt>
                <c:pt idx="413">
                  <c:v>0.60013300000000003</c:v>
                </c:pt>
                <c:pt idx="414">
                  <c:v>0.59897699999999998</c:v>
                </c:pt>
                <c:pt idx="415">
                  <c:v>0.59861799999999998</c:v>
                </c:pt>
                <c:pt idx="416">
                  <c:v>0.59861799999999998</c:v>
                </c:pt>
                <c:pt idx="417">
                  <c:v>0.59861799999999998</c:v>
                </c:pt>
                <c:pt idx="418">
                  <c:v>0.59826299999999999</c:v>
                </c:pt>
                <c:pt idx="419">
                  <c:v>0.59826299999999999</c:v>
                </c:pt>
                <c:pt idx="420">
                  <c:v>0.59826299999999999</c:v>
                </c:pt>
                <c:pt idx="421">
                  <c:v>0.59826299999999999</c:v>
                </c:pt>
                <c:pt idx="422">
                  <c:v>0.59826299999999999</c:v>
                </c:pt>
                <c:pt idx="423">
                  <c:v>0.59912500000000002</c:v>
                </c:pt>
                <c:pt idx="424">
                  <c:v>0.59939799999999999</c:v>
                </c:pt>
                <c:pt idx="425">
                  <c:v>0.59939799999999999</c:v>
                </c:pt>
                <c:pt idx="426">
                  <c:v>0.59939799999999999</c:v>
                </c:pt>
                <c:pt idx="427">
                  <c:v>0.59980199999999995</c:v>
                </c:pt>
                <c:pt idx="428">
                  <c:v>0.60002500000000003</c:v>
                </c:pt>
                <c:pt idx="429">
                  <c:v>0.60002500000000003</c:v>
                </c:pt>
                <c:pt idx="430">
                  <c:v>0.60002500000000003</c:v>
                </c:pt>
                <c:pt idx="431">
                  <c:v>0.60002500000000003</c:v>
                </c:pt>
                <c:pt idx="432">
                  <c:v>0.60002500000000003</c:v>
                </c:pt>
                <c:pt idx="433">
                  <c:v>0.59989700000000001</c:v>
                </c:pt>
                <c:pt idx="434">
                  <c:v>0.59989700000000001</c:v>
                </c:pt>
                <c:pt idx="435">
                  <c:v>0.59989700000000001</c:v>
                </c:pt>
                <c:pt idx="436">
                  <c:v>0.59989700000000001</c:v>
                </c:pt>
                <c:pt idx="437">
                  <c:v>0.59989700000000001</c:v>
                </c:pt>
                <c:pt idx="438">
                  <c:v>0.59989700000000001</c:v>
                </c:pt>
                <c:pt idx="439">
                  <c:v>0.59860599999999997</c:v>
                </c:pt>
                <c:pt idx="440">
                  <c:v>0.59860599999999997</c:v>
                </c:pt>
                <c:pt idx="441">
                  <c:v>0.59804299999999999</c:v>
                </c:pt>
                <c:pt idx="442">
                  <c:v>0.59790200000000004</c:v>
                </c:pt>
                <c:pt idx="443">
                  <c:v>0.59790200000000004</c:v>
                </c:pt>
                <c:pt idx="444">
                  <c:v>0.59728099999999995</c:v>
                </c:pt>
                <c:pt idx="445">
                  <c:v>0.59728099999999995</c:v>
                </c:pt>
                <c:pt idx="446">
                  <c:v>0.59728099999999995</c:v>
                </c:pt>
                <c:pt idx="447">
                  <c:v>0.59728099999999995</c:v>
                </c:pt>
                <c:pt idx="448">
                  <c:v>0.59681799999999996</c:v>
                </c:pt>
                <c:pt idx="449">
                  <c:v>0.59681799999999996</c:v>
                </c:pt>
                <c:pt idx="450">
                  <c:v>0.59681799999999996</c:v>
                </c:pt>
                <c:pt idx="451">
                  <c:v>0.59681799999999996</c:v>
                </c:pt>
                <c:pt idx="452">
                  <c:v>0.59681799999999996</c:v>
                </c:pt>
                <c:pt idx="453">
                  <c:v>0.59681799999999996</c:v>
                </c:pt>
                <c:pt idx="454">
                  <c:v>0.59665599999999996</c:v>
                </c:pt>
                <c:pt idx="455">
                  <c:v>0.59665599999999996</c:v>
                </c:pt>
                <c:pt idx="456">
                  <c:v>0.59672700000000001</c:v>
                </c:pt>
                <c:pt idx="457">
                  <c:v>0.59672700000000001</c:v>
                </c:pt>
                <c:pt idx="458">
                  <c:v>0.59717399999999998</c:v>
                </c:pt>
                <c:pt idx="459">
                  <c:v>0.59717399999999998</c:v>
                </c:pt>
                <c:pt idx="460">
                  <c:v>0.597858</c:v>
                </c:pt>
                <c:pt idx="461">
                  <c:v>0.597858</c:v>
                </c:pt>
                <c:pt idx="462">
                  <c:v>0.597858</c:v>
                </c:pt>
                <c:pt idx="463">
                  <c:v>0.597858</c:v>
                </c:pt>
                <c:pt idx="464">
                  <c:v>0.60046900000000003</c:v>
                </c:pt>
                <c:pt idx="465">
                  <c:v>0.60046900000000003</c:v>
                </c:pt>
                <c:pt idx="466">
                  <c:v>0.60191300000000003</c:v>
                </c:pt>
                <c:pt idx="467">
                  <c:v>0.60191300000000003</c:v>
                </c:pt>
                <c:pt idx="468">
                  <c:v>0.60191300000000003</c:v>
                </c:pt>
                <c:pt idx="469">
                  <c:v>0.60319699999999998</c:v>
                </c:pt>
                <c:pt idx="470">
                  <c:v>0.60356500000000002</c:v>
                </c:pt>
                <c:pt idx="471">
                  <c:v>0.60356500000000002</c:v>
                </c:pt>
                <c:pt idx="472">
                  <c:v>0.60353800000000002</c:v>
                </c:pt>
                <c:pt idx="473">
                  <c:v>0.60353800000000002</c:v>
                </c:pt>
                <c:pt idx="474">
                  <c:v>0.60353800000000002</c:v>
                </c:pt>
                <c:pt idx="475">
                  <c:v>0.60353800000000002</c:v>
                </c:pt>
                <c:pt idx="476">
                  <c:v>0.60353800000000002</c:v>
                </c:pt>
                <c:pt idx="477">
                  <c:v>0.60353800000000002</c:v>
                </c:pt>
                <c:pt idx="478">
                  <c:v>0.60353800000000002</c:v>
                </c:pt>
                <c:pt idx="479">
                  <c:v>0.60265800000000003</c:v>
                </c:pt>
                <c:pt idx="480">
                  <c:v>0.60265800000000003</c:v>
                </c:pt>
                <c:pt idx="481">
                  <c:v>0.60217900000000002</c:v>
                </c:pt>
                <c:pt idx="482">
                  <c:v>0.60181499999999999</c:v>
                </c:pt>
                <c:pt idx="483">
                  <c:v>0.60000399999999998</c:v>
                </c:pt>
                <c:pt idx="484">
                  <c:v>0.60000399999999998</c:v>
                </c:pt>
                <c:pt idx="485">
                  <c:v>0.59724200000000005</c:v>
                </c:pt>
                <c:pt idx="486">
                  <c:v>0.59561200000000003</c:v>
                </c:pt>
                <c:pt idx="487">
                  <c:v>0.59561200000000003</c:v>
                </c:pt>
                <c:pt idx="488">
                  <c:v>0.59561200000000003</c:v>
                </c:pt>
                <c:pt idx="489">
                  <c:v>0.59561200000000003</c:v>
                </c:pt>
                <c:pt idx="490">
                  <c:v>0.59404999999999997</c:v>
                </c:pt>
                <c:pt idx="491">
                  <c:v>0.59404999999999997</c:v>
                </c:pt>
                <c:pt idx="492">
                  <c:v>0.59329100000000001</c:v>
                </c:pt>
                <c:pt idx="493">
                  <c:v>0.59329100000000001</c:v>
                </c:pt>
                <c:pt idx="494">
                  <c:v>0.59329100000000001</c:v>
                </c:pt>
                <c:pt idx="495">
                  <c:v>0.59268299999999996</c:v>
                </c:pt>
                <c:pt idx="496">
                  <c:v>0.59268299999999996</c:v>
                </c:pt>
                <c:pt idx="497">
                  <c:v>0.59232200000000002</c:v>
                </c:pt>
                <c:pt idx="498">
                  <c:v>0.59231100000000003</c:v>
                </c:pt>
                <c:pt idx="499">
                  <c:v>0.59231100000000003</c:v>
                </c:pt>
                <c:pt idx="500">
                  <c:v>0.59259300000000004</c:v>
                </c:pt>
                <c:pt idx="501">
                  <c:v>0.59259300000000004</c:v>
                </c:pt>
                <c:pt idx="502">
                  <c:v>0.59259300000000004</c:v>
                </c:pt>
                <c:pt idx="503">
                  <c:v>0.59305099999999999</c:v>
                </c:pt>
                <c:pt idx="504">
                  <c:v>0.59305099999999999</c:v>
                </c:pt>
                <c:pt idx="505">
                  <c:v>0.59305099999999999</c:v>
                </c:pt>
                <c:pt idx="506">
                  <c:v>0.593337</c:v>
                </c:pt>
                <c:pt idx="507">
                  <c:v>0.593337</c:v>
                </c:pt>
                <c:pt idx="508">
                  <c:v>0.593337</c:v>
                </c:pt>
                <c:pt idx="509">
                  <c:v>0.593337</c:v>
                </c:pt>
                <c:pt idx="510">
                  <c:v>0.59363500000000002</c:v>
                </c:pt>
                <c:pt idx="511">
                  <c:v>0.59363500000000002</c:v>
                </c:pt>
                <c:pt idx="512">
                  <c:v>0.59363500000000002</c:v>
                </c:pt>
                <c:pt idx="513">
                  <c:v>0.59337700000000004</c:v>
                </c:pt>
                <c:pt idx="514">
                  <c:v>0.59337700000000004</c:v>
                </c:pt>
                <c:pt idx="515">
                  <c:v>0.59337700000000004</c:v>
                </c:pt>
                <c:pt idx="516">
                  <c:v>0.59337700000000004</c:v>
                </c:pt>
                <c:pt idx="517">
                  <c:v>0.59267199999999998</c:v>
                </c:pt>
                <c:pt idx="518">
                  <c:v>0.59267199999999998</c:v>
                </c:pt>
                <c:pt idx="519">
                  <c:v>0.59293399999999996</c:v>
                </c:pt>
                <c:pt idx="520">
                  <c:v>0.59293399999999996</c:v>
                </c:pt>
                <c:pt idx="521">
                  <c:v>0.59293399999999996</c:v>
                </c:pt>
                <c:pt idx="522">
                  <c:v>0.59372400000000003</c:v>
                </c:pt>
                <c:pt idx="523">
                  <c:v>0.59372400000000003</c:v>
                </c:pt>
                <c:pt idx="524">
                  <c:v>0.59372400000000003</c:v>
                </c:pt>
                <c:pt idx="525">
                  <c:v>0.59372400000000003</c:v>
                </c:pt>
                <c:pt idx="526">
                  <c:v>0.59372400000000003</c:v>
                </c:pt>
                <c:pt idx="527">
                  <c:v>0.59403300000000003</c:v>
                </c:pt>
                <c:pt idx="528">
                  <c:v>0.59403300000000003</c:v>
                </c:pt>
                <c:pt idx="529">
                  <c:v>0.59404100000000004</c:v>
                </c:pt>
                <c:pt idx="530">
                  <c:v>0.59404100000000004</c:v>
                </c:pt>
                <c:pt idx="531">
                  <c:v>0.59404100000000004</c:v>
                </c:pt>
                <c:pt idx="532">
                  <c:v>0.59404100000000004</c:v>
                </c:pt>
                <c:pt idx="533">
                  <c:v>0.59404100000000004</c:v>
                </c:pt>
                <c:pt idx="534">
                  <c:v>0.59404100000000004</c:v>
                </c:pt>
                <c:pt idx="535">
                  <c:v>0.593727</c:v>
                </c:pt>
                <c:pt idx="536">
                  <c:v>0.593727</c:v>
                </c:pt>
                <c:pt idx="537">
                  <c:v>0.59368699999999996</c:v>
                </c:pt>
                <c:pt idx="538">
                  <c:v>0.59368699999999996</c:v>
                </c:pt>
                <c:pt idx="539">
                  <c:v>0.59368699999999996</c:v>
                </c:pt>
                <c:pt idx="540">
                  <c:v>0.59368699999999996</c:v>
                </c:pt>
                <c:pt idx="541">
                  <c:v>0.59368699999999996</c:v>
                </c:pt>
                <c:pt idx="542">
                  <c:v>0.59368699999999996</c:v>
                </c:pt>
                <c:pt idx="543">
                  <c:v>0.59321999999999997</c:v>
                </c:pt>
                <c:pt idx="544">
                  <c:v>0.59321999999999997</c:v>
                </c:pt>
                <c:pt idx="545">
                  <c:v>0.59321999999999997</c:v>
                </c:pt>
                <c:pt idx="546">
                  <c:v>0.59321999999999997</c:v>
                </c:pt>
                <c:pt idx="547">
                  <c:v>0.59321999999999997</c:v>
                </c:pt>
                <c:pt idx="548">
                  <c:v>0.59344200000000003</c:v>
                </c:pt>
                <c:pt idx="549">
                  <c:v>0.59344200000000003</c:v>
                </c:pt>
                <c:pt idx="550">
                  <c:v>0.59412100000000001</c:v>
                </c:pt>
                <c:pt idx="551">
                  <c:v>0.59412100000000001</c:v>
                </c:pt>
                <c:pt idx="552">
                  <c:v>0.59412100000000001</c:v>
                </c:pt>
                <c:pt idx="553">
                  <c:v>0.59469799999999995</c:v>
                </c:pt>
                <c:pt idx="554">
                  <c:v>0.59469799999999995</c:v>
                </c:pt>
                <c:pt idx="555">
                  <c:v>0.59493300000000005</c:v>
                </c:pt>
                <c:pt idx="556">
                  <c:v>0.59493300000000005</c:v>
                </c:pt>
                <c:pt idx="557">
                  <c:v>0.59493300000000005</c:v>
                </c:pt>
                <c:pt idx="558">
                  <c:v>0.59493300000000005</c:v>
                </c:pt>
                <c:pt idx="559">
                  <c:v>0.59493300000000005</c:v>
                </c:pt>
                <c:pt idx="560">
                  <c:v>0.59675199999999995</c:v>
                </c:pt>
                <c:pt idx="561">
                  <c:v>0.597055</c:v>
                </c:pt>
                <c:pt idx="562">
                  <c:v>0.597055</c:v>
                </c:pt>
                <c:pt idx="563">
                  <c:v>0.597055</c:v>
                </c:pt>
                <c:pt idx="564">
                  <c:v>0.59690299999999996</c:v>
                </c:pt>
                <c:pt idx="565">
                  <c:v>0.59604400000000002</c:v>
                </c:pt>
                <c:pt idx="566">
                  <c:v>0.59604400000000002</c:v>
                </c:pt>
                <c:pt idx="567">
                  <c:v>0.59604400000000002</c:v>
                </c:pt>
                <c:pt idx="568">
                  <c:v>0.59604400000000002</c:v>
                </c:pt>
                <c:pt idx="569">
                  <c:v>0.59604400000000002</c:v>
                </c:pt>
                <c:pt idx="570">
                  <c:v>0.59604400000000002</c:v>
                </c:pt>
                <c:pt idx="571">
                  <c:v>0.59604400000000002</c:v>
                </c:pt>
                <c:pt idx="572">
                  <c:v>0.59604400000000002</c:v>
                </c:pt>
                <c:pt idx="573">
                  <c:v>0.59604400000000002</c:v>
                </c:pt>
                <c:pt idx="574">
                  <c:v>0.59361699999999995</c:v>
                </c:pt>
                <c:pt idx="575">
                  <c:v>0.59361699999999995</c:v>
                </c:pt>
                <c:pt idx="576">
                  <c:v>0.59361699999999995</c:v>
                </c:pt>
                <c:pt idx="577">
                  <c:v>0.59297100000000003</c:v>
                </c:pt>
                <c:pt idx="578">
                  <c:v>0.59297100000000003</c:v>
                </c:pt>
                <c:pt idx="579">
                  <c:v>0.59297100000000003</c:v>
                </c:pt>
                <c:pt idx="580">
                  <c:v>0.59297100000000003</c:v>
                </c:pt>
                <c:pt idx="581">
                  <c:v>0.59264799999999995</c:v>
                </c:pt>
                <c:pt idx="582">
                  <c:v>0.59264799999999995</c:v>
                </c:pt>
                <c:pt idx="583">
                  <c:v>0.59277199999999997</c:v>
                </c:pt>
                <c:pt idx="584">
                  <c:v>0.59277199999999997</c:v>
                </c:pt>
                <c:pt idx="585">
                  <c:v>0.59277199999999997</c:v>
                </c:pt>
                <c:pt idx="586">
                  <c:v>0.59277199999999997</c:v>
                </c:pt>
                <c:pt idx="587">
                  <c:v>0.59277199999999997</c:v>
                </c:pt>
                <c:pt idx="588">
                  <c:v>0.59277199999999997</c:v>
                </c:pt>
                <c:pt idx="589">
                  <c:v>0.59277199999999997</c:v>
                </c:pt>
                <c:pt idx="590">
                  <c:v>0.59459700000000004</c:v>
                </c:pt>
                <c:pt idx="591">
                  <c:v>0.59507299999999996</c:v>
                </c:pt>
                <c:pt idx="592">
                  <c:v>0.59507299999999996</c:v>
                </c:pt>
                <c:pt idx="593">
                  <c:v>0.59557099999999996</c:v>
                </c:pt>
                <c:pt idx="594">
                  <c:v>0.59557099999999996</c:v>
                </c:pt>
                <c:pt idx="595">
                  <c:v>0.59557099999999996</c:v>
                </c:pt>
                <c:pt idx="596">
                  <c:v>0.59595299999999995</c:v>
                </c:pt>
                <c:pt idx="597">
                  <c:v>0.59595299999999995</c:v>
                </c:pt>
                <c:pt idx="598">
                  <c:v>0.59612299999999996</c:v>
                </c:pt>
                <c:pt idx="599">
                  <c:v>0.59612299999999996</c:v>
                </c:pt>
                <c:pt idx="600">
                  <c:v>0.59694000000000003</c:v>
                </c:pt>
                <c:pt idx="601">
                  <c:v>0.59747700000000004</c:v>
                </c:pt>
                <c:pt idx="602">
                  <c:v>0.59747700000000004</c:v>
                </c:pt>
                <c:pt idx="603">
                  <c:v>0.59747700000000004</c:v>
                </c:pt>
                <c:pt idx="604">
                  <c:v>0.59747700000000004</c:v>
                </c:pt>
                <c:pt idx="605">
                  <c:v>0.59747700000000004</c:v>
                </c:pt>
                <c:pt idx="606">
                  <c:v>0.59747700000000004</c:v>
                </c:pt>
                <c:pt idx="607">
                  <c:v>0.59747700000000004</c:v>
                </c:pt>
                <c:pt idx="608">
                  <c:v>0.59747700000000004</c:v>
                </c:pt>
                <c:pt idx="609">
                  <c:v>0.59747700000000004</c:v>
                </c:pt>
                <c:pt idx="610">
                  <c:v>0.59747700000000004</c:v>
                </c:pt>
                <c:pt idx="611">
                  <c:v>0.59747700000000004</c:v>
                </c:pt>
                <c:pt idx="612">
                  <c:v>0.59947099999999998</c:v>
                </c:pt>
                <c:pt idx="613">
                  <c:v>0.59947099999999998</c:v>
                </c:pt>
                <c:pt idx="614">
                  <c:v>0.59947099999999998</c:v>
                </c:pt>
                <c:pt idx="615">
                  <c:v>0.59947099999999998</c:v>
                </c:pt>
                <c:pt idx="616">
                  <c:v>0.59947099999999998</c:v>
                </c:pt>
                <c:pt idx="617">
                  <c:v>0.59947099999999998</c:v>
                </c:pt>
                <c:pt idx="618">
                  <c:v>0.59947099999999998</c:v>
                </c:pt>
                <c:pt idx="619">
                  <c:v>0.59947099999999998</c:v>
                </c:pt>
                <c:pt idx="620">
                  <c:v>0.59947099999999998</c:v>
                </c:pt>
                <c:pt idx="621">
                  <c:v>0.59981099999999998</c:v>
                </c:pt>
                <c:pt idx="622">
                  <c:v>0.59981099999999998</c:v>
                </c:pt>
                <c:pt idx="623">
                  <c:v>0.59981099999999998</c:v>
                </c:pt>
                <c:pt idx="624">
                  <c:v>0.59981099999999998</c:v>
                </c:pt>
                <c:pt idx="625">
                  <c:v>0.59981099999999998</c:v>
                </c:pt>
                <c:pt idx="626">
                  <c:v>0.60008300000000003</c:v>
                </c:pt>
                <c:pt idx="627">
                  <c:v>0.60005500000000001</c:v>
                </c:pt>
                <c:pt idx="628">
                  <c:v>0.60005500000000001</c:v>
                </c:pt>
                <c:pt idx="629">
                  <c:v>0.60005500000000001</c:v>
                </c:pt>
                <c:pt idx="630">
                  <c:v>0.59961299999999995</c:v>
                </c:pt>
                <c:pt idx="631">
                  <c:v>0.59969899999999998</c:v>
                </c:pt>
                <c:pt idx="632">
                  <c:v>0.59969899999999998</c:v>
                </c:pt>
                <c:pt idx="633">
                  <c:v>0.599993</c:v>
                </c:pt>
                <c:pt idx="634">
                  <c:v>0.59985299999999997</c:v>
                </c:pt>
                <c:pt idx="635">
                  <c:v>0.59985299999999997</c:v>
                </c:pt>
                <c:pt idx="636">
                  <c:v>0.599186</c:v>
                </c:pt>
                <c:pt idx="637">
                  <c:v>0.599186</c:v>
                </c:pt>
                <c:pt idx="638">
                  <c:v>0.599186</c:v>
                </c:pt>
                <c:pt idx="639">
                  <c:v>0.599186</c:v>
                </c:pt>
                <c:pt idx="640">
                  <c:v>0.59654700000000005</c:v>
                </c:pt>
                <c:pt idx="641">
                  <c:v>0.59654700000000005</c:v>
                </c:pt>
                <c:pt idx="642">
                  <c:v>0.59654700000000005</c:v>
                </c:pt>
                <c:pt idx="643">
                  <c:v>0.59654700000000005</c:v>
                </c:pt>
                <c:pt idx="644">
                  <c:v>0.59654700000000005</c:v>
                </c:pt>
                <c:pt idx="645">
                  <c:v>0.59654700000000005</c:v>
                </c:pt>
                <c:pt idx="646">
                  <c:v>0.59516999999999998</c:v>
                </c:pt>
                <c:pt idx="647">
                  <c:v>0.59516999999999998</c:v>
                </c:pt>
                <c:pt idx="648">
                  <c:v>0.59516999999999998</c:v>
                </c:pt>
                <c:pt idx="649">
                  <c:v>0.59484999999999999</c:v>
                </c:pt>
                <c:pt idx="650">
                  <c:v>0.59484999999999999</c:v>
                </c:pt>
                <c:pt idx="651">
                  <c:v>0.59484999999999999</c:v>
                </c:pt>
                <c:pt idx="652">
                  <c:v>0.59503700000000004</c:v>
                </c:pt>
                <c:pt idx="653">
                  <c:v>0.59503700000000004</c:v>
                </c:pt>
                <c:pt idx="654">
                  <c:v>0.59503700000000004</c:v>
                </c:pt>
                <c:pt idx="655">
                  <c:v>0.59503700000000004</c:v>
                </c:pt>
                <c:pt idx="656">
                  <c:v>0.59604900000000005</c:v>
                </c:pt>
                <c:pt idx="657">
                  <c:v>0.59604900000000005</c:v>
                </c:pt>
                <c:pt idx="658">
                  <c:v>0.59619699999999998</c:v>
                </c:pt>
                <c:pt idx="659">
                  <c:v>0.59619699999999998</c:v>
                </c:pt>
                <c:pt idx="660">
                  <c:v>0.59634200000000004</c:v>
                </c:pt>
                <c:pt idx="661">
                  <c:v>0.59634200000000004</c:v>
                </c:pt>
                <c:pt idx="662">
                  <c:v>0.59634200000000004</c:v>
                </c:pt>
                <c:pt idx="663">
                  <c:v>0.59686799999999995</c:v>
                </c:pt>
                <c:pt idx="664">
                  <c:v>0.59686799999999995</c:v>
                </c:pt>
                <c:pt idx="665">
                  <c:v>0.59686799999999995</c:v>
                </c:pt>
                <c:pt idx="666">
                  <c:v>0.59686799999999995</c:v>
                </c:pt>
                <c:pt idx="667">
                  <c:v>0.59686799999999995</c:v>
                </c:pt>
                <c:pt idx="668">
                  <c:v>0.59686799999999995</c:v>
                </c:pt>
                <c:pt idx="669">
                  <c:v>0.59686799999999995</c:v>
                </c:pt>
                <c:pt idx="670">
                  <c:v>0.59828499999999996</c:v>
                </c:pt>
                <c:pt idx="671">
                  <c:v>0.59828499999999996</c:v>
                </c:pt>
                <c:pt idx="672">
                  <c:v>0.598333</c:v>
                </c:pt>
                <c:pt idx="673">
                  <c:v>0.598333</c:v>
                </c:pt>
                <c:pt idx="674">
                  <c:v>0.598333</c:v>
                </c:pt>
                <c:pt idx="675">
                  <c:v>0.598333</c:v>
                </c:pt>
                <c:pt idx="676">
                  <c:v>0.598333</c:v>
                </c:pt>
                <c:pt idx="677">
                  <c:v>0.598333</c:v>
                </c:pt>
                <c:pt idx="678">
                  <c:v>0.59808499999999998</c:v>
                </c:pt>
                <c:pt idx="679">
                  <c:v>0.59808499999999998</c:v>
                </c:pt>
                <c:pt idx="680">
                  <c:v>0.59808499999999998</c:v>
                </c:pt>
                <c:pt idx="681">
                  <c:v>0.59838800000000003</c:v>
                </c:pt>
                <c:pt idx="682">
                  <c:v>0.59838800000000003</c:v>
                </c:pt>
                <c:pt idx="683">
                  <c:v>0.59838800000000003</c:v>
                </c:pt>
                <c:pt idx="684">
                  <c:v>0.59838800000000003</c:v>
                </c:pt>
                <c:pt idx="685">
                  <c:v>0.59838800000000003</c:v>
                </c:pt>
                <c:pt idx="686">
                  <c:v>0.59940899999999997</c:v>
                </c:pt>
                <c:pt idx="687">
                  <c:v>0.59940899999999997</c:v>
                </c:pt>
                <c:pt idx="688">
                  <c:v>0.59961100000000001</c:v>
                </c:pt>
                <c:pt idx="689">
                  <c:v>0.59961100000000001</c:v>
                </c:pt>
                <c:pt idx="690">
                  <c:v>0.59961100000000001</c:v>
                </c:pt>
                <c:pt idx="691">
                  <c:v>0.59961100000000001</c:v>
                </c:pt>
                <c:pt idx="692">
                  <c:v>0.59992500000000004</c:v>
                </c:pt>
                <c:pt idx="693">
                  <c:v>0.59992500000000004</c:v>
                </c:pt>
                <c:pt idx="694">
                  <c:v>0.59992500000000004</c:v>
                </c:pt>
                <c:pt idx="695">
                  <c:v>0.59992500000000004</c:v>
                </c:pt>
                <c:pt idx="696">
                  <c:v>0.59992500000000004</c:v>
                </c:pt>
                <c:pt idx="697">
                  <c:v>0.59992500000000004</c:v>
                </c:pt>
                <c:pt idx="698">
                  <c:v>0.59992500000000004</c:v>
                </c:pt>
                <c:pt idx="699">
                  <c:v>0.59992500000000004</c:v>
                </c:pt>
                <c:pt idx="700">
                  <c:v>0.60078799999999999</c:v>
                </c:pt>
                <c:pt idx="701">
                  <c:v>0.60078799999999999</c:v>
                </c:pt>
                <c:pt idx="702">
                  <c:v>0.60078799999999999</c:v>
                </c:pt>
                <c:pt idx="703">
                  <c:v>0.60078799999999999</c:v>
                </c:pt>
                <c:pt idx="704">
                  <c:v>0.60078799999999999</c:v>
                </c:pt>
                <c:pt idx="705">
                  <c:v>0.60081099999999998</c:v>
                </c:pt>
                <c:pt idx="706">
                  <c:v>0.60081099999999998</c:v>
                </c:pt>
                <c:pt idx="707">
                  <c:v>0.60081099999999998</c:v>
                </c:pt>
                <c:pt idx="708">
                  <c:v>0.600217</c:v>
                </c:pt>
                <c:pt idx="709">
                  <c:v>0.600217</c:v>
                </c:pt>
                <c:pt idx="710">
                  <c:v>0.600217</c:v>
                </c:pt>
                <c:pt idx="711">
                  <c:v>0.59913099999999997</c:v>
                </c:pt>
                <c:pt idx="712">
                  <c:v>0.59913099999999997</c:v>
                </c:pt>
                <c:pt idx="713">
                  <c:v>0.59913099999999997</c:v>
                </c:pt>
                <c:pt idx="714">
                  <c:v>0.59913099999999997</c:v>
                </c:pt>
                <c:pt idx="715">
                  <c:v>0.596634</c:v>
                </c:pt>
                <c:pt idx="716">
                  <c:v>0.596634</c:v>
                </c:pt>
                <c:pt idx="717">
                  <c:v>0.59525700000000004</c:v>
                </c:pt>
                <c:pt idx="718">
                  <c:v>0.59525700000000004</c:v>
                </c:pt>
                <c:pt idx="719">
                  <c:v>0.59428599999999998</c:v>
                </c:pt>
                <c:pt idx="720">
                  <c:v>0.59428599999999998</c:v>
                </c:pt>
                <c:pt idx="721">
                  <c:v>0.59428599999999998</c:v>
                </c:pt>
                <c:pt idx="722">
                  <c:v>0.592943</c:v>
                </c:pt>
                <c:pt idx="723">
                  <c:v>0.592943</c:v>
                </c:pt>
                <c:pt idx="724">
                  <c:v>0.592943</c:v>
                </c:pt>
                <c:pt idx="725">
                  <c:v>0.59199199999999996</c:v>
                </c:pt>
                <c:pt idx="726">
                  <c:v>0.59199199999999996</c:v>
                </c:pt>
                <c:pt idx="727">
                  <c:v>0.59178900000000001</c:v>
                </c:pt>
                <c:pt idx="728">
                  <c:v>0.59178900000000001</c:v>
                </c:pt>
                <c:pt idx="729">
                  <c:v>0.59176200000000001</c:v>
                </c:pt>
                <c:pt idx="730">
                  <c:v>0.59176200000000001</c:v>
                </c:pt>
                <c:pt idx="731">
                  <c:v>0.59206099999999995</c:v>
                </c:pt>
                <c:pt idx="732">
                  <c:v>0.59206099999999995</c:v>
                </c:pt>
                <c:pt idx="733">
                  <c:v>0.59263100000000002</c:v>
                </c:pt>
                <c:pt idx="734">
                  <c:v>0.59263100000000002</c:v>
                </c:pt>
                <c:pt idx="735">
                  <c:v>0.59263100000000002</c:v>
                </c:pt>
                <c:pt idx="736">
                  <c:v>0.59263100000000002</c:v>
                </c:pt>
                <c:pt idx="737">
                  <c:v>0.59263100000000002</c:v>
                </c:pt>
                <c:pt idx="738">
                  <c:v>0.59263100000000002</c:v>
                </c:pt>
                <c:pt idx="739">
                  <c:v>0.59263100000000002</c:v>
                </c:pt>
                <c:pt idx="740">
                  <c:v>0.59263100000000002</c:v>
                </c:pt>
                <c:pt idx="741">
                  <c:v>0.59263100000000002</c:v>
                </c:pt>
                <c:pt idx="742">
                  <c:v>0.596279</c:v>
                </c:pt>
                <c:pt idx="743">
                  <c:v>0.596279</c:v>
                </c:pt>
                <c:pt idx="744">
                  <c:v>0.59729900000000002</c:v>
                </c:pt>
                <c:pt idx="745">
                  <c:v>0.59729900000000002</c:v>
                </c:pt>
                <c:pt idx="746">
                  <c:v>0.59729900000000002</c:v>
                </c:pt>
                <c:pt idx="747">
                  <c:v>0.59729900000000002</c:v>
                </c:pt>
                <c:pt idx="748">
                  <c:v>0.59729900000000002</c:v>
                </c:pt>
                <c:pt idx="749">
                  <c:v>0.59729900000000002</c:v>
                </c:pt>
                <c:pt idx="750">
                  <c:v>0.59729900000000002</c:v>
                </c:pt>
                <c:pt idx="751">
                  <c:v>0.60009400000000002</c:v>
                </c:pt>
                <c:pt idx="752">
                  <c:v>0.60009400000000002</c:v>
                </c:pt>
                <c:pt idx="753">
                  <c:v>0.60009400000000002</c:v>
                </c:pt>
                <c:pt idx="754">
                  <c:v>0.60140400000000005</c:v>
                </c:pt>
                <c:pt idx="755">
                  <c:v>0.60140400000000005</c:v>
                </c:pt>
                <c:pt idx="756">
                  <c:v>0.60199800000000003</c:v>
                </c:pt>
                <c:pt idx="757">
                  <c:v>0.60199800000000003</c:v>
                </c:pt>
                <c:pt idx="758">
                  <c:v>0.60199800000000003</c:v>
                </c:pt>
                <c:pt idx="759">
                  <c:v>0.60199800000000003</c:v>
                </c:pt>
                <c:pt idx="760">
                  <c:v>0.60199800000000003</c:v>
                </c:pt>
                <c:pt idx="761">
                  <c:v>0.60256299999999996</c:v>
                </c:pt>
                <c:pt idx="762">
                  <c:v>0.60275299999999998</c:v>
                </c:pt>
                <c:pt idx="763">
                  <c:v>0.60275299999999998</c:v>
                </c:pt>
                <c:pt idx="764">
                  <c:v>0.60275299999999998</c:v>
                </c:pt>
                <c:pt idx="765">
                  <c:v>0.60275299999999998</c:v>
                </c:pt>
                <c:pt idx="766">
                  <c:v>0.60284499999999996</c:v>
                </c:pt>
                <c:pt idx="767">
                  <c:v>0.60284499999999996</c:v>
                </c:pt>
                <c:pt idx="768">
                  <c:v>0.60308399999999995</c:v>
                </c:pt>
                <c:pt idx="769">
                  <c:v>0.60308399999999995</c:v>
                </c:pt>
                <c:pt idx="770">
                  <c:v>0.60363299999999998</c:v>
                </c:pt>
                <c:pt idx="771">
                  <c:v>0.60363299999999998</c:v>
                </c:pt>
                <c:pt idx="772">
                  <c:v>0.60363299999999998</c:v>
                </c:pt>
                <c:pt idx="773">
                  <c:v>0.60363299999999998</c:v>
                </c:pt>
                <c:pt idx="774">
                  <c:v>0.60363299999999998</c:v>
                </c:pt>
                <c:pt idx="775">
                  <c:v>0.60403099999999998</c:v>
                </c:pt>
                <c:pt idx="776">
                  <c:v>0.60403099999999998</c:v>
                </c:pt>
                <c:pt idx="777">
                  <c:v>0.60403099999999998</c:v>
                </c:pt>
                <c:pt idx="778">
                  <c:v>0.60403099999999998</c:v>
                </c:pt>
                <c:pt idx="779">
                  <c:v>0.60403099999999998</c:v>
                </c:pt>
                <c:pt idx="780">
                  <c:v>0.60403099999999998</c:v>
                </c:pt>
                <c:pt idx="781">
                  <c:v>0.60403099999999998</c:v>
                </c:pt>
                <c:pt idx="782">
                  <c:v>0.60507100000000003</c:v>
                </c:pt>
                <c:pt idx="783">
                  <c:v>0.60507100000000003</c:v>
                </c:pt>
                <c:pt idx="784">
                  <c:v>0.60507100000000003</c:v>
                </c:pt>
                <c:pt idx="785">
                  <c:v>0.60505699999999996</c:v>
                </c:pt>
                <c:pt idx="786">
                  <c:v>0.60505699999999996</c:v>
                </c:pt>
                <c:pt idx="787">
                  <c:v>0.60505699999999996</c:v>
                </c:pt>
                <c:pt idx="788">
                  <c:v>0.60505699999999996</c:v>
                </c:pt>
                <c:pt idx="789">
                  <c:v>0.60505699999999996</c:v>
                </c:pt>
                <c:pt idx="790">
                  <c:v>0.60505699999999996</c:v>
                </c:pt>
                <c:pt idx="791">
                  <c:v>0.60403899999999999</c:v>
                </c:pt>
                <c:pt idx="792">
                  <c:v>0.60394000000000003</c:v>
                </c:pt>
                <c:pt idx="793">
                  <c:v>0.60394000000000003</c:v>
                </c:pt>
                <c:pt idx="794">
                  <c:v>0.60394000000000003</c:v>
                </c:pt>
                <c:pt idx="795">
                  <c:v>0.60279300000000002</c:v>
                </c:pt>
                <c:pt idx="796">
                  <c:v>0.60279300000000002</c:v>
                </c:pt>
                <c:pt idx="797">
                  <c:v>0.60279300000000002</c:v>
                </c:pt>
                <c:pt idx="798">
                  <c:v>0.60279300000000002</c:v>
                </c:pt>
                <c:pt idx="799">
                  <c:v>0.60279300000000002</c:v>
                </c:pt>
                <c:pt idx="800">
                  <c:v>0.60091700000000003</c:v>
                </c:pt>
                <c:pt idx="801">
                  <c:v>0.60091700000000003</c:v>
                </c:pt>
                <c:pt idx="802">
                  <c:v>0.60091700000000003</c:v>
                </c:pt>
                <c:pt idx="803">
                  <c:v>0.600078</c:v>
                </c:pt>
                <c:pt idx="804">
                  <c:v>0.600078</c:v>
                </c:pt>
                <c:pt idx="805">
                  <c:v>0.59980299999999998</c:v>
                </c:pt>
                <c:pt idx="806">
                  <c:v>0.59980299999999998</c:v>
                </c:pt>
                <c:pt idx="807">
                  <c:v>0.59981399999999996</c:v>
                </c:pt>
                <c:pt idx="808">
                  <c:v>0.59981399999999996</c:v>
                </c:pt>
                <c:pt idx="809">
                  <c:v>0.59981399999999996</c:v>
                </c:pt>
                <c:pt idx="810">
                  <c:v>0.59981399999999996</c:v>
                </c:pt>
                <c:pt idx="811">
                  <c:v>0.59981399999999996</c:v>
                </c:pt>
                <c:pt idx="812">
                  <c:v>0.59981399999999996</c:v>
                </c:pt>
                <c:pt idx="813">
                  <c:v>0.59981399999999996</c:v>
                </c:pt>
                <c:pt idx="814">
                  <c:v>0.60071099999999999</c:v>
                </c:pt>
                <c:pt idx="815">
                  <c:v>0.60071099999999999</c:v>
                </c:pt>
                <c:pt idx="816">
                  <c:v>0.60071099999999999</c:v>
                </c:pt>
                <c:pt idx="817">
                  <c:v>0.60071099999999999</c:v>
                </c:pt>
                <c:pt idx="818">
                  <c:v>0.60233000000000003</c:v>
                </c:pt>
                <c:pt idx="819">
                  <c:v>0.60233000000000003</c:v>
                </c:pt>
                <c:pt idx="820">
                  <c:v>0.60233000000000003</c:v>
                </c:pt>
                <c:pt idx="821">
                  <c:v>0.60233000000000003</c:v>
                </c:pt>
                <c:pt idx="822">
                  <c:v>0.60233000000000003</c:v>
                </c:pt>
                <c:pt idx="823">
                  <c:v>0.60233000000000003</c:v>
                </c:pt>
                <c:pt idx="824">
                  <c:v>0.60233000000000003</c:v>
                </c:pt>
                <c:pt idx="825">
                  <c:v>0.60233000000000003</c:v>
                </c:pt>
                <c:pt idx="826">
                  <c:v>0.60233000000000003</c:v>
                </c:pt>
                <c:pt idx="827">
                  <c:v>0.60648899999999994</c:v>
                </c:pt>
                <c:pt idx="828">
                  <c:v>0.60648899999999994</c:v>
                </c:pt>
                <c:pt idx="829">
                  <c:v>0.607483</c:v>
                </c:pt>
                <c:pt idx="830">
                  <c:v>0.607483</c:v>
                </c:pt>
                <c:pt idx="831">
                  <c:v>0.60874099999999998</c:v>
                </c:pt>
                <c:pt idx="832">
                  <c:v>0.60874099999999998</c:v>
                </c:pt>
                <c:pt idx="833">
                  <c:v>0.609568</c:v>
                </c:pt>
                <c:pt idx="834">
                  <c:v>0.609568</c:v>
                </c:pt>
                <c:pt idx="835">
                  <c:v>0.609568</c:v>
                </c:pt>
                <c:pt idx="836">
                  <c:v>0.60916899999999996</c:v>
                </c:pt>
                <c:pt idx="837">
                  <c:v>0.60916899999999996</c:v>
                </c:pt>
                <c:pt idx="838">
                  <c:v>0.60916899999999996</c:v>
                </c:pt>
                <c:pt idx="839">
                  <c:v>0.60916899999999996</c:v>
                </c:pt>
                <c:pt idx="840">
                  <c:v>0.60848599999999997</c:v>
                </c:pt>
                <c:pt idx="841">
                  <c:v>0.60848599999999997</c:v>
                </c:pt>
                <c:pt idx="842">
                  <c:v>0.60848599999999997</c:v>
                </c:pt>
                <c:pt idx="843">
                  <c:v>0.60848599999999997</c:v>
                </c:pt>
                <c:pt idx="844">
                  <c:v>0.60704599999999997</c:v>
                </c:pt>
                <c:pt idx="845">
                  <c:v>0.60704599999999997</c:v>
                </c:pt>
                <c:pt idx="846">
                  <c:v>0.60589499999999996</c:v>
                </c:pt>
                <c:pt idx="847">
                  <c:v>0.60589499999999996</c:v>
                </c:pt>
                <c:pt idx="848">
                  <c:v>0.60524</c:v>
                </c:pt>
                <c:pt idx="849">
                  <c:v>0.60524</c:v>
                </c:pt>
                <c:pt idx="850">
                  <c:v>0.60524</c:v>
                </c:pt>
                <c:pt idx="851">
                  <c:v>0.60429100000000002</c:v>
                </c:pt>
                <c:pt idx="852">
                  <c:v>0.60429100000000002</c:v>
                </c:pt>
                <c:pt idx="853">
                  <c:v>0.60385699999999998</c:v>
                </c:pt>
                <c:pt idx="854">
                  <c:v>0.60385699999999998</c:v>
                </c:pt>
                <c:pt idx="855">
                  <c:v>0.60385699999999998</c:v>
                </c:pt>
                <c:pt idx="856">
                  <c:v>0.60385699999999998</c:v>
                </c:pt>
                <c:pt idx="857">
                  <c:v>0.60385699999999998</c:v>
                </c:pt>
                <c:pt idx="858">
                  <c:v>0.603684</c:v>
                </c:pt>
                <c:pt idx="859">
                  <c:v>0.603684</c:v>
                </c:pt>
                <c:pt idx="860">
                  <c:v>0.603684</c:v>
                </c:pt>
                <c:pt idx="861">
                  <c:v>0.603684</c:v>
                </c:pt>
                <c:pt idx="862">
                  <c:v>0.60407599999999995</c:v>
                </c:pt>
                <c:pt idx="863">
                  <c:v>0.60407599999999995</c:v>
                </c:pt>
                <c:pt idx="864">
                  <c:v>0.60407599999999995</c:v>
                </c:pt>
                <c:pt idx="865">
                  <c:v>0.60407599999999995</c:v>
                </c:pt>
                <c:pt idx="866">
                  <c:v>0.60513600000000001</c:v>
                </c:pt>
                <c:pt idx="867">
                  <c:v>0.60513600000000001</c:v>
                </c:pt>
                <c:pt idx="868">
                  <c:v>0.60513600000000001</c:v>
                </c:pt>
                <c:pt idx="869">
                  <c:v>0.60513600000000001</c:v>
                </c:pt>
                <c:pt idx="870">
                  <c:v>0.60513600000000001</c:v>
                </c:pt>
                <c:pt idx="871">
                  <c:v>0.60513600000000001</c:v>
                </c:pt>
                <c:pt idx="872">
                  <c:v>0.60624800000000001</c:v>
                </c:pt>
                <c:pt idx="873">
                  <c:v>0.60624800000000001</c:v>
                </c:pt>
                <c:pt idx="874">
                  <c:v>0.60624800000000001</c:v>
                </c:pt>
                <c:pt idx="875">
                  <c:v>0.60624800000000001</c:v>
                </c:pt>
                <c:pt idx="876">
                  <c:v>0.60631500000000005</c:v>
                </c:pt>
                <c:pt idx="877">
                  <c:v>0.60631500000000005</c:v>
                </c:pt>
                <c:pt idx="878">
                  <c:v>0.60631500000000005</c:v>
                </c:pt>
                <c:pt idx="879">
                  <c:v>0.60615699999999995</c:v>
                </c:pt>
                <c:pt idx="880">
                  <c:v>0.60615699999999995</c:v>
                </c:pt>
                <c:pt idx="881">
                  <c:v>0.60615699999999995</c:v>
                </c:pt>
                <c:pt idx="882">
                  <c:v>0.60615699999999995</c:v>
                </c:pt>
                <c:pt idx="883">
                  <c:v>0.60615699999999995</c:v>
                </c:pt>
                <c:pt idx="884">
                  <c:v>0.60615699999999995</c:v>
                </c:pt>
                <c:pt idx="885">
                  <c:v>0.60634699999999997</c:v>
                </c:pt>
                <c:pt idx="886">
                  <c:v>0.60634699999999997</c:v>
                </c:pt>
                <c:pt idx="887">
                  <c:v>0.60634699999999997</c:v>
                </c:pt>
                <c:pt idx="888">
                  <c:v>0.60634699999999997</c:v>
                </c:pt>
                <c:pt idx="889">
                  <c:v>0.60634699999999997</c:v>
                </c:pt>
                <c:pt idx="890">
                  <c:v>0.60634699999999997</c:v>
                </c:pt>
                <c:pt idx="891">
                  <c:v>0.60634699999999997</c:v>
                </c:pt>
                <c:pt idx="892">
                  <c:v>0.60654799999999998</c:v>
                </c:pt>
                <c:pt idx="893">
                  <c:v>0.60657700000000003</c:v>
                </c:pt>
                <c:pt idx="894">
                  <c:v>0.60657700000000003</c:v>
                </c:pt>
                <c:pt idx="895">
                  <c:v>0.60657700000000003</c:v>
                </c:pt>
                <c:pt idx="896">
                  <c:v>0.60657700000000003</c:v>
                </c:pt>
                <c:pt idx="897">
                  <c:v>0.60657700000000003</c:v>
                </c:pt>
                <c:pt idx="898">
                  <c:v>0.60657700000000003</c:v>
                </c:pt>
                <c:pt idx="899">
                  <c:v>0.60574399999999995</c:v>
                </c:pt>
                <c:pt idx="900">
                  <c:v>0.60574399999999995</c:v>
                </c:pt>
                <c:pt idx="901">
                  <c:v>0.60574399999999995</c:v>
                </c:pt>
                <c:pt idx="902">
                  <c:v>0.60547399999999996</c:v>
                </c:pt>
                <c:pt idx="903">
                  <c:v>0.60547399999999996</c:v>
                </c:pt>
                <c:pt idx="904">
                  <c:v>0.60547399999999996</c:v>
                </c:pt>
                <c:pt idx="905">
                  <c:v>0.60547399999999996</c:v>
                </c:pt>
                <c:pt idx="906">
                  <c:v>0.60547399999999996</c:v>
                </c:pt>
                <c:pt idx="907">
                  <c:v>0.60527200000000003</c:v>
                </c:pt>
                <c:pt idx="908">
                  <c:v>0.60527200000000003</c:v>
                </c:pt>
                <c:pt idx="909">
                  <c:v>0.60527200000000003</c:v>
                </c:pt>
                <c:pt idx="910">
                  <c:v>0.60527200000000003</c:v>
                </c:pt>
                <c:pt idx="911">
                  <c:v>0.60527200000000003</c:v>
                </c:pt>
                <c:pt idx="912">
                  <c:v>0.60527200000000003</c:v>
                </c:pt>
                <c:pt idx="913">
                  <c:v>0.60527200000000003</c:v>
                </c:pt>
                <c:pt idx="914">
                  <c:v>0.60527200000000003</c:v>
                </c:pt>
                <c:pt idx="915">
                  <c:v>0.60527200000000003</c:v>
                </c:pt>
                <c:pt idx="916">
                  <c:v>0.60527200000000003</c:v>
                </c:pt>
                <c:pt idx="917">
                  <c:v>0.60527200000000003</c:v>
                </c:pt>
                <c:pt idx="918">
                  <c:v>0.60565800000000003</c:v>
                </c:pt>
                <c:pt idx="919">
                  <c:v>0.60565800000000003</c:v>
                </c:pt>
                <c:pt idx="920">
                  <c:v>0.60565800000000003</c:v>
                </c:pt>
                <c:pt idx="921">
                  <c:v>0.60565800000000003</c:v>
                </c:pt>
                <c:pt idx="922">
                  <c:v>0.60486700000000004</c:v>
                </c:pt>
                <c:pt idx="923">
                  <c:v>0.60486700000000004</c:v>
                </c:pt>
                <c:pt idx="924">
                  <c:v>0.60486700000000004</c:v>
                </c:pt>
                <c:pt idx="925">
                  <c:v>0.60486700000000004</c:v>
                </c:pt>
                <c:pt idx="926">
                  <c:v>0.60428899999999997</c:v>
                </c:pt>
                <c:pt idx="927">
                  <c:v>0.60428899999999997</c:v>
                </c:pt>
                <c:pt idx="928">
                  <c:v>0.60428899999999997</c:v>
                </c:pt>
                <c:pt idx="929">
                  <c:v>0.60408899999999999</c:v>
                </c:pt>
                <c:pt idx="930">
                  <c:v>0.60408899999999999</c:v>
                </c:pt>
                <c:pt idx="931">
                  <c:v>0.60378399999999999</c:v>
                </c:pt>
                <c:pt idx="932">
                  <c:v>0.60378399999999999</c:v>
                </c:pt>
                <c:pt idx="933">
                  <c:v>0.60237799999999997</c:v>
                </c:pt>
                <c:pt idx="934">
                  <c:v>0.60237799999999997</c:v>
                </c:pt>
                <c:pt idx="935">
                  <c:v>0.60149399999999997</c:v>
                </c:pt>
                <c:pt idx="936">
                  <c:v>0.60149399999999997</c:v>
                </c:pt>
                <c:pt idx="937">
                  <c:v>0.60149399999999997</c:v>
                </c:pt>
                <c:pt idx="938">
                  <c:v>0.60149399999999997</c:v>
                </c:pt>
                <c:pt idx="939">
                  <c:v>0.60149399999999997</c:v>
                </c:pt>
                <c:pt idx="940">
                  <c:v>0.60119900000000004</c:v>
                </c:pt>
                <c:pt idx="941">
                  <c:v>0.60119900000000004</c:v>
                </c:pt>
                <c:pt idx="942">
                  <c:v>0.60117799999999999</c:v>
                </c:pt>
                <c:pt idx="943">
                  <c:v>0.60117799999999999</c:v>
                </c:pt>
                <c:pt idx="944">
                  <c:v>0.60117799999999999</c:v>
                </c:pt>
                <c:pt idx="945">
                  <c:v>0.60117799999999999</c:v>
                </c:pt>
                <c:pt idx="946">
                  <c:v>0.60117799999999999</c:v>
                </c:pt>
                <c:pt idx="947">
                  <c:v>0.60117799999999999</c:v>
                </c:pt>
                <c:pt idx="948">
                  <c:v>0.60117799999999999</c:v>
                </c:pt>
                <c:pt idx="949">
                  <c:v>0.60117799999999999</c:v>
                </c:pt>
                <c:pt idx="950">
                  <c:v>0.60117799999999999</c:v>
                </c:pt>
                <c:pt idx="951">
                  <c:v>0.60030600000000001</c:v>
                </c:pt>
                <c:pt idx="952">
                  <c:v>0.60030600000000001</c:v>
                </c:pt>
                <c:pt idx="953">
                  <c:v>0.60030600000000001</c:v>
                </c:pt>
                <c:pt idx="954">
                  <c:v>0.60030600000000001</c:v>
                </c:pt>
                <c:pt idx="955">
                  <c:v>0.60030600000000001</c:v>
                </c:pt>
                <c:pt idx="956">
                  <c:v>0.60030600000000001</c:v>
                </c:pt>
                <c:pt idx="957">
                  <c:v>0.60030600000000001</c:v>
                </c:pt>
                <c:pt idx="958">
                  <c:v>0.59952499999999997</c:v>
                </c:pt>
                <c:pt idx="959">
                  <c:v>0.59952499999999997</c:v>
                </c:pt>
                <c:pt idx="960">
                  <c:v>0.59917900000000002</c:v>
                </c:pt>
                <c:pt idx="961">
                  <c:v>0.59917900000000002</c:v>
                </c:pt>
                <c:pt idx="962">
                  <c:v>0.59917900000000002</c:v>
                </c:pt>
                <c:pt idx="963">
                  <c:v>0.59850300000000001</c:v>
                </c:pt>
                <c:pt idx="964">
                  <c:v>0.59850300000000001</c:v>
                </c:pt>
                <c:pt idx="965">
                  <c:v>0.59870400000000001</c:v>
                </c:pt>
                <c:pt idx="966">
                  <c:v>0.59870400000000001</c:v>
                </c:pt>
                <c:pt idx="967">
                  <c:v>0.59923099999999996</c:v>
                </c:pt>
                <c:pt idx="968">
                  <c:v>0.59923099999999996</c:v>
                </c:pt>
                <c:pt idx="969">
                  <c:v>0.59944900000000001</c:v>
                </c:pt>
                <c:pt idx="970">
                  <c:v>0.59944900000000001</c:v>
                </c:pt>
                <c:pt idx="971">
                  <c:v>0.59943000000000002</c:v>
                </c:pt>
                <c:pt idx="972">
                  <c:v>0.59943000000000002</c:v>
                </c:pt>
                <c:pt idx="973">
                  <c:v>0.59943000000000002</c:v>
                </c:pt>
                <c:pt idx="974">
                  <c:v>0.59943000000000002</c:v>
                </c:pt>
                <c:pt idx="975">
                  <c:v>0.59923599999999999</c:v>
                </c:pt>
                <c:pt idx="976">
                  <c:v>0.59923599999999999</c:v>
                </c:pt>
                <c:pt idx="977">
                  <c:v>0.59977400000000003</c:v>
                </c:pt>
                <c:pt idx="978">
                  <c:v>0.59977400000000003</c:v>
                </c:pt>
                <c:pt idx="979">
                  <c:v>0.59977400000000003</c:v>
                </c:pt>
                <c:pt idx="980">
                  <c:v>0.59977400000000003</c:v>
                </c:pt>
                <c:pt idx="981">
                  <c:v>0.60083200000000003</c:v>
                </c:pt>
                <c:pt idx="982">
                  <c:v>0.60083200000000003</c:v>
                </c:pt>
                <c:pt idx="983">
                  <c:v>0.60083200000000003</c:v>
                </c:pt>
                <c:pt idx="984">
                  <c:v>0.60245499999999996</c:v>
                </c:pt>
                <c:pt idx="985">
                  <c:v>0.60245499999999996</c:v>
                </c:pt>
                <c:pt idx="986">
                  <c:v>0.60245499999999996</c:v>
                </c:pt>
                <c:pt idx="987">
                  <c:v>0.60369600000000001</c:v>
                </c:pt>
                <c:pt idx="988">
                  <c:v>0.60369600000000001</c:v>
                </c:pt>
                <c:pt idx="989">
                  <c:v>0.60401099999999996</c:v>
                </c:pt>
                <c:pt idx="990">
                  <c:v>0.60411099999999995</c:v>
                </c:pt>
                <c:pt idx="991">
                  <c:v>0.60411099999999995</c:v>
                </c:pt>
                <c:pt idx="992">
                  <c:v>0.60411099999999995</c:v>
                </c:pt>
                <c:pt idx="993">
                  <c:v>0.60411099999999995</c:v>
                </c:pt>
                <c:pt idx="994">
                  <c:v>0.60411099999999995</c:v>
                </c:pt>
                <c:pt idx="995">
                  <c:v>0.60297900000000004</c:v>
                </c:pt>
                <c:pt idx="996">
                  <c:v>0.60297900000000004</c:v>
                </c:pt>
                <c:pt idx="997">
                  <c:v>0.60297900000000004</c:v>
                </c:pt>
                <c:pt idx="998">
                  <c:v>0.60297900000000004</c:v>
                </c:pt>
                <c:pt idx="999">
                  <c:v>0.60117699999999996</c:v>
                </c:pt>
                <c:pt idx="1000">
                  <c:v>0.60117699999999996</c:v>
                </c:pt>
                <c:pt idx="1001">
                  <c:v>0.60117699999999996</c:v>
                </c:pt>
                <c:pt idx="1002">
                  <c:v>0.60117699999999996</c:v>
                </c:pt>
                <c:pt idx="1003">
                  <c:v>0.60010300000000005</c:v>
                </c:pt>
                <c:pt idx="1004">
                  <c:v>0.60010300000000005</c:v>
                </c:pt>
                <c:pt idx="1005">
                  <c:v>0.60010300000000005</c:v>
                </c:pt>
                <c:pt idx="1006">
                  <c:v>0.60010300000000005</c:v>
                </c:pt>
                <c:pt idx="1007">
                  <c:v>0.60010300000000005</c:v>
                </c:pt>
                <c:pt idx="1008">
                  <c:v>0.60010300000000005</c:v>
                </c:pt>
                <c:pt idx="1009">
                  <c:v>0.60010300000000005</c:v>
                </c:pt>
                <c:pt idx="1010">
                  <c:v>0.60010300000000005</c:v>
                </c:pt>
                <c:pt idx="1011">
                  <c:v>0.60010300000000005</c:v>
                </c:pt>
                <c:pt idx="1012">
                  <c:v>0.59757899999999997</c:v>
                </c:pt>
                <c:pt idx="1013">
                  <c:v>0.59757899999999997</c:v>
                </c:pt>
                <c:pt idx="1014">
                  <c:v>0.59757899999999997</c:v>
                </c:pt>
                <c:pt idx="1015">
                  <c:v>0.59699000000000002</c:v>
                </c:pt>
                <c:pt idx="1016">
                  <c:v>0.59699000000000002</c:v>
                </c:pt>
                <c:pt idx="1017">
                  <c:v>0.59699000000000002</c:v>
                </c:pt>
                <c:pt idx="1018">
                  <c:v>0.59662199999999999</c:v>
                </c:pt>
                <c:pt idx="1019">
                  <c:v>0.59664799999999996</c:v>
                </c:pt>
                <c:pt idx="1020">
                  <c:v>0.59664799999999996</c:v>
                </c:pt>
                <c:pt idx="1021">
                  <c:v>0.59664799999999996</c:v>
                </c:pt>
                <c:pt idx="1022">
                  <c:v>0.59664799999999996</c:v>
                </c:pt>
                <c:pt idx="1023">
                  <c:v>0.59664799999999996</c:v>
                </c:pt>
                <c:pt idx="1024">
                  <c:v>0.59664799999999996</c:v>
                </c:pt>
                <c:pt idx="1025">
                  <c:v>0.59664799999999996</c:v>
                </c:pt>
                <c:pt idx="1026">
                  <c:v>0.59716599999999997</c:v>
                </c:pt>
                <c:pt idx="1027">
                  <c:v>0.59784400000000004</c:v>
                </c:pt>
                <c:pt idx="1028">
                  <c:v>0.59784400000000004</c:v>
                </c:pt>
                <c:pt idx="1029">
                  <c:v>0.59877000000000002</c:v>
                </c:pt>
                <c:pt idx="1030">
                  <c:v>0.59877000000000002</c:v>
                </c:pt>
                <c:pt idx="1031">
                  <c:v>0.59967499999999996</c:v>
                </c:pt>
                <c:pt idx="1032">
                  <c:v>0.59967499999999996</c:v>
                </c:pt>
                <c:pt idx="1033">
                  <c:v>0.60045800000000005</c:v>
                </c:pt>
                <c:pt idx="1034">
                  <c:v>0.60045800000000005</c:v>
                </c:pt>
                <c:pt idx="1035">
                  <c:v>0.60045800000000005</c:v>
                </c:pt>
                <c:pt idx="1036">
                  <c:v>0.60045800000000005</c:v>
                </c:pt>
                <c:pt idx="1037">
                  <c:v>0.60109599999999996</c:v>
                </c:pt>
                <c:pt idx="1038">
                  <c:v>0.60109599999999996</c:v>
                </c:pt>
                <c:pt idx="1039">
                  <c:v>0.60133099999999995</c:v>
                </c:pt>
                <c:pt idx="1040">
                  <c:v>0.60133099999999995</c:v>
                </c:pt>
                <c:pt idx="1041">
                  <c:v>0.60133099999999995</c:v>
                </c:pt>
                <c:pt idx="1042">
                  <c:v>0.601302</c:v>
                </c:pt>
                <c:pt idx="1043">
                  <c:v>0.601302</c:v>
                </c:pt>
                <c:pt idx="1044">
                  <c:v>0.601302</c:v>
                </c:pt>
                <c:pt idx="1045">
                  <c:v>0.60152899999999998</c:v>
                </c:pt>
                <c:pt idx="1046">
                  <c:v>0.60152899999999998</c:v>
                </c:pt>
                <c:pt idx="1047">
                  <c:v>0.60152899999999998</c:v>
                </c:pt>
                <c:pt idx="1048">
                  <c:v>0.60152899999999998</c:v>
                </c:pt>
                <c:pt idx="1049">
                  <c:v>0.60152899999999998</c:v>
                </c:pt>
                <c:pt idx="1050">
                  <c:v>0.60152899999999998</c:v>
                </c:pt>
                <c:pt idx="1051">
                  <c:v>0.60152899999999998</c:v>
                </c:pt>
                <c:pt idx="1052">
                  <c:v>0.60152899999999998</c:v>
                </c:pt>
                <c:pt idx="1053">
                  <c:v>0.60152899999999998</c:v>
                </c:pt>
                <c:pt idx="1054">
                  <c:v>0.601047</c:v>
                </c:pt>
                <c:pt idx="1055">
                  <c:v>0.60114699999999999</c:v>
                </c:pt>
                <c:pt idx="1056">
                  <c:v>0.60114699999999999</c:v>
                </c:pt>
                <c:pt idx="1057">
                  <c:v>0.60114699999999999</c:v>
                </c:pt>
                <c:pt idx="1058">
                  <c:v>0.60091399999999995</c:v>
                </c:pt>
                <c:pt idx="1059">
                  <c:v>0.60091399999999995</c:v>
                </c:pt>
                <c:pt idx="1060">
                  <c:v>0.60091399999999995</c:v>
                </c:pt>
                <c:pt idx="1061">
                  <c:v>0.60091399999999995</c:v>
                </c:pt>
                <c:pt idx="1062">
                  <c:v>0.60091399999999995</c:v>
                </c:pt>
                <c:pt idx="1063">
                  <c:v>0.60065100000000005</c:v>
                </c:pt>
                <c:pt idx="1064">
                  <c:v>0.60065100000000005</c:v>
                </c:pt>
                <c:pt idx="1065">
                  <c:v>0.60065100000000005</c:v>
                </c:pt>
                <c:pt idx="1066">
                  <c:v>0.60065100000000005</c:v>
                </c:pt>
                <c:pt idx="1067">
                  <c:v>0.60065100000000005</c:v>
                </c:pt>
                <c:pt idx="1068">
                  <c:v>0.60065100000000005</c:v>
                </c:pt>
                <c:pt idx="1069">
                  <c:v>0.60071200000000002</c:v>
                </c:pt>
                <c:pt idx="1070">
                  <c:v>0.60071200000000002</c:v>
                </c:pt>
                <c:pt idx="1071">
                  <c:v>0.60071200000000002</c:v>
                </c:pt>
                <c:pt idx="1072">
                  <c:v>0.60071200000000002</c:v>
                </c:pt>
                <c:pt idx="1073">
                  <c:v>0.60071200000000002</c:v>
                </c:pt>
                <c:pt idx="1074">
                  <c:v>0.60071200000000002</c:v>
                </c:pt>
                <c:pt idx="1075">
                  <c:v>0.60071200000000002</c:v>
                </c:pt>
                <c:pt idx="1076">
                  <c:v>0.60071200000000002</c:v>
                </c:pt>
                <c:pt idx="1077">
                  <c:v>0.60071200000000002</c:v>
                </c:pt>
                <c:pt idx="1078">
                  <c:v>0.60071200000000002</c:v>
                </c:pt>
                <c:pt idx="1079">
                  <c:v>0.60071200000000002</c:v>
                </c:pt>
                <c:pt idx="1080">
                  <c:v>0.60071200000000002</c:v>
                </c:pt>
                <c:pt idx="1081">
                  <c:v>0.60071200000000002</c:v>
                </c:pt>
                <c:pt idx="1082">
                  <c:v>0.60071200000000002</c:v>
                </c:pt>
                <c:pt idx="1083">
                  <c:v>0.60071200000000002</c:v>
                </c:pt>
                <c:pt idx="1084">
                  <c:v>0.60071200000000002</c:v>
                </c:pt>
                <c:pt idx="1085">
                  <c:v>0.60071200000000002</c:v>
                </c:pt>
                <c:pt idx="1086">
                  <c:v>0.60071200000000002</c:v>
                </c:pt>
                <c:pt idx="1087">
                  <c:v>0.60071200000000002</c:v>
                </c:pt>
                <c:pt idx="1088">
                  <c:v>0.60071200000000002</c:v>
                </c:pt>
                <c:pt idx="1089">
                  <c:v>0.60134900000000002</c:v>
                </c:pt>
                <c:pt idx="1090">
                  <c:v>0.60139399999999998</c:v>
                </c:pt>
                <c:pt idx="1091">
                  <c:v>0.60139399999999998</c:v>
                </c:pt>
                <c:pt idx="1092">
                  <c:v>0.60139399999999998</c:v>
                </c:pt>
                <c:pt idx="1093">
                  <c:v>0.60050300000000001</c:v>
                </c:pt>
                <c:pt idx="1094">
                  <c:v>0.60050300000000001</c:v>
                </c:pt>
                <c:pt idx="1095">
                  <c:v>0.60050300000000001</c:v>
                </c:pt>
                <c:pt idx="1096">
                  <c:v>0.60004900000000005</c:v>
                </c:pt>
                <c:pt idx="1097">
                  <c:v>0.60004900000000005</c:v>
                </c:pt>
                <c:pt idx="1098">
                  <c:v>0.60004900000000005</c:v>
                </c:pt>
                <c:pt idx="1099">
                  <c:v>0.60001599999999999</c:v>
                </c:pt>
                <c:pt idx="1100">
                  <c:v>0.60001599999999999</c:v>
                </c:pt>
                <c:pt idx="1101">
                  <c:v>0.60001599999999999</c:v>
                </c:pt>
                <c:pt idx="1102">
                  <c:v>0.60001599999999999</c:v>
                </c:pt>
                <c:pt idx="1103">
                  <c:v>0.60001599999999999</c:v>
                </c:pt>
                <c:pt idx="1104">
                  <c:v>0.60040300000000002</c:v>
                </c:pt>
                <c:pt idx="1105">
                  <c:v>0.60040300000000002</c:v>
                </c:pt>
                <c:pt idx="1106">
                  <c:v>0.60040300000000002</c:v>
                </c:pt>
                <c:pt idx="1107">
                  <c:v>0.60040300000000002</c:v>
                </c:pt>
                <c:pt idx="1108">
                  <c:v>0.60040300000000002</c:v>
                </c:pt>
                <c:pt idx="1109">
                  <c:v>0.60127200000000003</c:v>
                </c:pt>
                <c:pt idx="1110">
                  <c:v>0.60127200000000003</c:v>
                </c:pt>
                <c:pt idx="1111">
                  <c:v>0.60127200000000003</c:v>
                </c:pt>
                <c:pt idx="1112">
                  <c:v>0.60127200000000003</c:v>
                </c:pt>
                <c:pt idx="1113">
                  <c:v>0.60127200000000003</c:v>
                </c:pt>
                <c:pt idx="1114">
                  <c:v>0.60127200000000003</c:v>
                </c:pt>
                <c:pt idx="1115">
                  <c:v>0.60127200000000003</c:v>
                </c:pt>
                <c:pt idx="1116">
                  <c:v>0.60283500000000001</c:v>
                </c:pt>
                <c:pt idx="1117">
                  <c:v>0.60283500000000001</c:v>
                </c:pt>
                <c:pt idx="1118">
                  <c:v>0.60283500000000001</c:v>
                </c:pt>
                <c:pt idx="1119">
                  <c:v>0.60351100000000002</c:v>
                </c:pt>
                <c:pt idx="1120">
                  <c:v>0.60351100000000002</c:v>
                </c:pt>
                <c:pt idx="1121">
                  <c:v>0.60358800000000001</c:v>
                </c:pt>
                <c:pt idx="1122">
                  <c:v>0.60358800000000001</c:v>
                </c:pt>
                <c:pt idx="1123">
                  <c:v>0.60358800000000001</c:v>
                </c:pt>
                <c:pt idx="1124">
                  <c:v>0.60358800000000001</c:v>
                </c:pt>
                <c:pt idx="1125">
                  <c:v>0.60358800000000001</c:v>
                </c:pt>
                <c:pt idx="1126">
                  <c:v>0.60314400000000001</c:v>
                </c:pt>
                <c:pt idx="1127">
                  <c:v>0.60314400000000001</c:v>
                </c:pt>
                <c:pt idx="1128">
                  <c:v>0.60314400000000001</c:v>
                </c:pt>
                <c:pt idx="1129">
                  <c:v>0.60314400000000001</c:v>
                </c:pt>
                <c:pt idx="1130">
                  <c:v>0.60314400000000001</c:v>
                </c:pt>
                <c:pt idx="1131">
                  <c:v>0.60314400000000001</c:v>
                </c:pt>
                <c:pt idx="1132">
                  <c:v>0.60314400000000001</c:v>
                </c:pt>
                <c:pt idx="1133">
                  <c:v>0.60238800000000003</c:v>
                </c:pt>
                <c:pt idx="1134">
                  <c:v>0.60240199999999999</c:v>
                </c:pt>
                <c:pt idx="1135">
                  <c:v>0.60240199999999999</c:v>
                </c:pt>
                <c:pt idx="1136">
                  <c:v>0.60240199999999999</c:v>
                </c:pt>
                <c:pt idx="1137">
                  <c:v>0.60240199999999999</c:v>
                </c:pt>
                <c:pt idx="1138">
                  <c:v>0.60240199999999999</c:v>
                </c:pt>
                <c:pt idx="1139">
                  <c:v>0.60240199999999999</c:v>
                </c:pt>
                <c:pt idx="1140">
                  <c:v>0.60171200000000002</c:v>
                </c:pt>
                <c:pt idx="1141">
                  <c:v>0.60171200000000002</c:v>
                </c:pt>
                <c:pt idx="1142">
                  <c:v>0.60171200000000002</c:v>
                </c:pt>
                <c:pt idx="1143">
                  <c:v>0.60167199999999998</c:v>
                </c:pt>
                <c:pt idx="1144">
                  <c:v>0.60170699999999999</c:v>
                </c:pt>
                <c:pt idx="1145">
                  <c:v>0.60170699999999999</c:v>
                </c:pt>
                <c:pt idx="1146">
                  <c:v>0.60170699999999999</c:v>
                </c:pt>
                <c:pt idx="1147">
                  <c:v>0.60170699999999999</c:v>
                </c:pt>
                <c:pt idx="1148">
                  <c:v>0.60170699999999999</c:v>
                </c:pt>
                <c:pt idx="1149">
                  <c:v>0.60170699999999999</c:v>
                </c:pt>
                <c:pt idx="1150">
                  <c:v>0.60115499999999999</c:v>
                </c:pt>
                <c:pt idx="1151">
                  <c:v>0.60115499999999999</c:v>
                </c:pt>
                <c:pt idx="1152">
                  <c:v>0.60115499999999999</c:v>
                </c:pt>
                <c:pt idx="1153">
                  <c:v>0.60113899999999998</c:v>
                </c:pt>
                <c:pt idx="1154">
                  <c:v>0.60113899999999998</c:v>
                </c:pt>
                <c:pt idx="1155">
                  <c:v>0.60113899999999998</c:v>
                </c:pt>
                <c:pt idx="1156">
                  <c:v>0.60113899999999998</c:v>
                </c:pt>
                <c:pt idx="1157">
                  <c:v>0.60113899999999998</c:v>
                </c:pt>
                <c:pt idx="1158">
                  <c:v>0.60113899999999998</c:v>
                </c:pt>
                <c:pt idx="1159">
                  <c:v>0.60113899999999998</c:v>
                </c:pt>
                <c:pt idx="1160">
                  <c:v>0.60215200000000002</c:v>
                </c:pt>
                <c:pt idx="1161">
                  <c:v>0.60215200000000002</c:v>
                </c:pt>
                <c:pt idx="1162">
                  <c:v>0.60215200000000002</c:v>
                </c:pt>
                <c:pt idx="1163">
                  <c:v>0.60294599999999998</c:v>
                </c:pt>
                <c:pt idx="1164">
                  <c:v>0.60294599999999998</c:v>
                </c:pt>
                <c:pt idx="1165">
                  <c:v>0.60397199999999995</c:v>
                </c:pt>
                <c:pt idx="1166">
                  <c:v>0.60397199999999995</c:v>
                </c:pt>
                <c:pt idx="1167">
                  <c:v>0.60455000000000003</c:v>
                </c:pt>
                <c:pt idx="1168">
                  <c:v>0.60455000000000003</c:v>
                </c:pt>
                <c:pt idx="1169">
                  <c:v>0.60455000000000003</c:v>
                </c:pt>
                <c:pt idx="1170">
                  <c:v>0.60455000000000003</c:v>
                </c:pt>
                <c:pt idx="1171">
                  <c:v>0.60455000000000003</c:v>
                </c:pt>
                <c:pt idx="1172">
                  <c:v>0.60504899999999995</c:v>
                </c:pt>
                <c:pt idx="1173">
                  <c:v>0.60504899999999995</c:v>
                </c:pt>
                <c:pt idx="1174">
                  <c:v>0.60504899999999995</c:v>
                </c:pt>
                <c:pt idx="1175">
                  <c:v>0.60489899999999996</c:v>
                </c:pt>
                <c:pt idx="1176">
                  <c:v>0.60489899999999996</c:v>
                </c:pt>
                <c:pt idx="1177">
                  <c:v>0.60470900000000005</c:v>
                </c:pt>
                <c:pt idx="1178">
                  <c:v>0.60470900000000005</c:v>
                </c:pt>
                <c:pt idx="1179">
                  <c:v>0.60470900000000005</c:v>
                </c:pt>
                <c:pt idx="1180">
                  <c:v>0.60470900000000005</c:v>
                </c:pt>
                <c:pt idx="1181">
                  <c:v>0.60470900000000005</c:v>
                </c:pt>
                <c:pt idx="1182">
                  <c:v>0.60255599999999998</c:v>
                </c:pt>
                <c:pt idx="1183">
                  <c:v>0.60255599999999998</c:v>
                </c:pt>
                <c:pt idx="1184">
                  <c:v>0.60255599999999998</c:v>
                </c:pt>
                <c:pt idx="1185">
                  <c:v>0.60239500000000001</c:v>
                </c:pt>
                <c:pt idx="1186">
                  <c:v>0.60239500000000001</c:v>
                </c:pt>
                <c:pt idx="1187">
                  <c:v>0.60239500000000001</c:v>
                </c:pt>
                <c:pt idx="1188">
                  <c:v>0.60239500000000001</c:v>
                </c:pt>
                <c:pt idx="1189">
                  <c:v>0.60239500000000001</c:v>
                </c:pt>
                <c:pt idx="1190">
                  <c:v>0.60239500000000001</c:v>
                </c:pt>
                <c:pt idx="1191">
                  <c:v>0.60239500000000001</c:v>
                </c:pt>
                <c:pt idx="1192">
                  <c:v>0.60239500000000001</c:v>
                </c:pt>
                <c:pt idx="1193">
                  <c:v>0.60239500000000001</c:v>
                </c:pt>
                <c:pt idx="1194">
                  <c:v>0.60204000000000002</c:v>
                </c:pt>
                <c:pt idx="1195">
                  <c:v>0.60204000000000002</c:v>
                </c:pt>
                <c:pt idx="1196">
                  <c:v>0.60204000000000002</c:v>
                </c:pt>
                <c:pt idx="1197">
                  <c:v>0.60204000000000002</c:v>
                </c:pt>
                <c:pt idx="1198">
                  <c:v>0.60204000000000002</c:v>
                </c:pt>
                <c:pt idx="1199">
                  <c:v>0.60050199999999998</c:v>
                </c:pt>
                <c:pt idx="1200">
                  <c:v>0.60050199999999998</c:v>
                </c:pt>
                <c:pt idx="1201">
                  <c:v>0.60050199999999998</c:v>
                </c:pt>
                <c:pt idx="1202">
                  <c:v>0.59905399999999998</c:v>
                </c:pt>
                <c:pt idx="1203">
                  <c:v>0.59905399999999998</c:v>
                </c:pt>
                <c:pt idx="1204">
                  <c:v>0.59905399999999998</c:v>
                </c:pt>
                <c:pt idx="1205">
                  <c:v>0.59905399999999998</c:v>
                </c:pt>
                <c:pt idx="1206">
                  <c:v>0.59799199999999997</c:v>
                </c:pt>
                <c:pt idx="1207">
                  <c:v>0.59799199999999997</c:v>
                </c:pt>
                <c:pt idx="1208">
                  <c:v>0.59799199999999997</c:v>
                </c:pt>
                <c:pt idx="1209">
                  <c:v>0.59761399999999998</c:v>
                </c:pt>
                <c:pt idx="1210">
                  <c:v>0.59761399999999998</c:v>
                </c:pt>
                <c:pt idx="1211">
                  <c:v>0.59746500000000002</c:v>
                </c:pt>
                <c:pt idx="1212">
                  <c:v>0.59746500000000002</c:v>
                </c:pt>
                <c:pt idx="1213">
                  <c:v>0.59746500000000002</c:v>
                </c:pt>
                <c:pt idx="1214">
                  <c:v>0.59746500000000002</c:v>
                </c:pt>
                <c:pt idx="1215">
                  <c:v>0.59735400000000005</c:v>
                </c:pt>
                <c:pt idx="1216">
                  <c:v>0.59735400000000005</c:v>
                </c:pt>
                <c:pt idx="1217">
                  <c:v>0.59735400000000005</c:v>
                </c:pt>
                <c:pt idx="1218">
                  <c:v>0.59735400000000005</c:v>
                </c:pt>
                <c:pt idx="1219">
                  <c:v>0.59735400000000005</c:v>
                </c:pt>
                <c:pt idx="1220">
                  <c:v>0.59672599999999998</c:v>
                </c:pt>
                <c:pt idx="1221">
                  <c:v>0.59672599999999998</c:v>
                </c:pt>
                <c:pt idx="1222">
                  <c:v>0.59672599999999998</c:v>
                </c:pt>
                <c:pt idx="1223">
                  <c:v>0.59672599999999998</c:v>
                </c:pt>
                <c:pt idx="1224">
                  <c:v>0.59667099999999995</c:v>
                </c:pt>
                <c:pt idx="1225">
                  <c:v>0.59667099999999995</c:v>
                </c:pt>
                <c:pt idx="1226">
                  <c:v>0.59667099999999995</c:v>
                </c:pt>
                <c:pt idx="1227">
                  <c:v>0.59653999999999996</c:v>
                </c:pt>
                <c:pt idx="1228">
                  <c:v>0.59653999999999996</c:v>
                </c:pt>
                <c:pt idx="1229">
                  <c:v>0.59653999999999996</c:v>
                </c:pt>
                <c:pt idx="1230">
                  <c:v>0.59661500000000001</c:v>
                </c:pt>
                <c:pt idx="1231">
                  <c:v>0.59661500000000001</c:v>
                </c:pt>
                <c:pt idx="1232">
                  <c:v>0.59661500000000001</c:v>
                </c:pt>
                <c:pt idx="1233">
                  <c:v>0.59661500000000001</c:v>
                </c:pt>
                <c:pt idx="1234">
                  <c:v>0.59661500000000001</c:v>
                </c:pt>
                <c:pt idx="1235">
                  <c:v>0.59661500000000001</c:v>
                </c:pt>
                <c:pt idx="1236">
                  <c:v>0.59661500000000001</c:v>
                </c:pt>
                <c:pt idx="1237">
                  <c:v>0.59661500000000001</c:v>
                </c:pt>
                <c:pt idx="1238">
                  <c:v>0.59661500000000001</c:v>
                </c:pt>
                <c:pt idx="1239">
                  <c:v>0.59661500000000001</c:v>
                </c:pt>
                <c:pt idx="1240">
                  <c:v>0.59661500000000001</c:v>
                </c:pt>
                <c:pt idx="1241">
                  <c:v>0.59661500000000001</c:v>
                </c:pt>
                <c:pt idx="1242">
                  <c:v>0.59661500000000001</c:v>
                </c:pt>
                <c:pt idx="1243">
                  <c:v>0.597329</c:v>
                </c:pt>
                <c:pt idx="1244">
                  <c:v>0.597329</c:v>
                </c:pt>
                <c:pt idx="1245">
                  <c:v>0.597329</c:v>
                </c:pt>
                <c:pt idx="1246">
                  <c:v>0.597329</c:v>
                </c:pt>
                <c:pt idx="1247">
                  <c:v>0.59706899999999996</c:v>
                </c:pt>
                <c:pt idx="1248">
                  <c:v>0.59706899999999996</c:v>
                </c:pt>
                <c:pt idx="1249">
                  <c:v>0.59706899999999996</c:v>
                </c:pt>
                <c:pt idx="1250">
                  <c:v>0.59706899999999996</c:v>
                </c:pt>
                <c:pt idx="1251">
                  <c:v>0.59706899999999996</c:v>
                </c:pt>
                <c:pt idx="1252">
                  <c:v>0.59706899999999996</c:v>
                </c:pt>
                <c:pt idx="1253">
                  <c:v>0.59612100000000001</c:v>
                </c:pt>
                <c:pt idx="1254">
                  <c:v>0.59612100000000001</c:v>
                </c:pt>
                <c:pt idx="1255">
                  <c:v>0.59626800000000002</c:v>
                </c:pt>
                <c:pt idx="1256">
                  <c:v>0.59626800000000002</c:v>
                </c:pt>
                <c:pt idx="1257">
                  <c:v>0.59626800000000002</c:v>
                </c:pt>
                <c:pt idx="1258">
                  <c:v>0.59706199999999998</c:v>
                </c:pt>
                <c:pt idx="1259">
                  <c:v>0.59706199999999998</c:v>
                </c:pt>
                <c:pt idx="1260">
                  <c:v>0.59706199999999998</c:v>
                </c:pt>
                <c:pt idx="1261">
                  <c:v>0.59815099999999999</c:v>
                </c:pt>
                <c:pt idx="1262">
                  <c:v>0.59815099999999999</c:v>
                </c:pt>
                <c:pt idx="1263">
                  <c:v>0.59815099999999999</c:v>
                </c:pt>
                <c:pt idx="1264">
                  <c:v>0.59815099999999999</c:v>
                </c:pt>
                <c:pt idx="1265">
                  <c:v>0.59937200000000002</c:v>
                </c:pt>
                <c:pt idx="1266">
                  <c:v>0.59937200000000002</c:v>
                </c:pt>
                <c:pt idx="1267">
                  <c:v>0.59937200000000002</c:v>
                </c:pt>
                <c:pt idx="1268">
                  <c:v>0.60011499999999995</c:v>
                </c:pt>
                <c:pt idx="1269">
                  <c:v>0.60011499999999995</c:v>
                </c:pt>
                <c:pt idx="1270">
                  <c:v>0.60011499999999995</c:v>
                </c:pt>
                <c:pt idx="1271">
                  <c:v>0.60011499999999995</c:v>
                </c:pt>
                <c:pt idx="1272">
                  <c:v>0.60041599999999995</c:v>
                </c:pt>
                <c:pt idx="1273">
                  <c:v>0.60041599999999995</c:v>
                </c:pt>
                <c:pt idx="1274">
                  <c:v>0.60041599999999995</c:v>
                </c:pt>
                <c:pt idx="1275">
                  <c:v>0.60041599999999995</c:v>
                </c:pt>
                <c:pt idx="1276">
                  <c:v>0.60017200000000004</c:v>
                </c:pt>
                <c:pt idx="1277">
                  <c:v>0.60017200000000004</c:v>
                </c:pt>
                <c:pt idx="1278">
                  <c:v>0.60006099999999996</c:v>
                </c:pt>
                <c:pt idx="1279">
                  <c:v>0.60006099999999996</c:v>
                </c:pt>
                <c:pt idx="1280">
                  <c:v>0.60006099999999996</c:v>
                </c:pt>
                <c:pt idx="1281">
                  <c:v>0.60006099999999996</c:v>
                </c:pt>
                <c:pt idx="1282">
                  <c:v>0.60006099999999996</c:v>
                </c:pt>
                <c:pt idx="1283">
                  <c:v>0.60006099999999996</c:v>
                </c:pt>
                <c:pt idx="1284">
                  <c:v>0.60006099999999996</c:v>
                </c:pt>
                <c:pt idx="1285">
                  <c:v>0.60006099999999996</c:v>
                </c:pt>
                <c:pt idx="1286">
                  <c:v>0.60057700000000003</c:v>
                </c:pt>
                <c:pt idx="1287">
                  <c:v>0.60057700000000003</c:v>
                </c:pt>
                <c:pt idx="1288">
                  <c:v>0.60057700000000003</c:v>
                </c:pt>
                <c:pt idx="1289">
                  <c:v>0.60057700000000003</c:v>
                </c:pt>
                <c:pt idx="1290">
                  <c:v>0.60057700000000003</c:v>
                </c:pt>
                <c:pt idx="1291">
                  <c:v>0.60057700000000003</c:v>
                </c:pt>
                <c:pt idx="1292">
                  <c:v>0.60113000000000005</c:v>
                </c:pt>
                <c:pt idx="1293">
                  <c:v>0.60113000000000005</c:v>
                </c:pt>
                <c:pt idx="1294">
                  <c:v>0.60113000000000005</c:v>
                </c:pt>
                <c:pt idx="1295">
                  <c:v>0.60113000000000005</c:v>
                </c:pt>
                <c:pt idx="1296">
                  <c:v>0.60226800000000003</c:v>
                </c:pt>
                <c:pt idx="1297">
                  <c:v>0.60226800000000003</c:v>
                </c:pt>
                <c:pt idx="1298">
                  <c:v>0.60226800000000003</c:v>
                </c:pt>
                <c:pt idx="1299">
                  <c:v>0.60226800000000003</c:v>
                </c:pt>
                <c:pt idx="1300">
                  <c:v>0.60226800000000003</c:v>
                </c:pt>
                <c:pt idx="1301">
                  <c:v>0.60226800000000003</c:v>
                </c:pt>
                <c:pt idx="1302">
                  <c:v>0.60226800000000003</c:v>
                </c:pt>
                <c:pt idx="1303">
                  <c:v>0.60352399999999995</c:v>
                </c:pt>
                <c:pt idx="1304">
                  <c:v>0.60352399999999995</c:v>
                </c:pt>
                <c:pt idx="1305">
                  <c:v>0.60352399999999995</c:v>
                </c:pt>
                <c:pt idx="1306">
                  <c:v>0.60352399999999995</c:v>
                </c:pt>
                <c:pt idx="1307">
                  <c:v>0.60352399999999995</c:v>
                </c:pt>
                <c:pt idx="1308">
                  <c:v>0.60352399999999995</c:v>
                </c:pt>
                <c:pt idx="1309">
                  <c:v>0.60352399999999995</c:v>
                </c:pt>
                <c:pt idx="1310">
                  <c:v>0.60352399999999995</c:v>
                </c:pt>
                <c:pt idx="1311">
                  <c:v>0.60352399999999995</c:v>
                </c:pt>
                <c:pt idx="1312">
                  <c:v>0.60352399999999995</c:v>
                </c:pt>
                <c:pt idx="1313">
                  <c:v>0.60352399999999995</c:v>
                </c:pt>
                <c:pt idx="1314">
                  <c:v>0.60352399999999995</c:v>
                </c:pt>
                <c:pt idx="1315">
                  <c:v>0.60352399999999995</c:v>
                </c:pt>
                <c:pt idx="1316">
                  <c:v>0.604819</c:v>
                </c:pt>
                <c:pt idx="1317">
                  <c:v>0.604819</c:v>
                </c:pt>
                <c:pt idx="1318">
                  <c:v>0.604819</c:v>
                </c:pt>
                <c:pt idx="1319">
                  <c:v>0.60485599999999995</c:v>
                </c:pt>
                <c:pt idx="1320">
                  <c:v>0.60485599999999995</c:v>
                </c:pt>
                <c:pt idx="1321">
                  <c:v>0.60485599999999995</c:v>
                </c:pt>
                <c:pt idx="1322">
                  <c:v>0.60511499999999996</c:v>
                </c:pt>
                <c:pt idx="1323">
                  <c:v>0.60511499999999996</c:v>
                </c:pt>
                <c:pt idx="1324">
                  <c:v>0.60511499999999996</c:v>
                </c:pt>
                <c:pt idx="1325">
                  <c:v>0.60511499999999996</c:v>
                </c:pt>
                <c:pt idx="1326">
                  <c:v>0.60511499999999996</c:v>
                </c:pt>
                <c:pt idx="1327">
                  <c:v>0.604522</c:v>
                </c:pt>
                <c:pt idx="1328">
                  <c:v>0.604522</c:v>
                </c:pt>
                <c:pt idx="1329">
                  <c:v>0.604522</c:v>
                </c:pt>
                <c:pt idx="1330">
                  <c:v>0.604522</c:v>
                </c:pt>
                <c:pt idx="1331">
                  <c:v>0.60464200000000001</c:v>
                </c:pt>
                <c:pt idx="1332">
                  <c:v>0.60464200000000001</c:v>
                </c:pt>
                <c:pt idx="1333">
                  <c:v>0.60464200000000001</c:v>
                </c:pt>
                <c:pt idx="1334">
                  <c:v>0.60464200000000001</c:v>
                </c:pt>
                <c:pt idx="1335">
                  <c:v>0.60464200000000001</c:v>
                </c:pt>
                <c:pt idx="1336">
                  <c:v>0.60464200000000001</c:v>
                </c:pt>
                <c:pt idx="1337">
                  <c:v>0.60464200000000001</c:v>
                </c:pt>
                <c:pt idx="1338">
                  <c:v>0.60464200000000001</c:v>
                </c:pt>
                <c:pt idx="1339">
                  <c:v>0.605576</c:v>
                </c:pt>
                <c:pt idx="1340">
                  <c:v>0.60548000000000002</c:v>
                </c:pt>
                <c:pt idx="1341">
                  <c:v>0.60441</c:v>
                </c:pt>
                <c:pt idx="1342">
                  <c:v>0.60441</c:v>
                </c:pt>
                <c:pt idx="1343">
                  <c:v>0.60441</c:v>
                </c:pt>
                <c:pt idx="1344">
                  <c:v>0.60208700000000004</c:v>
                </c:pt>
                <c:pt idx="1345">
                  <c:v>0.60154600000000003</c:v>
                </c:pt>
                <c:pt idx="1346">
                  <c:v>0.60058100000000003</c:v>
                </c:pt>
                <c:pt idx="1347">
                  <c:v>0.60058100000000003</c:v>
                </c:pt>
                <c:pt idx="1348">
                  <c:v>0.60058100000000003</c:v>
                </c:pt>
                <c:pt idx="1349">
                  <c:v>0.60058100000000003</c:v>
                </c:pt>
                <c:pt idx="1350">
                  <c:v>0.60058100000000003</c:v>
                </c:pt>
                <c:pt idx="1351">
                  <c:v>0.60058100000000003</c:v>
                </c:pt>
                <c:pt idx="1352">
                  <c:v>0.60058100000000003</c:v>
                </c:pt>
                <c:pt idx="1353">
                  <c:v>0.60058100000000003</c:v>
                </c:pt>
                <c:pt idx="1354">
                  <c:v>0.59782000000000002</c:v>
                </c:pt>
                <c:pt idx="1355">
                  <c:v>0.59782000000000002</c:v>
                </c:pt>
                <c:pt idx="1356">
                  <c:v>0.59736</c:v>
                </c:pt>
                <c:pt idx="1357">
                  <c:v>0.59736</c:v>
                </c:pt>
                <c:pt idx="1358">
                  <c:v>0.59751699999999996</c:v>
                </c:pt>
                <c:pt idx="1359">
                  <c:v>0.59767700000000001</c:v>
                </c:pt>
                <c:pt idx="1360">
                  <c:v>0.59767700000000001</c:v>
                </c:pt>
                <c:pt idx="1361">
                  <c:v>0.59750899999999996</c:v>
                </c:pt>
                <c:pt idx="1362">
                  <c:v>0.59750899999999996</c:v>
                </c:pt>
                <c:pt idx="1363">
                  <c:v>0.59707399999999999</c:v>
                </c:pt>
                <c:pt idx="1364">
                  <c:v>0.59707399999999999</c:v>
                </c:pt>
                <c:pt idx="1365">
                  <c:v>0.59707399999999999</c:v>
                </c:pt>
                <c:pt idx="1366">
                  <c:v>0.59612399999999999</c:v>
                </c:pt>
                <c:pt idx="1367">
                  <c:v>0.59612399999999999</c:v>
                </c:pt>
                <c:pt idx="1368">
                  <c:v>0.59516500000000006</c:v>
                </c:pt>
                <c:pt idx="1369">
                  <c:v>0.59516500000000006</c:v>
                </c:pt>
                <c:pt idx="1370">
                  <c:v>0.59516500000000006</c:v>
                </c:pt>
                <c:pt idx="1371">
                  <c:v>0.59516500000000006</c:v>
                </c:pt>
                <c:pt idx="1372">
                  <c:v>0.59467800000000004</c:v>
                </c:pt>
                <c:pt idx="1373">
                  <c:v>0.59467800000000004</c:v>
                </c:pt>
                <c:pt idx="1374">
                  <c:v>0.59467800000000004</c:v>
                </c:pt>
                <c:pt idx="1375">
                  <c:v>0.59420899999999999</c:v>
                </c:pt>
                <c:pt idx="1376">
                  <c:v>0.59420899999999999</c:v>
                </c:pt>
                <c:pt idx="1377">
                  <c:v>0.59420899999999999</c:v>
                </c:pt>
                <c:pt idx="1378">
                  <c:v>0.59372100000000005</c:v>
                </c:pt>
                <c:pt idx="1379">
                  <c:v>0.59372100000000005</c:v>
                </c:pt>
                <c:pt idx="1380">
                  <c:v>0.59372100000000005</c:v>
                </c:pt>
                <c:pt idx="1381">
                  <c:v>0.59378399999999998</c:v>
                </c:pt>
                <c:pt idx="1382">
                  <c:v>0.59378399999999998</c:v>
                </c:pt>
                <c:pt idx="1383">
                  <c:v>0.59378399999999998</c:v>
                </c:pt>
                <c:pt idx="1384">
                  <c:v>0.59378399999999998</c:v>
                </c:pt>
                <c:pt idx="1385">
                  <c:v>0.59378399999999998</c:v>
                </c:pt>
                <c:pt idx="1386">
                  <c:v>0.59378399999999998</c:v>
                </c:pt>
                <c:pt idx="1387">
                  <c:v>0.59493600000000002</c:v>
                </c:pt>
                <c:pt idx="1388">
                  <c:v>0.59493600000000002</c:v>
                </c:pt>
                <c:pt idx="1389">
                  <c:v>0.59493600000000002</c:v>
                </c:pt>
                <c:pt idx="1390">
                  <c:v>0.59493600000000002</c:v>
                </c:pt>
                <c:pt idx="1391">
                  <c:v>0.59484700000000001</c:v>
                </c:pt>
                <c:pt idx="1392">
                  <c:v>0.59484700000000001</c:v>
                </c:pt>
                <c:pt idx="1393">
                  <c:v>0.59484700000000001</c:v>
                </c:pt>
                <c:pt idx="1394">
                  <c:v>0.59444600000000003</c:v>
                </c:pt>
                <c:pt idx="1395">
                  <c:v>0.59444600000000003</c:v>
                </c:pt>
                <c:pt idx="1396">
                  <c:v>0.59444600000000003</c:v>
                </c:pt>
                <c:pt idx="1397">
                  <c:v>0.59444600000000003</c:v>
                </c:pt>
                <c:pt idx="1398">
                  <c:v>0.59444600000000003</c:v>
                </c:pt>
                <c:pt idx="1399">
                  <c:v>0.59444600000000003</c:v>
                </c:pt>
                <c:pt idx="1400">
                  <c:v>0.59350400000000003</c:v>
                </c:pt>
                <c:pt idx="1401">
                  <c:v>0.59350400000000003</c:v>
                </c:pt>
                <c:pt idx="1402">
                  <c:v>0.59350400000000003</c:v>
                </c:pt>
                <c:pt idx="1403">
                  <c:v>0.59345199999999998</c:v>
                </c:pt>
                <c:pt idx="1404">
                  <c:v>0.59345199999999998</c:v>
                </c:pt>
                <c:pt idx="1405">
                  <c:v>0.59345199999999998</c:v>
                </c:pt>
                <c:pt idx="1406">
                  <c:v>0.59345199999999998</c:v>
                </c:pt>
                <c:pt idx="1407">
                  <c:v>0.59345199999999998</c:v>
                </c:pt>
                <c:pt idx="1408">
                  <c:v>0.59345199999999998</c:v>
                </c:pt>
                <c:pt idx="1409">
                  <c:v>0.59345199999999998</c:v>
                </c:pt>
                <c:pt idx="1410">
                  <c:v>0.59345199999999998</c:v>
                </c:pt>
                <c:pt idx="1411">
                  <c:v>0.59431500000000004</c:v>
                </c:pt>
                <c:pt idx="1412">
                  <c:v>0.59431500000000004</c:v>
                </c:pt>
                <c:pt idx="1413">
                  <c:v>0.59431500000000004</c:v>
                </c:pt>
                <c:pt idx="1414">
                  <c:v>0.59431500000000004</c:v>
                </c:pt>
                <c:pt idx="1415" formatCode="0.00_);[Red]\(0.00\)">
                  <c:v>0.59</c:v>
                </c:pt>
                <c:pt idx="1416" formatCode="0.00_);[Red]\(0.00\)">
                  <c:v>0.59</c:v>
                </c:pt>
                <c:pt idx="1417" formatCode="0.00_);[Red]\(0.00\)">
                  <c:v>0.59</c:v>
                </c:pt>
                <c:pt idx="1418" formatCode="0.00_);[Red]\(0.00\)">
                  <c:v>0.59</c:v>
                </c:pt>
                <c:pt idx="1419" formatCode="0.00_);[Red]\(0.00\)">
                  <c:v>0.59</c:v>
                </c:pt>
                <c:pt idx="1420" formatCode="0.00_);[Red]\(0.00\)">
                  <c:v>0.59</c:v>
                </c:pt>
                <c:pt idx="1421" formatCode="0.00_);[Red]\(0.00\)">
                  <c:v>0.59</c:v>
                </c:pt>
                <c:pt idx="1422" formatCode="0.00_);[Red]\(0.00\)">
                  <c:v>0.59</c:v>
                </c:pt>
                <c:pt idx="1423" formatCode="0.00_);[Red]\(0.00\)">
                  <c:v>0.59</c:v>
                </c:pt>
                <c:pt idx="1424" formatCode="0.00_);[Red]\(0.00\)">
                  <c:v>0.59</c:v>
                </c:pt>
                <c:pt idx="1425" formatCode="0.00_);[Red]\(0.00\)">
                  <c:v>0.59</c:v>
                </c:pt>
                <c:pt idx="1426" formatCode="0.00_);[Red]\(0.00\)">
                  <c:v>0.6</c:v>
                </c:pt>
                <c:pt idx="1427" formatCode="0.00_);[Red]\(0.00\)">
                  <c:v>0.6</c:v>
                </c:pt>
                <c:pt idx="1428" formatCode="0.00_);[Red]\(0.00\)">
                  <c:v>0.59</c:v>
                </c:pt>
                <c:pt idx="1429" formatCode="0.00_);[Red]\(0.00\)">
                  <c:v>0.59</c:v>
                </c:pt>
                <c:pt idx="1430" formatCode="0.00_);[Red]\(0.00\)">
                  <c:v>0.59</c:v>
                </c:pt>
                <c:pt idx="1431" formatCode="0.00_);[Red]\(0.00\)">
                  <c:v>0.59</c:v>
                </c:pt>
                <c:pt idx="1432" formatCode="0.00_);[Red]\(0.00\)">
                  <c:v>0.59</c:v>
                </c:pt>
                <c:pt idx="1433" formatCode="0.00_);[Red]\(0.00\)">
                  <c:v>0.59</c:v>
                </c:pt>
                <c:pt idx="1434" formatCode="0.00_);[Red]\(0.00\)">
                  <c:v>0.59</c:v>
                </c:pt>
                <c:pt idx="1435" formatCode="0.00_);[Red]\(0.00\)">
                  <c:v>0.59</c:v>
                </c:pt>
                <c:pt idx="1436" formatCode="0.00_);[Red]\(0.00\)">
                  <c:v>0.59</c:v>
                </c:pt>
                <c:pt idx="1437" formatCode="0.00_);[Red]\(0.00\)">
                  <c:v>0.59</c:v>
                </c:pt>
                <c:pt idx="1438" formatCode="0.00_);[Red]\(0.00\)">
                  <c:v>0.59</c:v>
                </c:pt>
                <c:pt idx="1439" formatCode="0.00_);[Red]\(0.00\)">
                  <c:v>0.59</c:v>
                </c:pt>
                <c:pt idx="1440" formatCode="0.00_);[Red]\(0.00\)">
                  <c:v>0.59</c:v>
                </c:pt>
                <c:pt idx="1441" formatCode="0.00_);[Red]\(0.00\)">
                  <c:v>0.6</c:v>
                </c:pt>
                <c:pt idx="1442" formatCode="0.00_);[Red]\(0.00\)">
                  <c:v>0.6</c:v>
                </c:pt>
                <c:pt idx="1443" formatCode="0.00_);[Red]\(0.00\)">
                  <c:v>0.6</c:v>
                </c:pt>
                <c:pt idx="1444" formatCode="0.00_);[Red]\(0.00\)">
                  <c:v>0.6</c:v>
                </c:pt>
                <c:pt idx="1445" formatCode="0.00_);[Red]\(0.00\)">
                  <c:v>0.6</c:v>
                </c:pt>
                <c:pt idx="1446" formatCode="0.00_);[Red]\(0.00\)">
                  <c:v>0.6</c:v>
                </c:pt>
                <c:pt idx="1447" formatCode="0.00_);[Red]\(0.00\)">
                  <c:v>0.6</c:v>
                </c:pt>
                <c:pt idx="1448" formatCode="0.00_);[Red]\(0.00\)">
                  <c:v>0.6</c:v>
                </c:pt>
                <c:pt idx="1449" formatCode="0.00_);[Red]\(0.00\)">
                  <c:v>0.6</c:v>
                </c:pt>
                <c:pt idx="1450" formatCode="0.00_);[Red]\(0.00\)">
                  <c:v>0.6</c:v>
                </c:pt>
                <c:pt idx="1451" formatCode="0.00_);[Red]\(0.00\)">
                  <c:v>0.6</c:v>
                </c:pt>
                <c:pt idx="1452" formatCode="0.00_);[Red]\(0.00\)">
                  <c:v>0.6</c:v>
                </c:pt>
                <c:pt idx="1453" formatCode="0.00_);[Red]\(0.00\)">
                  <c:v>0.6</c:v>
                </c:pt>
                <c:pt idx="1454" formatCode="0.00_);[Red]\(0.00\)">
                  <c:v>0.6</c:v>
                </c:pt>
                <c:pt idx="1455" formatCode="0.00_);[Red]\(0.00\)">
                  <c:v>0.6</c:v>
                </c:pt>
                <c:pt idx="1456" formatCode="0.00_);[Red]\(0.00\)">
                  <c:v>0.6</c:v>
                </c:pt>
                <c:pt idx="1457" formatCode="0.00_);[Red]\(0.00\)">
                  <c:v>0.6</c:v>
                </c:pt>
                <c:pt idx="1458" formatCode="0.00_);[Red]\(0.00\)">
                  <c:v>0.6</c:v>
                </c:pt>
                <c:pt idx="1459" formatCode="0.00_);[Red]\(0.00\)">
                  <c:v>0.6</c:v>
                </c:pt>
                <c:pt idx="1460" formatCode="0.00_);[Red]\(0.00\)">
                  <c:v>0.6</c:v>
                </c:pt>
                <c:pt idx="1461" formatCode="0.00_);[Red]\(0.00\)">
                  <c:v>0.6</c:v>
                </c:pt>
                <c:pt idx="1462" formatCode="0.00_);[Red]\(0.00\)">
                  <c:v>0.6</c:v>
                </c:pt>
                <c:pt idx="1463" formatCode="0.00_);[Red]\(0.00\)">
                  <c:v>0.6</c:v>
                </c:pt>
                <c:pt idx="1464" formatCode="0.00_);[Red]\(0.00\)">
                  <c:v>0.6</c:v>
                </c:pt>
                <c:pt idx="1465" formatCode="0.00_);[Red]\(0.00\)">
                  <c:v>0.6</c:v>
                </c:pt>
                <c:pt idx="1466" formatCode="0.00_);[Red]\(0.00\)">
                  <c:v>0.6</c:v>
                </c:pt>
                <c:pt idx="1467" formatCode="0.00_);[Red]\(0.00\)">
                  <c:v>0.6</c:v>
                </c:pt>
                <c:pt idx="1468" formatCode="0.00_);[Red]\(0.00\)">
                  <c:v>0.6</c:v>
                </c:pt>
                <c:pt idx="1469" formatCode="0.00_);[Red]\(0.00\)">
                  <c:v>0.6</c:v>
                </c:pt>
                <c:pt idx="1470" formatCode="0.00_);[Red]\(0.00\)">
                  <c:v>0.6</c:v>
                </c:pt>
                <c:pt idx="1471" formatCode="0.00_);[Red]\(0.00\)">
                  <c:v>0.6</c:v>
                </c:pt>
                <c:pt idx="1472" formatCode="0.00_);[Red]\(0.00\)">
                  <c:v>0.6</c:v>
                </c:pt>
                <c:pt idx="1473" formatCode="0.00_);[Red]\(0.00\)">
                  <c:v>0.6</c:v>
                </c:pt>
                <c:pt idx="1474" formatCode="0.00_);[Red]\(0.00\)">
                  <c:v>0.6</c:v>
                </c:pt>
                <c:pt idx="1475" formatCode="0.00_);[Red]\(0.00\)">
                  <c:v>0.6</c:v>
                </c:pt>
                <c:pt idx="1476" formatCode="0.00_);[Red]\(0.00\)">
                  <c:v>0.6</c:v>
                </c:pt>
                <c:pt idx="1477" formatCode="0.00_);[Red]\(0.00\)">
                  <c:v>0.6</c:v>
                </c:pt>
                <c:pt idx="1478" formatCode="0.00_);[Red]\(0.00\)">
                  <c:v>0.6</c:v>
                </c:pt>
                <c:pt idx="1479" formatCode="0.00_);[Red]\(0.00\)">
                  <c:v>0.6</c:v>
                </c:pt>
                <c:pt idx="1480" formatCode="0.00_);[Red]\(0.00\)">
                  <c:v>0.6</c:v>
                </c:pt>
                <c:pt idx="1481" formatCode="0.00_);[Red]\(0.00\)">
                  <c:v>0.6</c:v>
                </c:pt>
                <c:pt idx="1482" formatCode="0.00_);[Red]\(0.00\)">
                  <c:v>0.6</c:v>
                </c:pt>
                <c:pt idx="1483" formatCode="0.00_);[Red]\(0.00\)">
                  <c:v>0.6</c:v>
                </c:pt>
                <c:pt idx="1484" formatCode="0.00_);[Red]\(0.00\)">
                  <c:v>0.6</c:v>
                </c:pt>
                <c:pt idx="1485" formatCode="0.00_);[Red]\(0.00\)">
                  <c:v>0.6</c:v>
                </c:pt>
                <c:pt idx="1486" formatCode="0.00_);[Red]\(0.00\)">
                  <c:v>0.6</c:v>
                </c:pt>
                <c:pt idx="1487" formatCode="0.00_);[Red]\(0.00\)">
                  <c:v>0.6</c:v>
                </c:pt>
                <c:pt idx="1488" formatCode="0.00_);[Red]\(0.00\)">
                  <c:v>0.6</c:v>
                </c:pt>
                <c:pt idx="1489" formatCode="0.00_);[Red]\(0.00\)">
                  <c:v>0.6</c:v>
                </c:pt>
                <c:pt idx="1490" formatCode="0.00_);[Red]\(0.00\)">
                  <c:v>0.6</c:v>
                </c:pt>
                <c:pt idx="1491" formatCode="0.00_);[Red]\(0.00\)">
                  <c:v>0.6</c:v>
                </c:pt>
                <c:pt idx="1492" formatCode="0.00_);[Red]\(0.00\)">
                  <c:v>0.6</c:v>
                </c:pt>
                <c:pt idx="1493" formatCode="0.00_);[Red]\(0.00\)">
                  <c:v>0.6</c:v>
                </c:pt>
                <c:pt idx="1494" formatCode="0.00_);[Red]\(0.00\)">
                  <c:v>0.6</c:v>
                </c:pt>
                <c:pt idx="1495" formatCode="0.00_);[Red]\(0.00\)">
                  <c:v>0.6</c:v>
                </c:pt>
                <c:pt idx="1496" formatCode="0.00_);[Red]\(0.00\)">
                  <c:v>0.6</c:v>
                </c:pt>
                <c:pt idx="1497" formatCode="0.00_);[Red]\(0.00\)">
                  <c:v>0.6</c:v>
                </c:pt>
                <c:pt idx="1498" formatCode="0.00_);[Red]\(0.00\)">
                  <c:v>0.6</c:v>
                </c:pt>
                <c:pt idx="1499" formatCode="0.00_);[Red]\(0.00\)">
                  <c:v>0.6</c:v>
                </c:pt>
                <c:pt idx="1500" formatCode="0.00_);[Red]\(0.00\)">
                  <c:v>0.6</c:v>
                </c:pt>
                <c:pt idx="1501" formatCode="0.00_);[Red]\(0.00\)">
                  <c:v>0.6</c:v>
                </c:pt>
                <c:pt idx="1502" formatCode="0.00_);[Red]\(0.00\)">
                  <c:v>0.6</c:v>
                </c:pt>
                <c:pt idx="1503" formatCode="0.00_);[Red]\(0.00\)">
                  <c:v>0.6</c:v>
                </c:pt>
                <c:pt idx="1504" formatCode="0.00_);[Red]\(0.00\)">
                  <c:v>0.6</c:v>
                </c:pt>
                <c:pt idx="1505" formatCode="0.00_);[Red]\(0.00\)">
                  <c:v>0.6</c:v>
                </c:pt>
                <c:pt idx="1506" formatCode="0.00_);[Red]\(0.00\)">
                  <c:v>0.6</c:v>
                </c:pt>
                <c:pt idx="1507" formatCode="0.00_);[Red]\(0.00\)">
                  <c:v>0.6</c:v>
                </c:pt>
                <c:pt idx="1508" formatCode="0.00_);[Red]\(0.00\)">
                  <c:v>0.6</c:v>
                </c:pt>
                <c:pt idx="1509" formatCode="0.00_);[Red]\(0.00\)">
                  <c:v>0.6</c:v>
                </c:pt>
                <c:pt idx="1510" formatCode="0.00_);[Red]\(0.00\)">
                  <c:v>0.6</c:v>
                </c:pt>
                <c:pt idx="1511" formatCode="0.00_);[Red]\(0.00\)">
                  <c:v>0.6</c:v>
                </c:pt>
                <c:pt idx="1512" formatCode="0.00_);[Red]\(0.00\)">
                  <c:v>0.6</c:v>
                </c:pt>
                <c:pt idx="1513" formatCode="0.00_);[Red]\(0.00\)">
                  <c:v>0.6</c:v>
                </c:pt>
                <c:pt idx="1514" formatCode="0.00_);[Red]\(0.00\)">
                  <c:v>0.6</c:v>
                </c:pt>
                <c:pt idx="1515" formatCode="0.00_);[Red]\(0.00\)">
                  <c:v>0.6</c:v>
                </c:pt>
                <c:pt idx="1516" formatCode="0.00_);[Red]\(0.00\)">
                  <c:v>0.6</c:v>
                </c:pt>
                <c:pt idx="1517" formatCode="0.00_);[Red]\(0.00\)">
                  <c:v>0.6</c:v>
                </c:pt>
                <c:pt idx="1518" formatCode="0.00_);[Red]\(0.00\)">
                  <c:v>0.6</c:v>
                </c:pt>
                <c:pt idx="1519" formatCode="0.00_);[Red]\(0.00\)">
                  <c:v>0.6</c:v>
                </c:pt>
                <c:pt idx="1520" formatCode="0.00_);[Red]\(0.00\)">
                  <c:v>0.6</c:v>
                </c:pt>
                <c:pt idx="1521" formatCode="0.00_);[Red]\(0.00\)">
                  <c:v>0.6</c:v>
                </c:pt>
                <c:pt idx="1522" formatCode="0.00_);[Red]\(0.00\)">
                  <c:v>0.6</c:v>
                </c:pt>
                <c:pt idx="1523" formatCode="0.00_);[Red]\(0.00\)">
                  <c:v>0.6</c:v>
                </c:pt>
                <c:pt idx="1524" formatCode="0.00_);[Red]\(0.00\)">
                  <c:v>0.6</c:v>
                </c:pt>
                <c:pt idx="1525" formatCode="0.00_);[Red]\(0.00\)">
                  <c:v>0.6</c:v>
                </c:pt>
                <c:pt idx="1526" formatCode="0.00_);[Red]\(0.00\)">
                  <c:v>0.6</c:v>
                </c:pt>
                <c:pt idx="1527" formatCode="0.00_);[Red]\(0.00\)">
                  <c:v>0.6</c:v>
                </c:pt>
                <c:pt idx="1528" formatCode="0.00_);[Red]\(0.00\)">
                  <c:v>0.6</c:v>
                </c:pt>
                <c:pt idx="1529" formatCode="0.00_);[Red]\(0.00\)">
                  <c:v>0.6</c:v>
                </c:pt>
                <c:pt idx="1530" formatCode="0.00_);[Red]\(0.00\)">
                  <c:v>0.6</c:v>
                </c:pt>
                <c:pt idx="1531" formatCode="0.00_);[Red]\(0.00\)">
                  <c:v>0.6</c:v>
                </c:pt>
                <c:pt idx="1532" formatCode="0.00_);[Red]\(0.00\)">
                  <c:v>0.6</c:v>
                </c:pt>
                <c:pt idx="1533" formatCode="0.00_);[Red]\(0.00\)">
                  <c:v>0.6</c:v>
                </c:pt>
                <c:pt idx="1534" formatCode="0.00_);[Red]\(0.00\)">
                  <c:v>0.6</c:v>
                </c:pt>
                <c:pt idx="1535" formatCode="0.00_);[Red]\(0.00\)">
                  <c:v>0.6</c:v>
                </c:pt>
                <c:pt idx="1536" formatCode="0.00_);[Red]\(0.00\)">
                  <c:v>0.6</c:v>
                </c:pt>
                <c:pt idx="1537" formatCode="0.00_);[Red]\(0.00\)">
                  <c:v>0.6</c:v>
                </c:pt>
                <c:pt idx="1538" formatCode="0.00_);[Red]\(0.00\)">
                  <c:v>0.6</c:v>
                </c:pt>
                <c:pt idx="1539" formatCode="0.00_);[Red]\(0.00\)">
                  <c:v>0.6</c:v>
                </c:pt>
                <c:pt idx="1540" formatCode="0.00_);[Red]\(0.00\)">
                  <c:v>0.6</c:v>
                </c:pt>
                <c:pt idx="1541" formatCode="0.00_);[Red]\(0.00\)">
                  <c:v>0.6</c:v>
                </c:pt>
                <c:pt idx="1542" formatCode="0.00_);[Red]\(0.00\)">
                  <c:v>0.6</c:v>
                </c:pt>
                <c:pt idx="1543" formatCode="0.00_);[Red]\(0.00\)">
                  <c:v>0.6</c:v>
                </c:pt>
                <c:pt idx="1544" formatCode="0.00_);[Red]\(0.00\)">
                  <c:v>0.6</c:v>
                </c:pt>
                <c:pt idx="1545" formatCode="0.00_);[Red]\(0.00\)">
                  <c:v>0.6</c:v>
                </c:pt>
                <c:pt idx="1546" formatCode="0.00_);[Red]\(0.00\)">
                  <c:v>0.6</c:v>
                </c:pt>
                <c:pt idx="1547" formatCode="0.00_);[Red]\(0.00\)">
                  <c:v>0.6</c:v>
                </c:pt>
                <c:pt idx="1548" formatCode="0.00_);[Red]\(0.00\)">
                  <c:v>0.6</c:v>
                </c:pt>
                <c:pt idx="1549" formatCode="0.00_);[Red]\(0.00\)">
                  <c:v>0.6</c:v>
                </c:pt>
                <c:pt idx="1550" formatCode="0.00_);[Red]\(0.00\)">
                  <c:v>0.6</c:v>
                </c:pt>
                <c:pt idx="1551" formatCode="0.00_);[Red]\(0.00\)">
                  <c:v>0.6</c:v>
                </c:pt>
                <c:pt idx="1552" formatCode="0.00_);[Red]\(0.00\)">
                  <c:v>0.6</c:v>
                </c:pt>
                <c:pt idx="1553" formatCode="0.00_);[Red]\(0.00\)">
                  <c:v>0.6</c:v>
                </c:pt>
                <c:pt idx="1554" formatCode="0.00_);[Red]\(0.00\)">
                  <c:v>0.6</c:v>
                </c:pt>
                <c:pt idx="1555" formatCode="0.00_);[Red]\(0.00\)">
                  <c:v>0.6</c:v>
                </c:pt>
                <c:pt idx="1556" formatCode="0.00_);[Red]\(0.00\)">
                  <c:v>0.6</c:v>
                </c:pt>
                <c:pt idx="1557" formatCode="0.00_);[Red]\(0.00\)">
                  <c:v>0.6</c:v>
                </c:pt>
                <c:pt idx="1558" formatCode="0.00_);[Red]\(0.00\)">
                  <c:v>0.6</c:v>
                </c:pt>
                <c:pt idx="1559" formatCode="0.00_);[Red]\(0.00\)">
                  <c:v>0.6</c:v>
                </c:pt>
                <c:pt idx="1560" formatCode="0.00_);[Red]\(0.00\)">
                  <c:v>0.61</c:v>
                </c:pt>
                <c:pt idx="1561" formatCode="0.00_);[Red]\(0.00\)">
                  <c:v>0.61</c:v>
                </c:pt>
                <c:pt idx="1562" formatCode="0.00_);[Red]\(0.00\)">
                  <c:v>0.6</c:v>
                </c:pt>
                <c:pt idx="1563" formatCode="0.00_);[Red]\(0.00\)">
                  <c:v>0.6</c:v>
                </c:pt>
                <c:pt idx="1564" formatCode="0.00_);[Red]\(0.00\)">
                  <c:v>0.6</c:v>
                </c:pt>
                <c:pt idx="1565" formatCode="0.00_);[Red]\(0.00\)">
                  <c:v>0.6</c:v>
                </c:pt>
                <c:pt idx="1566" formatCode="0.00_);[Red]\(0.00\)">
                  <c:v>0.6</c:v>
                </c:pt>
                <c:pt idx="1567" formatCode="0.00_);[Red]\(0.00\)">
                  <c:v>0.6</c:v>
                </c:pt>
                <c:pt idx="1568" formatCode="0.00_);[Red]\(0.00\)">
                  <c:v>0.6</c:v>
                </c:pt>
                <c:pt idx="1569" formatCode="0.00_);[Red]\(0.00\)">
                  <c:v>0.6</c:v>
                </c:pt>
                <c:pt idx="1570" formatCode="0.00_);[Red]\(0.00\)">
                  <c:v>0.6</c:v>
                </c:pt>
                <c:pt idx="1571" formatCode="0.00_);[Red]\(0.00\)">
                  <c:v>0.6</c:v>
                </c:pt>
                <c:pt idx="1572" formatCode="0.00_);[Red]\(0.00\)">
                  <c:v>0.6</c:v>
                </c:pt>
                <c:pt idx="1573" formatCode="0.00_);[Red]\(0.00\)">
                  <c:v>0.6</c:v>
                </c:pt>
                <c:pt idx="1574" formatCode="0.00_);[Red]\(0.00\)">
                  <c:v>0.6</c:v>
                </c:pt>
                <c:pt idx="1575" formatCode="0.00_);[Red]\(0.00\)">
                  <c:v>0.6</c:v>
                </c:pt>
                <c:pt idx="1576" formatCode="0.00_);[Red]\(0.00\)">
                  <c:v>0.6</c:v>
                </c:pt>
                <c:pt idx="1577" formatCode="0.00_);[Red]\(0.00\)">
                  <c:v>0.61</c:v>
                </c:pt>
                <c:pt idx="1578" formatCode="0.00_);[Red]\(0.00\)">
                  <c:v>0.61</c:v>
                </c:pt>
                <c:pt idx="1579" formatCode="0.00_);[Red]\(0.00\)">
                  <c:v>0.61</c:v>
                </c:pt>
                <c:pt idx="1580" formatCode="0.00_);[Red]\(0.00\)">
                  <c:v>0.61</c:v>
                </c:pt>
                <c:pt idx="1581" formatCode="0.00_);[Red]\(0.00\)">
                  <c:v>0.61</c:v>
                </c:pt>
                <c:pt idx="1582" formatCode="0.00_);[Red]\(0.00\)">
                  <c:v>0.61</c:v>
                </c:pt>
                <c:pt idx="1583" formatCode="0.00_);[Red]\(0.00\)">
                  <c:v>0.61</c:v>
                </c:pt>
                <c:pt idx="1584" formatCode="0.00_);[Red]\(0.00\)">
                  <c:v>0.61</c:v>
                </c:pt>
                <c:pt idx="1585" formatCode="0.00_);[Red]\(0.00\)">
                  <c:v>0.61</c:v>
                </c:pt>
                <c:pt idx="1586" formatCode="0.00_);[Red]\(0.00\)">
                  <c:v>0.61</c:v>
                </c:pt>
                <c:pt idx="1587" formatCode="0.00_);[Red]\(0.00\)">
                  <c:v>0.61</c:v>
                </c:pt>
                <c:pt idx="1588" formatCode="0.00_);[Red]\(0.00\)">
                  <c:v>0.61</c:v>
                </c:pt>
                <c:pt idx="1589" formatCode="0.00_);[Red]\(0.00\)">
                  <c:v>0.61</c:v>
                </c:pt>
                <c:pt idx="1590" formatCode="0.00_);[Red]\(0.00\)">
                  <c:v>0.61</c:v>
                </c:pt>
                <c:pt idx="1591" formatCode="0.00_);[Red]\(0.00\)">
                  <c:v>0.61</c:v>
                </c:pt>
                <c:pt idx="1592" formatCode="0.00_);[Red]\(0.00\)">
                  <c:v>0.61</c:v>
                </c:pt>
                <c:pt idx="1593" formatCode="0.00_);[Red]\(0.00\)">
                  <c:v>0.61</c:v>
                </c:pt>
                <c:pt idx="1594" formatCode="0.00_);[Red]\(0.00\)">
                  <c:v>0.61</c:v>
                </c:pt>
                <c:pt idx="1595" formatCode="0.00_);[Red]\(0.00\)">
                  <c:v>0.61</c:v>
                </c:pt>
                <c:pt idx="1596" formatCode="0.00_);[Red]\(0.00\)">
                  <c:v>0.61</c:v>
                </c:pt>
                <c:pt idx="1597" formatCode="0.00_);[Red]\(0.00\)">
                  <c:v>0.61</c:v>
                </c:pt>
                <c:pt idx="1598" formatCode="0.00_);[Red]\(0.00\)">
                  <c:v>0.61</c:v>
                </c:pt>
                <c:pt idx="1599" formatCode="0.00_);[Red]\(0.00\)">
                  <c:v>0.61</c:v>
                </c:pt>
                <c:pt idx="1600" formatCode="0.00_);[Red]\(0.00\)">
                  <c:v>0.61</c:v>
                </c:pt>
                <c:pt idx="1601" formatCode="0.00_);[Red]\(0.00\)">
                  <c:v>0.61</c:v>
                </c:pt>
                <c:pt idx="1602" formatCode="0.00_);[Red]\(0.00\)">
                  <c:v>0.61</c:v>
                </c:pt>
                <c:pt idx="1603" formatCode="0.00_);[Red]\(0.00\)">
                  <c:v>0.61</c:v>
                </c:pt>
                <c:pt idx="1604" formatCode="0.00_);[Red]\(0.00\)">
                  <c:v>0.61</c:v>
                </c:pt>
                <c:pt idx="1605" formatCode="0.00_);[Red]\(0.00\)">
                  <c:v>0.61</c:v>
                </c:pt>
                <c:pt idx="1606" formatCode="0.00_);[Red]\(0.00\)">
                  <c:v>0.61</c:v>
                </c:pt>
                <c:pt idx="1607" formatCode="0.00_);[Red]\(0.00\)">
                  <c:v>0.61</c:v>
                </c:pt>
                <c:pt idx="1608" formatCode="0.00_);[Red]\(0.00\)">
                  <c:v>0.61</c:v>
                </c:pt>
                <c:pt idx="1609" formatCode="0.00_);[Red]\(0.00\)">
                  <c:v>0.61</c:v>
                </c:pt>
                <c:pt idx="1610" formatCode="0.00_);[Red]\(0.00\)">
                  <c:v>0.61</c:v>
                </c:pt>
                <c:pt idx="1611" formatCode="0.00_);[Red]\(0.00\)">
                  <c:v>0.61</c:v>
                </c:pt>
                <c:pt idx="1612" formatCode="0.00_);[Red]\(0.00\)">
                  <c:v>0.61</c:v>
                </c:pt>
                <c:pt idx="1613" formatCode="0.00_);[Red]\(0.00\)">
                  <c:v>0.61</c:v>
                </c:pt>
                <c:pt idx="1614" formatCode="0.00_);[Red]\(0.00\)">
                  <c:v>0.61</c:v>
                </c:pt>
                <c:pt idx="1615" formatCode="0.00_);[Red]\(0.00\)">
                  <c:v>0.61</c:v>
                </c:pt>
                <c:pt idx="1616" formatCode="0.00_);[Red]\(0.00\)">
                  <c:v>0.61</c:v>
                </c:pt>
                <c:pt idx="1617" formatCode="0.00_);[Red]\(0.00\)">
                  <c:v>0.61</c:v>
                </c:pt>
                <c:pt idx="1618" formatCode="0.00_);[Red]\(0.00\)">
                  <c:v>0.61</c:v>
                </c:pt>
                <c:pt idx="1619" formatCode="0.00_);[Red]\(0.00\)">
                  <c:v>0.61</c:v>
                </c:pt>
                <c:pt idx="1620" formatCode="0.00_);[Red]\(0.00\)">
                  <c:v>0.61</c:v>
                </c:pt>
                <c:pt idx="1621" formatCode="0.00_);[Red]\(0.00\)">
                  <c:v>0.61</c:v>
                </c:pt>
                <c:pt idx="1622" formatCode="0.00_);[Red]\(0.00\)">
                  <c:v>0.61</c:v>
                </c:pt>
                <c:pt idx="1623" formatCode="0.00_);[Red]\(0.00\)">
                  <c:v>0.61</c:v>
                </c:pt>
                <c:pt idx="1624" formatCode="0.00_);[Red]\(0.00\)">
                  <c:v>0.6</c:v>
                </c:pt>
                <c:pt idx="1625" formatCode="0.00_);[Red]\(0.00\)">
                  <c:v>0.6</c:v>
                </c:pt>
                <c:pt idx="1626" formatCode="0.00_);[Red]\(0.00\)">
                  <c:v>0.6</c:v>
                </c:pt>
                <c:pt idx="1627" formatCode="0.00_);[Red]\(0.00\)">
                  <c:v>0.6</c:v>
                </c:pt>
                <c:pt idx="1628" formatCode="0.00_);[Red]\(0.00\)">
                  <c:v>0.61</c:v>
                </c:pt>
                <c:pt idx="1629" formatCode="0.00_);[Red]\(0.00\)">
                  <c:v>0.61</c:v>
                </c:pt>
                <c:pt idx="1630" formatCode="0.00_);[Red]\(0.00\)">
                  <c:v>0.61</c:v>
                </c:pt>
                <c:pt idx="1631" formatCode="0.00_);[Red]\(0.00\)">
                  <c:v>0.61</c:v>
                </c:pt>
                <c:pt idx="1632" formatCode="0.00_);[Red]\(0.00\)">
                  <c:v>0.61</c:v>
                </c:pt>
                <c:pt idx="1633" formatCode="0.00_);[Red]\(0.00\)">
                  <c:v>0.61</c:v>
                </c:pt>
                <c:pt idx="1634" formatCode="0.00_);[Red]\(0.00\)">
                  <c:v>0.61</c:v>
                </c:pt>
                <c:pt idx="1635" formatCode="0.00_);[Red]\(0.00\)">
                  <c:v>0.61</c:v>
                </c:pt>
                <c:pt idx="1636" formatCode="0.00_);[Red]\(0.00\)">
                  <c:v>0.61</c:v>
                </c:pt>
                <c:pt idx="1637" formatCode="0.00_);[Red]\(0.00\)">
                  <c:v>0.61</c:v>
                </c:pt>
              </c:numCache>
            </c:numRef>
          </c:yVal>
          <c:smooth val="1"/>
          <c:extLst>
            <c:ext xmlns:c16="http://schemas.microsoft.com/office/drawing/2014/chart" uri="{C3380CC4-5D6E-409C-BE32-E72D297353CC}">
              <c16:uniqueId val="{00000003-6C7D-418E-9648-8E9DF6320499}"/>
            </c:ext>
          </c:extLst>
        </c:ser>
        <c:ser>
          <c:idx val="4"/>
          <c:order val="4"/>
          <c:tx>
            <c:strRef>
              <c:f>Sheet1!$F$1</c:f>
              <c:strCache>
                <c:ptCount val="1"/>
                <c:pt idx="0">
                  <c:v>v(out4)</c:v>
                </c:pt>
              </c:strCache>
            </c:strRef>
          </c:tx>
          <c:spPr>
            <a:ln w="19050" cap="sq" cmpd="sng">
              <a:solidFill>
                <a:schemeClr val="accent6">
                  <a:lumMod val="75000"/>
                </a:schemeClr>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Sheet1!$F$2:$F$1639</c:f>
              <c:numCache>
                <c:formatCode>General</c:formatCode>
                <c:ptCount val="1638"/>
                <c:pt idx="0">
                  <c:v>0.58548699999999998</c:v>
                </c:pt>
                <c:pt idx="1">
                  <c:v>0.58548699999999998</c:v>
                </c:pt>
                <c:pt idx="2">
                  <c:v>0.58548699999999998</c:v>
                </c:pt>
                <c:pt idx="3">
                  <c:v>0.58548699999999998</c:v>
                </c:pt>
                <c:pt idx="4">
                  <c:v>0.58548699999999998</c:v>
                </c:pt>
                <c:pt idx="5">
                  <c:v>0.58548699999999998</c:v>
                </c:pt>
                <c:pt idx="6">
                  <c:v>0.58548699999999998</c:v>
                </c:pt>
                <c:pt idx="7">
                  <c:v>0.58530000000000004</c:v>
                </c:pt>
                <c:pt idx="8">
                  <c:v>0.58557400000000004</c:v>
                </c:pt>
                <c:pt idx="9">
                  <c:v>0.58557400000000004</c:v>
                </c:pt>
                <c:pt idx="10">
                  <c:v>0.58569700000000002</c:v>
                </c:pt>
                <c:pt idx="11">
                  <c:v>0.58569700000000002</c:v>
                </c:pt>
                <c:pt idx="12">
                  <c:v>0.58569700000000002</c:v>
                </c:pt>
                <c:pt idx="13">
                  <c:v>0.58569700000000002</c:v>
                </c:pt>
                <c:pt idx="14">
                  <c:v>0.58569700000000002</c:v>
                </c:pt>
                <c:pt idx="15">
                  <c:v>0.58540700000000001</c:v>
                </c:pt>
                <c:pt idx="16">
                  <c:v>0.58540700000000001</c:v>
                </c:pt>
                <c:pt idx="17">
                  <c:v>0.58557400000000004</c:v>
                </c:pt>
                <c:pt idx="18">
                  <c:v>0.58557400000000004</c:v>
                </c:pt>
                <c:pt idx="19">
                  <c:v>0.58557400000000004</c:v>
                </c:pt>
                <c:pt idx="20">
                  <c:v>0.58557400000000004</c:v>
                </c:pt>
                <c:pt idx="21">
                  <c:v>0.58649399999999996</c:v>
                </c:pt>
                <c:pt idx="22">
                  <c:v>0.58664000000000005</c:v>
                </c:pt>
                <c:pt idx="23">
                  <c:v>0.58665599999999996</c:v>
                </c:pt>
                <c:pt idx="24">
                  <c:v>0.58665599999999996</c:v>
                </c:pt>
                <c:pt idx="25">
                  <c:v>0.58653599999999995</c:v>
                </c:pt>
                <c:pt idx="26">
                  <c:v>0.58653599999999995</c:v>
                </c:pt>
                <c:pt idx="27">
                  <c:v>0.58653599999999995</c:v>
                </c:pt>
                <c:pt idx="28">
                  <c:v>0.58653599999999995</c:v>
                </c:pt>
                <c:pt idx="29">
                  <c:v>0.58653599999999995</c:v>
                </c:pt>
                <c:pt idx="30">
                  <c:v>0.58653599999999995</c:v>
                </c:pt>
                <c:pt idx="31">
                  <c:v>0.58653599999999995</c:v>
                </c:pt>
                <c:pt idx="32">
                  <c:v>0.58648699999999998</c:v>
                </c:pt>
                <c:pt idx="33">
                  <c:v>0.58707299999999996</c:v>
                </c:pt>
                <c:pt idx="34">
                  <c:v>0.58707299999999996</c:v>
                </c:pt>
                <c:pt idx="35">
                  <c:v>0.58849099999999999</c:v>
                </c:pt>
                <c:pt idx="36">
                  <c:v>0.58849099999999999</c:v>
                </c:pt>
                <c:pt idx="37">
                  <c:v>0.58849099999999999</c:v>
                </c:pt>
                <c:pt idx="38">
                  <c:v>0.588229</c:v>
                </c:pt>
                <c:pt idx="39">
                  <c:v>0.58716699999999999</c:v>
                </c:pt>
                <c:pt idx="40">
                  <c:v>0.58570500000000003</c:v>
                </c:pt>
                <c:pt idx="41">
                  <c:v>0.584426</c:v>
                </c:pt>
                <c:pt idx="42">
                  <c:v>0.58282100000000003</c:v>
                </c:pt>
                <c:pt idx="43">
                  <c:v>0.58282100000000003</c:v>
                </c:pt>
                <c:pt idx="44">
                  <c:v>0.58282100000000003</c:v>
                </c:pt>
                <c:pt idx="45">
                  <c:v>0.58282100000000003</c:v>
                </c:pt>
                <c:pt idx="46">
                  <c:v>0.57757400000000003</c:v>
                </c:pt>
                <c:pt idx="47">
                  <c:v>0.57757400000000003</c:v>
                </c:pt>
                <c:pt idx="48">
                  <c:v>0.57757400000000003</c:v>
                </c:pt>
                <c:pt idx="49">
                  <c:v>0.57223500000000005</c:v>
                </c:pt>
                <c:pt idx="50">
                  <c:v>0.569631</c:v>
                </c:pt>
                <c:pt idx="51">
                  <c:v>0.56849700000000003</c:v>
                </c:pt>
                <c:pt idx="52">
                  <c:v>0.56697500000000001</c:v>
                </c:pt>
                <c:pt idx="53">
                  <c:v>0.56563699999999995</c:v>
                </c:pt>
                <c:pt idx="54">
                  <c:v>0.56450800000000001</c:v>
                </c:pt>
                <c:pt idx="55">
                  <c:v>0.56361799999999995</c:v>
                </c:pt>
                <c:pt idx="56">
                  <c:v>0.56361799999999995</c:v>
                </c:pt>
                <c:pt idx="57">
                  <c:v>0.56361799999999995</c:v>
                </c:pt>
                <c:pt idx="58">
                  <c:v>0.55965399999999998</c:v>
                </c:pt>
                <c:pt idx="59">
                  <c:v>0.55868499999999999</c:v>
                </c:pt>
                <c:pt idx="60">
                  <c:v>0.55868499999999999</c:v>
                </c:pt>
                <c:pt idx="61">
                  <c:v>0.55591199999999996</c:v>
                </c:pt>
                <c:pt idx="62">
                  <c:v>0.55474800000000002</c:v>
                </c:pt>
                <c:pt idx="63">
                  <c:v>0.553755</c:v>
                </c:pt>
                <c:pt idx="64">
                  <c:v>0.55223599999999995</c:v>
                </c:pt>
                <c:pt idx="65">
                  <c:v>0.55088199999999998</c:v>
                </c:pt>
                <c:pt idx="66">
                  <c:v>0.54990399999999995</c:v>
                </c:pt>
                <c:pt idx="67">
                  <c:v>0.54935100000000003</c:v>
                </c:pt>
                <c:pt idx="68">
                  <c:v>0.54843200000000003</c:v>
                </c:pt>
                <c:pt idx="69">
                  <c:v>0.54791900000000004</c:v>
                </c:pt>
                <c:pt idx="70">
                  <c:v>0.54763899999999999</c:v>
                </c:pt>
                <c:pt idx="71">
                  <c:v>0.54776999999999998</c:v>
                </c:pt>
                <c:pt idx="72">
                  <c:v>0.54776999999999998</c:v>
                </c:pt>
                <c:pt idx="73">
                  <c:v>0.54666400000000004</c:v>
                </c:pt>
                <c:pt idx="74">
                  <c:v>0.54650500000000002</c:v>
                </c:pt>
                <c:pt idx="75">
                  <c:v>0.54698999999999998</c:v>
                </c:pt>
                <c:pt idx="76">
                  <c:v>0.54717800000000005</c:v>
                </c:pt>
                <c:pt idx="77">
                  <c:v>0.54794799999999999</c:v>
                </c:pt>
                <c:pt idx="78">
                  <c:v>0.549153</c:v>
                </c:pt>
                <c:pt idx="79">
                  <c:v>0.55108599999999996</c:v>
                </c:pt>
                <c:pt idx="80">
                  <c:v>0.55279500000000004</c:v>
                </c:pt>
                <c:pt idx="81">
                  <c:v>0.55485300000000004</c:v>
                </c:pt>
                <c:pt idx="82">
                  <c:v>0.55723500000000004</c:v>
                </c:pt>
                <c:pt idx="83">
                  <c:v>0.56016999999999995</c:v>
                </c:pt>
                <c:pt idx="84">
                  <c:v>0.56262199999999996</c:v>
                </c:pt>
                <c:pt idx="85">
                  <c:v>0.56529499999999999</c:v>
                </c:pt>
                <c:pt idx="86">
                  <c:v>0.56779599999999997</c:v>
                </c:pt>
                <c:pt idx="87">
                  <c:v>0.57078499999999999</c:v>
                </c:pt>
                <c:pt idx="88">
                  <c:v>0.573241</c:v>
                </c:pt>
                <c:pt idx="89">
                  <c:v>0.57605399999999995</c:v>
                </c:pt>
                <c:pt idx="90">
                  <c:v>0.57868900000000001</c:v>
                </c:pt>
                <c:pt idx="91">
                  <c:v>0.58165599999999995</c:v>
                </c:pt>
                <c:pt idx="92">
                  <c:v>0.58165599999999995</c:v>
                </c:pt>
                <c:pt idx="93">
                  <c:v>0.58651600000000004</c:v>
                </c:pt>
                <c:pt idx="94">
                  <c:v>0.58651600000000004</c:v>
                </c:pt>
                <c:pt idx="95">
                  <c:v>0.59040099999999995</c:v>
                </c:pt>
                <c:pt idx="96">
                  <c:v>0.59040099999999995</c:v>
                </c:pt>
                <c:pt idx="97">
                  <c:v>0.59277599999999997</c:v>
                </c:pt>
                <c:pt idx="98">
                  <c:v>0.59277599999999997</c:v>
                </c:pt>
                <c:pt idx="99">
                  <c:v>0.59462700000000002</c:v>
                </c:pt>
                <c:pt idx="100">
                  <c:v>0.59462700000000002</c:v>
                </c:pt>
                <c:pt idx="101">
                  <c:v>0.59560800000000003</c:v>
                </c:pt>
                <c:pt idx="102">
                  <c:v>0.59560800000000003</c:v>
                </c:pt>
                <c:pt idx="103">
                  <c:v>0.59560800000000003</c:v>
                </c:pt>
                <c:pt idx="104">
                  <c:v>0.596827</c:v>
                </c:pt>
                <c:pt idx="105">
                  <c:v>0.596827</c:v>
                </c:pt>
                <c:pt idx="106">
                  <c:v>0.596827</c:v>
                </c:pt>
                <c:pt idx="107">
                  <c:v>0.596827</c:v>
                </c:pt>
                <c:pt idx="108">
                  <c:v>0.59867199999999998</c:v>
                </c:pt>
                <c:pt idx="109">
                  <c:v>0.59867199999999998</c:v>
                </c:pt>
                <c:pt idx="110">
                  <c:v>0.59867199999999998</c:v>
                </c:pt>
                <c:pt idx="111">
                  <c:v>0.59867199999999998</c:v>
                </c:pt>
                <c:pt idx="112">
                  <c:v>0.59867199999999998</c:v>
                </c:pt>
                <c:pt idx="113">
                  <c:v>0.60144200000000003</c:v>
                </c:pt>
                <c:pt idx="114">
                  <c:v>0.60144200000000003</c:v>
                </c:pt>
                <c:pt idx="115">
                  <c:v>0.60264300000000004</c:v>
                </c:pt>
                <c:pt idx="116">
                  <c:v>0.60264300000000004</c:v>
                </c:pt>
                <c:pt idx="117">
                  <c:v>0.60264300000000004</c:v>
                </c:pt>
                <c:pt idx="118">
                  <c:v>0.60506000000000004</c:v>
                </c:pt>
                <c:pt idx="119">
                  <c:v>0.60506000000000004</c:v>
                </c:pt>
                <c:pt idx="120">
                  <c:v>0.60506000000000004</c:v>
                </c:pt>
                <c:pt idx="121">
                  <c:v>0.60506000000000004</c:v>
                </c:pt>
                <c:pt idx="122">
                  <c:v>0.60639399999999999</c:v>
                </c:pt>
                <c:pt idx="123">
                  <c:v>0.60639399999999999</c:v>
                </c:pt>
                <c:pt idx="124">
                  <c:v>0.60639399999999999</c:v>
                </c:pt>
                <c:pt idx="125">
                  <c:v>0.60639399999999999</c:v>
                </c:pt>
                <c:pt idx="126">
                  <c:v>0.60749500000000001</c:v>
                </c:pt>
                <c:pt idx="127">
                  <c:v>0.60749500000000001</c:v>
                </c:pt>
                <c:pt idx="128">
                  <c:v>0.60749500000000001</c:v>
                </c:pt>
                <c:pt idx="129">
                  <c:v>0.60872800000000005</c:v>
                </c:pt>
                <c:pt idx="130">
                  <c:v>0.60919599999999996</c:v>
                </c:pt>
                <c:pt idx="131">
                  <c:v>0.60919599999999996</c:v>
                </c:pt>
                <c:pt idx="132">
                  <c:v>0.61100900000000002</c:v>
                </c:pt>
                <c:pt idx="133">
                  <c:v>0.61238499999999996</c:v>
                </c:pt>
                <c:pt idx="134">
                  <c:v>0.61405699999999996</c:v>
                </c:pt>
                <c:pt idx="135">
                  <c:v>0.61609599999999998</c:v>
                </c:pt>
                <c:pt idx="136">
                  <c:v>0.61609599999999998</c:v>
                </c:pt>
                <c:pt idx="137">
                  <c:v>0.62141000000000002</c:v>
                </c:pt>
                <c:pt idx="138">
                  <c:v>0.628942</c:v>
                </c:pt>
                <c:pt idx="139">
                  <c:v>0.63358400000000004</c:v>
                </c:pt>
                <c:pt idx="140">
                  <c:v>0.637934</c:v>
                </c:pt>
                <c:pt idx="141">
                  <c:v>0.64267799999999997</c:v>
                </c:pt>
                <c:pt idx="142">
                  <c:v>0.64267799999999997</c:v>
                </c:pt>
                <c:pt idx="143">
                  <c:v>0.65002700000000002</c:v>
                </c:pt>
                <c:pt idx="144">
                  <c:v>0.65531200000000001</c:v>
                </c:pt>
                <c:pt idx="145">
                  <c:v>0.65702099999999997</c:v>
                </c:pt>
                <c:pt idx="146">
                  <c:v>0.65843700000000005</c:v>
                </c:pt>
                <c:pt idx="147">
                  <c:v>0.66049100000000005</c:v>
                </c:pt>
                <c:pt idx="148">
                  <c:v>0.66128500000000001</c:v>
                </c:pt>
                <c:pt idx="149">
                  <c:v>0.66028500000000001</c:v>
                </c:pt>
                <c:pt idx="150">
                  <c:v>0.65880399999999995</c:v>
                </c:pt>
                <c:pt idx="151">
                  <c:v>0.65757500000000002</c:v>
                </c:pt>
                <c:pt idx="152">
                  <c:v>0.65757500000000002</c:v>
                </c:pt>
                <c:pt idx="153">
                  <c:v>0.65839099999999995</c:v>
                </c:pt>
                <c:pt idx="154">
                  <c:v>0.65839099999999995</c:v>
                </c:pt>
                <c:pt idx="155">
                  <c:v>0.65839099999999995</c:v>
                </c:pt>
                <c:pt idx="156">
                  <c:v>0.65839099999999995</c:v>
                </c:pt>
                <c:pt idx="157">
                  <c:v>0.65839099999999995</c:v>
                </c:pt>
                <c:pt idx="158">
                  <c:v>0.65849500000000005</c:v>
                </c:pt>
                <c:pt idx="159">
                  <c:v>0.65849500000000005</c:v>
                </c:pt>
                <c:pt idx="160">
                  <c:v>0.65817099999999995</c:v>
                </c:pt>
                <c:pt idx="161">
                  <c:v>0.65767299999999995</c:v>
                </c:pt>
                <c:pt idx="162">
                  <c:v>0.65767299999999995</c:v>
                </c:pt>
                <c:pt idx="163">
                  <c:v>0.657134</c:v>
                </c:pt>
                <c:pt idx="164">
                  <c:v>0.65600999999999998</c:v>
                </c:pt>
                <c:pt idx="165">
                  <c:v>0.65600999999999998</c:v>
                </c:pt>
                <c:pt idx="166">
                  <c:v>0.65232599999999996</c:v>
                </c:pt>
                <c:pt idx="167">
                  <c:v>0.65232599999999996</c:v>
                </c:pt>
                <c:pt idx="168">
                  <c:v>0.64866000000000001</c:v>
                </c:pt>
                <c:pt idx="169">
                  <c:v>0.64756599999999997</c:v>
                </c:pt>
                <c:pt idx="170">
                  <c:v>0.64710199999999996</c:v>
                </c:pt>
                <c:pt idx="171">
                  <c:v>0.64434899999999995</c:v>
                </c:pt>
                <c:pt idx="172">
                  <c:v>0.64005100000000004</c:v>
                </c:pt>
                <c:pt idx="173">
                  <c:v>0.64005100000000004</c:v>
                </c:pt>
                <c:pt idx="174">
                  <c:v>0.63582099999999997</c:v>
                </c:pt>
                <c:pt idx="175">
                  <c:v>0.634606</c:v>
                </c:pt>
                <c:pt idx="176">
                  <c:v>0.634606</c:v>
                </c:pt>
                <c:pt idx="177">
                  <c:v>0.63188800000000001</c:v>
                </c:pt>
                <c:pt idx="178">
                  <c:v>0.63075999999999999</c:v>
                </c:pt>
                <c:pt idx="179">
                  <c:v>0.63075999999999999</c:v>
                </c:pt>
                <c:pt idx="180">
                  <c:v>0.63075999999999999</c:v>
                </c:pt>
                <c:pt idx="181">
                  <c:v>0.63075999999999999</c:v>
                </c:pt>
                <c:pt idx="182">
                  <c:v>0.62701499999999999</c:v>
                </c:pt>
                <c:pt idx="183">
                  <c:v>0.626305</c:v>
                </c:pt>
                <c:pt idx="184">
                  <c:v>0.626305</c:v>
                </c:pt>
                <c:pt idx="185">
                  <c:v>0.626305</c:v>
                </c:pt>
                <c:pt idx="186">
                  <c:v>0.626305</c:v>
                </c:pt>
                <c:pt idx="187">
                  <c:v>0.62105999999999995</c:v>
                </c:pt>
                <c:pt idx="188">
                  <c:v>0.62105999999999995</c:v>
                </c:pt>
                <c:pt idx="189">
                  <c:v>0.61859500000000001</c:v>
                </c:pt>
                <c:pt idx="190">
                  <c:v>0.61749500000000002</c:v>
                </c:pt>
                <c:pt idx="191">
                  <c:v>0.61749500000000002</c:v>
                </c:pt>
                <c:pt idx="192">
                  <c:v>0.61489199999999999</c:v>
                </c:pt>
                <c:pt idx="193">
                  <c:v>0.61489199999999999</c:v>
                </c:pt>
                <c:pt idx="194">
                  <c:v>0.61489199999999999</c:v>
                </c:pt>
                <c:pt idx="195">
                  <c:v>0.61166500000000001</c:v>
                </c:pt>
                <c:pt idx="196">
                  <c:v>0.61166500000000001</c:v>
                </c:pt>
                <c:pt idx="197">
                  <c:v>0.609738</c:v>
                </c:pt>
                <c:pt idx="198">
                  <c:v>0.609738</c:v>
                </c:pt>
                <c:pt idx="199">
                  <c:v>0.609738</c:v>
                </c:pt>
                <c:pt idx="200">
                  <c:v>0.60758900000000005</c:v>
                </c:pt>
                <c:pt idx="201">
                  <c:v>0.60758900000000005</c:v>
                </c:pt>
                <c:pt idx="202">
                  <c:v>0.60758900000000005</c:v>
                </c:pt>
                <c:pt idx="203">
                  <c:v>0.60616999999999999</c:v>
                </c:pt>
                <c:pt idx="204">
                  <c:v>0.60500799999999999</c:v>
                </c:pt>
                <c:pt idx="205">
                  <c:v>0.60500799999999999</c:v>
                </c:pt>
                <c:pt idx="206">
                  <c:v>0.60500799999999999</c:v>
                </c:pt>
                <c:pt idx="207">
                  <c:v>0.60500799999999999</c:v>
                </c:pt>
                <c:pt idx="208">
                  <c:v>0.60500799999999999</c:v>
                </c:pt>
                <c:pt idx="209">
                  <c:v>0.60500799999999999</c:v>
                </c:pt>
                <c:pt idx="210">
                  <c:v>0.601414</c:v>
                </c:pt>
                <c:pt idx="211">
                  <c:v>0.601414</c:v>
                </c:pt>
                <c:pt idx="212">
                  <c:v>0.60085100000000002</c:v>
                </c:pt>
                <c:pt idx="213">
                  <c:v>0.60085100000000002</c:v>
                </c:pt>
                <c:pt idx="214">
                  <c:v>0.60085100000000002</c:v>
                </c:pt>
                <c:pt idx="215">
                  <c:v>0.60041999999999995</c:v>
                </c:pt>
                <c:pt idx="216">
                  <c:v>0.60041999999999995</c:v>
                </c:pt>
                <c:pt idx="217">
                  <c:v>0.60041999999999995</c:v>
                </c:pt>
                <c:pt idx="218">
                  <c:v>0.60041999999999995</c:v>
                </c:pt>
                <c:pt idx="219">
                  <c:v>0.60041999999999995</c:v>
                </c:pt>
                <c:pt idx="220">
                  <c:v>0.60016599999999998</c:v>
                </c:pt>
                <c:pt idx="221">
                  <c:v>0.59979800000000005</c:v>
                </c:pt>
                <c:pt idx="222">
                  <c:v>0.59979800000000005</c:v>
                </c:pt>
                <c:pt idx="223">
                  <c:v>0.59979800000000005</c:v>
                </c:pt>
                <c:pt idx="224">
                  <c:v>0.59927600000000003</c:v>
                </c:pt>
                <c:pt idx="225">
                  <c:v>0.59927600000000003</c:v>
                </c:pt>
                <c:pt idx="226">
                  <c:v>0.59927600000000003</c:v>
                </c:pt>
                <c:pt idx="227">
                  <c:v>0.59824200000000005</c:v>
                </c:pt>
                <c:pt idx="228">
                  <c:v>0.59824200000000005</c:v>
                </c:pt>
                <c:pt idx="229">
                  <c:v>0.59824200000000005</c:v>
                </c:pt>
                <c:pt idx="230">
                  <c:v>0.59824200000000005</c:v>
                </c:pt>
                <c:pt idx="231">
                  <c:v>0.59824200000000005</c:v>
                </c:pt>
                <c:pt idx="232">
                  <c:v>0.59730000000000005</c:v>
                </c:pt>
                <c:pt idx="233">
                  <c:v>0.59730000000000005</c:v>
                </c:pt>
                <c:pt idx="234">
                  <c:v>0.59730000000000005</c:v>
                </c:pt>
                <c:pt idx="235">
                  <c:v>0.59730000000000005</c:v>
                </c:pt>
                <c:pt idx="236">
                  <c:v>0.59567300000000001</c:v>
                </c:pt>
                <c:pt idx="237">
                  <c:v>0.59567300000000001</c:v>
                </c:pt>
                <c:pt idx="238">
                  <c:v>0.59494199999999997</c:v>
                </c:pt>
                <c:pt idx="239">
                  <c:v>0.59494199999999997</c:v>
                </c:pt>
                <c:pt idx="240">
                  <c:v>0.59494199999999997</c:v>
                </c:pt>
                <c:pt idx="241">
                  <c:v>0.59494199999999997</c:v>
                </c:pt>
                <c:pt idx="242">
                  <c:v>0.59448900000000005</c:v>
                </c:pt>
                <c:pt idx="243">
                  <c:v>0.59448900000000005</c:v>
                </c:pt>
                <c:pt idx="244">
                  <c:v>0.59448900000000005</c:v>
                </c:pt>
                <c:pt idx="245">
                  <c:v>0.59454700000000005</c:v>
                </c:pt>
                <c:pt idx="246">
                  <c:v>0.59454700000000005</c:v>
                </c:pt>
                <c:pt idx="247">
                  <c:v>0.59501099999999996</c:v>
                </c:pt>
                <c:pt idx="248">
                  <c:v>0.59501099999999996</c:v>
                </c:pt>
                <c:pt idx="249">
                  <c:v>0.59501099999999996</c:v>
                </c:pt>
                <c:pt idx="250">
                  <c:v>0.59501099999999996</c:v>
                </c:pt>
                <c:pt idx="251">
                  <c:v>0.59501099999999996</c:v>
                </c:pt>
                <c:pt idx="252">
                  <c:v>0.59652899999999998</c:v>
                </c:pt>
                <c:pt idx="253">
                  <c:v>0.59652899999999998</c:v>
                </c:pt>
                <c:pt idx="254">
                  <c:v>0.59728599999999998</c:v>
                </c:pt>
                <c:pt idx="255">
                  <c:v>0.59728599999999998</c:v>
                </c:pt>
                <c:pt idx="256">
                  <c:v>0.59884499999999996</c:v>
                </c:pt>
                <c:pt idx="257">
                  <c:v>0.59884499999999996</c:v>
                </c:pt>
                <c:pt idx="258">
                  <c:v>0.59884499999999996</c:v>
                </c:pt>
                <c:pt idx="259">
                  <c:v>0.60026599999999997</c:v>
                </c:pt>
                <c:pt idx="260">
                  <c:v>0.60026599999999997</c:v>
                </c:pt>
                <c:pt idx="261">
                  <c:v>0.60026599999999997</c:v>
                </c:pt>
                <c:pt idx="262">
                  <c:v>0.60245300000000002</c:v>
                </c:pt>
                <c:pt idx="263">
                  <c:v>0.60320600000000002</c:v>
                </c:pt>
                <c:pt idx="264">
                  <c:v>0.60320600000000002</c:v>
                </c:pt>
                <c:pt idx="265">
                  <c:v>0.60404400000000003</c:v>
                </c:pt>
                <c:pt idx="266">
                  <c:v>0.60404400000000003</c:v>
                </c:pt>
                <c:pt idx="267">
                  <c:v>0.60451299999999997</c:v>
                </c:pt>
                <c:pt idx="268">
                  <c:v>0.60451299999999997</c:v>
                </c:pt>
                <c:pt idx="269">
                  <c:v>0.60518099999999997</c:v>
                </c:pt>
                <c:pt idx="270">
                  <c:v>0.60518099999999997</c:v>
                </c:pt>
                <c:pt idx="271">
                  <c:v>0.60518099999999997</c:v>
                </c:pt>
                <c:pt idx="272">
                  <c:v>0.60518099999999997</c:v>
                </c:pt>
                <c:pt idx="273">
                  <c:v>0.60518099999999997</c:v>
                </c:pt>
                <c:pt idx="274">
                  <c:v>0.60722900000000002</c:v>
                </c:pt>
                <c:pt idx="275">
                  <c:v>0.60722900000000002</c:v>
                </c:pt>
                <c:pt idx="276">
                  <c:v>0.60766299999999995</c:v>
                </c:pt>
                <c:pt idx="277">
                  <c:v>0.60766299999999995</c:v>
                </c:pt>
                <c:pt idx="278">
                  <c:v>0.60766299999999995</c:v>
                </c:pt>
                <c:pt idx="279">
                  <c:v>0.60766299999999995</c:v>
                </c:pt>
                <c:pt idx="280">
                  <c:v>0.60772800000000005</c:v>
                </c:pt>
                <c:pt idx="281">
                  <c:v>0.60772800000000005</c:v>
                </c:pt>
                <c:pt idx="282">
                  <c:v>0.60776200000000002</c:v>
                </c:pt>
                <c:pt idx="283">
                  <c:v>0.60776200000000002</c:v>
                </c:pt>
                <c:pt idx="284">
                  <c:v>0.60776200000000002</c:v>
                </c:pt>
                <c:pt idx="285">
                  <c:v>0.60776200000000002</c:v>
                </c:pt>
                <c:pt idx="286">
                  <c:v>0.60776200000000002</c:v>
                </c:pt>
                <c:pt idx="287">
                  <c:v>0.60864600000000002</c:v>
                </c:pt>
                <c:pt idx="288">
                  <c:v>0.60864600000000002</c:v>
                </c:pt>
                <c:pt idx="289">
                  <c:v>0.60864600000000002</c:v>
                </c:pt>
                <c:pt idx="290">
                  <c:v>0.60864600000000002</c:v>
                </c:pt>
                <c:pt idx="291">
                  <c:v>0.60965499999999995</c:v>
                </c:pt>
                <c:pt idx="292">
                  <c:v>0.609761</c:v>
                </c:pt>
                <c:pt idx="293">
                  <c:v>0.609761</c:v>
                </c:pt>
                <c:pt idx="294">
                  <c:v>0.60972300000000001</c:v>
                </c:pt>
                <c:pt idx="295">
                  <c:v>0.609653</c:v>
                </c:pt>
                <c:pt idx="296">
                  <c:v>0.60904599999999998</c:v>
                </c:pt>
                <c:pt idx="297">
                  <c:v>0.60904599999999998</c:v>
                </c:pt>
                <c:pt idx="298">
                  <c:v>0.60846</c:v>
                </c:pt>
                <c:pt idx="299">
                  <c:v>0.60846</c:v>
                </c:pt>
                <c:pt idx="300">
                  <c:v>0.60764700000000005</c:v>
                </c:pt>
                <c:pt idx="301">
                  <c:v>0.60764700000000005</c:v>
                </c:pt>
                <c:pt idx="302">
                  <c:v>0.60747399999999996</c:v>
                </c:pt>
                <c:pt idx="303">
                  <c:v>0.60747399999999996</c:v>
                </c:pt>
                <c:pt idx="304">
                  <c:v>0.60747399999999996</c:v>
                </c:pt>
                <c:pt idx="305">
                  <c:v>0.60747399999999996</c:v>
                </c:pt>
                <c:pt idx="306">
                  <c:v>0.60762300000000002</c:v>
                </c:pt>
                <c:pt idx="307">
                  <c:v>0.60762300000000002</c:v>
                </c:pt>
                <c:pt idx="308">
                  <c:v>0.60762300000000002</c:v>
                </c:pt>
                <c:pt idx="309">
                  <c:v>0.60762300000000002</c:v>
                </c:pt>
                <c:pt idx="310">
                  <c:v>0.60762300000000002</c:v>
                </c:pt>
                <c:pt idx="311">
                  <c:v>0.60762300000000002</c:v>
                </c:pt>
                <c:pt idx="312">
                  <c:v>0.60762300000000002</c:v>
                </c:pt>
                <c:pt idx="313">
                  <c:v>0.60762300000000002</c:v>
                </c:pt>
                <c:pt idx="314">
                  <c:v>0.60780999999999996</c:v>
                </c:pt>
                <c:pt idx="315">
                  <c:v>0.60780999999999996</c:v>
                </c:pt>
                <c:pt idx="316">
                  <c:v>0.60701499999999997</c:v>
                </c:pt>
                <c:pt idx="317">
                  <c:v>0.60701499999999997</c:v>
                </c:pt>
                <c:pt idx="318">
                  <c:v>0.60701499999999997</c:v>
                </c:pt>
                <c:pt idx="319">
                  <c:v>0.60701499999999997</c:v>
                </c:pt>
                <c:pt idx="320">
                  <c:v>0.60546299999999997</c:v>
                </c:pt>
                <c:pt idx="321">
                  <c:v>0.60546299999999997</c:v>
                </c:pt>
                <c:pt idx="322">
                  <c:v>0.60546299999999997</c:v>
                </c:pt>
                <c:pt idx="323">
                  <c:v>0.60546299999999997</c:v>
                </c:pt>
                <c:pt idx="324">
                  <c:v>0.60546299999999997</c:v>
                </c:pt>
                <c:pt idx="325">
                  <c:v>0.60324999999999995</c:v>
                </c:pt>
                <c:pt idx="326">
                  <c:v>0.60324999999999995</c:v>
                </c:pt>
                <c:pt idx="327">
                  <c:v>0.60243199999999997</c:v>
                </c:pt>
                <c:pt idx="328">
                  <c:v>0.60211599999999998</c:v>
                </c:pt>
                <c:pt idx="329">
                  <c:v>0.60211599999999998</c:v>
                </c:pt>
                <c:pt idx="330">
                  <c:v>0.60124599999999995</c:v>
                </c:pt>
                <c:pt idx="331">
                  <c:v>0.60124599999999995</c:v>
                </c:pt>
                <c:pt idx="332">
                  <c:v>0.60124599999999995</c:v>
                </c:pt>
                <c:pt idx="333">
                  <c:v>0.60124599999999995</c:v>
                </c:pt>
                <c:pt idx="334">
                  <c:v>0.60124599999999995</c:v>
                </c:pt>
                <c:pt idx="335">
                  <c:v>0.60124599999999995</c:v>
                </c:pt>
                <c:pt idx="336">
                  <c:v>0.60124599999999995</c:v>
                </c:pt>
                <c:pt idx="337">
                  <c:v>0.59946600000000005</c:v>
                </c:pt>
                <c:pt idx="338">
                  <c:v>0.59946600000000005</c:v>
                </c:pt>
                <c:pt idx="339">
                  <c:v>0.59867400000000004</c:v>
                </c:pt>
                <c:pt idx="340">
                  <c:v>0.59867400000000004</c:v>
                </c:pt>
                <c:pt idx="341">
                  <c:v>0.59795299999999996</c:v>
                </c:pt>
                <c:pt idx="342">
                  <c:v>0.59795299999999996</c:v>
                </c:pt>
                <c:pt idx="343">
                  <c:v>0.59710799999999997</c:v>
                </c:pt>
                <c:pt idx="344">
                  <c:v>0.59679000000000004</c:v>
                </c:pt>
                <c:pt idx="345">
                  <c:v>0.59679000000000004</c:v>
                </c:pt>
                <c:pt idx="346">
                  <c:v>0.59679000000000004</c:v>
                </c:pt>
                <c:pt idx="347">
                  <c:v>0.59679000000000004</c:v>
                </c:pt>
                <c:pt idx="348">
                  <c:v>0.59333999999999998</c:v>
                </c:pt>
                <c:pt idx="349">
                  <c:v>0.59333999999999998</c:v>
                </c:pt>
                <c:pt idx="350">
                  <c:v>0.59239600000000003</c:v>
                </c:pt>
                <c:pt idx="351">
                  <c:v>0.59239600000000003</c:v>
                </c:pt>
                <c:pt idx="352">
                  <c:v>0.59239600000000003</c:v>
                </c:pt>
                <c:pt idx="353">
                  <c:v>0.59239600000000003</c:v>
                </c:pt>
                <c:pt idx="354">
                  <c:v>0.59150499999999995</c:v>
                </c:pt>
                <c:pt idx="355">
                  <c:v>0.591414</c:v>
                </c:pt>
                <c:pt idx="356">
                  <c:v>0.591414</c:v>
                </c:pt>
                <c:pt idx="357">
                  <c:v>0.591414</c:v>
                </c:pt>
                <c:pt idx="358">
                  <c:v>0.591414</c:v>
                </c:pt>
                <c:pt idx="359">
                  <c:v>0.591414</c:v>
                </c:pt>
                <c:pt idx="360">
                  <c:v>0.591414</c:v>
                </c:pt>
                <c:pt idx="361">
                  <c:v>0.591414</c:v>
                </c:pt>
                <c:pt idx="362">
                  <c:v>0.58913599999999999</c:v>
                </c:pt>
                <c:pt idx="363">
                  <c:v>0.58913599999999999</c:v>
                </c:pt>
                <c:pt idx="364">
                  <c:v>0.58913599999999999</c:v>
                </c:pt>
                <c:pt idx="365">
                  <c:v>0.58913599999999999</c:v>
                </c:pt>
                <c:pt idx="366">
                  <c:v>0.58679199999999998</c:v>
                </c:pt>
                <c:pt idx="367">
                  <c:v>0.58644300000000005</c:v>
                </c:pt>
                <c:pt idx="368">
                  <c:v>0.58625899999999997</c:v>
                </c:pt>
                <c:pt idx="369">
                  <c:v>0.58625899999999997</c:v>
                </c:pt>
                <c:pt idx="370">
                  <c:v>0.58631900000000003</c:v>
                </c:pt>
                <c:pt idx="371">
                  <c:v>0.58631900000000003</c:v>
                </c:pt>
                <c:pt idx="372">
                  <c:v>0.58674999999999999</c:v>
                </c:pt>
                <c:pt idx="373">
                  <c:v>0.58674999999999999</c:v>
                </c:pt>
                <c:pt idx="374">
                  <c:v>0.58674999999999999</c:v>
                </c:pt>
                <c:pt idx="375">
                  <c:v>0.58674999999999999</c:v>
                </c:pt>
                <c:pt idx="376">
                  <c:v>0.58674999999999999</c:v>
                </c:pt>
                <c:pt idx="377">
                  <c:v>0.58674999999999999</c:v>
                </c:pt>
                <c:pt idx="378">
                  <c:v>0.58674999999999999</c:v>
                </c:pt>
                <c:pt idx="379">
                  <c:v>0.58892100000000003</c:v>
                </c:pt>
                <c:pt idx="380">
                  <c:v>0.58892100000000003</c:v>
                </c:pt>
                <c:pt idx="381">
                  <c:v>0.58955900000000006</c:v>
                </c:pt>
                <c:pt idx="382">
                  <c:v>0.58955900000000006</c:v>
                </c:pt>
                <c:pt idx="383">
                  <c:v>0.58955900000000006</c:v>
                </c:pt>
                <c:pt idx="384">
                  <c:v>0.58955900000000006</c:v>
                </c:pt>
                <c:pt idx="385">
                  <c:v>0.58955900000000006</c:v>
                </c:pt>
                <c:pt idx="386">
                  <c:v>0.58991000000000005</c:v>
                </c:pt>
                <c:pt idx="387">
                  <c:v>0.58991000000000005</c:v>
                </c:pt>
                <c:pt idx="388">
                  <c:v>0.59060299999999999</c:v>
                </c:pt>
                <c:pt idx="389">
                  <c:v>0.59060299999999999</c:v>
                </c:pt>
                <c:pt idx="390">
                  <c:v>0.59060299999999999</c:v>
                </c:pt>
                <c:pt idx="391">
                  <c:v>0.59060299999999999</c:v>
                </c:pt>
                <c:pt idx="392">
                  <c:v>0.59060299999999999</c:v>
                </c:pt>
                <c:pt idx="393">
                  <c:v>0.59060299999999999</c:v>
                </c:pt>
                <c:pt idx="394">
                  <c:v>0.59060299999999999</c:v>
                </c:pt>
                <c:pt idx="395">
                  <c:v>0.59060299999999999</c:v>
                </c:pt>
                <c:pt idx="396">
                  <c:v>0.59384899999999996</c:v>
                </c:pt>
                <c:pt idx="397">
                  <c:v>0.59384899999999996</c:v>
                </c:pt>
                <c:pt idx="398">
                  <c:v>0.59384899999999996</c:v>
                </c:pt>
                <c:pt idx="399">
                  <c:v>0.59384899999999996</c:v>
                </c:pt>
                <c:pt idx="400">
                  <c:v>0.59476899999999999</c:v>
                </c:pt>
                <c:pt idx="401">
                  <c:v>0.59476899999999999</c:v>
                </c:pt>
                <c:pt idx="402">
                  <c:v>0.59476899999999999</c:v>
                </c:pt>
                <c:pt idx="403">
                  <c:v>0.59526500000000004</c:v>
                </c:pt>
                <c:pt idx="404">
                  <c:v>0.59526500000000004</c:v>
                </c:pt>
                <c:pt idx="405">
                  <c:v>0.59522399999999998</c:v>
                </c:pt>
                <c:pt idx="406">
                  <c:v>0.59522399999999998</c:v>
                </c:pt>
                <c:pt idx="407">
                  <c:v>0.59522399999999998</c:v>
                </c:pt>
                <c:pt idx="408">
                  <c:v>0.59498700000000004</c:v>
                </c:pt>
                <c:pt idx="409">
                  <c:v>0.59498700000000004</c:v>
                </c:pt>
                <c:pt idx="410">
                  <c:v>0.59498700000000004</c:v>
                </c:pt>
                <c:pt idx="411">
                  <c:v>0.59498700000000004</c:v>
                </c:pt>
                <c:pt idx="412">
                  <c:v>0.59308700000000003</c:v>
                </c:pt>
                <c:pt idx="413">
                  <c:v>0.59308700000000003</c:v>
                </c:pt>
                <c:pt idx="414">
                  <c:v>0.59308700000000003</c:v>
                </c:pt>
                <c:pt idx="415">
                  <c:v>0.59098799999999996</c:v>
                </c:pt>
                <c:pt idx="416">
                  <c:v>0.59098799999999996</c:v>
                </c:pt>
                <c:pt idx="417">
                  <c:v>0.59007600000000004</c:v>
                </c:pt>
                <c:pt idx="418">
                  <c:v>0.58979400000000004</c:v>
                </c:pt>
                <c:pt idx="419">
                  <c:v>0.58979400000000004</c:v>
                </c:pt>
                <c:pt idx="420">
                  <c:v>0.58981499999999998</c:v>
                </c:pt>
                <c:pt idx="421">
                  <c:v>0.58981499999999998</c:v>
                </c:pt>
                <c:pt idx="422">
                  <c:v>0.58981499999999998</c:v>
                </c:pt>
                <c:pt idx="423">
                  <c:v>0.59019999999999995</c:v>
                </c:pt>
                <c:pt idx="424">
                  <c:v>0.59019999999999995</c:v>
                </c:pt>
                <c:pt idx="425">
                  <c:v>0.59069400000000005</c:v>
                </c:pt>
                <c:pt idx="426">
                  <c:v>0.59069400000000005</c:v>
                </c:pt>
                <c:pt idx="427">
                  <c:v>0.59069400000000005</c:v>
                </c:pt>
                <c:pt idx="428">
                  <c:v>0.59069400000000005</c:v>
                </c:pt>
                <c:pt idx="429">
                  <c:v>0.59138100000000005</c:v>
                </c:pt>
                <c:pt idx="430">
                  <c:v>0.59138100000000005</c:v>
                </c:pt>
                <c:pt idx="431">
                  <c:v>0.59138100000000005</c:v>
                </c:pt>
                <c:pt idx="432">
                  <c:v>0.59138100000000005</c:v>
                </c:pt>
                <c:pt idx="433">
                  <c:v>0.59111199999999997</c:v>
                </c:pt>
                <c:pt idx="434">
                  <c:v>0.59111199999999997</c:v>
                </c:pt>
                <c:pt idx="435">
                  <c:v>0.59013700000000002</c:v>
                </c:pt>
                <c:pt idx="436">
                  <c:v>0.59013700000000002</c:v>
                </c:pt>
                <c:pt idx="437">
                  <c:v>0.58855599999999997</c:v>
                </c:pt>
                <c:pt idx="438">
                  <c:v>0.58855599999999997</c:v>
                </c:pt>
                <c:pt idx="439">
                  <c:v>0.58779099999999995</c:v>
                </c:pt>
                <c:pt idx="440">
                  <c:v>0.58740800000000004</c:v>
                </c:pt>
                <c:pt idx="441">
                  <c:v>0.58720000000000006</c:v>
                </c:pt>
                <c:pt idx="442">
                  <c:v>0.58720000000000006</c:v>
                </c:pt>
                <c:pt idx="443">
                  <c:v>0.58701499999999995</c:v>
                </c:pt>
                <c:pt idx="444">
                  <c:v>0.58701499999999995</c:v>
                </c:pt>
                <c:pt idx="445">
                  <c:v>0.58691599999999999</c:v>
                </c:pt>
                <c:pt idx="446">
                  <c:v>0.58702100000000002</c:v>
                </c:pt>
                <c:pt idx="447">
                  <c:v>0.58702100000000002</c:v>
                </c:pt>
                <c:pt idx="448">
                  <c:v>0.58702100000000002</c:v>
                </c:pt>
                <c:pt idx="449">
                  <c:v>0.58702100000000002</c:v>
                </c:pt>
                <c:pt idx="450">
                  <c:v>0.58702100000000002</c:v>
                </c:pt>
                <c:pt idx="451">
                  <c:v>0.58638800000000002</c:v>
                </c:pt>
                <c:pt idx="452">
                  <c:v>0.58638800000000002</c:v>
                </c:pt>
                <c:pt idx="453">
                  <c:v>0.58601199999999998</c:v>
                </c:pt>
                <c:pt idx="454">
                  <c:v>0.58601199999999998</c:v>
                </c:pt>
                <c:pt idx="455">
                  <c:v>0.58569800000000005</c:v>
                </c:pt>
                <c:pt idx="456">
                  <c:v>0.58569800000000005</c:v>
                </c:pt>
                <c:pt idx="457">
                  <c:v>0.58537799999999995</c:v>
                </c:pt>
                <c:pt idx="458">
                  <c:v>0.58537799999999995</c:v>
                </c:pt>
                <c:pt idx="459">
                  <c:v>0.58537799999999995</c:v>
                </c:pt>
                <c:pt idx="460">
                  <c:v>0.58540899999999996</c:v>
                </c:pt>
                <c:pt idx="461">
                  <c:v>0.58540899999999996</c:v>
                </c:pt>
                <c:pt idx="462">
                  <c:v>0.58540899999999996</c:v>
                </c:pt>
                <c:pt idx="463">
                  <c:v>0.58540899999999996</c:v>
                </c:pt>
                <c:pt idx="464">
                  <c:v>0.58540899999999996</c:v>
                </c:pt>
                <c:pt idx="465">
                  <c:v>0.58540899999999996</c:v>
                </c:pt>
                <c:pt idx="466">
                  <c:v>0.58540899999999996</c:v>
                </c:pt>
                <c:pt idx="467">
                  <c:v>0.58709599999999995</c:v>
                </c:pt>
                <c:pt idx="468">
                  <c:v>0.58709599999999995</c:v>
                </c:pt>
                <c:pt idx="469">
                  <c:v>0.58709599999999995</c:v>
                </c:pt>
                <c:pt idx="470">
                  <c:v>0.58729900000000002</c:v>
                </c:pt>
                <c:pt idx="471">
                  <c:v>0.58729900000000002</c:v>
                </c:pt>
                <c:pt idx="472">
                  <c:v>0.58729900000000002</c:v>
                </c:pt>
                <c:pt idx="473">
                  <c:v>0.58729900000000002</c:v>
                </c:pt>
                <c:pt idx="474">
                  <c:v>0.58729900000000002</c:v>
                </c:pt>
                <c:pt idx="475">
                  <c:v>0.58729900000000002</c:v>
                </c:pt>
                <c:pt idx="476">
                  <c:v>0.58620099999999997</c:v>
                </c:pt>
                <c:pt idx="477">
                  <c:v>0.58620099999999997</c:v>
                </c:pt>
                <c:pt idx="478">
                  <c:v>0.58620099999999997</c:v>
                </c:pt>
                <c:pt idx="479">
                  <c:v>0.58611199999999997</c:v>
                </c:pt>
                <c:pt idx="480">
                  <c:v>0.58611199999999997</c:v>
                </c:pt>
                <c:pt idx="481">
                  <c:v>0.58596800000000004</c:v>
                </c:pt>
                <c:pt idx="482">
                  <c:v>0.585812</c:v>
                </c:pt>
                <c:pt idx="483">
                  <c:v>0.584565</c:v>
                </c:pt>
                <c:pt idx="484">
                  <c:v>0.584565</c:v>
                </c:pt>
                <c:pt idx="485">
                  <c:v>0.58260599999999996</c:v>
                </c:pt>
                <c:pt idx="486">
                  <c:v>0.58147199999999999</c:v>
                </c:pt>
                <c:pt idx="487">
                  <c:v>0.58147199999999999</c:v>
                </c:pt>
                <c:pt idx="488">
                  <c:v>0.58147199999999999</c:v>
                </c:pt>
                <c:pt idx="489">
                  <c:v>0.58089999999999997</c:v>
                </c:pt>
                <c:pt idx="490">
                  <c:v>0.58089999999999997</c:v>
                </c:pt>
                <c:pt idx="491">
                  <c:v>0.58089999999999997</c:v>
                </c:pt>
                <c:pt idx="492">
                  <c:v>0.58089999999999997</c:v>
                </c:pt>
                <c:pt idx="493">
                  <c:v>0.58089999999999997</c:v>
                </c:pt>
                <c:pt idx="494">
                  <c:v>0.58026299999999997</c:v>
                </c:pt>
                <c:pt idx="495">
                  <c:v>0.58026299999999997</c:v>
                </c:pt>
                <c:pt idx="496">
                  <c:v>0.58026299999999997</c:v>
                </c:pt>
                <c:pt idx="497">
                  <c:v>0.58040099999999994</c:v>
                </c:pt>
                <c:pt idx="498">
                  <c:v>0.58040099999999994</c:v>
                </c:pt>
                <c:pt idx="499">
                  <c:v>0.58094599999999996</c:v>
                </c:pt>
                <c:pt idx="500">
                  <c:v>0.58094599999999996</c:v>
                </c:pt>
                <c:pt idx="501">
                  <c:v>0.58094599999999996</c:v>
                </c:pt>
                <c:pt idx="502">
                  <c:v>0.58094599999999996</c:v>
                </c:pt>
                <c:pt idx="503">
                  <c:v>0.58094599999999996</c:v>
                </c:pt>
                <c:pt idx="504">
                  <c:v>0.58094599999999996</c:v>
                </c:pt>
                <c:pt idx="505">
                  <c:v>0.58284899999999995</c:v>
                </c:pt>
                <c:pt idx="506">
                  <c:v>0.58284899999999995</c:v>
                </c:pt>
                <c:pt idx="507">
                  <c:v>0.58284899999999995</c:v>
                </c:pt>
                <c:pt idx="508">
                  <c:v>0.58284899999999995</c:v>
                </c:pt>
                <c:pt idx="509">
                  <c:v>0.58345599999999997</c:v>
                </c:pt>
                <c:pt idx="510">
                  <c:v>0.58345599999999997</c:v>
                </c:pt>
                <c:pt idx="511">
                  <c:v>0.58345599999999997</c:v>
                </c:pt>
                <c:pt idx="512">
                  <c:v>0.58352099999999996</c:v>
                </c:pt>
                <c:pt idx="513">
                  <c:v>0.58352099999999996</c:v>
                </c:pt>
                <c:pt idx="514">
                  <c:v>0.58326800000000001</c:v>
                </c:pt>
                <c:pt idx="515">
                  <c:v>0.58326800000000001</c:v>
                </c:pt>
                <c:pt idx="516">
                  <c:v>0.58326800000000001</c:v>
                </c:pt>
                <c:pt idx="517">
                  <c:v>0.58274899999999996</c:v>
                </c:pt>
                <c:pt idx="518">
                  <c:v>0.58274899999999996</c:v>
                </c:pt>
                <c:pt idx="519">
                  <c:v>0.58298499999999998</c:v>
                </c:pt>
                <c:pt idx="520">
                  <c:v>0.58298499999999998</c:v>
                </c:pt>
                <c:pt idx="521">
                  <c:v>0.583673</c:v>
                </c:pt>
                <c:pt idx="522">
                  <c:v>0.583673</c:v>
                </c:pt>
                <c:pt idx="523">
                  <c:v>0.583673</c:v>
                </c:pt>
                <c:pt idx="524">
                  <c:v>0.58374599999999999</c:v>
                </c:pt>
                <c:pt idx="525">
                  <c:v>0.58374599999999999</c:v>
                </c:pt>
                <c:pt idx="526">
                  <c:v>0.58374599999999999</c:v>
                </c:pt>
                <c:pt idx="527">
                  <c:v>0.58374599999999999</c:v>
                </c:pt>
                <c:pt idx="528">
                  <c:v>0.58374599999999999</c:v>
                </c:pt>
                <c:pt idx="529">
                  <c:v>0.58374599999999999</c:v>
                </c:pt>
                <c:pt idx="530">
                  <c:v>0.58374599999999999</c:v>
                </c:pt>
                <c:pt idx="531">
                  <c:v>0.58324399999999998</c:v>
                </c:pt>
                <c:pt idx="532">
                  <c:v>0.58324399999999998</c:v>
                </c:pt>
                <c:pt idx="533">
                  <c:v>0.58324399999999998</c:v>
                </c:pt>
                <c:pt idx="534">
                  <c:v>0.58324399999999998</c:v>
                </c:pt>
                <c:pt idx="535">
                  <c:v>0.58324399999999998</c:v>
                </c:pt>
                <c:pt idx="536">
                  <c:v>0.58299400000000001</c:v>
                </c:pt>
                <c:pt idx="537">
                  <c:v>0.58299400000000001</c:v>
                </c:pt>
                <c:pt idx="538">
                  <c:v>0.58299400000000001</c:v>
                </c:pt>
                <c:pt idx="539">
                  <c:v>0.58299400000000001</c:v>
                </c:pt>
                <c:pt idx="540">
                  <c:v>0.58299400000000001</c:v>
                </c:pt>
                <c:pt idx="541">
                  <c:v>0.58299400000000001</c:v>
                </c:pt>
                <c:pt idx="542">
                  <c:v>0.58299400000000001</c:v>
                </c:pt>
                <c:pt idx="543">
                  <c:v>0.582341</c:v>
                </c:pt>
                <c:pt idx="544">
                  <c:v>0.582341</c:v>
                </c:pt>
                <c:pt idx="545">
                  <c:v>0.582341</c:v>
                </c:pt>
                <c:pt idx="546">
                  <c:v>0.58252199999999998</c:v>
                </c:pt>
                <c:pt idx="547">
                  <c:v>0.58252199999999998</c:v>
                </c:pt>
                <c:pt idx="548">
                  <c:v>0.583005</c:v>
                </c:pt>
                <c:pt idx="549">
                  <c:v>0.583005</c:v>
                </c:pt>
                <c:pt idx="550">
                  <c:v>0.583812</c:v>
                </c:pt>
                <c:pt idx="551">
                  <c:v>0.583812</c:v>
                </c:pt>
                <c:pt idx="552">
                  <c:v>0.583812</c:v>
                </c:pt>
                <c:pt idx="553">
                  <c:v>0.58465299999999998</c:v>
                </c:pt>
                <c:pt idx="554">
                  <c:v>0.58465299999999998</c:v>
                </c:pt>
                <c:pt idx="555">
                  <c:v>0.58508300000000002</c:v>
                </c:pt>
                <c:pt idx="556">
                  <c:v>0.58508300000000002</c:v>
                </c:pt>
                <c:pt idx="557">
                  <c:v>0.58508300000000002</c:v>
                </c:pt>
                <c:pt idx="558">
                  <c:v>0.58508300000000002</c:v>
                </c:pt>
                <c:pt idx="559">
                  <c:v>0.58719699999999997</c:v>
                </c:pt>
                <c:pt idx="560">
                  <c:v>0.58719699999999997</c:v>
                </c:pt>
                <c:pt idx="561">
                  <c:v>0.58719699999999997</c:v>
                </c:pt>
                <c:pt idx="562">
                  <c:v>0.58719699999999997</c:v>
                </c:pt>
                <c:pt idx="563">
                  <c:v>0.58719699999999997</c:v>
                </c:pt>
                <c:pt idx="564">
                  <c:v>0.58896199999999999</c:v>
                </c:pt>
                <c:pt idx="565">
                  <c:v>0.58896199999999999</c:v>
                </c:pt>
                <c:pt idx="566">
                  <c:v>0.58896199999999999</c:v>
                </c:pt>
                <c:pt idx="567">
                  <c:v>0.58905799999999997</c:v>
                </c:pt>
                <c:pt idx="568">
                  <c:v>0.58905799999999997</c:v>
                </c:pt>
                <c:pt idx="569">
                  <c:v>0.58905799999999997</c:v>
                </c:pt>
                <c:pt idx="570">
                  <c:v>0.58905799999999997</c:v>
                </c:pt>
                <c:pt idx="571">
                  <c:v>0.58905799999999997</c:v>
                </c:pt>
                <c:pt idx="572">
                  <c:v>0.58884199999999998</c:v>
                </c:pt>
                <c:pt idx="573">
                  <c:v>0.58884199999999998</c:v>
                </c:pt>
                <c:pt idx="574">
                  <c:v>0.58852400000000005</c:v>
                </c:pt>
                <c:pt idx="575">
                  <c:v>0.58852400000000005</c:v>
                </c:pt>
                <c:pt idx="576">
                  <c:v>0.58852400000000005</c:v>
                </c:pt>
                <c:pt idx="577">
                  <c:v>0.58852400000000005</c:v>
                </c:pt>
                <c:pt idx="578">
                  <c:v>0.58852400000000005</c:v>
                </c:pt>
                <c:pt idx="579">
                  <c:v>0.58792199999999994</c:v>
                </c:pt>
                <c:pt idx="580">
                  <c:v>0.58792500000000003</c:v>
                </c:pt>
                <c:pt idx="581">
                  <c:v>0.58792500000000003</c:v>
                </c:pt>
                <c:pt idx="582">
                  <c:v>0.58826999999999996</c:v>
                </c:pt>
                <c:pt idx="583">
                  <c:v>0.58826999999999996</c:v>
                </c:pt>
                <c:pt idx="584">
                  <c:v>0.58826999999999996</c:v>
                </c:pt>
                <c:pt idx="585">
                  <c:v>0.58826999999999996</c:v>
                </c:pt>
                <c:pt idx="586">
                  <c:v>0.58826999999999996</c:v>
                </c:pt>
                <c:pt idx="587">
                  <c:v>0.58826999999999996</c:v>
                </c:pt>
                <c:pt idx="588">
                  <c:v>0.59010099999999999</c:v>
                </c:pt>
                <c:pt idx="589">
                  <c:v>0.59010099999999999</c:v>
                </c:pt>
                <c:pt idx="590">
                  <c:v>0.59041100000000002</c:v>
                </c:pt>
                <c:pt idx="591">
                  <c:v>0.59041100000000002</c:v>
                </c:pt>
                <c:pt idx="592">
                  <c:v>0.59072400000000003</c:v>
                </c:pt>
                <c:pt idx="593">
                  <c:v>0.59078699999999995</c:v>
                </c:pt>
                <c:pt idx="594">
                  <c:v>0.59078699999999995</c:v>
                </c:pt>
                <c:pt idx="595">
                  <c:v>0.59078699999999995</c:v>
                </c:pt>
                <c:pt idx="596">
                  <c:v>0.59078699999999995</c:v>
                </c:pt>
                <c:pt idx="597">
                  <c:v>0.59078699999999995</c:v>
                </c:pt>
                <c:pt idx="598">
                  <c:v>0.59069000000000005</c:v>
                </c:pt>
                <c:pt idx="599">
                  <c:v>0.59069000000000005</c:v>
                </c:pt>
                <c:pt idx="600">
                  <c:v>0.59069000000000005</c:v>
                </c:pt>
                <c:pt idx="601">
                  <c:v>0.59111999999999998</c:v>
                </c:pt>
                <c:pt idx="602">
                  <c:v>0.59111999999999998</c:v>
                </c:pt>
                <c:pt idx="603">
                  <c:v>0.59123999999999999</c:v>
                </c:pt>
                <c:pt idx="604">
                  <c:v>0.59123999999999999</c:v>
                </c:pt>
                <c:pt idx="605">
                  <c:v>0.59123999999999999</c:v>
                </c:pt>
                <c:pt idx="606">
                  <c:v>0.59123999999999999</c:v>
                </c:pt>
                <c:pt idx="607">
                  <c:v>0.59098700000000004</c:v>
                </c:pt>
                <c:pt idx="608">
                  <c:v>0.59098700000000004</c:v>
                </c:pt>
                <c:pt idx="609">
                  <c:v>0.59055800000000003</c:v>
                </c:pt>
                <c:pt idx="610">
                  <c:v>0.59055800000000003</c:v>
                </c:pt>
                <c:pt idx="611">
                  <c:v>0.59055800000000003</c:v>
                </c:pt>
                <c:pt idx="612">
                  <c:v>0.59055800000000003</c:v>
                </c:pt>
                <c:pt idx="613">
                  <c:v>0.589673</c:v>
                </c:pt>
                <c:pt idx="614">
                  <c:v>0.589673</c:v>
                </c:pt>
                <c:pt idx="615">
                  <c:v>0.589673</c:v>
                </c:pt>
                <c:pt idx="616">
                  <c:v>0.589673</c:v>
                </c:pt>
                <c:pt idx="617">
                  <c:v>0.589333</c:v>
                </c:pt>
                <c:pt idx="618">
                  <c:v>0.589333</c:v>
                </c:pt>
                <c:pt idx="619">
                  <c:v>0.589333</c:v>
                </c:pt>
                <c:pt idx="620">
                  <c:v>0.589333</c:v>
                </c:pt>
                <c:pt idx="621">
                  <c:v>0.58915799999999996</c:v>
                </c:pt>
                <c:pt idx="622">
                  <c:v>0.58915799999999996</c:v>
                </c:pt>
                <c:pt idx="623">
                  <c:v>0.58915799999999996</c:v>
                </c:pt>
                <c:pt idx="624">
                  <c:v>0.58915799999999996</c:v>
                </c:pt>
                <c:pt idx="625">
                  <c:v>0.58915799999999996</c:v>
                </c:pt>
                <c:pt idx="626">
                  <c:v>0.58920300000000003</c:v>
                </c:pt>
                <c:pt idx="627">
                  <c:v>0.58920300000000003</c:v>
                </c:pt>
                <c:pt idx="628">
                  <c:v>0.58920300000000003</c:v>
                </c:pt>
                <c:pt idx="629">
                  <c:v>0.58920300000000003</c:v>
                </c:pt>
                <c:pt idx="630">
                  <c:v>0.589453</c:v>
                </c:pt>
                <c:pt idx="631">
                  <c:v>0.589453</c:v>
                </c:pt>
                <c:pt idx="632">
                  <c:v>0.589453</c:v>
                </c:pt>
                <c:pt idx="633">
                  <c:v>0.59024900000000002</c:v>
                </c:pt>
                <c:pt idx="634">
                  <c:v>0.59030499999999997</c:v>
                </c:pt>
                <c:pt idx="635">
                  <c:v>0.59030499999999997</c:v>
                </c:pt>
                <c:pt idx="636">
                  <c:v>0.59030499999999997</c:v>
                </c:pt>
                <c:pt idx="637">
                  <c:v>0.59030499999999997</c:v>
                </c:pt>
                <c:pt idx="638">
                  <c:v>0.59030499999999997</c:v>
                </c:pt>
                <c:pt idx="639">
                  <c:v>0.589418</c:v>
                </c:pt>
                <c:pt idx="640">
                  <c:v>0.589418</c:v>
                </c:pt>
                <c:pt idx="641">
                  <c:v>0.589418</c:v>
                </c:pt>
                <c:pt idx="642">
                  <c:v>0.589418</c:v>
                </c:pt>
                <c:pt idx="643">
                  <c:v>0.589418</c:v>
                </c:pt>
                <c:pt idx="644">
                  <c:v>0.589418</c:v>
                </c:pt>
                <c:pt idx="645">
                  <c:v>0.589418</c:v>
                </c:pt>
                <c:pt idx="646">
                  <c:v>0.589418</c:v>
                </c:pt>
                <c:pt idx="647">
                  <c:v>0.589418</c:v>
                </c:pt>
                <c:pt idx="648">
                  <c:v>0.59024799999999999</c:v>
                </c:pt>
                <c:pt idx="649">
                  <c:v>0.59024799999999999</c:v>
                </c:pt>
                <c:pt idx="650">
                  <c:v>0.59024799999999999</c:v>
                </c:pt>
                <c:pt idx="651">
                  <c:v>0.59103399999999995</c:v>
                </c:pt>
                <c:pt idx="652">
                  <c:v>0.59103399999999995</c:v>
                </c:pt>
                <c:pt idx="653">
                  <c:v>0.59103399999999995</c:v>
                </c:pt>
                <c:pt idx="654">
                  <c:v>0.59263200000000005</c:v>
                </c:pt>
                <c:pt idx="655">
                  <c:v>0.59263200000000005</c:v>
                </c:pt>
                <c:pt idx="656">
                  <c:v>0.59330799999999995</c:v>
                </c:pt>
                <c:pt idx="657">
                  <c:v>0.59330799999999995</c:v>
                </c:pt>
                <c:pt idx="658">
                  <c:v>0.59330799999999995</c:v>
                </c:pt>
                <c:pt idx="659">
                  <c:v>0.59423400000000004</c:v>
                </c:pt>
                <c:pt idx="660">
                  <c:v>0.59423400000000004</c:v>
                </c:pt>
                <c:pt idx="661">
                  <c:v>0.59449799999999997</c:v>
                </c:pt>
                <c:pt idx="662">
                  <c:v>0.59449799999999997</c:v>
                </c:pt>
                <c:pt idx="663">
                  <c:v>0.59449799999999997</c:v>
                </c:pt>
                <c:pt idx="664">
                  <c:v>0.59449799999999997</c:v>
                </c:pt>
                <c:pt idx="665">
                  <c:v>0.59385699999999997</c:v>
                </c:pt>
                <c:pt idx="666">
                  <c:v>0.59385699999999997</c:v>
                </c:pt>
                <c:pt idx="667">
                  <c:v>0.59385699999999997</c:v>
                </c:pt>
                <c:pt idx="668">
                  <c:v>0.59385699999999997</c:v>
                </c:pt>
                <c:pt idx="669">
                  <c:v>0.59295200000000003</c:v>
                </c:pt>
                <c:pt idx="670">
                  <c:v>0.59295200000000003</c:v>
                </c:pt>
                <c:pt idx="671">
                  <c:v>0.59295200000000003</c:v>
                </c:pt>
                <c:pt idx="672">
                  <c:v>0.59295200000000003</c:v>
                </c:pt>
                <c:pt idx="673">
                  <c:v>0.59173600000000004</c:v>
                </c:pt>
                <c:pt idx="674">
                  <c:v>0.59173600000000004</c:v>
                </c:pt>
                <c:pt idx="675">
                  <c:v>0.59173600000000004</c:v>
                </c:pt>
                <c:pt idx="676">
                  <c:v>0.59039900000000001</c:v>
                </c:pt>
                <c:pt idx="677">
                  <c:v>0.58993099999999998</c:v>
                </c:pt>
                <c:pt idx="678">
                  <c:v>0.58993099999999998</c:v>
                </c:pt>
                <c:pt idx="679">
                  <c:v>0.58993099999999998</c:v>
                </c:pt>
                <c:pt idx="680">
                  <c:v>0.58926699999999999</c:v>
                </c:pt>
                <c:pt idx="681">
                  <c:v>0.58926699999999999</c:v>
                </c:pt>
                <c:pt idx="682">
                  <c:v>0.58890299999999995</c:v>
                </c:pt>
                <c:pt idx="683">
                  <c:v>0.58890299999999995</c:v>
                </c:pt>
                <c:pt idx="684">
                  <c:v>0.58847400000000005</c:v>
                </c:pt>
                <c:pt idx="685">
                  <c:v>0.58847400000000005</c:v>
                </c:pt>
                <c:pt idx="686">
                  <c:v>0.58847400000000005</c:v>
                </c:pt>
                <c:pt idx="687">
                  <c:v>0.58847400000000005</c:v>
                </c:pt>
                <c:pt idx="688">
                  <c:v>0.58752199999999999</c:v>
                </c:pt>
                <c:pt idx="689">
                  <c:v>0.58752199999999999</c:v>
                </c:pt>
                <c:pt idx="690">
                  <c:v>0.58752199999999999</c:v>
                </c:pt>
                <c:pt idx="691">
                  <c:v>0.58657000000000004</c:v>
                </c:pt>
                <c:pt idx="692">
                  <c:v>0.58657000000000004</c:v>
                </c:pt>
                <c:pt idx="693">
                  <c:v>0.58583399999999997</c:v>
                </c:pt>
                <c:pt idx="694">
                  <c:v>0.58583399999999997</c:v>
                </c:pt>
                <c:pt idx="695">
                  <c:v>0.58549200000000001</c:v>
                </c:pt>
                <c:pt idx="696">
                  <c:v>0.58549200000000001</c:v>
                </c:pt>
                <c:pt idx="697">
                  <c:v>0.58549200000000001</c:v>
                </c:pt>
                <c:pt idx="698">
                  <c:v>0.58549200000000001</c:v>
                </c:pt>
                <c:pt idx="699">
                  <c:v>0.58539399999999997</c:v>
                </c:pt>
                <c:pt idx="700">
                  <c:v>0.58539399999999997</c:v>
                </c:pt>
                <c:pt idx="701">
                  <c:v>0.58539399999999997</c:v>
                </c:pt>
                <c:pt idx="702">
                  <c:v>0.58539399999999997</c:v>
                </c:pt>
                <c:pt idx="703">
                  <c:v>0.58539399999999997</c:v>
                </c:pt>
                <c:pt idx="704">
                  <c:v>0.58539399999999997</c:v>
                </c:pt>
                <c:pt idx="705">
                  <c:v>0.58539399999999997</c:v>
                </c:pt>
                <c:pt idx="706">
                  <c:v>0.58539399999999997</c:v>
                </c:pt>
                <c:pt idx="707">
                  <c:v>0.58539399999999997</c:v>
                </c:pt>
                <c:pt idx="708">
                  <c:v>0.58539399999999997</c:v>
                </c:pt>
                <c:pt idx="709">
                  <c:v>0.58539399999999997</c:v>
                </c:pt>
                <c:pt idx="710">
                  <c:v>0.58539399999999997</c:v>
                </c:pt>
                <c:pt idx="711">
                  <c:v>0.58539399999999997</c:v>
                </c:pt>
                <c:pt idx="712">
                  <c:v>0.58539399999999997</c:v>
                </c:pt>
                <c:pt idx="713">
                  <c:v>0.58469099999999996</c:v>
                </c:pt>
                <c:pt idx="714">
                  <c:v>0.58469099999999996</c:v>
                </c:pt>
                <c:pt idx="715">
                  <c:v>0.58469099999999996</c:v>
                </c:pt>
                <c:pt idx="716">
                  <c:v>0.58487</c:v>
                </c:pt>
                <c:pt idx="717">
                  <c:v>0.58487</c:v>
                </c:pt>
                <c:pt idx="718">
                  <c:v>0.585337</c:v>
                </c:pt>
                <c:pt idx="719">
                  <c:v>0.58574499999999996</c:v>
                </c:pt>
                <c:pt idx="720">
                  <c:v>0.58574499999999996</c:v>
                </c:pt>
                <c:pt idx="721">
                  <c:v>0.58574499999999996</c:v>
                </c:pt>
                <c:pt idx="722">
                  <c:v>0.58574499999999996</c:v>
                </c:pt>
                <c:pt idx="723">
                  <c:v>0.58665400000000001</c:v>
                </c:pt>
                <c:pt idx="724">
                  <c:v>0.58665400000000001</c:v>
                </c:pt>
                <c:pt idx="725">
                  <c:v>0.58665400000000001</c:v>
                </c:pt>
                <c:pt idx="726">
                  <c:v>0.58677699999999999</c:v>
                </c:pt>
                <c:pt idx="727">
                  <c:v>0.58693099999999998</c:v>
                </c:pt>
                <c:pt idx="728">
                  <c:v>0.58693099999999998</c:v>
                </c:pt>
                <c:pt idx="729">
                  <c:v>0.58693099999999998</c:v>
                </c:pt>
                <c:pt idx="730">
                  <c:v>0.58699699999999999</c:v>
                </c:pt>
                <c:pt idx="731">
                  <c:v>0.58699699999999999</c:v>
                </c:pt>
                <c:pt idx="732">
                  <c:v>0.58735700000000002</c:v>
                </c:pt>
                <c:pt idx="733">
                  <c:v>0.58735700000000002</c:v>
                </c:pt>
                <c:pt idx="734">
                  <c:v>0.58798300000000003</c:v>
                </c:pt>
                <c:pt idx="735">
                  <c:v>0.58840000000000003</c:v>
                </c:pt>
                <c:pt idx="736">
                  <c:v>0.58840000000000003</c:v>
                </c:pt>
                <c:pt idx="737">
                  <c:v>0.58840000000000003</c:v>
                </c:pt>
                <c:pt idx="738">
                  <c:v>0.58894599999999997</c:v>
                </c:pt>
                <c:pt idx="739">
                  <c:v>0.58894599999999997</c:v>
                </c:pt>
                <c:pt idx="740">
                  <c:v>0.58894599999999997</c:v>
                </c:pt>
                <c:pt idx="741">
                  <c:v>0.58894599999999997</c:v>
                </c:pt>
                <c:pt idx="742">
                  <c:v>0.58970500000000003</c:v>
                </c:pt>
                <c:pt idx="743">
                  <c:v>0.59006400000000003</c:v>
                </c:pt>
                <c:pt idx="744">
                  <c:v>0.59006400000000003</c:v>
                </c:pt>
                <c:pt idx="745">
                  <c:v>0.59006400000000003</c:v>
                </c:pt>
                <c:pt idx="746">
                  <c:v>0.59006400000000003</c:v>
                </c:pt>
                <c:pt idx="747">
                  <c:v>0.59006400000000003</c:v>
                </c:pt>
                <c:pt idx="748">
                  <c:v>0.59006400000000003</c:v>
                </c:pt>
                <c:pt idx="749">
                  <c:v>0.59006400000000003</c:v>
                </c:pt>
                <c:pt idx="750">
                  <c:v>0.59006400000000003</c:v>
                </c:pt>
                <c:pt idx="751">
                  <c:v>0.59145000000000003</c:v>
                </c:pt>
                <c:pt idx="752">
                  <c:v>0.59145000000000003</c:v>
                </c:pt>
                <c:pt idx="753">
                  <c:v>0.59145000000000003</c:v>
                </c:pt>
                <c:pt idx="754">
                  <c:v>0.59145000000000003</c:v>
                </c:pt>
                <c:pt idx="755">
                  <c:v>0.59097</c:v>
                </c:pt>
                <c:pt idx="756">
                  <c:v>0.59097</c:v>
                </c:pt>
                <c:pt idx="757">
                  <c:v>0.59097</c:v>
                </c:pt>
                <c:pt idx="758">
                  <c:v>0.59097</c:v>
                </c:pt>
                <c:pt idx="759">
                  <c:v>0.59097</c:v>
                </c:pt>
                <c:pt idx="760">
                  <c:v>0.59097</c:v>
                </c:pt>
                <c:pt idx="761">
                  <c:v>0.58966799999999997</c:v>
                </c:pt>
                <c:pt idx="762">
                  <c:v>0.58962400000000004</c:v>
                </c:pt>
                <c:pt idx="763">
                  <c:v>0.58962400000000004</c:v>
                </c:pt>
                <c:pt idx="764">
                  <c:v>0.58962400000000004</c:v>
                </c:pt>
                <c:pt idx="765">
                  <c:v>0.58962400000000004</c:v>
                </c:pt>
                <c:pt idx="766">
                  <c:v>0.58962400000000004</c:v>
                </c:pt>
                <c:pt idx="767">
                  <c:v>0.58962400000000004</c:v>
                </c:pt>
                <c:pt idx="768">
                  <c:v>0.58769099999999996</c:v>
                </c:pt>
                <c:pt idx="769">
                  <c:v>0.58769099999999996</c:v>
                </c:pt>
                <c:pt idx="770">
                  <c:v>0.58769099999999996</c:v>
                </c:pt>
                <c:pt idx="771">
                  <c:v>0.58769099999999996</c:v>
                </c:pt>
                <c:pt idx="772">
                  <c:v>0.58769099999999996</c:v>
                </c:pt>
                <c:pt idx="773">
                  <c:v>0.58769099999999996</c:v>
                </c:pt>
                <c:pt idx="774">
                  <c:v>0.58769099999999996</c:v>
                </c:pt>
                <c:pt idx="775">
                  <c:v>0.58769099999999996</c:v>
                </c:pt>
                <c:pt idx="776">
                  <c:v>0.58637099999999998</c:v>
                </c:pt>
                <c:pt idx="777">
                  <c:v>0.58637099999999998</c:v>
                </c:pt>
                <c:pt idx="778">
                  <c:v>0.58605700000000005</c:v>
                </c:pt>
                <c:pt idx="779">
                  <c:v>0.58605700000000005</c:v>
                </c:pt>
                <c:pt idx="780">
                  <c:v>0.58605700000000005</c:v>
                </c:pt>
                <c:pt idx="781">
                  <c:v>0.58605700000000005</c:v>
                </c:pt>
                <c:pt idx="782">
                  <c:v>0.58605700000000005</c:v>
                </c:pt>
                <c:pt idx="783">
                  <c:v>0.58605700000000005</c:v>
                </c:pt>
                <c:pt idx="784">
                  <c:v>0.58605700000000005</c:v>
                </c:pt>
                <c:pt idx="785">
                  <c:v>0.58409500000000003</c:v>
                </c:pt>
                <c:pt idx="786">
                  <c:v>0.58409500000000003</c:v>
                </c:pt>
                <c:pt idx="787">
                  <c:v>0.58394999999999997</c:v>
                </c:pt>
                <c:pt idx="788">
                  <c:v>0.58394999999999997</c:v>
                </c:pt>
                <c:pt idx="789">
                  <c:v>0.58394999999999997</c:v>
                </c:pt>
                <c:pt idx="790">
                  <c:v>0.58418400000000004</c:v>
                </c:pt>
                <c:pt idx="791">
                  <c:v>0.58418400000000004</c:v>
                </c:pt>
                <c:pt idx="792">
                  <c:v>0.58457599999999998</c:v>
                </c:pt>
                <c:pt idx="793">
                  <c:v>0.58457599999999998</c:v>
                </c:pt>
                <c:pt idx="794">
                  <c:v>0.58457599999999998</c:v>
                </c:pt>
                <c:pt idx="795">
                  <c:v>0.584337</c:v>
                </c:pt>
                <c:pt idx="796">
                  <c:v>0.584337</c:v>
                </c:pt>
                <c:pt idx="797">
                  <c:v>0.584337</c:v>
                </c:pt>
                <c:pt idx="798">
                  <c:v>0.584233</c:v>
                </c:pt>
                <c:pt idx="799">
                  <c:v>0.584233</c:v>
                </c:pt>
                <c:pt idx="800">
                  <c:v>0.584233</c:v>
                </c:pt>
                <c:pt idx="801">
                  <c:v>0.58451299999999995</c:v>
                </c:pt>
                <c:pt idx="802">
                  <c:v>0.58451299999999995</c:v>
                </c:pt>
                <c:pt idx="803">
                  <c:v>0.58451299999999995</c:v>
                </c:pt>
                <c:pt idx="804">
                  <c:v>0.58451299999999995</c:v>
                </c:pt>
                <c:pt idx="805">
                  <c:v>0.58395200000000003</c:v>
                </c:pt>
                <c:pt idx="806">
                  <c:v>0.58395200000000003</c:v>
                </c:pt>
                <c:pt idx="807">
                  <c:v>0.58395200000000003</c:v>
                </c:pt>
                <c:pt idx="808">
                  <c:v>0.58395200000000003</c:v>
                </c:pt>
                <c:pt idx="809">
                  <c:v>0.58395200000000003</c:v>
                </c:pt>
                <c:pt idx="810">
                  <c:v>0.58257099999999995</c:v>
                </c:pt>
                <c:pt idx="811">
                  <c:v>0.58257099999999995</c:v>
                </c:pt>
                <c:pt idx="812">
                  <c:v>0.58257099999999995</c:v>
                </c:pt>
                <c:pt idx="813">
                  <c:v>0.58168699999999995</c:v>
                </c:pt>
                <c:pt idx="814">
                  <c:v>0.58168699999999995</c:v>
                </c:pt>
                <c:pt idx="815">
                  <c:v>0.58148299999999997</c:v>
                </c:pt>
                <c:pt idx="816">
                  <c:v>0.58148299999999997</c:v>
                </c:pt>
                <c:pt idx="817">
                  <c:v>0.58152599999999999</c:v>
                </c:pt>
                <c:pt idx="818">
                  <c:v>0.581565</c:v>
                </c:pt>
                <c:pt idx="819">
                  <c:v>0.581565</c:v>
                </c:pt>
                <c:pt idx="820">
                  <c:v>0.581565</c:v>
                </c:pt>
                <c:pt idx="821">
                  <c:v>0.58201800000000004</c:v>
                </c:pt>
                <c:pt idx="822">
                  <c:v>0.58201800000000004</c:v>
                </c:pt>
                <c:pt idx="823">
                  <c:v>0.58201800000000004</c:v>
                </c:pt>
                <c:pt idx="824">
                  <c:v>0.58201800000000004</c:v>
                </c:pt>
                <c:pt idx="825">
                  <c:v>0.58201800000000004</c:v>
                </c:pt>
                <c:pt idx="826">
                  <c:v>0.583453</c:v>
                </c:pt>
                <c:pt idx="827">
                  <c:v>0.583453</c:v>
                </c:pt>
                <c:pt idx="828">
                  <c:v>0.584287</c:v>
                </c:pt>
                <c:pt idx="829">
                  <c:v>0.58479999999999999</c:v>
                </c:pt>
                <c:pt idx="830">
                  <c:v>0.58479999999999999</c:v>
                </c:pt>
                <c:pt idx="831">
                  <c:v>0.58479999999999999</c:v>
                </c:pt>
                <c:pt idx="832">
                  <c:v>0.58720600000000001</c:v>
                </c:pt>
                <c:pt idx="833">
                  <c:v>0.58720600000000001</c:v>
                </c:pt>
                <c:pt idx="834">
                  <c:v>0.58818000000000004</c:v>
                </c:pt>
                <c:pt idx="835">
                  <c:v>0.58818000000000004</c:v>
                </c:pt>
                <c:pt idx="836">
                  <c:v>0.58818000000000004</c:v>
                </c:pt>
                <c:pt idx="837">
                  <c:v>0.58818000000000004</c:v>
                </c:pt>
                <c:pt idx="838">
                  <c:v>0.58818000000000004</c:v>
                </c:pt>
                <c:pt idx="839">
                  <c:v>0.58818000000000004</c:v>
                </c:pt>
                <c:pt idx="840">
                  <c:v>0.58935099999999996</c:v>
                </c:pt>
                <c:pt idx="841">
                  <c:v>0.58935099999999996</c:v>
                </c:pt>
                <c:pt idx="842">
                  <c:v>0.58904100000000004</c:v>
                </c:pt>
                <c:pt idx="843">
                  <c:v>0.58904100000000004</c:v>
                </c:pt>
                <c:pt idx="844">
                  <c:v>0.58904100000000004</c:v>
                </c:pt>
                <c:pt idx="845">
                  <c:v>0.58904100000000004</c:v>
                </c:pt>
                <c:pt idx="846">
                  <c:v>0.58904100000000004</c:v>
                </c:pt>
                <c:pt idx="847">
                  <c:v>0.58904100000000004</c:v>
                </c:pt>
                <c:pt idx="848">
                  <c:v>0.58751100000000001</c:v>
                </c:pt>
                <c:pt idx="849">
                  <c:v>0.58751100000000001</c:v>
                </c:pt>
                <c:pt idx="850">
                  <c:v>0.58751100000000001</c:v>
                </c:pt>
                <c:pt idx="851">
                  <c:v>0.58671399999999996</c:v>
                </c:pt>
                <c:pt idx="852">
                  <c:v>0.58671399999999996</c:v>
                </c:pt>
                <c:pt idx="853">
                  <c:v>0.58638900000000005</c:v>
                </c:pt>
                <c:pt idx="854">
                  <c:v>0.58638900000000005</c:v>
                </c:pt>
                <c:pt idx="855">
                  <c:v>0.58638900000000005</c:v>
                </c:pt>
                <c:pt idx="856">
                  <c:v>0.58638900000000005</c:v>
                </c:pt>
                <c:pt idx="857">
                  <c:v>0.58650400000000003</c:v>
                </c:pt>
                <c:pt idx="858">
                  <c:v>0.58650400000000003</c:v>
                </c:pt>
                <c:pt idx="859">
                  <c:v>0.58650400000000003</c:v>
                </c:pt>
                <c:pt idx="860">
                  <c:v>0.58650400000000003</c:v>
                </c:pt>
                <c:pt idx="861">
                  <c:v>0.58650400000000003</c:v>
                </c:pt>
                <c:pt idx="862">
                  <c:v>0.58650400000000003</c:v>
                </c:pt>
                <c:pt idx="863">
                  <c:v>0.58650400000000003</c:v>
                </c:pt>
                <c:pt idx="864">
                  <c:v>0.58650400000000003</c:v>
                </c:pt>
                <c:pt idx="865">
                  <c:v>0.58770599999999995</c:v>
                </c:pt>
                <c:pt idx="866">
                  <c:v>0.58770599999999995</c:v>
                </c:pt>
                <c:pt idx="867">
                  <c:v>0.58770599999999995</c:v>
                </c:pt>
                <c:pt idx="868">
                  <c:v>0.58770599999999995</c:v>
                </c:pt>
                <c:pt idx="869">
                  <c:v>0.58770599999999995</c:v>
                </c:pt>
                <c:pt idx="870">
                  <c:v>0.58803700000000003</c:v>
                </c:pt>
                <c:pt idx="871">
                  <c:v>0.58803700000000003</c:v>
                </c:pt>
                <c:pt idx="872">
                  <c:v>0.58808099999999996</c:v>
                </c:pt>
                <c:pt idx="873">
                  <c:v>0.58808099999999996</c:v>
                </c:pt>
                <c:pt idx="874">
                  <c:v>0.58808099999999996</c:v>
                </c:pt>
                <c:pt idx="875">
                  <c:v>0.58808099999999996</c:v>
                </c:pt>
                <c:pt idx="876">
                  <c:v>0.58808099999999996</c:v>
                </c:pt>
                <c:pt idx="877">
                  <c:v>0.58808099999999996</c:v>
                </c:pt>
                <c:pt idx="878">
                  <c:v>0.58808099999999996</c:v>
                </c:pt>
                <c:pt idx="879">
                  <c:v>0.58808099999999996</c:v>
                </c:pt>
                <c:pt idx="880">
                  <c:v>0.58808099999999996</c:v>
                </c:pt>
                <c:pt idx="881">
                  <c:v>0.58705799999999997</c:v>
                </c:pt>
                <c:pt idx="882">
                  <c:v>0.58705799999999997</c:v>
                </c:pt>
                <c:pt idx="883">
                  <c:v>0.58705799999999997</c:v>
                </c:pt>
                <c:pt idx="884">
                  <c:v>0.58705799999999997</c:v>
                </c:pt>
                <c:pt idx="885">
                  <c:v>0.58705799999999997</c:v>
                </c:pt>
                <c:pt idx="886">
                  <c:v>0.58705799999999997</c:v>
                </c:pt>
                <c:pt idx="887">
                  <c:v>0.58705799999999997</c:v>
                </c:pt>
                <c:pt idx="888">
                  <c:v>0.58660000000000001</c:v>
                </c:pt>
                <c:pt idx="889">
                  <c:v>0.58660000000000001</c:v>
                </c:pt>
                <c:pt idx="890">
                  <c:v>0.58660000000000001</c:v>
                </c:pt>
                <c:pt idx="891">
                  <c:v>0.58660000000000001</c:v>
                </c:pt>
                <c:pt idx="892">
                  <c:v>0.58660000000000001</c:v>
                </c:pt>
                <c:pt idx="893">
                  <c:v>0.58660000000000001</c:v>
                </c:pt>
                <c:pt idx="894">
                  <c:v>0.58660000000000001</c:v>
                </c:pt>
                <c:pt idx="895">
                  <c:v>0.58660000000000001</c:v>
                </c:pt>
                <c:pt idx="896">
                  <c:v>0.58660000000000001</c:v>
                </c:pt>
                <c:pt idx="897">
                  <c:v>0.58660000000000001</c:v>
                </c:pt>
                <c:pt idx="898">
                  <c:v>0.58660000000000001</c:v>
                </c:pt>
                <c:pt idx="899">
                  <c:v>0.58660000000000001</c:v>
                </c:pt>
                <c:pt idx="900">
                  <c:v>0.58660000000000001</c:v>
                </c:pt>
                <c:pt idx="901">
                  <c:v>0.58620799999999995</c:v>
                </c:pt>
                <c:pt idx="902">
                  <c:v>0.58620799999999995</c:v>
                </c:pt>
                <c:pt idx="903">
                  <c:v>0.58620799999999995</c:v>
                </c:pt>
                <c:pt idx="904">
                  <c:v>0.58562700000000001</c:v>
                </c:pt>
                <c:pt idx="905">
                  <c:v>0.58562700000000001</c:v>
                </c:pt>
                <c:pt idx="906">
                  <c:v>0.58562700000000001</c:v>
                </c:pt>
                <c:pt idx="907">
                  <c:v>0.58461099999999999</c:v>
                </c:pt>
                <c:pt idx="908">
                  <c:v>0.58461099999999999</c:v>
                </c:pt>
                <c:pt idx="909">
                  <c:v>0.584233</c:v>
                </c:pt>
                <c:pt idx="910">
                  <c:v>0.584233</c:v>
                </c:pt>
                <c:pt idx="911">
                  <c:v>0.584233</c:v>
                </c:pt>
                <c:pt idx="912">
                  <c:v>0.584233</c:v>
                </c:pt>
                <c:pt idx="913">
                  <c:v>0.58359700000000003</c:v>
                </c:pt>
                <c:pt idx="914">
                  <c:v>0.58359700000000003</c:v>
                </c:pt>
                <c:pt idx="915">
                  <c:v>0.58359700000000003</c:v>
                </c:pt>
                <c:pt idx="916">
                  <c:v>0.58359700000000003</c:v>
                </c:pt>
                <c:pt idx="917">
                  <c:v>0.58359700000000003</c:v>
                </c:pt>
                <c:pt idx="918">
                  <c:v>0.58336299999999996</c:v>
                </c:pt>
                <c:pt idx="919">
                  <c:v>0.58336299999999996</c:v>
                </c:pt>
                <c:pt idx="920">
                  <c:v>0.58336299999999996</c:v>
                </c:pt>
                <c:pt idx="921">
                  <c:v>0.58263799999999999</c:v>
                </c:pt>
                <c:pt idx="922">
                  <c:v>0.58263799999999999</c:v>
                </c:pt>
                <c:pt idx="923">
                  <c:v>0.58263799999999999</c:v>
                </c:pt>
                <c:pt idx="924">
                  <c:v>0.58231200000000005</c:v>
                </c:pt>
                <c:pt idx="925">
                  <c:v>0.58231200000000005</c:v>
                </c:pt>
                <c:pt idx="926">
                  <c:v>0.58231200000000005</c:v>
                </c:pt>
                <c:pt idx="927">
                  <c:v>0.58252000000000004</c:v>
                </c:pt>
                <c:pt idx="928">
                  <c:v>0.58252000000000004</c:v>
                </c:pt>
                <c:pt idx="929">
                  <c:v>0.58252000000000004</c:v>
                </c:pt>
                <c:pt idx="930">
                  <c:v>0.58325700000000003</c:v>
                </c:pt>
                <c:pt idx="931">
                  <c:v>0.58328500000000005</c:v>
                </c:pt>
                <c:pt idx="932">
                  <c:v>0.58256300000000005</c:v>
                </c:pt>
                <c:pt idx="933">
                  <c:v>0.58256300000000005</c:v>
                </c:pt>
                <c:pt idx="934">
                  <c:v>0.58256300000000005</c:v>
                </c:pt>
                <c:pt idx="935">
                  <c:v>0.58256300000000005</c:v>
                </c:pt>
                <c:pt idx="936">
                  <c:v>0.58104900000000004</c:v>
                </c:pt>
                <c:pt idx="937">
                  <c:v>0.58104900000000004</c:v>
                </c:pt>
                <c:pt idx="938">
                  <c:v>0.58104900000000004</c:v>
                </c:pt>
                <c:pt idx="939">
                  <c:v>0.58141100000000001</c:v>
                </c:pt>
                <c:pt idx="940">
                  <c:v>0.58141100000000001</c:v>
                </c:pt>
                <c:pt idx="941">
                  <c:v>0.581789</c:v>
                </c:pt>
                <c:pt idx="942">
                  <c:v>0.581789</c:v>
                </c:pt>
                <c:pt idx="943">
                  <c:v>0.58170599999999995</c:v>
                </c:pt>
                <c:pt idx="944">
                  <c:v>0.58170599999999995</c:v>
                </c:pt>
                <c:pt idx="945">
                  <c:v>0.58189400000000002</c:v>
                </c:pt>
                <c:pt idx="946">
                  <c:v>0.58189400000000002</c:v>
                </c:pt>
                <c:pt idx="947">
                  <c:v>0.58189400000000002</c:v>
                </c:pt>
                <c:pt idx="948">
                  <c:v>0.58189400000000002</c:v>
                </c:pt>
                <c:pt idx="949">
                  <c:v>0.58152400000000004</c:v>
                </c:pt>
                <c:pt idx="950">
                  <c:v>0.58152400000000004</c:v>
                </c:pt>
                <c:pt idx="951">
                  <c:v>0.58152400000000004</c:v>
                </c:pt>
                <c:pt idx="952">
                  <c:v>0.58097900000000002</c:v>
                </c:pt>
                <c:pt idx="953">
                  <c:v>0.58097900000000002</c:v>
                </c:pt>
                <c:pt idx="954">
                  <c:v>0.58097900000000002</c:v>
                </c:pt>
                <c:pt idx="955">
                  <c:v>0.58097900000000002</c:v>
                </c:pt>
                <c:pt idx="956">
                  <c:v>0.58002600000000004</c:v>
                </c:pt>
                <c:pt idx="957">
                  <c:v>0.58002600000000004</c:v>
                </c:pt>
                <c:pt idx="958">
                  <c:v>0.57924200000000003</c:v>
                </c:pt>
                <c:pt idx="959">
                  <c:v>0.57924200000000003</c:v>
                </c:pt>
                <c:pt idx="960">
                  <c:v>0.57924200000000003</c:v>
                </c:pt>
                <c:pt idx="961">
                  <c:v>0.57924200000000003</c:v>
                </c:pt>
                <c:pt idx="962">
                  <c:v>0.57924200000000003</c:v>
                </c:pt>
                <c:pt idx="963">
                  <c:v>0.57820300000000002</c:v>
                </c:pt>
                <c:pt idx="964">
                  <c:v>0.57820300000000002</c:v>
                </c:pt>
                <c:pt idx="965">
                  <c:v>0.57812300000000005</c:v>
                </c:pt>
                <c:pt idx="966">
                  <c:v>0.57812300000000005</c:v>
                </c:pt>
                <c:pt idx="967">
                  <c:v>0.57812300000000005</c:v>
                </c:pt>
                <c:pt idx="968">
                  <c:v>0.57850299999999999</c:v>
                </c:pt>
                <c:pt idx="969">
                  <c:v>0.57850299999999999</c:v>
                </c:pt>
                <c:pt idx="970">
                  <c:v>0.57850299999999999</c:v>
                </c:pt>
                <c:pt idx="971">
                  <c:v>0.57850299999999999</c:v>
                </c:pt>
                <c:pt idx="972">
                  <c:v>0.57850299999999999</c:v>
                </c:pt>
                <c:pt idx="973">
                  <c:v>0.57850299999999999</c:v>
                </c:pt>
                <c:pt idx="974">
                  <c:v>0.57839499999999999</c:v>
                </c:pt>
                <c:pt idx="975">
                  <c:v>0.57839499999999999</c:v>
                </c:pt>
                <c:pt idx="976">
                  <c:v>0.57839499999999999</c:v>
                </c:pt>
                <c:pt idx="977">
                  <c:v>0.57876499999999997</c:v>
                </c:pt>
                <c:pt idx="978">
                  <c:v>0.57876499999999997</c:v>
                </c:pt>
                <c:pt idx="979">
                  <c:v>0.57894900000000005</c:v>
                </c:pt>
                <c:pt idx="980">
                  <c:v>0.57894900000000005</c:v>
                </c:pt>
                <c:pt idx="981">
                  <c:v>0.57942099999999996</c:v>
                </c:pt>
                <c:pt idx="982">
                  <c:v>0.57942099999999996</c:v>
                </c:pt>
                <c:pt idx="983">
                  <c:v>0.57942099999999996</c:v>
                </c:pt>
                <c:pt idx="984">
                  <c:v>0.58065299999999997</c:v>
                </c:pt>
                <c:pt idx="985">
                  <c:v>0.58065299999999997</c:v>
                </c:pt>
                <c:pt idx="986">
                  <c:v>0.58065299999999997</c:v>
                </c:pt>
                <c:pt idx="987">
                  <c:v>0.58065299999999997</c:v>
                </c:pt>
                <c:pt idx="988">
                  <c:v>0.58065299999999997</c:v>
                </c:pt>
                <c:pt idx="989">
                  <c:v>0.58065299999999997</c:v>
                </c:pt>
                <c:pt idx="990">
                  <c:v>0.58260699999999999</c:v>
                </c:pt>
                <c:pt idx="991">
                  <c:v>0.58260699999999999</c:v>
                </c:pt>
                <c:pt idx="992">
                  <c:v>0.58260699999999999</c:v>
                </c:pt>
                <c:pt idx="993">
                  <c:v>0.58235499999999996</c:v>
                </c:pt>
                <c:pt idx="994">
                  <c:v>0.58235499999999996</c:v>
                </c:pt>
                <c:pt idx="995">
                  <c:v>0.58205399999999996</c:v>
                </c:pt>
                <c:pt idx="996">
                  <c:v>0.58205399999999996</c:v>
                </c:pt>
                <c:pt idx="997">
                  <c:v>0.58205399999999996</c:v>
                </c:pt>
                <c:pt idx="998">
                  <c:v>0.58096400000000004</c:v>
                </c:pt>
                <c:pt idx="999">
                  <c:v>0.58096400000000004</c:v>
                </c:pt>
                <c:pt idx="1000">
                  <c:v>0.58096400000000004</c:v>
                </c:pt>
                <c:pt idx="1001">
                  <c:v>0.58096400000000004</c:v>
                </c:pt>
                <c:pt idx="1002">
                  <c:v>0.57961200000000002</c:v>
                </c:pt>
                <c:pt idx="1003">
                  <c:v>0.57961200000000002</c:v>
                </c:pt>
                <c:pt idx="1004">
                  <c:v>0.57961200000000002</c:v>
                </c:pt>
                <c:pt idx="1005">
                  <c:v>0.57908999999999999</c:v>
                </c:pt>
                <c:pt idx="1006">
                  <c:v>0.57908999999999999</c:v>
                </c:pt>
                <c:pt idx="1007">
                  <c:v>0.57908999999999999</c:v>
                </c:pt>
                <c:pt idx="1008">
                  <c:v>0.57881000000000005</c:v>
                </c:pt>
                <c:pt idx="1009">
                  <c:v>0.57881000000000005</c:v>
                </c:pt>
                <c:pt idx="1010">
                  <c:v>0.57881000000000005</c:v>
                </c:pt>
                <c:pt idx="1011">
                  <c:v>0.57875799999999999</c:v>
                </c:pt>
                <c:pt idx="1012">
                  <c:v>0.57875799999999999</c:v>
                </c:pt>
                <c:pt idx="1013">
                  <c:v>0.57875799999999999</c:v>
                </c:pt>
                <c:pt idx="1014">
                  <c:v>0.57875799999999999</c:v>
                </c:pt>
                <c:pt idx="1015">
                  <c:v>0.578569</c:v>
                </c:pt>
                <c:pt idx="1016">
                  <c:v>0.578569</c:v>
                </c:pt>
                <c:pt idx="1017">
                  <c:v>0.578569</c:v>
                </c:pt>
                <c:pt idx="1018">
                  <c:v>0.578569</c:v>
                </c:pt>
                <c:pt idx="1019">
                  <c:v>0.57923800000000003</c:v>
                </c:pt>
                <c:pt idx="1020">
                  <c:v>0.57923800000000003</c:v>
                </c:pt>
                <c:pt idx="1021">
                  <c:v>0.57923800000000003</c:v>
                </c:pt>
                <c:pt idx="1022">
                  <c:v>0.57923800000000003</c:v>
                </c:pt>
                <c:pt idx="1023">
                  <c:v>0.57923800000000003</c:v>
                </c:pt>
                <c:pt idx="1024">
                  <c:v>0.57923800000000003</c:v>
                </c:pt>
                <c:pt idx="1025">
                  <c:v>0.57923800000000003</c:v>
                </c:pt>
                <c:pt idx="1026">
                  <c:v>0.58076499999999998</c:v>
                </c:pt>
                <c:pt idx="1027">
                  <c:v>0.58165599999999995</c:v>
                </c:pt>
                <c:pt idx="1028">
                  <c:v>0.58165599999999995</c:v>
                </c:pt>
                <c:pt idx="1029">
                  <c:v>0.58267199999999997</c:v>
                </c:pt>
                <c:pt idx="1030">
                  <c:v>0.58315600000000001</c:v>
                </c:pt>
                <c:pt idx="1031">
                  <c:v>0.58315600000000001</c:v>
                </c:pt>
                <c:pt idx="1032">
                  <c:v>0.58370699999999998</c:v>
                </c:pt>
                <c:pt idx="1033">
                  <c:v>0.58370699999999998</c:v>
                </c:pt>
                <c:pt idx="1034">
                  <c:v>0.58370699999999998</c:v>
                </c:pt>
                <c:pt idx="1035">
                  <c:v>0.58370699999999998</c:v>
                </c:pt>
                <c:pt idx="1036">
                  <c:v>0.58370699999999998</c:v>
                </c:pt>
                <c:pt idx="1037">
                  <c:v>0.58370699999999998</c:v>
                </c:pt>
                <c:pt idx="1038">
                  <c:v>0.58370699999999998</c:v>
                </c:pt>
                <c:pt idx="1039">
                  <c:v>0.58411199999999996</c:v>
                </c:pt>
                <c:pt idx="1040">
                  <c:v>0.58411199999999996</c:v>
                </c:pt>
                <c:pt idx="1041">
                  <c:v>0.58411199999999996</c:v>
                </c:pt>
                <c:pt idx="1042">
                  <c:v>0.58411199999999996</c:v>
                </c:pt>
                <c:pt idx="1043">
                  <c:v>0.58411199999999996</c:v>
                </c:pt>
                <c:pt idx="1044">
                  <c:v>0.58592299999999997</c:v>
                </c:pt>
                <c:pt idx="1045">
                  <c:v>0.58592299999999997</c:v>
                </c:pt>
                <c:pt idx="1046">
                  <c:v>0.58592299999999997</c:v>
                </c:pt>
                <c:pt idx="1047">
                  <c:v>0.58592299999999997</c:v>
                </c:pt>
                <c:pt idx="1048">
                  <c:v>0.58592299999999997</c:v>
                </c:pt>
                <c:pt idx="1049">
                  <c:v>0.58592299999999997</c:v>
                </c:pt>
                <c:pt idx="1050">
                  <c:v>0.58591899999999997</c:v>
                </c:pt>
                <c:pt idx="1051">
                  <c:v>0.58591899999999997</c:v>
                </c:pt>
                <c:pt idx="1052">
                  <c:v>0.585646</c:v>
                </c:pt>
                <c:pt idx="1053">
                  <c:v>0.585646</c:v>
                </c:pt>
                <c:pt idx="1054">
                  <c:v>0.585646</c:v>
                </c:pt>
                <c:pt idx="1055">
                  <c:v>0.585646</c:v>
                </c:pt>
                <c:pt idx="1056">
                  <c:v>0.58480100000000002</c:v>
                </c:pt>
                <c:pt idx="1057">
                  <c:v>0.58480100000000002</c:v>
                </c:pt>
                <c:pt idx="1058">
                  <c:v>0.58480100000000002</c:v>
                </c:pt>
                <c:pt idx="1059">
                  <c:v>0.58480100000000002</c:v>
                </c:pt>
                <c:pt idx="1060">
                  <c:v>0.58480100000000002</c:v>
                </c:pt>
                <c:pt idx="1061">
                  <c:v>0.584565</c:v>
                </c:pt>
                <c:pt idx="1062">
                  <c:v>0.584565</c:v>
                </c:pt>
                <c:pt idx="1063">
                  <c:v>0.584565</c:v>
                </c:pt>
                <c:pt idx="1064">
                  <c:v>0.584565</c:v>
                </c:pt>
                <c:pt idx="1065">
                  <c:v>0.584565</c:v>
                </c:pt>
                <c:pt idx="1066">
                  <c:v>0.584565</c:v>
                </c:pt>
                <c:pt idx="1067">
                  <c:v>0.584565</c:v>
                </c:pt>
                <c:pt idx="1068">
                  <c:v>0.58565599999999995</c:v>
                </c:pt>
                <c:pt idx="1069">
                  <c:v>0.58565599999999995</c:v>
                </c:pt>
                <c:pt idx="1070">
                  <c:v>0.58565599999999995</c:v>
                </c:pt>
                <c:pt idx="1071">
                  <c:v>0.58565599999999995</c:v>
                </c:pt>
                <c:pt idx="1072">
                  <c:v>0.58565599999999995</c:v>
                </c:pt>
                <c:pt idx="1073">
                  <c:v>0.585812</c:v>
                </c:pt>
                <c:pt idx="1074">
                  <c:v>0.585812</c:v>
                </c:pt>
                <c:pt idx="1075">
                  <c:v>0.58588499999999999</c:v>
                </c:pt>
                <c:pt idx="1076">
                  <c:v>0.58588499999999999</c:v>
                </c:pt>
                <c:pt idx="1077">
                  <c:v>0.58647199999999999</c:v>
                </c:pt>
                <c:pt idx="1078">
                  <c:v>0.58679400000000004</c:v>
                </c:pt>
                <c:pt idx="1079">
                  <c:v>0.58679400000000004</c:v>
                </c:pt>
                <c:pt idx="1080">
                  <c:v>0.58679400000000004</c:v>
                </c:pt>
                <c:pt idx="1081">
                  <c:v>0.58679400000000004</c:v>
                </c:pt>
                <c:pt idx="1082">
                  <c:v>0.58679400000000004</c:v>
                </c:pt>
                <c:pt idx="1083">
                  <c:v>0.58679400000000004</c:v>
                </c:pt>
                <c:pt idx="1084">
                  <c:v>0.58679400000000004</c:v>
                </c:pt>
                <c:pt idx="1085">
                  <c:v>0.58679400000000004</c:v>
                </c:pt>
                <c:pt idx="1086">
                  <c:v>0.58679400000000004</c:v>
                </c:pt>
                <c:pt idx="1087">
                  <c:v>0.58679400000000004</c:v>
                </c:pt>
                <c:pt idx="1088">
                  <c:v>0.58827099999999999</c:v>
                </c:pt>
                <c:pt idx="1089">
                  <c:v>0.58827099999999999</c:v>
                </c:pt>
                <c:pt idx="1090">
                  <c:v>0.58827099999999999</c:v>
                </c:pt>
                <c:pt idx="1091">
                  <c:v>0.58880100000000002</c:v>
                </c:pt>
                <c:pt idx="1092">
                  <c:v>0.58880100000000002</c:v>
                </c:pt>
                <c:pt idx="1093">
                  <c:v>0.58880100000000002</c:v>
                </c:pt>
                <c:pt idx="1094">
                  <c:v>0.58880100000000002</c:v>
                </c:pt>
                <c:pt idx="1095">
                  <c:v>0.58880100000000002</c:v>
                </c:pt>
                <c:pt idx="1096">
                  <c:v>0.58880100000000002</c:v>
                </c:pt>
                <c:pt idx="1097">
                  <c:v>0.58880100000000002</c:v>
                </c:pt>
                <c:pt idx="1098">
                  <c:v>0.58880100000000002</c:v>
                </c:pt>
                <c:pt idx="1099">
                  <c:v>0.58880100000000002</c:v>
                </c:pt>
                <c:pt idx="1100">
                  <c:v>0.58880100000000002</c:v>
                </c:pt>
                <c:pt idx="1101">
                  <c:v>0.58880100000000002</c:v>
                </c:pt>
                <c:pt idx="1102">
                  <c:v>0.58880100000000002</c:v>
                </c:pt>
                <c:pt idx="1103">
                  <c:v>0.588561</c:v>
                </c:pt>
                <c:pt idx="1104">
                  <c:v>0.588561</c:v>
                </c:pt>
                <c:pt idx="1105">
                  <c:v>0.588561</c:v>
                </c:pt>
                <c:pt idx="1106">
                  <c:v>0.58785600000000005</c:v>
                </c:pt>
                <c:pt idx="1107">
                  <c:v>0.58785600000000005</c:v>
                </c:pt>
                <c:pt idx="1108">
                  <c:v>0.58785600000000005</c:v>
                </c:pt>
                <c:pt idx="1109">
                  <c:v>0.58785600000000005</c:v>
                </c:pt>
                <c:pt idx="1110">
                  <c:v>0.58677000000000001</c:v>
                </c:pt>
                <c:pt idx="1111">
                  <c:v>0.58677000000000001</c:v>
                </c:pt>
                <c:pt idx="1112">
                  <c:v>0.58677000000000001</c:v>
                </c:pt>
                <c:pt idx="1113">
                  <c:v>0.58609500000000003</c:v>
                </c:pt>
                <c:pt idx="1114">
                  <c:v>0.58609500000000003</c:v>
                </c:pt>
                <c:pt idx="1115">
                  <c:v>0.585947</c:v>
                </c:pt>
                <c:pt idx="1116">
                  <c:v>0.585947</c:v>
                </c:pt>
                <c:pt idx="1117">
                  <c:v>0.585947</c:v>
                </c:pt>
                <c:pt idx="1118">
                  <c:v>0.585947</c:v>
                </c:pt>
                <c:pt idx="1119">
                  <c:v>0.585947</c:v>
                </c:pt>
                <c:pt idx="1120">
                  <c:v>0.58593600000000001</c:v>
                </c:pt>
                <c:pt idx="1121">
                  <c:v>0.58568100000000001</c:v>
                </c:pt>
                <c:pt idx="1122">
                  <c:v>0.58568100000000001</c:v>
                </c:pt>
                <c:pt idx="1123">
                  <c:v>0.58568100000000001</c:v>
                </c:pt>
                <c:pt idx="1124">
                  <c:v>0.58464400000000005</c:v>
                </c:pt>
                <c:pt idx="1125">
                  <c:v>0.58464400000000005</c:v>
                </c:pt>
                <c:pt idx="1126">
                  <c:v>0.58464400000000005</c:v>
                </c:pt>
                <c:pt idx="1127">
                  <c:v>0.58357599999999998</c:v>
                </c:pt>
                <c:pt idx="1128">
                  <c:v>0.58357599999999998</c:v>
                </c:pt>
                <c:pt idx="1129">
                  <c:v>0.58357599999999998</c:v>
                </c:pt>
                <c:pt idx="1130">
                  <c:v>0.58313700000000002</c:v>
                </c:pt>
                <c:pt idx="1131">
                  <c:v>0.58313700000000002</c:v>
                </c:pt>
                <c:pt idx="1132">
                  <c:v>0.58315600000000001</c:v>
                </c:pt>
                <c:pt idx="1133">
                  <c:v>0.58315600000000001</c:v>
                </c:pt>
                <c:pt idx="1134">
                  <c:v>0.583287</c:v>
                </c:pt>
                <c:pt idx="1135">
                  <c:v>0.583287</c:v>
                </c:pt>
                <c:pt idx="1136">
                  <c:v>0.583287</c:v>
                </c:pt>
                <c:pt idx="1137">
                  <c:v>0.583287</c:v>
                </c:pt>
                <c:pt idx="1138">
                  <c:v>0.583287</c:v>
                </c:pt>
                <c:pt idx="1139">
                  <c:v>0.58291599999999999</c:v>
                </c:pt>
                <c:pt idx="1140">
                  <c:v>0.58291599999999999</c:v>
                </c:pt>
                <c:pt idx="1141">
                  <c:v>0.582708</c:v>
                </c:pt>
                <c:pt idx="1142">
                  <c:v>0.582708</c:v>
                </c:pt>
                <c:pt idx="1143">
                  <c:v>0.582708</c:v>
                </c:pt>
                <c:pt idx="1144">
                  <c:v>0.582708</c:v>
                </c:pt>
                <c:pt idx="1145">
                  <c:v>0.582708</c:v>
                </c:pt>
                <c:pt idx="1146">
                  <c:v>0.58297299999999996</c:v>
                </c:pt>
                <c:pt idx="1147">
                  <c:v>0.58297299999999996</c:v>
                </c:pt>
                <c:pt idx="1148">
                  <c:v>0.58297299999999996</c:v>
                </c:pt>
                <c:pt idx="1149">
                  <c:v>0.58328800000000003</c:v>
                </c:pt>
                <c:pt idx="1150">
                  <c:v>0.58328800000000003</c:v>
                </c:pt>
                <c:pt idx="1151">
                  <c:v>0.58328800000000003</c:v>
                </c:pt>
                <c:pt idx="1152">
                  <c:v>0.58361499999999999</c:v>
                </c:pt>
                <c:pt idx="1153">
                  <c:v>0.58361499999999999</c:v>
                </c:pt>
                <c:pt idx="1154">
                  <c:v>0.58361499999999999</c:v>
                </c:pt>
                <c:pt idx="1155">
                  <c:v>0.58361499999999999</c:v>
                </c:pt>
                <c:pt idx="1156">
                  <c:v>0.58361499999999999</c:v>
                </c:pt>
                <c:pt idx="1157">
                  <c:v>0.58361499999999999</c:v>
                </c:pt>
                <c:pt idx="1158">
                  <c:v>0.58446200000000004</c:v>
                </c:pt>
                <c:pt idx="1159">
                  <c:v>0.58446200000000004</c:v>
                </c:pt>
                <c:pt idx="1160">
                  <c:v>0.58446200000000004</c:v>
                </c:pt>
                <c:pt idx="1161">
                  <c:v>0.58501499999999995</c:v>
                </c:pt>
                <c:pt idx="1162">
                  <c:v>0.58501499999999995</c:v>
                </c:pt>
                <c:pt idx="1163">
                  <c:v>0.58578699999999995</c:v>
                </c:pt>
                <c:pt idx="1164">
                  <c:v>0.58578699999999995</c:v>
                </c:pt>
                <c:pt idx="1165">
                  <c:v>0.58710899999999999</c:v>
                </c:pt>
                <c:pt idx="1166">
                  <c:v>0.58710899999999999</c:v>
                </c:pt>
                <c:pt idx="1167">
                  <c:v>0.58799400000000002</c:v>
                </c:pt>
                <c:pt idx="1168">
                  <c:v>0.58799400000000002</c:v>
                </c:pt>
                <c:pt idx="1169">
                  <c:v>0.58799400000000002</c:v>
                </c:pt>
                <c:pt idx="1170">
                  <c:v>0.58799400000000002</c:v>
                </c:pt>
                <c:pt idx="1171">
                  <c:v>0.58871300000000004</c:v>
                </c:pt>
                <c:pt idx="1172">
                  <c:v>0.58871300000000004</c:v>
                </c:pt>
                <c:pt idx="1173">
                  <c:v>0.58871300000000004</c:v>
                </c:pt>
                <c:pt idx="1174">
                  <c:v>0.58871300000000004</c:v>
                </c:pt>
                <c:pt idx="1175">
                  <c:v>0.58871300000000004</c:v>
                </c:pt>
                <c:pt idx="1176">
                  <c:v>0.58907100000000001</c:v>
                </c:pt>
                <c:pt idx="1177">
                  <c:v>0.58907100000000001</c:v>
                </c:pt>
                <c:pt idx="1178">
                  <c:v>0.58907100000000001</c:v>
                </c:pt>
                <c:pt idx="1179">
                  <c:v>0.58907100000000001</c:v>
                </c:pt>
                <c:pt idx="1180">
                  <c:v>0.58907100000000001</c:v>
                </c:pt>
                <c:pt idx="1181">
                  <c:v>0.58907100000000001</c:v>
                </c:pt>
                <c:pt idx="1182">
                  <c:v>0.59053800000000001</c:v>
                </c:pt>
                <c:pt idx="1183">
                  <c:v>0.59053800000000001</c:v>
                </c:pt>
                <c:pt idx="1184">
                  <c:v>0.59053800000000001</c:v>
                </c:pt>
                <c:pt idx="1185">
                  <c:v>0.59053800000000001</c:v>
                </c:pt>
                <c:pt idx="1186">
                  <c:v>0.59053800000000001</c:v>
                </c:pt>
                <c:pt idx="1187">
                  <c:v>0.59053800000000001</c:v>
                </c:pt>
                <c:pt idx="1188">
                  <c:v>0.59053800000000001</c:v>
                </c:pt>
                <c:pt idx="1189">
                  <c:v>0.59053800000000001</c:v>
                </c:pt>
                <c:pt idx="1190">
                  <c:v>0.59053800000000001</c:v>
                </c:pt>
                <c:pt idx="1191">
                  <c:v>0.59360199999999996</c:v>
                </c:pt>
                <c:pt idx="1192">
                  <c:v>0.59360199999999996</c:v>
                </c:pt>
                <c:pt idx="1193">
                  <c:v>0.59360199999999996</c:v>
                </c:pt>
                <c:pt idx="1194">
                  <c:v>0.59360199999999996</c:v>
                </c:pt>
                <c:pt idx="1195">
                  <c:v>0.59360199999999996</c:v>
                </c:pt>
                <c:pt idx="1196">
                  <c:v>0.59453800000000001</c:v>
                </c:pt>
                <c:pt idx="1197">
                  <c:v>0.59453800000000001</c:v>
                </c:pt>
                <c:pt idx="1198">
                  <c:v>0.59453800000000001</c:v>
                </c:pt>
                <c:pt idx="1199">
                  <c:v>0.59453800000000001</c:v>
                </c:pt>
                <c:pt idx="1200">
                  <c:v>0.59453800000000001</c:v>
                </c:pt>
                <c:pt idx="1201">
                  <c:v>0.59489099999999995</c:v>
                </c:pt>
                <c:pt idx="1202">
                  <c:v>0.59489099999999995</c:v>
                </c:pt>
                <c:pt idx="1203">
                  <c:v>0.59489099999999995</c:v>
                </c:pt>
                <c:pt idx="1204">
                  <c:v>0.59489099999999995</c:v>
                </c:pt>
                <c:pt idx="1205">
                  <c:v>0.59489099999999995</c:v>
                </c:pt>
                <c:pt idx="1206">
                  <c:v>0.59489099999999995</c:v>
                </c:pt>
                <c:pt idx="1207">
                  <c:v>0.59489099999999995</c:v>
                </c:pt>
                <c:pt idx="1208">
                  <c:v>0.59489099999999995</c:v>
                </c:pt>
                <c:pt idx="1209">
                  <c:v>0.59489099999999995</c:v>
                </c:pt>
                <c:pt idx="1210">
                  <c:v>0.59528199999999998</c:v>
                </c:pt>
                <c:pt idx="1211">
                  <c:v>0.59528199999999998</c:v>
                </c:pt>
                <c:pt idx="1212">
                  <c:v>0.59528199999999998</c:v>
                </c:pt>
                <c:pt idx="1213">
                  <c:v>0.59528199999999998</c:v>
                </c:pt>
                <c:pt idx="1214">
                  <c:v>0.59528199999999998</c:v>
                </c:pt>
                <c:pt idx="1215">
                  <c:v>0.59528199999999998</c:v>
                </c:pt>
                <c:pt idx="1216">
                  <c:v>0.59625899999999998</c:v>
                </c:pt>
                <c:pt idx="1217">
                  <c:v>0.59625899999999998</c:v>
                </c:pt>
                <c:pt idx="1218">
                  <c:v>0.59625899999999998</c:v>
                </c:pt>
                <c:pt idx="1219">
                  <c:v>0.59625899999999998</c:v>
                </c:pt>
                <c:pt idx="1220">
                  <c:v>0.59625899999999998</c:v>
                </c:pt>
                <c:pt idx="1221">
                  <c:v>0.59625899999999998</c:v>
                </c:pt>
                <c:pt idx="1222">
                  <c:v>0.59615300000000004</c:v>
                </c:pt>
                <c:pt idx="1223">
                  <c:v>0.59615300000000004</c:v>
                </c:pt>
                <c:pt idx="1224">
                  <c:v>0.59598899999999999</c:v>
                </c:pt>
                <c:pt idx="1225">
                  <c:v>0.59598899999999999</c:v>
                </c:pt>
                <c:pt idx="1226">
                  <c:v>0.59598899999999999</c:v>
                </c:pt>
                <c:pt idx="1227">
                  <c:v>0.59598899999999999</c:v>
                </c:pt>
                <c:pt idx="1228">
                  <c:v>0.59598899999999999</c:v>
                </c:pt>
                <c:pt idx="1229">
                  <c:v>0.59598899999999999</c:v>
                </c:pt>
                <c:pt idx="1230">
                  <c:v>0.59414999999999996</c:v>
                </c:pt>
                <c:pt idx="1231">
                  <c:v>0.59394499999999995</c:v>
                </c:pt>
                <c:pt idx="1232">
                  <c:v>0.59394499999999995</c:v>
                </c:pt>
                <c:pt idx="1233">
                  <c:v>0.59394499999999995</c:v>
                </c:pt>
                <c:pt idx="1234">
                  <c:v>0.59394499999999995</c:v>
                </c:pt>
                <c:pt idx="1235">
                  <c:v>0.59239799999999998</c:v>
                </c:pt>
                <c:pt idx="1236">
                  <c:v>0.59239799999999998</c:v>
                </c:pt>
                <c:pt idx="1237">
                  <c:v>0.59239799999999998</c:v>
                </c:pt>
                <c:pt idx="1238">
                  <c:v>0.59239799999999998</c:v>
                </c:pt>
                <c:pt idx="1239">
                  <c:v>0.59239799999999998</c:v>
                </c:pt>
                <c:pt idx="1240">
                  <c:v>0.59124399999999999</c:v>
                </c:pt>
                <c:pt idx="1241">
                  <c:v>0.59113400000000005</c:v>
                </c:pt>
                <c:pt idx="1242">
                  <c:v>0.59113400000000005</c:v>
                </c:pt>
                <c:pt idx="1243">
                  <c:v>0.59113400000000005</c:v>
                </c:pt>
                <c:pt idx="1244">
                  <c:v>0.59113400000000005</c:v>
                </c:pt>
                <c:pt idx="1245">
                  <c:v>0.59113400000000005</c:v>
                </c:pt>
                <c:pt idx="1246">
                  <c:v>0.58950499999999995</c:v>
                </c:pt>
                <c:pt idx="1247">
                  <c:v>0.58950499999999995</c:v>
                </c:pt>
                <c:pt idx="1248">
                  <c:v>0.58950499999999995</c:v>
                </c:pt>
                <c:pt idx="1249">
                  <c:v>0.58950499999999995</c:v>
                </c:pt>
                <c:pt idx="1250">
                  <c:v>0.58677800000000002</c:v>
                </c:pt>
                <c:pt idx="1251">
                  <c:v>0.58677800000000002</c:v>
                </c:pt>
                <c:pt idx="1252">
                  <c:v>0.58569099999999996</c:v>
                </c:pt>
                <c:pt idx="1253">
                  <c:v>0.58569099999999996</c:v>
                </c:pt>
                <c:pt idx="1254">
                  <c:v>0.58507299999999995</c:v>
                </c:pt>
                <c:pt idx="1255">
                  <c:v>0.58507299999999995</c:v>
                </c:pt>
                <c:pt idx="1256">
                  <c:v>0.584762</c:v>
                </c:pt>
                <c:pt idx="1257">
                  <c:v>0.584762</c:v>
                </c:pt>
                <c:pt idx="1258">
                  <c:v>0.58441799999999999</c:v>
                </c:pt>
                <c:pt idx="1259">
                  <c:v>0.58441799999999999</c:v>
                </c:pt>
                <c:pt idx="1260">
                  <c:v>0.58441799999999999</c:v>
                </c:pt>
                <c:pt idx="1261">
                  <c:v>0.58380100000000001</c:v>
                </c:pt>
                <c:pt idx="1262">
                  <c:v>0.58380100000000001</c:v>
                </c:pt>
                <c:pt idx="1263">
                  <c:v>0.58380100000000001</c:v>
                </c:pt>
                <c:pt idx="1264">
                  <c:v>0.58380100000000001</c:v>
                </c:pt>
                <c:pt idx="1265">
                  <c:v>0.58380100000000001</c:v>
                </c:pt>
                <c:pt idx="1266">
                  <c:v>0.58380100000000001</c:v>
                </c:pt>
                <c:pt idx="1267">
                  <c:v>0.58222099999999999</c:v>
                </c:pt>
                <c:pt idx="1268">
                  <c:v>0.58222099999999999</c:v>
                </c:pt>
                <c:pt idx="1269">
                  <c:v>0.58222099999999999</c:v>
                </c:pt>
                <c:pt idx="1270">
                  <c:v>0.58222099999999999</c:v>
                </c:pt>
                <c:pt idx="1271">
                  <c:v>0.58222099999999999</c:v>
                </c:pt>
                <c:pt idx="1272">
                  <c:v>0.58222099999999999</c:v>
                </c:pt>
                <c:pt idx="1273">
                  <c:v>0.58222099999999999</c:v>
                </c:pt>
                <c:pt idx="1274">
                  <c:v>0.58075299999999996</c:v>
                </c:pt>
                <c:pt idx="1275">
                  <c:v>0.58075299999999996</c:v>
                </c:pt>
                <c:pt idx="1276">
                  <c:v>0.58075299999999996</c:v>
                </c:pt>
                <c:pt idx="1277">
                  <c:v>0.58075299999999996</c:v>
                </c:pt>
                <c:pt idx="1278">
                  <c:v>0.58000499999999999</c:v>
                </c:pt>
                <c:pt idx="1279">
                  <c:v>0.58000499999999999</c:v>
                </c:pt>
                <c:pt idx="1280">
                  <c:v>0.57975900000000002</c:v>
                </c:pt>
                <c:pt idx="1281">
                  <c:v>0.57975900000000002</c:v>
                </c:pt>
                <c:pt idx="1282">
                  <c:v>0.57975900000000002</c:v>
                </c:pt>
                <c:pt idx="1283">
                  <c:v>0.57975900000000002</c:v>
                </c:pt>
                <c:pt idx="1284">
                  <c:v>0.57975900000000002</c:v>
                </c:pt>
                <c:pt idx="1285">
                  <c:v>0.57975900000000002</c:v>
                </c:pt>
                <c:pt idx="1286">
                  <c:v>0.57975900000000002</c:v>
                </c:pt>
                <c:pt idx="1287">
                  <c:v>0.57975900000000002</c:v>
                </c:pt>
                <c:pt idx="1288">
                  <c:v>0.57828999999999997</c:v>
                </c:pt>
                <c:pt idx="1289">
                  <c:v>0.57792699999999997</c:v>
                </c:pt>
                <c:pt idx="1290">
                  <c:v>0.57792699999999997</c:v>
                </c:pt>
                <c:pt idx="1291">
                  <c:v>0.57714600000000005</c:v>
                </c:pt>
                <c:pt idx="1292">
                  <c:v>0.577044</c:v>
                </c:pt>
                <c:pt idx="1293">
                  <c:v>0.577044</c:v>
                </c:pt>
                <c:pt idx="1294">
                  <c:v>0.577044</c:v>
                </c:pt>
                <c:pt idx="1295">
                  <c:v>0.577044</c:v>
                </c:pt>
                <c:pt idx="1296">
                  <c:v>0.577044</c:v>
                </c:pt>
                <c:pt idx="1297">
                  <c:v>0.57757199999999997</c:v>
                </c:pt>
                <c:pt idx="1298">
                  <c:v>0.57757199999999997</c:v>
                </c:pt>
                <c:pt idx="1299">
                  <c:v>0.57757199999999997</c:v>
                </c:pt>
                <c:pt idx="1300">
                  <c:v>0.57757199999999997</c:v>
                </c:pt>
                <c:pt idx="1301">
                  <c:v>0.57757199999999997</c:v>
                </c:pt>
                <c:pt idx="1302">
                  <c:v>0.57757199999999997</c:v>
                </c:pt>
                <c:pt idx="1303">
                  <c:v>0.57757199999999997</c:v>
                </c:pt>
                <c:pt idx="1304">
                  <c:v>0.57818099999999994</c:v>
                </c:pt>
                <c:pt idx="1305">
                  <c:v>0.57818099999999994</c:v>
                </c:pt>
                <c:pt idx="1306">
                  <c:v>0.57818099999999994</c:v>
                </c:pt>
                <c:pt idx="1307">
                  <c:v>0.57818099999999994</c:v>
                </c:pt>
                <c:pt idx="1308">
                  <c:v>0.57845299999999999</c:v>
                </c:pt>
                <c:pt idx="1309">
                  <c:v>0.57845299999999999</c:v>
                </c:pt>
                <c:pt idx="1310">
                  <c:v>0.57845299999999999</c:v>
                </c:pt>
                <c:pt idx="1311">
                  <c:v>0.57845299999999999</c:v>
                </c:pt>
                <c:pt idx="1312">
                  <c:v>0.57929900000000001</c:v>
                </c:pt>
                <c:pt idx="1313">
                  <c:v>0.57929900000000001</c:v>
                </c:pt>
                <c:pt idx="1314">
                  <c:v>0.57929900000000001</c:v>
                </c:pt>
                <c:pt idx="1315">
                  <c:v>0.57929900000000001</c:v>
                </c:pt>
                <c:pt idx="1316">
                  <c:v>0.57929900000000001</c:v>
                </c:pt>
                <c:pt idx="1317">
                  <c:v>0.57929900000000001</c:v>
                </c:pt>
                <c:pt idx="1318">
                  <c:v>0.57929900000000001</c:v>
                </c:pt>
                <c:pt idx="1319">
                  <c:v>0.57929900000000001</c:v>
                </c:pt>
                <c:pt idx="1320">
                  <c:v>0.57929900000000001</c:v>
                </c:pt>
                <c:pt idx="1321">
                  <c:v>0.58195399999999997</c:v>
                </c:pt>
                <c:pt idx="1322">
                  <c:v>0.58195399999999997</c:v>
                </c:pt>
                <c:pt idx="1323">
                  <c:v>0.58195399999999997</c:v>
                </c:pt>
                <c:pt idx="1324">
                  <c:v>0.58284899999999995</c:v>
                </c:pt>
                <c:pt idx="1325">
                  <c:v>0.58284899999999995</c:v>
                </c:pt>
                <c:pt idx="1326">
                  <c:v>0.58284899999999995</c:v>
                </c:pt>
                <c:pt idx="1327">
                  <c:v>0.58284899999999995</c:v>
                </c:pt>
                <c:pt idx="1328">
                  <c:v>0.58336399999999999</c:v>
                </c:pt>
                <c:pt idx="1329">
                  <c:v>0.58336399999999999</c:v>
                </c:pt>
                <c:pt idx="1330">
                  <c:v>0.58336399999999999</c:v>
                </c:pt>
                <c:pt idx="1331">
                  <c:v>0.58336399999999999</c:v>
                </c:pt>
                <c:pt idx="1332">
                  <c:v>0.58336399999999999</c:v>
                </c:pt>
                <c:pt idx="1333">
                  <c:v>0.58336399999999999</c:v>
                </c:pt>
                <c:pt idx="1334">
                  <c:v>0.58336399999999999</c:v>
                </c:pt>
                <c:pt idx="1335">
                  <c:v>0.58336399999999999</c:v>
                </c:pt>
                <c:pt idx="1336">
                  <c:v>0.584453</c:v>
                </c:pt>
                <c:pt idx="1337">
                  <c:v>0.584453</c:v>
                </c:pt>
                <c:pt idx="1338">
                  <c:v>0.584453</c:v>
                </c:pt>
                <c:pt idx="1339">
                  <c:v>0.58564899999999998</c:v>
                </c:pt>
                <c:pt idx="1340">
                  <c:v>0.58616999999999997</c:v>
                </c:pt>
                <c:pt idx="1341">
                  <c:v>0.58498600000000001</c:v>
                </c:pt>
                <c:pt idx="1342">
                  <c:v>0.58444700000000005</c:v>
                </c:pt>
                <c:pt idx="1343">
                  <c:v>0.58321699999999999</c:v>
                </c:pt>
                <c:pt idx="1344">
                  <c:v>0.58321699999999999</c:v>
                </c:pt>
                <c:pt idx="1345">
                  <c:v>0.58236200000000005</c:v>
                </c:pt>
                <c:pt idx="1346">
                  <c:v>0.58236200000000005</c:v>
                </c:pt>
                <c:pt idx="1347">
                  <c:v>0.58236200000000005</c:v>
                </c:pt>
                <c:pt idx="1348">
                  <c:v>0.58089900000000005</c:v>
                </c:pt>
                <c:pt idx="1349">
                  <c:v>0.58089900000000005</c:v>
                </c:pt>
                <c:pt idx="1350">
                  <c:v>0.58089900000000005</c:v>
                </c:pt>
                <c:pt idx="1351">
                  <c:v>0.58089900000000005</c:v>
                </c:pt>
                <c:pt idx="1352">
                  <c:v>0.58089900000000005</c:v>
                </c:pt>
                <c:pt idx="1353">
                  <c:v>0.57996400000000004</c:v>
                </c:pt>
                <c:pt idx="1354">
                  <c:v>0.57996400000000004</c:v>
                </c:pt>
                <c:pt idx="1355">
                  <c:v>0.57996400000000004</c:v>
                </c:pt>
                <c:pt idx="1356">
                  <c:v>0.57996400000000004</c:v>
                </c:pt>
                <c:pt idx="1357">
                  <c:v>0.57908099999999996</c:v>
                </c:pt>
                <c:pt idx="1358">
                  <c:v>0.57908099999999996</c:v>
                </c:pt>
                <c:pt idx="1359">
                  <c:v>0.57908099999999996</c:v>
                </c:pt>
                <c:pt idx="1360">
                  <c:v>0.57879800000000003</c:v>
                </c:pt>
                <c:pt idx="1361">
                  <c:v>0.57879800000000003</c:v>
                </c:pt>
                <c:pt idx="1362">
                  <c:v>0.57801899999999995</c:v>
                </c:pt>
                <c:pt idx="1363">
                  <c:v>0.57801899999999995</c:v>
                </c:pt>
                <c:pt idx="1364">
                  <c:v>0.577569</c:v>
                </c:pt>
                <c:pt idx="1365">
                  <c:v>0.577569</c:v>
                </c:pt>
                <c:pt idx="1366">
                  <c:v>0.577569</c:v>
                </c:pt>
                <c:pt idx="1367">
                  <c:v>0.577569</c:v>
                </c:pt>
                <c:pt idx="1368">
                  <c:v>0.577569</c:v>
                </c:pt>
                <c:pt idx="1369">
                  <c:v>0.577569</c:v>
                </c:pt>
                <c:pt idx="1370">
                  <c:v>0.577569</c:v>
                </c:pt>
                <c:pt idx="1371">
                  <c:v>0.57662199999999997</c:v>
                </c:pt>
                <c:pt idx="1372">
                  <c:v>0.57662199999999997</c:v>
                </c:pt>
                <c:pt idx="1373">
                  <c:v>0.57662199999999997</c:v>
                </c:pt>
                <c:pt idx="1374">
                  <c:v>0.57662199999999997</c:v>
                </c:pt>
                <c:pt idx="1375">
                  <c:v>0.57662199999999997</c:v>
                </c:pt>
                <c:pt idx="1376">
                  <c:v>0.57662199999999997</c:v>
                </c:pt>
                <c:pt idx="1377">
                  <c:v>0.57662199999999997</c:v>
                </c:pt>
                <c:pt idx="1378">
                  <c:v>0.57662199999999997</c:v>
                </c:pt>
                <c:pt idx="1379">
                  <c:v>0.57662199999999997</c:v>
                </c:pt>
                <c:pt idx="1380">
                  <c:v>0.57681499999999997</c:v>
                </c:pt>
                <c:pt idx="1381">
                  <c:v>0.57681499999999997</c:v>
                </c:pt>
                <c:pt idx="1382">
                  <c:v>0.57723899999999995</c:v>
                </c:pt>
                <c:pt idx="1383">
                  <c:v>0.57723899999999995</c:v>
                </c:pt>
                <c:pt idx="1384">
                  <c:v>0.57723899999999995</c:v>
                </c:pt>
                <c:pt idx="1385">
                  <c:v>0.57723899999999995</c:v>
                </c:pt>
                <c:pt idx="1386">
                  <c:v>0.57723899999999995</c:v>
                </c:pt>
                <c:pt idx="1387">
                  <c:v>0.57917399999999997</c:v>
                </c:pt>
                <c:pt idx="1388">
                  <c:v>0.57917399999999997</c:v>
                </c:pt>
                <c:pt idx="1389">
                  <c:v>0.57917399999999997</c:v>
                </c:pt>
                <c:pt idx="1390">
                  <c:v>0.57917399999999997</c:v>
                </c:pt>
                <c:pt idx="1391">
                  <c:v>0.57917399999999997</c:v>
                </c:pt>
                <c:pt idx="1392">
                  <c:v>0.57917399999999997</c:v>
                </c:pt>
                <c:pt idx="1393">
                  <c:v>0.58084000000000002</c:v>
                </c:pt>
                <c:pt idx="1394">
                  <c:v>0.58084000000000002</c:v>
                </c:pt>
                <c:pt idx="1395">
                  <c:v>0.58113700000000001</c:v>
                </c:pt>
                <c:pt idx="1396">
                  <c:v>0.58113700000000001</c:v>
                </c:pt>
                <c:pt idx="1397">
                  <c:v>0.58113700000000001</c:v>
                </c:pt>
                <c:pt idx="1398">
                  <c:v>0.581067</c:v>
                </c:pt>
                <c:pt idx="1399">
                  <c:v>0.581067</c:v>
                </c:pt>
                <c:pt idx="1400">
                  <c:v>0.581067</c:v>
                </c:pt>
                <c:pt idx="1401">
                  <c:v>0.581067</c:v>
                </c:pt>
                <c:pt idx="1402">
                  <c:v>0.581067</c:v>
                </c:pt>
                <c:pt idx="1403">
                  <c:v>0.58094900000000005</c:v>
                </c:pt>
                <c:pt idx="1404">
                  <c:v>0.58094900000000005</c:v>
                </c:pt>
                <c:pt idx="1405">
                  <c:v>0.58135300000000001</c:v>
                </c:pt>
                <c:pt idx="1406">
                  <c:v>0.58135300000000001</c:v>
                </c:pt>
                <c:pt idx="1407">
                  <c:v>0.58135300000000001</c:v>
                </c:pt>
                <c:pt idx="1408">
                  <c:v>0.58180200000000004</c:v>
                </c:pt>
                <c:pt idx="1409">
                  <c:v>0.58180200000000004</c:v>
                </c:pt>
                <c:pt idx="1410">
                  <c:v>0.58180200000000004</c:v>
                </c:pt>
                <c:pt idx="1411">
                  <c:v>0.58180200000000004</c:v>
                </c:pt>
                <c:pt idx="1412">
                  <c:v>0.58264499999999997</c:v>
                </c:pt>
                <c:pt idx="1413">
                  <c:v>0.58264499999999997</c:v>
                </c:pt>
                <c:pt idx="1414">
                  <c:v>0.58312699999999995</c:v>
                </c:pt>
                <c:pt idx="1415" formatCode="0.00_);[Red]\(0.00\)">
                  <c:v>0.57999999999999996</c:v>
                </c:pt>
                <c:pt idx="1416" formatCode="0.00_);[Red]\(0.00\)">
                  <c:v>0.57999999999999996</c:v>
                </c:pt>
                <c:pt idx="1417" formatCode="0.00_);[Red]\(0.00\)">
                  <c:v>0.57999999999999996</c:v>
                </c:pt>
                <c:pt idx="1418" formatCode="0.00_);[Red]\(0.00\)">
                  <c:v>0.57999999999999996</c:v>
                </c:pt>
                <c:pt idx="1419" formatCode="0.00_);[Red]\(0.00\)">
                  <c:v>0.57999999999999996</c:v>
                </c:pt>
                <c:pt idx="1420" formatCode="0.00_);[Red]\(0.00\)">
                  <c:v>0.57999999999999996</c:v>
                </c:pt>
                <c:pt idx="1421" formatCode="0.00_);[Red]\(0.00\)">
                  <c:v>0.57999999999999996</c:v>
                </c:pt>
                <c:pt idx="1422" formatCode="0.00_);[Red]\(0.00\)">
                  <c:v>0.57999999999999996</c:v>
                </c:pt>
                <c:pt idx="1423" formatCode="0.00_);[Red]\(0.00\)">
                  <c:v>0.57999999999999996</c:v>
                </c:pt>
                <c:pt idx="1424" formatCode="0.00_);[Red]\(0.00\)">
                  <c:v>0.57999999999999996</c:v>
                </c:pt>
                <c:pt idx="1425" formatCode="0.00_);[Red]\(0.00\)">
                  <c:v>0.57999999999999996</c:v>
                </c:pt>
                <c:pt idx="1426" formatCode="0.00_);[Red]\(0.00\)">
                  <c:v>0.57999999999999996</c:v>
                </c:pt>
                <c:pt idx="1427" formatCode="0.00_);[Red]\(0.00\)">
                  <c:v>0.57999999999999996</c:v>
                </c:pt>
                <c:pt idx="1428" formatCode="0.00_);[Red]\(0.00\)">
                  <c:v>0.59</c:v>
                </c:pt>
                <c:pt idx="1429" formatCode="0.00_);[Red]\(0.00\)">
                  <c:v>0.59</c:v>
                </c:pt>
                <c:pt idx="1430" formatCode="0.00_);[Red]\(0.00\)">
                  <c:v>0.59</c:v>
                </c:pt>
                <c:pt idx="1431" formatCode="0.00_);[Red]\(0.00\)">
                  <c:v>0.59</c:v>
                </c:pt>
                <c:pt idx="1432" formatCode="0.00_);[Red]\(0.00\)">
                  <c:v>0.59</c:v>
                </c:pt>
                <c:pt idx="1433" formatCode="0.00_);[Red]\(0.00\)">
                  <c:v>0.59</c:v>
                </c:pt>
                <c:pt idx="1434" formatCode="0.00_);[Red]\(0.00\)">
                  <c:v>0.59</c:v>
                </c:pt>
                <c:pt idx="1435" formatCode="0.00_);[Red]\(0.00\)">
                  <c:v>0.59</c:v>
                </c:pt>
                <c:pt idx="1436" formatCode="0.00_);[Red]\(0.00\)">
                  <c:v>0.59</c:v>
                </c:pt>
                <c:pt idx="1437" formatCode="0.00_);[Red]\(0.00\)">
                  <c:v>0.59</c:v>
                </c:pt>
                <c:pt idx="1438" formatCode="0.00_);[Red]\(0.00\)">
                  <c:v>0.59</c:v>
                </c:pt>
                <c:pt idx="1439" formatCode="0.00_);[Red]\(0.00\)">
                  <c:v>0.59</c:v>
                </c:pt>
                <c:pt idx="1440" formatCode="0.00_);[Red]\(0.00\)">
                  <c:v>0.59</c:v>
                </c:pt>
                <c:pt idx="1441" formatCode="0.00_);[Red]\(0.00\)">
                  <c:v>0.59</c:v>
                </c:pt>
                <c:pt idx="1442" formatCode="0.00_);[Red]\(0.00\)">
                  <c:v>0.59</c:v>
                </c:pt>
                <c:pt idx="1443" formatCode="0.00_);[Red]\(0.00\)">
                  <c:v>0.59</c:v>
                </c:pt>
                <c:pt idx="1444" formatCode="0.00_);[Red]\(0.00\)">
                  <c:v>0.59</c:v>
                </c:pt>
                <c:pt idx="1445" formatCode="0.00_);[Red]\(0.00\)">
                  <c:v>0.59</c:v>
                </c:pt>
                <c:pt idx="1446" formatCode="0.00_);[Red]\(0.00\)">
                  <c:v>0.59</c:v>
                </c:pt>
                <c:pt idx="1447" formatCode="0.00_);[Red]\(0.00\)">
                  <c:v>0.59</c:v>
                </c:pt>
                <c:pt idx="1448" formatCode="0.00_);[Red]\(0.00\)">
                  <c:v>0.59</c:v>
                </c:pt>
                <c:pt idx="1449" formatCode="0.00_);[Red]\(0.00\)">
                  <c:v>0.59</c:v>
                </c:pt>
                <c:pt idx="1450" formatCode="0.00_);[Red]\(0.00\)">
                  <c:v>0.59</c:v>
                </c:pt>
                <c:pt idx="1451" formatCode="0.00_);[Red]\(0.00\)">
                  <c:v>0.59</c:v>
                </c:pt>
                <c:pt idx="1452" formatCode="0.00_);[Red]\(0.00\)">
                  <c:v>0.59</c:v>
                </c:pt>
                <c:pt idx="1453" formatCode="0.00_);[Red]\(0.00\)">
                  <c:v>0.59</c:v>
                </c:pt>
                <c:pt idx="1454" formatCode="0.00_);[Red]\(0.00\)">
                  <c:v>0.59</c:v>
                </c:pt>
                <c:pt idx="1455" formatCode="0.00_);[Red]\(0.00\)">
                  <c:v>0.59</c:v>
                </c:pt>
                <c:pt idx="1456" formatCode="0.00_);[Red]\(0.00\)">
                  <c:v>0.59</c:v>
                </c:pt>
                <c:pt idx="1457" formatCode="0.00_);[Red]\(0.00\)">
                  <c:v>0.59</c:v>
                </c:pt>
                <c:pt idx="1458" formatCode="0.00_);[Red]\(0.00\)">
                  <c:v>0.59</c:v>
                </c:pt>
                <c:pt idx="1459" formatCode="0.00_);[Red]\(0.00\)">
                  <c:v>0.59</c:v>
                </c:pt>
                <c:pt idx="1460" formatCode="0.00_);[Red]\(0.00\)">
                  <c:v>0.59</c:v>
                </c:pt>
                <c:pt idx="1461" formatCode="0.00_);[Red]\(0.00\)">
                  <c:v>0.59</c:v>
                </c:pt>
                <c:pt idx="1462" formatCode="0.00_);[Red]\(0.00\)">
                  <c:v>0.59</c:v>
                </c:pt>
                <c:pt idx="1463" formatCode="0.00_);[Red]\(0.00\)">
                  <c:v>0.59</c:v>
                </c:pt>
                <c:pt idx="1464" formatCode="0.00_);[Red]\(0.00\)">
                  <c:v>0.59</c:v>
                </c:pt>
                <c:pt idx="1465" formatCode="0.00_);[Red]\(0.00\)">
                  <c:v>0.59</c:v>
                </c:pt>
                <c:pt idx="1466" formatCode="0.00_);[Red]\(0.00\)">
                  <c:v>0.59</c:v>
                </c:pt>
                <c:pt idx="1467" formatCode="0.00_);[Red]\(0.00\)">
                  <c:v>0.59</c:v>
                </c:pt>
                <c:pt idx="1468" formatCode="0.00_);[Red]\(0.00\)">
                  <c:v>0.59</c:v>
                </c:pt>
                <c:pt idx="1469" formatCode="0.00_);[Red]\(0.00\)">
                  <c:v>0.59</c:v>
                </c:pt>
                <c:pt idx="1470" formatCode="0.00_);[Red]\(0.00\)">
                  <c:v>0.59</c:v>
                </c:pt>
                <c:pt idx="1471" formatCode="0.00_);[Red]\(0.00\)">
                  <c:v>0.59</c:v>
                </c:pt>
                <c:pt idx="1472" formatCode="0.00_);[Red]\(0.00\)">
                  <c:v>0.59</c:v>
                </c:pt>
                <c:pt idx="1473" formatCode="0.00_);[Red]\(0.00\)">
                  <c:v>0.59</c:v>
                </c:pt>
                <c:pt idx="1474" formatCode="0.00_);[Red]\(0.00\)">
                  <c:v>0.59</c:v>
                </c:pt>
                <c:pt idx="1475" formatCode="0.00_);[Red]\(0.00\)">
                  <c:v>0.59</c:v>
                </c:pt>
                <c:pt idx="1476" formatCode="0.00_);[Red]\(0.00\)">
                  <c:v>0.59</c:v>
                </c:pt>
                <c:pt idx="1477" formatCode="0.00_);[Red]\(0.00\)">
                  <c:v>0.59</c:v>
                </c:pt>
                <c:pt idx="1478" formatCode="0.00_);[Red]\(0.00\)">
                  <c:v>0.59</c:v>
                </c:pt>
                <c:pt idx="1479" formatCode="0.00_);[Red]\(0.00\)">
                  <c:v>0.59</c:v>
                </c:pt>
                <c:pt idx="1480" formatCode="0.00_);[Red]\(0.00\)">
                  <c:v>0.59</c:v>
                </c:pt>
                <c:pt idx="1481" formatCode="0.00_);[Red]\(0.00\)">
                  <c:v>0.59</c:v>
                </c:pt>
                <c:pt idx="1482" formatCode="0.00_);[Red]\(0.00\)">
                  <c:v>0.59</c:v>
                </c:pt>
                <c:pt idx="1483" formatCode="0.00_);[Red]\(0.00\)">
                  <c:v>0.59</c:v>
                </c:pt>
                <c:pt idx="1484" formatCode="0.00_);[Red]\(0.00\)">
                  <c:v>0.59</c:v>
                </c:pt>
                <c:pt idx="1485" formatCode="0.00_);[Red]\(0.00\)">
                  <c:v>0.59</c:v>
                </c:pt>
                <c:pt idx="1486" formatCode="0.00_);[Red]\(0.00\)">
                  <c:v>0.59</c:v>
                </c:pt>
                <c:pt idx="1487" formatCode="0.00_);[Red]\(0.00\)">
                  <c:v>0.59</c:v>
                </c:pt>
                <c:pt idx="1488" formatCode="0.00_);[Red]\(0.00\)">
                  <c:v>0.59</c:v>
                </c:pt>
                <c:pt idx="1489" formatCode="0.00_);[Red]\(0.00\)">
                  <c:v>0.57999999999999996</c:v>
                </c:pt>
                <c:pt idx="1490" formatCode="0.00_);[Red]\(0.00\)">
                  <c:v>0.57999999999999996</c:v>
                </c:pt>
                <c:pt idx="1491" formatCode="0.00_);[Red]\(0.00\)">
                  <c:v>0.57999999999999996</c:v>
                </c:pt>
                <c:pt idx="1492" formatCode="0.00_);[Red]\(0.00\)">
                  <c:v>0.57999999999999996</c:v>
                </c:pt>
                <c:pt idx="1493" formatCode="0.00_);[Red]\(0.00\)">
                  <c:v>0.57999999999999996</c:v>
                </c:pt>
                <c:pt idx="1494" formatCode="0.00_);[Red]\(0.00\)">
                  <c:v>0.57999999999999996</c:v>
                </c:pt>
                <c:pt idx="1495" formatCode="0.00_);[Red]\(0.00\)">
                  <c:v>0.57999999999999996</c:v>
                </c:pt>
                <c:pt idx="1496" formatCode="0.00_);[Red]\(0.00\)">
                  <c:v>0.57999999999999996</c:v>
                </c:pt>
                <c:pt idx="1497" formatCode="0.00_);[Red]\(0.00\)">
                  <c:v>0.57999999999999996</c:v>
                </c:pt>
                <c:pt idx="1498" formatCode="0.00_);[Red]\(0.00\)">
                  <c:v>0.57999999999999996</c:v>
                </c:pt>
                <c:pt idx="1499" formatCode="0.00_);[Red]\(0.00\)">
                  <c:v>0.57999999999999996</c:v>
                </c:pt>
                <c:pt idx="1500" formatCode="0.00_);[Red]\(0.00\)">
                  <c:v>0.57999999999999996</c:v>
                </c:pt>
                <c:pt idx="1501" formatCode="0.00_);[Red]\(0.00\)">
                  <c:v>0.59</c:v>
                </c:pt>
                <c:pt idx="1502" formatCode="0.00_);[Red]\(0.00\)">
                  <c:v>0.59</c:v>
                </c:pt>
                <c:pt idx="1503" formatCode="0.00_);[Red]\(0.00\)">
                  <c:v>0.59</c:v>
                </c:pt>
                <c:pt idx="1504" formatCode="0.00_);[Red]\(0.00\)">
                  <c:v>0.59</c:v>
                </c:pt>
                <c:pt idx="1505" formatCode="0.00_);[Red]\(0.00\)">
                  <c:v>0.59</c:v>
                </c:pt>
                <c:pt idx="1506" formatCode="0.00_);[Red]\(0.00\)">
                  <c:v>0.59</c:v>
                </c:pt>
                <c:pt idx="1507" formatCode="0.00_);[Red]\(0.00\)">
                  <c:v>0.57999999999999996</c:v>
                </c:pt>
                <c:pt idx="1508" formatCode="0.00_);[Red]\(0.00\)">
                  <c:v>0.57999999999999996</c:v>
                </c:pt>
                <c:pt idx="1509" formatCode="0.00_);[Red]\(0.00\)">
                  <c:v>0.57999999999999996</c:v>
                </c:pt>
                <c:pt idx="1510" formatCode="0.00_);[Red]\(0.00\)">
                  <c:v>0.57999999999999996</c:v>
                </c:pt>
                <c:pt idx="1511" formatCode="0.00_);[Red]\(0.00\)">
                  <c:v>0.57999999999999996</c:v>
                </c:pt>
                <c:pt idx="1512" formatCode="0.00_);[Red]\(0.00\)">
                  <c:v>0.59</c:v>
                </c:pt>
                <c:pt idx="1513" formatCode="0.00_);[Red]\(0.00\)">
                  <c:v>0.59</c:v>
                </c:pt>
                <c:pt idx="1514" formatCode="0.00_);[Red]\(0.00\)">
                  <c:v>0.59</c:v>
                </c:pt>
                <c:pt idx="1515" formatCode="0.00_);[Red]\(0.00\)">
                  <c:v>0.59</c:v>
                </c:pt>
                <c:pt idx="1516" formatCode="0.00_);[Red]\(0.00\)">
                  <c:v>0.59</c:v>
                </c:pt>
                <c:pt idx="1517" formatCode="0.00_);[Red]\(0.00\)">
                  <c:v>0.59</c:v>
                </c:pt>
                <c:pt idx="1518" formatCode="0.00_);[Red]\(0.00\)">
                  <c:v>0.59</c:v>
                </c:pt>
                <c:pt idx="1519" formatCode="0.00_);[Red]\(0.00\)">
                  <c:v>0.59</c:v>
                </c:pt>
                <c:pt idx="1520" formatCode="0.00_);[Red]\(0.00\)">
                  <c:v>0.59</c:v>
                </c:pt>
                <c:pt idx="1521" formatCode="0.00_);[Red]\(0.00\)">
                  <c:v>0.59</c:v>
                </c:pt>
                <c:pt idx="1522" formatCode="0.00_);[Red]\(0.00\)">
                  <c:v>0.59</c:v>
                </c:pt>
                <c:pt idx="1523" formatCode="0.00_);[Red]\(0.00\)">
                  <c:v>0.57999999999999996</c:v>
                </c:pt>
                <c:pt idx="1524" formatCode="0.00_);[Red]\(0.00\)">
                  <c:v>0.57999999999999996</c:v>
                </c:pt>
                <c:pt idx="1525" formatCode="0.00_);[Red]\(0.00\)">
                  <c:v>0.57999999999999996</c:v>
                </c:pt>
                <c:pt idx="1526" formatCode="0.00_);[Red]\(0.00\)">
                  <c:v>0.57999999999999996</c:v>
                </c:pt>
                <c:pt idx="1527" formatCode="0.00_);[Red]\(0.00\)">
                  <c:v>0.57999999999999996</c:v>
                </c:pt>
                <c:pt idx="1528" formatCode="0.00_);[Red]\(0.00\)">
                  <c:v>0.57999999999999996</c:v>
                </c:pt>
                <c:pt idx="1529" formatCode="0.00_);[Red]\(0.00\)">
                  <c:v>0.57999999999999996</c:v>
                </c:pt>
                <c:pt idx="1530" formatCode="0.00_);[Red]\(0.00\)">
                  <c:v>0.57999999999999996</c:v>
                </c:pt>
                <c:pt idx="1531" formatCode="0.00_);[Red]\(0.00\)">
                  <c:v>0.57999999999999996</c:v>
                </c:pt>
                <c:pt idx="1532" formatCode="0.00_);[Red]\(0.00\)">
                  <c:v>0.57999999999999996</c:v>
                </c:pt>
                <c:pt idx="1533" formatCode="0.00_);[Red]\(0.00\)">
                  <c:v>0.57999999999999996</c:v>
                </c:pt>
                <c:pt idx="1534" formatCode="0.00_);[Red]\(0.00\)">
                  <c:v>0.57999999999999996</c:v>
                </c:pt>
                <c:pt idx="1535" formatCode="0.00_);[Red]\(0.00\)">
                  <c:v>0.57999999999999996</c:v>
                </c:pt>
                <c:pt idx="1536" formatCode="0.00_);[Red]\(0.00\)">
                  <c:v>0.57999999999999996</c:v>
                </c:pt>
                <c:pt idx="1537" formatCode="0.00_);[Red]\(0.00\)">
                  <c:v>0.57999999999999996</c:v>
                </c:pt>
                <c:pt idx="1538" formatCode="0.00_);[Red]\(0.00\)">
                  <c:v>0.57999999999999996</c:v>
                </c:pt>
                <c:pt idx="1539" formatCode="0.00_);[Red]\(0.00\)">
                  <c:v>0.57999999999999996</c:v>
                </c:pt>
                <c:pt idx="1540" formatCode="0.00_);[Red]\(0.00\)">
                  <c:v>0.57999999999999996</c:v>
                </c:pt>
                <c:pt idx="1541" formatCode="0.00_);[Red]\(0.00\)">
                  <c:v>0.57999999999999996</c:v>
                </c:pt>
                <c:pt idx="1542" formatCode="0.00_);[Red]\(0.00\)">
                  <c:v>0.57999999999999996</c:v>
                </c:pt>
                <c:pt idx="1543" formatCode="0.00_);[Red]\(0.00\)">
                  <c:v>0.57999999999999996</c:v>
                </c:pt>
                <c:pt idx="1544" formatCode="0.00_);[Red]\(0.00\)">
                  <c:v>0.57999999999999996</c:v>
                </c:pt>
                <c:pt idx="1545" formatCode="0.00_);[Red]\(0.00\)">
                  <c:v>0.57999999999999996</c:v>
                </c:pt>
                <c:pt idx="1546" formatCode="0.00_);[Red]\(0.00\)">
                  <c:v>0.57999999999999996</c:v>
                </c:pt>
                <c:pt idx="1547" formatCode="0.00_);[Red]\(0.00\)">
                  <c:v>0.57999999999999996</c:v>
                </c:pt>
                <c:pt idx="1548" formatCode="0.00_);[Red]\(0.00\)">
                  <c:v>0.59</c:v>
                </c:pt>
                <c:pt idx="1549" formatCode="0.00_);[Red]\(0.00\)">
                  <c:v>0.59</c:v>
                </c:pt>
                <c:pt idx="1550" formatCode="0.00_);[Red]\(0.00\)">
                  <c:v>0.59</c:v>
                </c:pt>
                <c:pt idx="1551" formatCode="0.00_);[Red]\(0.00\)">
                  <c:v>0.59</c:v>
                </c:pt>
                <c:pt idx="1552" formatCode="0.00_);[Red]\(0.00\)">
                  <c:v>0.59</c:v>
                </c:pt>
                <c:pt idx="1553" formatCode="0.00_);[Red]\(0.00\)">
                  <c:v>0.59</c:v>
                </c:pt>
                <c:pt idx="1554" formatCode="0.00_);[Red]\(0.00\)">
                  <c:v>0.59</c:v>
                </c:pt>
                <c:pt idx="1555" formatCode="0.00_);[Red]\(0.00\)">
                  <c:v>0.59</c:v>
                </c:pt>
                <c:pt idx="1556" formatCode="0.00_);[Red]\(0.00\)">
                  <c:v>0.59</c:v>
                </c:pt>
                <c:pt idx="1557" formatCode="0.00_);[Red]\(0.00\)">
                  <c:v>0.59</c:v>
                </c:pt>
                <c:pt idx="1558" formatCode="0.00_);[Red]\(0.00\)">
                  <c:v>0.59</c:v>
                </c:pt>
                <c:pt idx="1559" formatCode="0.00_);[Red]\(0.00\)">
                  <c:v>0.59</c:v>
                </c:pt>
                <c:pt idx="1560" formatCode="0.00_);[Red]\(0.00\)">
                  <c:v>0.59</c:v>
                </c:pt>
                <c:pt idx="1561" formatCode="0.00_);[Red]\(0.00\)">
                  <c:v>0.59</c:v>
                </c:pt>
                <c:pt idx="1562" formatCode="0.00_);[Red]\(0.00\)">
                  <c:v>0.59</c:v>
                </c:pt>
                <c:pt idx="1563" formatCode="0.00_);[Red]\(0.00\)">
                  <c:v>0.59</c:v>
                </c:pt>
                <c:pt idx="1564" formatCode="0.00_);[Red]\(0.00\)">
                  <c:v>0.59</c:v>
                </c:pt>
                <c:pt idx="1565" formatCode="0.00_);[Red]\(0.00\)">
                  <c:v>0.59</c:v>
                </c:pt>
                <c:pt idx="1566" formatCode="0.00_);[Red]\(0.00\)">
                  <c:v>0.59</c:v>
                </c:pt>
                <c:pt idx="1567" formatCode="0.00_);[Red]\(0.00\)">
                  <c:v>0.59</c:v>
                </c:pt>
                <c:pt idx="1568" formatCode="0.00_);[Red]\(0.00\)">
                  <c:v>0.59</c:v>
                </c:pt>
                <c:pt idx="1569" formatCode="0.00_);[Red]\(0.00\)">
                  <c:v>0.59</c:v>
                </c:pt>
                <c:pt idx="1570" formatCode="0.00_);[Red]\(0.00\)">
                  <c:v>0.59</c:v>
                </c:pt>
                <c:pt idx="1571" formatCode="0.00_);[Red]\(0.00\)">
                  <c:v>0.59</c:v>
                </c:pt>
                <c:pt idx="1572" formatCode="0.00_);[Red]\(0.00\)">
                  <c:v>0.59</c:v>
                </c:pt>
                <c:pt idx="1573" formatCode="0.00_);[Red]\(0.00\)">
                  <c:v>0.59</c:v>
                </c:pt>
                <c:pt idx="1574" formatCode="0.00_);[Red]\(0.00\)">
                  <c:v>0.59</c:v>
                </c:pt>
                <c:pt idx="1575" formatCode="0.00_);[Red]\(0.00\)">
                  <c:v>0.59</c:v>
                </c:pt>
                <c:pt idx="1576" formatCode="0.00_);[Red]\(0.00\)">
                  <c:v>0.59</c:v>
                </c:pt>
                <c:pt idx="1577" formatCode="0.00_);[Red]\(0.00\)">
                  <c:v>0.59</c:v>
                </c:pt>
                <c:pt idx="1578" formatCode="0.00_);[Red]\(0.00\)">
                  <c:v>0.59</c:v>
                </c:pt>
                <c:pt idx="1579" formatCode="0.00_);[Red]\(0.00\)">
                  <c:v>0.59</c:v>
                </c:pt>
                <c:pt idx="1580" formatCode="0.00_);[Red]\(0.00\)">
                  <c:v>0.59</c:v>
                </c:pt>
                <c:pt idx="1581" formatCode="0.00_);[Red]\(0.00\)">
                  <c:v>0.59</c:v>
                </c:pt>
                <c:pt idx="1582" formatCode="0.00_);[Red]\(0.00\)">
                  <c:v>0.59</c:v>
                </c:pt>
                <c:pt idx="1583" formatCode="0.00_);[Red]\(0.00\)">
                  <c:v>0.59</c:v>
                </c:pt>
                <c:pt idx="1584" formatCode="0.00_);[Red]\(0.00\)">
                  <c:v>0.59</c:v>
                </c:pt>
                <c:pt idx="1585" formatCode="0.00_);[Red]\(0.00\)">
                  <c:v>0.59</c:v>
                </c:pt>
                <c:pt idx="1586" formatCode="0.00_);[Red]\(0.00\)">
                  <c:v>0.59</c:v>
                </c:pt>
                <c:pt idx="1587" formatCode="0.00_);[Red]\(0.00\)">
                  <c:v>0.59</c:v>
                </c:pt>
                <c:pt idx="1588" formatCode="0.00_);[Red]\(0.00\)">
                  <c:v>0.59</c:v>
                </c:pt>
                <c:pt idx="1589" formatCode="0.00_);[Red]\(0.00\)">
                  <c:v>0.59</c:v>
                </c:pt>
                <c:pt idx="1590" formatCode="0.00_);[Red]\(0.00\)">
                  <c:v>0.59</c:v>
                </c:pt>
                <c:pt idx="1591" formatCode="0.00_);[Red]\(0.00\)">
                  <c:v>0.59</c:v>
                </c:pt>
                <c:pt idx="1592" formatCode="0.00_);[Red]\(0.00\)">
                  <c:v>0.59</c:v>
                </c:pt>
                <c:pt idx="1593" formatCode="0.00_);[Red]\(0.00\)">
                  <c:v>0.59</c:v>
                </c:pt>
                <c:pt idx="1594" formatCode="0.00_);[Red]\(0.00\)">
                  <c:v>0.59</c:v>
                </c:pt>
                <c:pt idx="1595" formatCode="0.00_);[Red]\(0.00\)">
                  <c:v>0.59</c:v>
                </c:pt>
                <c:pt idx="1596" formatCode="0.00_);[Red]\(0.00\)">
                  <c:v>0.59</c:v>
                </c:pt>
                <c:pt idx="1597" formatCode="0.00_);[Red]\(0.00\)">
                  <c:v>0.59</c:v>
                </c:pt>
                <c:pt idx="1598" formatCode="0.00_);[Red]\(0.00\)">
                  <c:v>0.59</c:v>
                </c:pt>
                <c:pt idx="1599" formatCode="0.00_);[Red]\(0.00\)">
                  <c:v>0.59</c:v>
                </c:pt>
                <c:pt idx="1600" formatCode="0.00_);[Red]\(0.00\)">
                  <c:v>0.59</c:v>
                </c:pt>
                <c:pt idx="1601" formatCode="0.00_);[Red]\(0.00\)">
                  <c:v>0.59</c:v>
                </c:pt>
                <c:pt idx="1602" formatCode="0.00_);[Red]\(0.00\)">
                  <c:v>0.59</c:v>
                </c:pt>
                <c:pt idx="1603" formatCode="0.00_);[Red]\(0.00\)">
                  <c:v>0.59</c:v>
                </c:pt>
                <c:pt idx="1604" formatCode="0.00_);[Red]\(0.00\)">
                  <c:v>0.59</c:v>
                </c:pt>
                <c:pt idx="1605" formatCode="0.00_);[Red]\(0.00\)">
                  <c:v>0.59</c:v>
                </c:pt>
                <c:pt idx="1606" formatCode="0.00_);[Red]\(0.00\)">
                  <c:v>0.59</c:v>
                </c:pt>
                <c:pt idx="1607" formatCode="0.00_);[Red]\(0.00\)">
                  <c:v>0.59</c:v>
                </c:pt>
                <c:pt idx="1608" formatCode="0.00_);[Red]\(0.00\)">
                  <c:v>0.59</c:v>
                </c:pt>
                <c:pt idx="1609" formatCode="0.00_);[Red]\(0.00\)">
                  <c:v>0.59</c:v>
                </c:pt>
                <c:pt idx="1610" formatCode="0.00_);[Red]\(0.00\)">
                  <c:v>0.59</c:v>
                </c:pt>
                <c:pt idx="1611" formatCode="0.00_);[Red]\(0.00\)">
                  <c:v>0.59</c:v>
                </c:pt>
                <c:pt idx="1612" formatCode="0.00_);[Red]\(0.00\)">
                  <c:v>0.59</c:v>
                </c:pt>
                <c:pt idx="1613" formatCode="0.00_);[Red]\(0.00\)">
                  <c:v>0.59</c:v>
                </c:pt>
                <c:pt idx="1614" formatCode="0.00_);[Red]\(0.00\)">
                  <c:v>0.59</c:v>
                </c:pt>
                <c:pt idx="1615" formatCode="0.00_);[Red]\(0.00\)">
                  <c:v>0.59</c:v>
                </c:pt>
                <c:pt idx="1616" formatCode="0.00_);[Red]\(0.00\)">
                  <c:v>0.59</c:v>
                </c:pt>
                <c:pt idx="1617" formatCode="0.00_);[Red]\(0.00\)">
                  <c:v>0.59</c:v>
                </c:pt>
                <c:pt idx="1618" formatCode="0.00_);[Red]\(0.00\)">
                  <c:v>0.59</c:v>
                </c:pt>
                <c:pt idx="1619" formatCode="0.00_);[Red]\(0.00\)">
                  <c:v>0.59</c:v>
                </c:pt>
                <c:pt idx="1620" formatCode="0.00_);[Red]\(0.00\)">
                  <c:v>0.59</c:v>
                </c:pt>
                <c:pt idx="1621" formatCode="0.00_);[Red]\(0.00\)">
                  <c:v>0.59</c:v>
                </c:pt>
                <c:pt idx="1622" formatCode="0.00_);[Red]\(0.00\)">
                  <c:v>0.59</c:v>
                </c:pt>
                <c:pt idx="1623" formatCode="0.00_);[Red]\(0.00\)">
                  <c:v>0.59</c:v>
                </c:pt>
                <c:pt idx="1624" formatCode="0.00_);[Red]\(0.00\)">
                  <c:v>0.59</c:v>
                </c:pt>
                <c:pt idx="1625" formatCode="0.00_);[Red]\(0.00\)">
                  <c:v>0.59</c:v>
                </c:pt>
                <c:pt idx="1626" formatCode="0.00_);[Red]\(0.00\)">
                  <c:v>0.59</c:v>
                </c:pt>
                <c:pt idx="1627" formatCode="0.00_);[Red]\(0.00\)">
                  <c:v>0.59</c:v>
                </c:pt>
                <c:pt idx="1628" formatCode="0.00_);[Red]\(0.00\)">
                  <c:v>0.59</c:v>
                </c:pt>
                <c:pt idx="1629" formatCode="0.00_);[Red]\(0.00\)">
                  <c:v>0.59</c:v>
                </c:pt>
                <c:pt idx="1630" formatCode="0.00_);[Red]\(0.00\)">
                  <c:v>0.59</c:v>
                </c:pt>
                <c:pt idx="1631" formatCode="0.00_);[Red]\(0.00\)">
                  <c:v>0.59</c:v>
                </c:pt>
                <c:pt idx="1632" formatCode="0.00_);[Red]\(0.00\)">
                  <c:v>0.59</c:v>
                </c:pt>
                <c:pt idx="1633" formatCode="0.00_);[Red]\(0.00\)">
                  <c:v>0.59</c:v>
                </c:pt>
                <c:pt idx="1634" formatCode="0.00_);[Red]\(0.00\)">
                  <c:v>0.59</c:v>
                </c:pt>
                <c:pt idx="1635" formatCode="0.00_);[Red]\(0.00\)">
                  <c:v>0.59</c:v>
                </c:pt>
                <c:pt idx="1636" formatCode="0.00_);[Red]\(0.00\)">
                  <c:v>0.59</c:v>
                </c:pt>
                <c:pt idx="1637" formatCode="0.00_);[Red]\(0.00\)">
                  <c:v>0.59</c:v>
                </c:pt>
              </c:numCache>
            </c:numRef>
          </c:yVal>
          <c:smooth val="1"/>
          <c:extLst>
            <c:ext xmlns:c16="http://schemas.microsoft.com/office/drawing/2014/chart" uri="{C3380CC4-5D6E-409C-BE32-E72D297353CC}">
              <c16:uniqueId val="{00000004-6C7D-418E-9648-8E9DF6320499}"/>
            </c:ext>
          </c:extLst>
        </c:ser>
        <c:ser>
          <c:idx val="5"/>
          <c:order val="5"/>
          <c:tx>
            <c:strRef>
              <c:f>Sheet1!$G$1</c:f>
              <c:strCache>
                <c:ptCount val="1"/>
                <c:pt idx="0">
                  <c:v>v(out5)</c:v>
                </c:pt>
              </c:strCache>
            </c:strRef>
          </c:tx>
          <c:spPr>
            <a:ln w="19050" cap="sq" cmpd="sng">
              <a:solidFill>
                <a:srgbClr val="92D050"/>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Sheet1!$G$2:$G$1639</c:f>
              <c:numCache>
                <c:formatCode>General</c:formatCode>
                <c:ptCount val="1638"/>
                <c:pt idx="0">
                  <c:v>0.63321499999999997</c:v>
                </c:pt>
                <c:pt idx="1">
                  <c:v>0.63321499999999997</c:v>
                </c:pt>
                <c:pt idx="2">
                  <c:v>0.63321499999999997</c:v>
                </c:pt>
                <c:pt idx="3">
                  <c:v>0.63321499999999997</c:v>
                </c:pt>
                <c:pt idx="4">
                  <c:v>0.63321499999999997</c:v>
                </c:pt>
                <c:pt idx="5">
                  <c:v>0.63321499999999997</c:v>
                </c:pt>
                <c:pt idx="6">
                  <c:v>0.633077</c:v>
                </c:pt>
                <c:pt idx="7">
                  <c:v>0.633077</c:v>
                </c:pt>
                <c:pt idx="8">
                  <c:v>0.633077</c:v>
                </c:pt>
                <c:pt idx="9">
                  <c:v>0.633077</c:v>
                </c:pt>
                <c:pt idx="10">
                  <c:v>0.63386500000000001</c:v>
                </c:pt>
                <c:pt idx="11">
                  <c:v>0.63386500000000001</c:v>
                </c:pt>
                <c:pt idx="12">
                  <c:v>0.63386500000000001</c:v>
                </c:pt>
                <c:pt idx="13">
                  <c:v>0.63386500000000001</c:v>
                </c:pt>
                <c:pt idx="14">
                  <c:v>0.63386500000000001</c:v>
                </c:pt>
                <c:pt idx="15">
                  <c:v>0.63386500000000001</c:v>
                </c:pt>
                <c:pt idx="16">
                  <c:v>0.63380000000000003</c:v>
                </c:pt>
                <c:pt idx="17">
                  <c:v>0.63406700000000005</c:v>
                </c:pt>
                <c:pt idx="18">
                  <c:v>0.63406700000000005</c:v>
                </c:pt>
                <c:pt idx="19">
                  <c:v>0.63406700000000005</c:v>
                </c:pt>
                <c:pt idx="20">
                  <c:v>0.63523799999999997</c:v>
                </c:pt>
                <c:pt idx="21">
                  <c:v>0.63553499999999996</c:v>
                </c:pt>
                <c:pt idx="22">
                  <c:v>0.63571800000000001</c:v>
                </c:pt>
                <c:pt idx="23">
                  <c:v>0.635575</c:v>
                </c:pt>
                <c:pt idx="24">
                  <c:v>0.635575</c:v>
                </c:pt>
                <c:pt idx="25">
                  <c:v>0.63528600000000002</c:v>
                </c:pt>
                <c:pt idx="26">
                  <c:v>0.63528600000000002</c:v>
                </c:pt>
                <c:pt idx="27">
                  <c:v>0.63528600000000002</c:v>
                </c:pt>
                <c:pt idx="28">
                  <c:v>0.63517900000000005</c:v>
                </c:pt>
                <c:pt idx="29">
                  <c:v>0.63517900000000005</c:v>
                </c:pt>
                <c:pt idx="30">
                  <c:v>0.63517900000000005</c:v>
                </c:pt>
                <c:pt idx="31">
                  <c:v>0.63517900000000005</c:v>
                </c:pt>
                <c:pt idx="32">
                  <c:v>0.63514300000000001</c:v>
                </c:pt>
                <c:pt idx="33">
                  <c:v>0.63595100000000004</c:v>
                </c:pt>
                <c:pt idx="34">
                  <c:v>0.63595100000000004</c:v>
                </c:pt>
                <c:pt idx="35">
                  <c:v>0.63783199999999995</c:v>
                </c:pt>
                <c:pt idx="36">
                  <c:v>0.63783199999999995</c:v>
                </c:pt>
                <c:pt idx="37">
                  <c:v>0.63783199999999995</c:v>
                </c:pt>
                <c:pt idx="38">
                  <c:v>0.63719599999999998</c:v>
                </c:pt>
                <c:pt idx="39">
                  <c:v>0.63586699999999996</c:v>
                </c:pt>
                <c:pt idx="40">
                  <c:v>0.63389600000000002</c:v>
                </c:pt>
                <c:pt idx="41">
                  <c:v>0.63236099999999995</c:v>
                </c:pt>
                <c:pt idx="42">
                  <c:v>0.63026499999999996</c:v>
                </c:pt>
                <c:pt idx="43">
                  <c:v>0.628633</c:v>
                </c:pt>
                <c:pt idx="44">
                  <c:v>0.628633</c:v>
                </c:pt>
                <c:pt idx="45">
                  <c:v>0.62575899999999995</c:v>
                </c:pt>
                <c:pt idx="46">
                  <c:v>0.62449500000000002</c:v>
                </c:pt>
                <c:pt idx="47">
                  <c:v>0.62167300000000003</c:v>
                </c:pt>
                <c:pt idx="48">
                  <c:v>0.62167300000000003</c:v>
                </c:pt>
                <c:pt idx="49">
                  <c:v>0.62167300000000003</c:v>
                </c:pt>
                <c:pt idx="50">
                  <c:v>0.62167300000000003</c:v>
                </c:pt>
                <c:pt idx="51">
                  <c:v>0.62167300000000003</c:v>
                </c:pt>
                <c:pt idx="52">
                  <c:v>0.62167300000000003</c:v>
                </c:pt>
                <c:pt idx="53">
                  <c:v>0.616066</c:v>
                </c:pt>
                <c:pt idx="54">
                  <c:v>0.616066</c:v>
                </c:pt>
                <c:pt idx="55">
                  <c:v>0.616066</c:v>
                </c:pt>
                <c:pt idx="56">
                  <c:v>0.61343800000000004</c:v>
                </c:pt>
                <c:pt idx="57">
                  <c:v>0.61238999999999999</c:v>
                </c:pt>
                <c:pt idx="58">
                  <c:v>0.61156500000000003</c:v>
                </c:pt>
                <c:pt idx="59">
                  <c:v>0.61101000000000005</c:v>
                </c:pt>
                <c:pt idx="60">
                  <c:v>0.61101000000000005</c:v>
                </c:pt>
                <c:pt idx="61">
                  <c:v>0.60932699999999995</c:v>
                </c:pt>
                <c:pt idx="62">
                  <c:v>0.60874200000000001</c:v>
                </c:pt>
                <c:pt idx="63">
                  <c:v>0.60835600000000001</c:v>
                </c:pt>
                <c:pt idx="64">
                  <c:v>0.60739500000000002</c:v>
                </c:pt>
                <c:pt idx="65">
                  <c:v>0.60670800000000003</c:v>
                </c:pt>
                <c:pt idx="66">
                  <c:v>0.60638199999999998</c:v>
                </c:pt>
                <c:pt idx="67">
                  <c:v>0.60650499999999996</c:v>
                </c:pt>
                <c:pt idx="68">
                  <c:v>0.60592500000000005</c:v>
                </c:pt>
                <c:pt idx="69">
                  <c:v>0.60568699999999998</c:v>
                </c:pt>
                <c:pt idx="70">
                  <c:v>0.60566799999999998</c:v>
                </c:pt>
                <c:pt idx="71">
                  <c:v>0.60607999999999995</c:v>
                </c:pt>
                <c:pt idx="72">
                  <c:v>0.60607999999999995</c:v>
                </c:pt>
                <c:pt idx="73">
                  <c:v>0.6048</c:v>
                </c:pt>
                <c:pt idx="74">
                  <c:v>0.60443199999999997</c:v>
                </c:pt>
                <c:pt idx="75">
                  <c:v>0.60470599999999997</c:v>
                </c:pt>
                <c:pt idx="76">
                  <c:v>0.60446100000000003</c:v>
                </c:pt>
                <c:pt idx="77">
                  <c:v>0.60489099999999996</c:v>
                </c:pt>
                <c:pt idx="78">
                  <c:v>0.60568699999999998</c:v>
                </c:pt>
                <c:pt idx="79">
                  <c:v>0.60703799999999997</c:v>
                </c:pt>
                <c:pt idx="80">
                  <c:v>0.60703799999999997</c:v>
                </c:pt>
                <c:pt idx="81">
                  <c:v>0.60876200000000003</c:v>
                </c:pt>
                <c:pt idx="82">
                  <c:v>0.60989800000000005</c:v>
                </c:pt>
                <c:pt idx="83">
                  <c:v>0.61152799999999996</c:v>
                </c:pt>
                <c:pt idx="84">
                  <c:v>0.61263999999999996</c:v>
                </c:pt>
                <c:pt idx="85">
                  <c:v>0.61263999999999996</c:v>
                </c:pt>
                <c:pt idx="86">
                  <c:v>0.61531899999999995</c:v>
                </c:pt>
                <c:pt idx="87">
                  <c:v>0.61703399999999997</c:v>
                </c:pt>
                <c:pt idx="88">
                  <c:v>0.61819299999999999</c:v>
                </c:pt>
                <c:pt idx="89">
                  <c:v>0.61960099999999996</c:v>
                </c:pt>
                <c:pt idx="90">
                  <c:v>0.620784</c:v>
                </c:pt>
                <c:pt idx="91">
                  <c:v>0.62213799999999997</c:v>
                </c:pt>
                <c:pt idx="92">
                  <c:v>0.62213799999999997</c:v>
                </c:pt>
                <c:pt idx="93">
                  <c:v>0.62372000000000005</c:v>
                </c:pt>
                <c:pt idx="94">
                  <c:v>0.62372000000000005</c:v>
                </c:pt>
                <c:pt idx="95">
                  <c:v>0.62482599999999999</c:v>
                </c:pt>
                <c:pt idx="96">
                  <c:v>0.62459500000000001</c:v>
                </c:pt>
                <c:pt idx="97">
                  <c:v>0.62459500000000001</c:v>
                </c:pt>
                <c:pt idx="98">
                  <c:v>0.62459500000000001</c:v>
                </c:pt>
                <c:pt idx="99">
                  <c:v>0.62320600000000004</c:v>
                </c:pt>
                <c:pt idx="100">
                  <c:v>0.62320600000000004</c:v>
                </c:pt>
                <c:pt idx="101">
                  <c:v>0.62320600000000004</c:v>
                </c:pt>
                <c:pt idx="102">
                  <c:v>0.62320600000000004</c:v>
                </c:pt>
                <c:pt idx="103">
                  <c:v>0.61956900000000004</c:v>
                </c:pt>
                <c:pt idx="104">
                  <c:v>0.61956900000000004</c:v>
                </c:pt>
                <c:pt idx="105">
                  <c:v>0.61956900000000004</c:v>
                </c:pt>
                <c:pt idx="106">
                  <c:v>0.61654699999999996</c:v>
                </c:pt>
                <c:pt idx="107">
                  <c:v>0.61654699999999996</c:v>
                </c:pt>
                <c:pt idx="108">
                  <c:v>0.61494899999999997</c:v>
                </c:pt>
                <c:pt idx="109">
                  <c:v>0.61494899999999997</c:v>
                </c:pt>
                <c:pt idx="110">
                  <c:v>0.61375599999999997</c:v>
                </c:pt>
                <c:pt idx="111">
                  <c:v>0.61375599999999997</c:v>
                </c:pt>
                <c:pt idx="112">
                  <c:v>0.61375599999999997</c:v>
                </c:pt>
                <c:pt idx="113">
                  <c:v>0.61247399999999996</c:v>
                </c:pt>
                <c:pt idx="114">
                  <c:v>0.61247399999999996</c:v>
                </c:pt>
                <c:pt idx="115">
                  <c:v>0.61247399999999996</c:v>
                </c:pt>
                <c:pt idx="116">
                  <c:v>0.61158599999999996</c:v>
                </c:pt>
                <c:pt idx="117">
                  <c:v>0.61158599999999996</c:v>
                </c:pt>
                <c:pt idx="118">
                  <c:v>0.61158599999999996</c:v>
                </c:pt>
                <c:pt idx="119">
                  <c:v>0.61085299999999998</c:v>
                </c:pt>
                <c:pt idx="120">
                  <c:v>0.61085299999999998</c:v>
                </c:pt>
                <c:pt idx="121">
                  <c:v>0.61085299999999998</c:v>
                </c:pt>
                <c:pt idx="122">
                  <c:v>0.61085299999999998</c:v>
                </c:pt>
                <c:pt idx="123">
                  <c:v>0.61028499999999997</c:v>
                </c:pt>
                <c:pt idx="124">
                  <c:v>0.61028499999999997</c:v>
                </c:pt>
                <c:pt idx="125">
                  <c:v>0.61028499999999997</c:v>
                </c:pt>
                <c:pt idx="126">
                  <c:v>0.61022100000000001</c:v>
                </c:pt>
                <c:pt idx="127">
                  <c:v>0.61022100000000001</c:v>
                </c:pt>
                <c:pt idx="128">
                  <c:v>0.61055800000000005</c:v>
                </c:pt>
                <c:pt idx="129">
                  <c:v>0.61055800000000005</c:v>
                </c:pt>
                <c:pt idx="130">
                  <c:v>0.61144100000000001</c:v>
                </c:pt>
                <c:pt idx="131">
                  <c:v>0.61144100000000001</c:v>
                </c:pt>
                <c:pt idx="132">
                  <c:v>0.61318600000000001</c:v>
                </c:pt>
                <c:pt idx="133">
                  <c:v>0.61454799999999998</c:v>
                </c:pt>
                <c:pt idx="134">
                  <c:v>0.61621400000000004</c:v>
                </c:pt>
                <c:pt idx="135">
                  <c:v>0.61825699999999995</c:v>
                </c:pt>
                <c:pt idx="136">
                  <c:v>0.61825699999999995</c:v>
                </c:pt>
                <c:pt idx="137">
                  <c:v>0.62359399999999998</c:v>
                </c:pt>
                <c:pt idx="138">
                  <c:v>0.631131</c:v>
                </c:pt>
                <c:pt idx="139">
                  <c:v>0.63575499999999996</c:v>
                </c:pt>
                <c:pt idx="140">
                  <c:v>0.64009400000000005</c:v>
                </c:pt>
                <c:pt idx="141">
                  <c:v>0.64483100000000004</c:v>
                </c:pt>
                <c:pt idx="142">
                  <c:v>0.64483100000000004</c:v>
                </c:pt>
                <c:pt idx="143">
                  <c:v>0.65217700000000001</c:v>
                </c:pt>
                <c:pt idx="144">
                  <c:v>0.65746700000000002</c:v>
                </c:pt>
                <c:pt idx="145">
                  <c:v>0.65917599999999998</c:v>
                </c:pt>
                <c:pt idx="146">
                  <c:v>0.66059500000000004</c:v>
                </c:pt>
                <c:pt idx="147">
                  <c:v>0.66265499999999999</c:v>
                </c:pt>
                <c:pt idx="148">
                  <c:v>0.66347599999999995</c:v>
                </c:pt>
                <c:pt idx="149">
                  <c:v>0.66245100000000001</c:v>
                </c:pt>
                <c:pt idx="150">
                  <c:v>0.660945</c:v>
                </c:pt>
                <c:pt idx="151">
                  <c:v>0.659667</c:v>
                </c:pt>
                <c:pt idx="152">
                  <c:v>0.659667</c:v>
                </c:pt>
                <c:pt idx="153">
                  <c:v>0.659667</c:v>
                </c:pt>
                <c:pt idx="154">
                  <c:v>0.659667</c:v>
                </c:pt>
                <c:pt idx="155">
                  <c:v>0.66036899999999998</c:v>
                </c:pt>
                <c:pt idx="156">
                  <c:v>0.66036899999999998</c:v>
                </c:pt>
                <c:pt idx="157">
                  <c:v>0.66036899999999998</c:v>
                </c:pt>
                <c:pt idx="158">
                  <c:v>0.66036899999999998</c:v>
                </c:pt>
                <c:pt idx="159">
                  <c:v>0.66028299999999995</c:v>
                </c:pt>
                <c:pt idx="160">
                  <c:v>0.66028299999999995</c:v>
                </c:pt>
                <c:pt idx="161">
                  <c:v>0.66028299999999995</c:v>
                </c:pt>
                <c:pt idx="162">
                  <c:v>0.65943700000000005</c:v>
                </c:pt>
                <c:pt idx="163">
                  <c:v>0.659053</c:v>
                </c:pt>
                <c:pt idx="164">
                  <c:v>0.65793599999999997</c:v>
                </c:pt>
                <c:pt idx="165">
                  <c:v>0.65793599999999997</c:v>
                </c:pt>
                <c:pt idx="166">
                  <c:v>0.654281</c:v>
                </c:pt>
                <c:pt idx="167">
                  <c:v>0.654281</c:v>
                </c:pt>
                <c:pt idx="168">
                  <c:v>0.65065300000000004</c:v>
                </c:pt>
                <c:pt idx="169">
                  <c:v>0.64957900000000002</c:v>
                </c:pt>
                <c:pt idx="170">
                  <c:v>0.64912199999999998</c:v>
                </c:pt>
                <c:pt idx="171">
                  <c:v>0.64645300000000006</c:v>
                </c:pt>
                <c:pt idx="172">
                  <c:v>0.64245600000000003</c:v>
                </c:pt>
                <c:pt idx="173">
                  <c:v>0.63987000000000005</c:v>
                </c:pt>
                <c:pt idx="174">
                  <c:v>0.63987000000000005</c:v>
                </c:pt>
                <c:pt idx="175">
                  <c:v>0.63987000000000005</c:v>
                </c:pt>
                <c:pt idx="176">
                  <c:v>0.63655899999999999</c:v>
                </c:pt>
                <c:pt idx="177">
                  <c:v>0.63655899999999999</c:v>
                </c:pt>
                <c:pt idx="178">
                  <c:v>0.63451299999999999</c:v>
                </c:pt>
                <c:pt idx="179">
                  <c:v>0.63451299999999999</c:v>
                </c:pt>
                <c:pt idx="180">
                  <c:v>0.63281600000000005</c:v>
                </c:pt>
                <c:pt idx="181">
                  <c:v>0.63281600000000005</c:v>
                </c:pt>
                <c:pt idx="182">
                  <c:v>0.631243</c:v>
                </c:pt>
                <c:pt idx="183">
                  <c:v>0.63061400000000001</c:v>
                </c:pt>
                <c:pt idx="184">
                  <c:v>0.63061400000000001</c:v>
                </c:pt>
                <c:pt idx="185">
                  <c:v>0.63061400000000001</c:v>
                </c:pt>
                <c:pt idx="186">
                  <c:v>0.63061400000000001</c:v>
                </c:pt>
                <c:pt idx="187">
                  <c:v>0.63061400000000001</c:v>
                </c:pt>
                <c:pt idx="188">
                  <c:v>0.63061400000000001</c:v>
                </c:pt>
                <c:pt idx="189">
                  <c:v>0.62455799999999995</c:v>
                </c:pt>
                <c:pt idx="190">
                  <c:v>0.62455799999999995</c:v>
                </c:pt>
                <c:pt idx="191">
                  <c:v>0.62455799999999995</c:v>
                </c:pt>
                <c:pt idx="192">
                  <c:v>0.62455799999999995</c:v>
                </c:pt>
                <c:pt idx="193">
                  <c:v>0.62188200000000005</c:v>
                </c:pt>
                <c:pt idx="194">
                  <c:v>0.62188200000000005</c:v>
                </c:pt>
                <c:pt idx="195">
                  <c:v>0.62188200000000005</c:v>
                </c:pt>
                <c:pt idx="196">
                  <c:v>0.62188200000000005</c:v>
                </c:pt>
                <c:pt idx="197">
                  <c:v>0.62188200000000005</c:v>
                </c:pt>
                <c:pt idx="198">
                  <c:v>0.62011000000000005</c:v>
                </c:pt>
                <c:pt idx="199">
                  <c:v>0.62011000000000005</c:v>
                </c:pt>
                <c:pt idx="200">
                  <c:v>0.62011000000000005</c:v>
                </c:pt>
                <c:pt idx="201">
                  <c:v>0.61941299999999999</c:v>
                </c:pt>
                <c:pt idx="202">
                  <c:v>0.61941299999999999</c:v>
                </c:pt>
                <c:pt idx="203">
                  <c:v>0.61941299999999999</c:v>
                </c:pt>
                <c:pt idx="204">
                  <c:v>0.61941299999999999</c:v>
                </c:pt>
                <c:pt idx="205">
                  <c:v>0.61941299999999999</c:v>
                </c:pt>
                <c:pt idx="206">
                  <c:v>0.61941299999999999</c:v>
                </c:pt>
                <c:pt idx="207">
                  <c:v>0.61941299999999999</c:v>
                </c:pt>
                <c:pt idx="208">
                  <c:v>0.61833800000000005</c:v>
                </c:pt>
                <c:pt idx="209">
                  <c:v>0.61833800000000005</c:v>
                </c:pt>
                <c:pt idx="210">
                  <c:v>0.61833800000000005</c:v>
                </c:pt>
                <c:pt idx="211">
                  <c:v>0.61833800000000005</c:v>
                </c:pt>
                <c:pt idx="212">
                  <c:v>0.61833800000000005</c:v>
                </c:pt>
                <c:pt idx="213">
                  <c:v>0.61833800000000005</c:v>
                </c:pt>
                <c:pt idx="214">
                  <c:v>0.61833800000000005</c:v>
                </c:pt>
                <c:pt idx="215">
                  <c:v>0.61833800000000005</c:v>
                </c:pt>
                <c:pt idx="216">
                  <c:v>0.61833800000000005</c:v>
                </c:pt>
                <c:pt idx="217">
                  <c:v>0.61833800000000005</c:v>
                </c:pt>
                <c:pt idx="218">
                  <c:v>0.61833800000000005</c:v>
                </c:pt>
                <c:pt idx="219">
                  <c:v>0.61833800000000005</c:v>
                </c:pt>
                <c:pt idx="220">
                  <c:v>0.61833800000000005</c:v>
                </c:pt>
                <c:pt idx="221">
                  <c:v>0.61833800000000005</c:v>
                </c:pt>
                <c:pt idx="222">
                  <c:v>0.61833800000000005</c:v>
                </c:pt>
                <c:pt idx="223">
                  <c:v>0.61833800000000005</c:v>
                </c:pt>
                <c:pt idx="224">
                  <c:v>0.61392199999999997</c:v>
                </c:pt>
                <c:pt idx="225">
                  <c:v>0.61392199999999997</c:v>
                </c:pt>
                <c:pt idx="226">
                  <c:v>0.613209</c:v>
                </c:pt>
                <c:pt idx="227">
                  <c:v>0.613209</c:v>
                </c:pt>
                <c:pt idx="228">
                  <c:v>0.613209</c:v>
                </c:pt>
                <c:pt idx="229">
                  <c:v>0.61250700000000002</c:v>
                </c:pt>
                <c:pt idx="230">
                  <c:v>0.61250700000000002</c:v>
                </c:pt>
                <c:pt idx="231">
                  <c:v>0.61250700000000002</c:v>
                </c:pt>
                <c:pt idx="232">
                  <c:v>0.61250700000000002</c:v>
                </c:pt>
                <c:pt idx="233">
                  <c:v>0.61177099999999995</c:v>
                </c:pt>
                <c:pt idx="234">
                  <c:v>0.61177099999999995</c:v>
                </c:pt>
                <c:pt idx="235">
                  <c:v>0.61122100000000001</c:v>
                </c:pt>
                <c:pt idx="236">
                  <c:v>0.61122100000000001</c:v>
                </c:pt>
                <c:pt idx="237">
                  <c:v>0.61122100000000001</c:v>
                </c:pt>
                <c:pt idx="238">
                  <c:v>0.61122100000000001</c:v>
                </c:pt>
                <c:pt idx="239">
                  <c:v>0.60997699999999999</c:v>
                </c:pt>
                <c:pt idx="240">
                  <c:v>0.60997699999999999</c:v>
                </c:pt>
                <c:pt idx="241">
                  <c:v>0.60997699999999999</c:v>
                </c:pt>
                <c:pt idx="242">
                  <c:v>0.60997699999999999</c:v>
                </c:pt>
                <c:pt idx="243">
                  <c:v>0.60965999999999998</c:v>
                </c:pt>
                <c:pt idx="244">
                  <c:v>0.60965999999999998</c:v>
                </c:pt>
                <c:pt idx="245">
                  <c:v>0.60965999999999998</c:v>
                </c:pt>
                <c:pt idx="246">
                  <c:v>0.609626</c:v>
                </c:pt>
                <c:pt idx="247">
                  <c:v>0.609626</c:v>
                </c:pt>
                <c:pt idx="248">
                  <c:v>0.609626</c:v>
                </c:pt>
                <c:pt idx="249">
                  <c:v>0.609626</c:v>
                </c:pt>
                <c:pt idx="250">
                  <c:v>0.609626</c:v>
                </c:pt>
                <c:pt idx="251">
                  <c:v>0.609626</c:v>
                </c:pt>
                <c:pt idx="252">
                  <c:v>0.609626</c:v>
                </c:pt>
                <c:pt idx="253">
                  <c:v>0.609626</c:v>
                </c:pt>
                <c:pt idx="254">
                  <c:v>0.609626</c:v>
                </c:pt>
                <c:pt idx="255">
                  <c:v>0.609626</c:v>
                </c:pt>
                <c:pt idx="256">
                  <c:v>0.61066500000000001</c:v>
                </c:pt>
                <c:pt idx="257">
                  <c:v>0.61066500000000001</c:v>
                </c:pt>
                <c:pt idx="258">
                  <c:v>0.61066500000000001</c:v>
                </c:pt>
                <c:pt idx="259">
                  <c:v>0.61065199999999997</c:v>
                </c:pt>
                <c:pt idx="260">
                  <c:v>0.61065199999999997</c:v>
                </c:pt>
                <c:pt idx="261">
                  <c:v>0.61065199999999997</c:v>
                </c:pt>
                <c:pt idx="262">
                  <c:v>0.61065199999999997</c:v>
                </c:pt>
                <c:pt idx="263">
                  <c:v>0.61117699999999997</c:v>
                </c:pt>
                <c:pt idx="264">
                  <c:v>0.61117699999999997</c:v>
                </c:pt>
                <c:pt idx="265">
                  <c:v>0.61117699999999997</c:v>
                </c:pt>
                <c:pt idx="266">
                  <c:v>0.61117699999999997</c:v>
                </c:pt>
                <c:pt idx="267">
                  <c:v>0.61117699999999997</c:v>
                </c:pt>
                <c:pt idx="268">
                  <c:v>0.61117699999999997</c:v>
                </c:pt>
                <c:pt idx="269">
                  <c:v>0.61148999999999998</c:v>
                </c:pt>
                <c:pt idx="270">
                  <c:v>0.61148999999999998</c:v>
                </c:pt>
                <c:pt idx="271">
                  <c:v>0.61148999999999998</c:v>
                </c:pt>
                <c:pt idx="272">
                  <c:v>0.61182400000000003</c:v>
                </c:pt>
                <c:pt idx="273">
                  <c:v>0.61182400000000003</c:v>
                </c:pt>
                <c:pt idx="274">
                  <c:v>0.61182000000000003</c:v>
                </c:pt>
                <c:pt idx="275">
                  <c:v>0.61182000000000003</c:v>
                </c:pt>
                <c:pt idx="276">
                  <c:v>0.61182000000000003</c:v>
                </c:pt>
                <c:pt idx="277">
                  <c:v>0.61182000000000003</c:v>
                </c:pt>
                <c:pt idx="278">
                  <c:v>0.61182000000000003</c:v>
                </c:pt>
                <c:pt idx="279">
                  <c:v>0.61182000000000003</c:v>
                </c:pt>
                <c:pt idx="280">
                  <c:v>0.61182000000000003</c:v>
                </c:pt>
                <c:pt idx="281">
                  <c:v>0.61097599999999996</c:v>
                </c:pt>
                <c:pt idx="282">
                  <c:v>0.61097599999999996</c:v>
                </c:pt>
                <c:pt idx="283">
                  <c:v>0.61097599999999996</c:v>
                </c:pt>
                <c:pt idx="284">
                  <c:v>0.61097599999999996</c:v>
                </c:pt>
                <c:pt idx="285">
                  <c:v>0.61102699999999999</c:v>
                </c:pt>
                <c:pt idx="286">
                  <c:v>0.61102699999999999</c:v>
                </c:pt>
                <c:pt idx="287">
                  <c:v>0.61102699999999999</c:v>
                </c:pt>
                <c:pt idx="288">
                  <c:v>0.61121599999999998</c:v>
                </c:pt>
                <c:pt idx="289">
                  <c:v>0.61121599999999998</c:v>
                </c:pt>
                <c:pt idx="290">
                  <c:v>0.611896</c:v>
                </c:pt>
                <c:pt idx="291">
                  <c:v>0.61205399999999999</c:v>
                </c:pt>
                <c:pt idx="292">
                  <c:v>0.61216700000000002</c:v>
                </c:pt>
                <c:pt idx="293">
                  <c:v>0.61216700000000002</c:v>
                </c:pt>
                <c:pt idx="294">
                  <c:v>0.61208300000000004</c:v>
                </c:pt>
                <c:pt idx="295">
                  <c:v>0.61201000000000005</c:v>
                </c:pt>
                <c:pt idx="296">
                  <c:v>0.611402</c:v>
                </c:pt>
                <c:pt idx="297">
                  <c:v>0.611402</c:v>
                </c:pt>
                <c:pt idx="298">
                  <c:v>0.61081600000000003</c:v>
                </c:pt>
                <c:pt idx="299">
                  <c:v>0.61081600000000003</c:v>
                </c:pt>
                <c:pt idx="300">
                  <c:v>0.61000600000000005</c:v>
                </c:pt>
                <c:pt idx="301">
                  <c:v>0.61000600000000005</c:v>
                </c:pt>
                <c:pt idx="302">
                  <c:v>0.60983399999999999</c:v>
                </c:pt>
                <c:pt idx="303">
                  <c:v>0.60983399999999999</c:v>
                </c:pt>
                <c:pt idx="304">
                  <c:v>0.60983399999999999</c:v>
                </c:pt>
                <c:pt idx="305">
                  <c:v>0.60983399999999999</c:v>
                </c:pt>
                <c:pt idx="306">
                  <c:v>0.60983399999999999</c:v>
                </c:pt>
                <c:pt idx="307">
                  <c:v>0.60983399999999999</c:v>
                </c:pt>
                <c:pt idx="308">
                  <c:v>0.60983399999999999</c:v>
                </c:pt>
                <c:pt idx="309">
                  <c:v>0.60975100000000004</c:v>
                </c:pt>
                <c:pt idx="310">
                  <c:v>0.60975100000000004</c:v>
                </c:pt>
                <c:pt idx="311">
                  <c:v>0.60975100000000004</c:v>
                </c:pt>
                <c:pt idx="312">
                  <c:v>0.60975100000000004</c:v>
                </c:pt>
                <c:pt idx="313">
                  <c:v>0.60887199999999997</c:v>
                </c:pt>
                <c:pt idx="314">
                  <c:v>0.60887199999999997</c:v>
                </c:pt>
                <c:pt idx="315">
                  <c:v>0.60887199999999997</c:v>
                </c:pt>
                <c:pt idx="316">
                  <c:v>0.60887199999999997</c:v>
                </c:pt>
                <c:pt idx="317">
                  <c:v>0.60887199999999997</c:v>
                </c:pt>
                <c:pt idx="318">
                  <c:v>0.60749600000000004</c:v>
                </c:pt>
                <c:pt idx="319">
                  <c:v>0.60749600000000004</c:v>
                </c:pt>
                <c:pt idx="320">
                  <c:v>0.60749600000000004</c:v>
                </c:pt>
                <c:pt idx="321">
                  <c:v>0.60749600000000004</c:v>
                </c:pt>
                <c:pt idx="322">
                  <c:v>0.60749600000000004</c:v>
                </c:pt>
                <c:pt idx="323">
                  <c:v>0.60749600000000004</c:v>
                </c:pt>
                <c:pt idx="324">
                  <c:v>0.60710900000000001</c:v>
                </c:pt>
                <c:pt idx="325">
                  <c:v>0.60710900000000001</c:v>
                </c:pt>
                <c:pt idx="326">
                  <c:v>0.60710900000000001</c:v>
                </c:pt>
                <c:pt idx="327">
                  <c:v>0.60710900000000001</c:v>
                </c:pt>
                <c:pt idx="328">
                  <c:v>0.60710900000000001</c:v>
                </c:pt>
                <c:pt idx="329">
                  <c:v>0.60506099999999996</c:v>
                </c:pt>
                <c:pt idx="330">
                  <c:v>0.60506099999999996</c:v>
                </c:pt>
                <c:pt idx="331">
                  <c:v>0.60407699999999998</c:v>
                </c:pt>
                <c:pt idx="332">
                  <c:v>0.60407699999999998</c:v>
                </c:pt>
                <c:pt idx="333">
                  <c:v>0.60407699999999998</c:v>
                </c:pt>
                <c:pt idx="334">
                  <c:v>0.60407699999999998</c:v>
                </c:pt>
                <c:pt idx="335">
                  <c:v>0.60263199999999995</c:v>
                </c:pt>
                <c:pt idx="336">
                  <c:v>0.60263199999999995</c:v>
                </c:pt>
                <c:pt idx="337">
                  <c:v>0.60241299999999998</c:v>
                </c:pt>
                <c:pt idx="338">
                  <c:v>0.60241299999999998</c:v>
                </c:pt>
                <c:pt idx="339">
                  <c:v>0.60243000000000002</c:v>
                </c:pt>
                <c:pt idx="340">
                  <c:v>0.60243000000000002</c:v>
                </c:pt>
                <c:pt idx="341">
                  <c:v>0.60268999999999995</c:v>
                </c:pt>
                <c:pt idx="342">
                  <c:v>0.60268999999999995</c:v>
                </c:pt>
                <c:pt idx="343">
                  <c:v>0.60320600000000002</c:v>
                </c:pt>
                <c:pt idx="344">
                  <c:v>0.60320600000000002</c:v>
                </c:pt>
                <c:pt idx="345">
                  <c:v>0.60320600000000002</c:v>
                </c:pt>
                <c:pt idx="346">
                  <c:v>0.60473299999999997</c:v>
                </c:pt>
                <c:pt idx="347">
                  <c:v>0.60473299999999997</c:v>
                </c:pt>
                <c:pt idx="348">
                  <c:v>0.60473299999999997</c:v>
                </c:pt>
                <c:pt idx="349">
                  <c:v>0.60705100000000001</c:v>
                </c:pt>
                <c:pt idx="350">
                  <c:v>0.60705100000000001</c:v>
                </c:pt>
                <c:pt idx="351">
                  <c:v>0.60705100000000001</c:v>
                </c:pt>
                <c:pt idx="352">
                  <c:v>0.60705100000000001</c:v>
                </c:pt>
                <c:pt idx="353">
                  <c:v>0.60705100000000001</c:v>
                </c:pt>
                <c:pt idx="354">
                  <c:v>0.60705100000000001</c:v>
                </c:pt>
                <c:pt idx="355">
                  <c:v>0.60705100000000001</c:v>
                </c:pt>
                <c:pt idx="356">
                  <c:v>0.61314500000000005</c:v>
                </c:pt>
                <c:pt idx="357">
                  <c:v>0.61314500000000005</c:v>
                </c:pt>
                <c:pt idx="358">
                  <c:v>0.61425399999999997</c:v>
                </c:pt>
                <c:pt idx="359">
                  <c:v>0.61476799999999998</c:v>
                </c:pt>
                <c:pt idx="360">
                  <c:v>0.61476799999999998</c:v>
                </c:pt>
                <c:pt idx="361">
                  <c:v>0.61476799999999998</c:v>
                </c:pt>
                <c:pt idx="362">
                  <c:v>0.61565700000000001</c:v>
                </c:pt>
                <c:pt idx="363">
                  <c:v>0.61565700000000001</c:v>
                </c:pt>
                <c:pt idx="364">
                  <c:v>0.61565700000000001</c:v>
                </c:pt>
                <c:pt idx="365">
                  <c:v>0.61511199999999999</c:v>
                </c:pt>
                <c:pt idx="366">
                  <c:v>0.61511199999999999</c:v>
                </c:pt>
                <c:pt idx="367">
                  <c:v>0.61511199999999999</c:v>
                </c:pt>
                <c:pt idx="368">
                  <c:v>0.61511199999999999</c:v>
                </c:pt>
                <c:pt idx="369">
                  <c:v>0.61340099999999997</c:v>
                </c:pt>
                <c:pt idx="370">
                  <c:v>0.61340099999999997</c:v>
                </c:pt>
                <c:pt idx="371">
                  <c:v>0.61273200000000005</c:v>
                </c:pt>
                <c:pt idx="372">
                  <c:v>0.61273200000000005</c:v>
                </c:pt>
                <c:pt idx="373">
                  <c:v>0.61249299999999995</c:v>
                </c:pt>
                <c:pt idx="374">
                  <c:v>0.61249299999999995</c:v>
                </c:pt>
                <c:pt idx="375">
                  <c:v>0.61249299999999995</c:v>
                </c:pt>
                <c:pt idx="376">
                  <c:v>0.61249299999999995</c:v>
                </c:pt>
                <c:pt idx="377">
                  <c:v>0.61249299999999995</c:v>
                </c:pt>
                <c:pt idx="378">
                  <c:v>0.61249299999999995</c:v>
                </c:pt>
                <c:pt idx="379">
                  <c:v>0.61194899999999997</c:v>
                </c:pt>
                <c:pt idx="380">
                  <c:v>0.61194899999999997</c:v>
                </c:pt>
                <c:pt idx="381">
                  <c:v>0.61194899999999997</c:v>
                </c:pt>
                <c:pt idx="382">
                  <c:v>0.61194899999999997</c:v>
                </c:pt>
                <c:pt idx="383">
                  <c:v>0.61194899999999997</c:v>
                </c:pt>
                <c:pt idx="384">
                  <c:v>0.61108099999999999</c:v>
                </c:pt>
                <c:pt idx="385">
                  <c:v>0.61108099999999999</c:v>
                </c:pt>
                <c:pt idx="386">
                  <c:v>0.61117200000000005</c:v>
                </c:pt>
                <c:pt idx="387">
                  <c:v>0.61117200000000005</c:v>
                </c:pt>
                <c:pt idx="388">
                  <c:v>0.61117200000000005</c:v>
                </c:pt>
                <c:pt idx="389">
                  <c:v>0.61117200000000005</c:v>
                </c:pt>
                <c:pt idx="390">
                  <c:v>0.61117200000000005</c:v>
                </c:pt>
                <c:pt idx="391">
                  <c:v>0.61117200000000005</c:v>
                </c:pt>
                <c:pt idx="392">
                  <c:v>0.61238599999999999</c:v>
                </c:pt>
                <c:pt idx="393">
                  <c:v>0.61238599999999999</c:v>
                </c:pt>
                <c:pt idx="394">
                  <c:v>0.61238599999999999</c:v>
                </c:pt>
                <c:pt idx="395">
                  <c:v>0.61218799999999995</c:v>
                </c:pt>
                <c:pt idx="396">
                  <c:v>0.61218799999999995</c:v>
                </c:pt>
                <c:pt idx="397">
                  <c:v>0.61218799999999995</c:v>
                </c:pt>
                <c:pt idx="398">
                  <c:v>0.61184799999999995</c:v>
                </c:pt>
                <c:pt idx="399">
                  <c:v>0.61184799999999995</c:v>
                </c:pt>
                <c:pt idx="400">
                  <c:v>0.61184799999999995</c:v>
                </c:pt>
                <c:pt idx="401">
                  <c:v>0.61184799999999995</c:v>
                </c:pt>
                <c:pt idx="402">
                  <c:v>0.61184799999999995</c:v>
                </c:pt>
                <c:pt idx="403">
                  <c:v>0.61184799999999995</c:v>
                </c:pt>
                <c:pt idx="404">
                  <c:v>0.61184799999999995</c:v>
                </c:pt>
                <c:pt idx="405">
                  <c:v>0.61144699999999996</c:v>
                </c:pt>
                <c:pt idx="406">
                  <c:v>0.61144699999999996</c:v>
                </c:pt>
                <c:pt idx="407">
                  <c:v>0.61144699999999996</c:v>
                </c:pt>
                <c:pt idx="408">
                  <c:v>0.61062000000000005</c:v>
                </c:pt>
                <c:pt idx="409">
                  <c:v>0.61062000000000005</c:v>
                </c:pt>
                <c:pt idx="410">
                  <c:v>0.61062000000000005</c:v>
                </c:pt>
                <c:pt idx="411">
                  <c:v>0.60888799999999998</c:v>
                </c:pt>
                <c:pt idx="412">
                  <c:v>0.60846500000000003</c:v>
                </c:pt>
                <c:pt idx="413">
                  <c:v>0.60846500000000003</c:v>
                </c:pt>
                <c:pt idx="414">
                  <c:v>0.60730099999999998</c:v>
                </c:pt>
                <c:pt idx="415">
                  <c:v>0.60692400000000002</c:v>
                </c:pt>
                <c:pt idx="416">
                  <c:v>0.60692400000000002</c:v>
                </c:pt>
                <c:pt idx="417">
                  <c:v>0.60692400000000002</c:v>
                </c:pt>
                <c:pt idx="418">
                  <c:v>0.60631800000000002</c:v>
                </c:pt>
                <c:pt idx="419">
                  <c:v>0.60631800000000002</c:v>
                </c:pt>
                <c:pt idx="420">
                  <c:v>0.60631800000000002</c:v>
                </c:pt>
                <c:pt idx="421">
                  <c:v>0.60631800000000002</c:v>
                </c:pt>
                <c:pt idx="422">
                  <c:v>0.60649900000000001</c:v>
                </c:pt>
                <c:pt idx="423">
                  <c:v>0.60649900000000001</c:v>
                </c:pt>
                <c:pt idx="424">
                  <c:v>0.60649900000000001</c:v>
                </c:pt>
                <c:pt idx="425">
                  <c:v>0.60649900000000001</c:v>
                </c:pt>
                <c:pt idx="426">
                  <c:v>0.60669700000000004</c:v>
                </c:pt>
                <c:pt idx="427">
                  <c:v>0.60669700000000004</c:v>
                </c:pt>
                <c:pt idx="428">
                  <c:v>0.60669700000000004</c:v>
                </c:pt>
                <c:pt idx="429">
                  <c:v>0.60658299999999998</c:v>
                </c:pt>
                <c:pt idx="430">
                  <c:v>0.60658299999999998</c:v>
                </c:pt>
                <c:pt idx="431">
                  <c:v>0.60626199999999997</c:v>
                </c:pt>
                <c:pt idx="432">
                  <c:v>0.60619299999999998</c:v>
                </c:pt>
                <c:pt idx="433">
                  <c:v>0.60619299999999998</c:v>
                </c:pt>
                <c:pt idx="434">
                  <c:v>0.60619299999999998</c:v>
                </c:pt>
                <c:pt idx="435">
                  <c:v>0.60439399999999999</c:v>
                </c:pt>
                <c:pt idx="436">
                  <c:v>0.60439399999999999</c:v>
                </c:pt>
                <c:pt idx="437">
                  <c:v>0.60203399999999996</c:v>
                </c:pt>
                <c:pt idx="438">
                  <c:v>0.60141199999999995</c:v>
                </c:pt>
                <c:pt idx="439">
                  <c:v>0.60141199999999995</c:v>
                </c:pt>
                <c:pt idx="440">
                  <c:v>0.59964200000000001</c:v>
                </c:pt>
                <c:pt idx="441">
                  <c:v>0.59964200000000001</c:v>
                </c:pt>
                <c:pt idx="442">
                  <c:v>0.59830099999999997</c:v>
                </c:pt>
                <c:pt idx="443">
                  <c:v>0.59830099999999997</c:v>
                </c:pt>
                <c:pt idx="444">
                  <c:v>0.59710300000000005</c:v>
                </c:pt>
                <c:pt idx="445">
                  <c:v>0.59710300000000005</c:v>
                </c:pt>
                <c:pt idx="446">
                  <c:v>0.59650300000000001</c:v>
                </c:pt>
                <c:pt idx="447">
                  <c:v>0.59650300000000001</c:v>
                </c:pt>
                <c:pt idx="448">
                  <c:v>0.59650300000000001</c:v>
                </c:pt>
                <c:pt idx="449">
                  <c:v>0.59587199999999996</c:v>
                </c:pt>
                <c:pt idx="450">
                  <c:v>0.59587199999999996</c:v>
                </c:pt>
                <c:pt idx="451">
                  <c:v>0.59587199999999996</c:v>
                </c:pt>
                <c:pt idx="452">
                  <c:v>0.59587199999999996</c:v>
                </c:pt>
                <c:pt idx="453">
                  <c:v>0.59587199999999996</c:v>
                </c:pt>
                <c:pt idx="454">
                  <c:v>0.59587199999999996</c:v>
                </c:pt>
                <c:pt idx="455">
                  <c:v>0.59587199999999996</c:v>
                </c:pt>
                <c:pt idx="456">
                  <c:v>0.59548400000000001</c:v>
                </c:pt>
                <c:pt idx="457">
                  <c:v>0.59548400000000001</c:v>
                </c:pt>
                <c:pt idx="458">
                  <c:v>0.59548400000000001</c:v>
                </c:pt>
                <c:pt idx="459">
                  <c:v>0.59560800000000003</c:v>
                </c:pt>
                <c:pt idx="460">
                  <c:v>0.59560800000000003</c:v>
                </c:pt>
                <c:pt idx="461">
                  <c:v>0.59587000000000001</c:v>
                </c:pt>
                <c:pt idx="462">
                  <c:v>0.59608799999999995</c:v>
                </c:pt>
                <c:pt idx="463">
                  <c:v>0.59608799999999995</c:v>
                </c:pt>
                <c:pt idx="464">
                  <c:v>0.59608799999999995</c:v>
                </c:pt>
                <c:pt idx="465">
                  <c:v>0.59608799999999995</c:v>
                </c:pt>
                <c:pt idx="466">
                  <c:v>0.59608799999999995</c:v>
                </c:pt>
                <c:pt idx="467">
                  <c:v>0.59734500000000001</c:v>
                </c:pt>
                <c:pt idx="468">
                  <c:v>0.59734500000000001</c:v>
                </c:pt>
                <c:pt idx="469">
                  <c:v>0.59734500000000001</c:v>
                </c:pt>
                <c:pt idx="470">
                  <c:v>0.59734500000000001</c:v>
                </c:pt>
                <c:pt idx="471">
                  <c:v>0.59760899999999995</c:v>
                </c:pt>
                <c:pt idx="472">
                  <c:v>0.59760899999999995</c:v>
                </c:pt>
                <c:pt idx="473">
                  <c:v>0.59760899999999995</c:v>
                </c:pt>
                <c:pt idx="474">
                  <c:v>0.59760899999999995</c:v>
                </c:pt>
                <c:pt idx="475">
                  <c:v>0.59725300000000003</c:v>
                </c:pt>
                <c:pt idx="476">
                  <c:v>0.59725300000000003</c:v>
                </c:pt>
                <c:pt idx="477">
                  <c:v>0.59725300000000003</c:v>
                </c:pt>
                <c:pt idx="478">
                  <c:v>0.59719599999999995</c:v>
                </c:pt>
                <c:pt idx="479">
                  <c:v>0.59719599999999995</c:v>
                </c:pt>
                <c:pt idx="480">
                  <c:v>0.59719599999999995</c:v>
                </c:pt>
                <c:pt idx="481">
                  <c:v>0.59719599999999995</c:v>
                </c:pt>
                <c:pt idx="482">
                  <c:v>0.59709400000000001</c:v>
                </c:pt>
                <c:pt idx="483">
                  <c:v>0.59579499999999996</c:v>
                </c:pt>
                <c:pt idx="484">
                  <c:v>0.59579499999999996</c:v>
                </c:pt>
                <c:pt idx="485">
                  <c:v>0.59322200000000003</c:v>
                </c:pt>
                <c:pt idx="486">
                  <c:v>0.59156600000000004</c:v>
                </c:pt>
                <c:pt idx="487">
                  <c:v>0.59156600000000004</c:v>
                </c:pt>
                <c:pt idx="488">
                  <c:v>0.59156600000000004</c:v>
                </c:pt>
                <c:pt idx="489">
                  <c:v>0.59066200000000002</c:v>
                </c:pt>
                <c:pt idx="490">
                  <c:v>0.59066200000000002</c:v>
                </c:pt>
                <c:pt idx="491">
                  <c:v>0.59066200000000002</c:v>
                </c:pt>
                <c:pt idx="492">
                  <c:v>0.59009400000000001</c:v>
                </c:pt>
                <c:pt idx="493">
                  <c:v>0.59009400000000001</c:v>
                </c:pt>
                <c:pt idx="494">
                  <c:v>0.59009400000000001</c:v>
                </c:pt>
                <c:pt idx="495">
                  <c:v>0.59008300000000002</c:v>
                </c:pt>
                <c:pt idx="496">
                  <c:v>0.59008300000000002</c:v>
                </c:pt>
                <c:pt idx="497">
                  <c:v>0.59008300000000002</c:v>
                </c:pt>
                <c:pt idx="498">
                  <c:v>0.59020099999999998</c:v>
                </c:pt>
                <c:pt idx="499">
                  <c:v>0.59020099999999998</c:v>
                </c:pt>
                <c:pt idx="500">
                  <c:v>0.59020099999999998</c:v>
                </c:pt>
                <c:pt idx="501">
                  <c:v>0.59020099999999998</c:v>
                </c:pt>
                <c:pt idx="502">
                  <c:v>0.59020099999999998</c:v>
                </c:pt>
                <c:pt idx="503">
                  <c:v>0.59020099999999998</c:v>
                </c:pt>
                <c:pt idx="504">
                  <c:v>0.59020099999999998</c:v>
                </c:pt>
                <c:pt idx="505">
                  <c:v>0.59020099999999998</c:v>
                </c:pt>
                <c:pt idx="506">
                  <c:v>0.59020099999999998</c:v>
                </c:pt>
                <c:pt idx="507">
                  <c:v>0.59020099999999998</c:v>
                </c:pt>
                <c:pt idx="508">
                  <c:v>0.59020099999999998</c:v>
                </c:pt>
                <c:pt idx="509">
                  <c:v>0.59168299999999996</c:v>
                </c:pt>
                <c:pt idx="510">
                  <c:v>0.59168299999999996</c:v>
                </c:pt>
                <c:pt idx="511">
                  <c:v>0.59168299999999996</c:v>
                </c:pt>
                <c:pt idx="512">
                  <c:v>0.59168299999999996</c:v>
                </c:pt>
                <c:pt idx="513">
                  <c:v>0.59276099999999998</c:v>
                </c:pt>
                <c:pt idx="514">
                  <c:v>0.59276099999999998</c:v>
                </c:pt>
                <c:pt idx="515">
                  <c:v>0.59276099999999998</c:v>
                </c:pt>
                <c:pt idx="516">
                  <c:v>0.59276099999999998</c:v>
                </c:pt>
                <c:pt idx="517">
                  <c:v>0.59276099999999998</c:v>
                </c:pt>
                <c:pt idx="518">
                  <c:v>0.59359600000000001</c:v>
                </c:pt>
                <c:pt idx="519">
                  <c:v>0.59359600000000001</c:v>
                </c:pt>
                <c:pt idx="520">
                  <c:v>0.59440300000000001</c:v>
                </c:pt>
                <c:pt idx="521">
                  <c:v>0.59543599999999997</c:v>
                </c:pt>
                <c:pt idx="522">
                  <c:v>0.59543599999999997</c:v>
                </c:pt>
                <c:pt idx="523">
                  <c:v>0.596217</c:v>
                </c:pt>
                <c:pt idx="524">
                  <c:v>0.596217</c:v>
                </c:pt>
                <c:pt idx="525">
                  <c:v>0.59672199999999997</c:v>
                </c:pt>
                <c:pt idx="526">
                  <c:v>0.59672199999999997</c:v>
                </c:pt>
                <c:pt idx="527">
                  <c:v>0.59672199999999997</c:v>
                </c:pt>
                <c:pt idx="528">
                  <c:v>0.59672199999999997</c:v>
                </c:pt>
                <c:pt idx="529">
                  <c:v>0.59672199999999997</c:v>
                </c:pt>
                <c:pt idx="530">
                  <c:v>0.59730799999999995</c:v>
                </c:pt>
                <c:pt idx="531">
                  <c:v>0.59730799999999995</c:v>
                </c:pt>
                <c:pt idx="532">
                  <c:v>0.59730799999999995</c:v>
                </c:pt>
                <c:pt idx="533">
                  <c:v>0.59730799999999995</c:v>
                </c:pt>
                <c:pt idx="534">
                  <c:v>0.59730799999999995</c:v>
                </c:pt>
                <c:pt idx="535">
                  <c:v>0.59772099999999995</c:v>
                </c:pt>
                <c:pt idx="536">
                  <c:v>0.59772099999999995</c:v>
                </c:pt>
                <c:pt idx="537">
                  <c:v>0.59784800000000005</c:v>
                </c:pt>
                <c:pt idx="538">
                  <c:v>0.59784800000000005</c:v>
                </c:pt>
                <c:pt idx="539">
                  <c:v>0.59790100000000002</c:v>
                </c:pt>
                <c:pt idx="540">
                  <c:v>0.59790100000000002</c:v>
                </c:pt>
                <c:pt idx="541">
                  <c:v>0.59790100000000002</c:v>
                </c:pt>
                <c:pt idx="542">
                  <c:v>0.59820399999999996</c:v>
                </c:pt>
                <c:pt idx="543">
                  <c:v>0.59820399999999996</c:v>
                </c:pt>
                <c:pt idx="544">
                  <c:v>0.59820399999999996</c:v>
                </c:pt>
                <c:pt idx="545">
                  <c:v>0.59882500000000005</c:v>
                </c:pt>
                <c:pt idx="546">
                  <c:v>0.59882500000000005</c:v>
                </c:pt>
                <c:pt idx="547">
                  <c:v>0.59882500000000005</c:v>
                </c:pt>
                <c:pt idx="548">
                  <c:v>0.60009900000000005</c:v>
                </c:pt>
                <c:pt idx="549">
                  <c:v>0.60009900000000005</c:v>
                </c:pt>
                <c:pt idx="550">
                  <c:v>0.60009900000000005</c:v>
                </c:pt>
                <c:pt idx="551">
                  <c:v>0.60123800000000005</c:v>
                </c:pt>
                <c:pt idx="552">
                  <c:v>0.60123800000000005</c:v>
                </c:pt>
                <c:pt idx="553">
                  <c:v>0.60123800000000005</c:v>
                </c:pt>
                <c:pt idx="554">
                  <c:v>0.60123800000000005</c:v>
                </c:pt>
                <c:pt idx="555">
                  <c:v>0.60123800000000005</c:v>
                </c:pt>
                <c:pt idx="556">
                  <c:v>0.60123800000000005</c:v>
                </c:pt>
                <c:pt idx="557">
                  <c:v>0.60123800000000005</c:v>
                </c:pt>
                <c:pt idx="558">
                  <c:v>0.60123800000000005</c:v>
                </c:pt>
                <c:pt idx="559">
                  <c:v>0.60123800000000005</c:v>
                </c:pt>
                <c:pt idx="560">
                  <c:v>0.60123800000000005</c:v>
                </c:pt>
                <c:pt idx="561">
                  <c:v>0.60123800000000005</c:v>
                </c:pt>
                <c:pt idx="562">
                  <c:v>0.60123800000000005</c:v>
                </c:pt>
                <c:pt idx="563">
                  <c:v>0.60123800000000005</c:v>
                </c:pt>
                <c:pt idx="564">
                  <c:v>0.60473900000000003</c:v>
                </c:pt>
                <c:pt idx="565">
                  <c:v>0.60473900000000003</c:v>
                </c:pt>
                <c:pt idx="566">
                  <c:v>0.60458400000000001</c:v>
                </c:pt>
                <c:pt idx="567">
                  <c:v>0.60458400000000001</c:v>
                </c:pt>
                <c:pt idx="568">
                  <c:v>0.60458400000000001</c:v>
                </c:pt>
                <c:pt idx="569">
                  <c:v>0.60458400000000001</c:v>
                </c:pt>
                <c:pt idx="570">
                  <c:v>0.60458400000000001</c:v>
                </c:pt>
                <c:pt idx="571">
                  <c:v>0.60458400000000001</c:v>
                </c:pt>
                <c:pt idx="572">
                  <c:v>0.60458400000000001</c:v>
                </c:pt>
                <c:pt idx="573">
                  <c:v>0.60458400000000001</c:v>
                </c:pt>
                <c:pt idx="574">
                  <c:v>0.60458400000000001</c:v>
                </c:pt>
                <c:pt idx="575">
                  <c:v>0.60424800000000001</c:v>
                </c:pt>
                <c:pt idx="576">
                  <c:v>0.60424800000000001</c:v>
                </c:pt>
                <c:pt idx="577">
                  <c:v>0.60424800000000001</c:v>
                </c:pt>
                <c:pt idx="578">
                  <c:v>0.60424800000000001</c:v>
                </c:pt>
                <c:pt idx="579">
                  <c:v>0.60424800000000001</c:v>
                </c:pt>
                <c:pt idx="580">
                  <c:v>0.60424800000000001</c:v>
                </c:pt>
                <c:pt idx="581">
                  <c:v>0.60424800000000001</c:v>
                </c:pt>
                <c:pt idx="582">
                  <c:v>0.60424800000000001</c:v>
                </c:pt>
                <c:pt idx="583">
                  <c:v>0.60424800000000001</c:v>
                </c:pt>
                <c:pt idx="584">
                  <c:v>0.60424800000000001</c:v>
                </c:pt>
                <c:pt idx="585">
                  <c:v>0.60493200000000003</c:v>
                </c:pt>
                <c:pt idx="586">
                  <c:v>0.60493200000000003</c:v>
                </c:pt>
                <c:pt idx="587">
                  <c:v>0.60493200000000003</c:v>
                </c:pt>
                <c:pt idx="588">
                  <c:v>0.60493200000000003</c:v>
                </c:pt>
                <c:pt idx="589">
                  <c:v>0.60603300000000004</c:v>
                </c:pt>
                <c:pt idx="590">
                  <c:v>0.60603300000000004</c:v>
                </c:pt>
                <c:pt idx="591">
                  <c:v>0.60603300000000004</c:v>
                </c:pt>
                <c:pt idx="592">
                  <c:v>0.60603300000000004</c:v>
                </c:pt>
                <c:pt idx="593">
                  <c:v>0.60683100000000001</c:v>
                </c:pt>
                <c:pt idx="594">
                  <c:v>0.60683100000000001</c:v>
                </c:pt>
                <c:pt idx="595">
                  <c:v>0.60683100000000001</c:v>
                </c:pt>
                <c:pt idx="596">
                  <c:v>0.60683100000000001</c:v>
                </c:pt>
                <c:pt idx="597">
                  <c:v>0.60683100000000001</c:v>
                </c:pt>
                <c:pt idx="598">
                  <c:v>0.607128</c:v>
                </c:pt>
                <c:pt idx="599">
                  <c:v>0.607128</c:v>
                </c:pt>
                <c:pt idx="600">
                  <c:v>0.60792599999999997</c:v>
                </c:pt>
                <c:pt idx="601">
                  <c:v>0.60821400000000003</c:v>
                </c:pt>
                <c:pt idx="602">
                  <c:v>0.60821400000000003</c:v>
                </c:pt>
                <c:pt idx="603">
                  <c:v>0.60833899999999996</c:v>
                </c:pt>
                <c:pt idx="604">
                  <c:v>0.60833899999999996</c:v>
                </c:pt>
                <c:pt idx="605">
                  <c:v>0.60833899999999996</c:v>
                </c:pt>
                <c:pt idx="606">
                  <c:v>0.60833899999999996</c:v>
                </c:pt>
                <c:pt idx="607">
                  <c:v>0.60810600000000004</c:v>
                </c:pt>
                <c:pt idx="608">
                  <c:v>0.60810600000000004</c:v>
                </c:pt>
                <c:pt idx="609">
                  <c:v>0.60823799999999995</c:v>
                </c:pt>
                <c:pt idx="610">
                  <c:v>0.60823799999999995</c:v>
                </c:pt>
                <c:pt idx="611">
                  <c:v>0.60823799999999995</c:v>
                </c:pt>
                <c:pt idx="612">
                  <c:v>0.60823799999999995</c:v>
                </c:pt>
                <c:pt idx="613">
                  <c:v>0.60823799999999995</c:v>
                </c:pt>
                <c:pt idx="614">
                  <c:v>0.60823799999999995</c:v>
                </c:pt>
                <c:pt idx="615">
                  <c:v>0.60823799999999995</c:v>
                </c:pt>
                <c:pt idx="616">
                  <c:v>0.60745300000000002</c:v>
                </c:pt>
                <c:pt idx="617">
                  <c:v>0.60745300000000002</c:v>
                </c:pt>
                <c:pt idx="618">
                  <c:v>0.60745300000000002</c:v>
                </c:pt>
                <c:pt idx="619">
                  <c:v>0.60745300000000002</c:v>
                </c:pt>
                <c:pt idx="620">
                  <c:v>0.60745300000000002</c:v>
                </c:pt>
                <c:pt idx="621">
                  <c:v>0.60726000000000002</c:v>
                </c:pt>
                <c:pt idx="622">
                  <c:v>0.60726000000000002</c:v>
                </c:pt>
                <c:pt idx="623">
                  <c:v>0.60726000000000002</c:v>
                </c:pt>
                <c:pt idx="624">
                  <c:v>0.60729200000000005</c:v>
                </c:pt>
                <c:pt idx="625">
                  <c:v>0.60729200000000005</c:v>
                </c:pt>
                <c:pt idx="626">
                  <c:v>0.60729200000000005</c:v>
                </c:pt>
                <c:pt idx="627">
                  <c:v>0.60755599999999998</c:v>
                </c:pt>
                <c:pt idx="628">
                  <c:v>0.60755599999999998</c:v>
                </c:pt>
                <c:pt idx="629">
                  <c:v>0.60755599999999998</c:v>
                </c:pt>
                <c:pt idx="630">
                  <c:v>0.60804000000000002</c:v>
                </c:pt>
                <c:pt idx="631">
                  <c:v>0.60804000000000002</c:v>
                </c:pt>
                <c:pt idx="632">
                  <c:v>0.60804000000000002</c:v>
                </c:pt>
                <c:pt idx="633">
                  <c:v>0.60915900000000001</c:v>
                </c:pt>
                <c:pt idx="634">
                  <c:v>0.60919400000000001</c:v>
                </c:pt>
                <c:pt idx="635">
                  <c:v>0.60919400000000001</c:v>
                </c:pt>
                <c:pt idx="636">
                  <c:v>0.60867099999999996</c:v>
                </c:pt>
                <c:pt idx="637">
                  <c:v>0.60867099999999996</c:v>
                </c:pt>
                <c:pt idx="638">
                  <c:v>0.60867099999999996</c:v>
                </c:pt>
                <c:pt idx="639">
                  <c:v>0.60867099999999996</c:v>
                </c:pt>
                <c:pt idx="640">
                  <c:v>0.60867099999999996</c:v>
                </c:pt>
                <c:pt idx="641">
                  <c:v>0.60867099999999996</c:v>
                </c:pt>
                <c:pt idx="642">
                  <c:v>0.60867099999999996</c:v>
                </c:pt>
                <c:pt idx="643">
                  <c:v>0.60867099999999996</c:v>
                </c:pt>
                <c:pt idx="644">
                  <c:v>0.60550800000000005</c:v>
                </c:pt>
                <c:pt idx="645">
                  <c:v>0.60550800000000005</c:v>
                </c:pt>
                <c:pt idx="646">
                  <c:v>0.60541500000000004</c:v>
                </c:pt>
                <c:pt idx="647">
                  <c:v>0.60541500000000004</c:v>
                </c:pt>
                <c:pt idx="648">
                  <c:v>0.60541500000000004</c:v>
                </c:pt>
                <c:pt idx="649">
                  <c:v>0.60560599999999998</c:v>
                </c:pt>
                <c:pt idx="650">
                  <c:v>0.60560599999999998</c:v>
                </c:pt>
                <c:pt idx="651">
                  <c:v>0.60560599999999998</c:v>
                </c:pt>
                <c:pt idx="652">
                  <c:v>0.60626899999999995</c:v>
                </c:pt>
                <c:pt idx="653">
                  <c:v>0.60626899999999995</c:v>
                </c:pt>
                <c:pt idx="654">
                  <c:v>0.60626899999999995</c:v>
                </c:pt>
                <c:pt idx="655">
                  <c:v>0.60772800000000005</c:v>
                </c:pt>
                <c:pt idx="656">
                  <c:v>0.60772800000000005</c:v>
                </c:pt>
                <c:pt idx="657">
                  <c:v>0.60772800000000005</c:v>
                </c:pt>
                <c:pt idx="658">
                  <c:v>0.60861100000000001</c:v>
                </c:pt>
                <c:pt idx="659">
                  <c:v>0.60861100000000001</c:v>
                </c:pt>
                <c:pt idx="660">
                  <c:v>0.60861100000000001</c:v>
                </c:pt>
                <c:pt idx="661">
                  <c:v>0.60887400000000003</c:v>
                </c:pt>
                <c:pt idx="662">
                  <c:v>0.60887400000000003</c:v>
                </c:pt>
                <c:pt idx="663">
                  <c:v>0.60887400000000003</c:v>
                </c:pt>
                <c:pt idx="664">
                  <c:v>0.60887400000000003</c:v>
                </c:pt>
                <c:pt idx="665">
                  <c:v>0.608213</c:v>
                </c:pt>
                <c:pt idx="666">
                  <c:v>0.608213</c:v>
                </c:pt>
                <c:pt idx="667">
                  <c:v>0.608213</c:v>
                </c:pt>
                <c:pt idx="668">
                  <c:v>0.608213</c:v>
                </c:pt>
                <c:pt idx="669">
                  <c:v>0.60717399999999999</c:v>
                </c:pt>
                <c:pt idx="670">
                  <c:v>0.60717399999999999</c:v>
                </c:pt>
                <c:pt idx="671">
                  <c:v>0.60717399999999999</c:v>
                </c:pt>
                <c:pt idx="672">
                  <c:v>0.60717399999999999</c:v>
                </c:pt>
                <c:pt idx="673">
                  <c:v>0.60574099999999997</c:v>
                </c:pt>
                <c:pt idx="674">
                  <c:v>0.60574099999999997</c:v>
                </c:pt>
                <c:pt idx="675">
                  <c:v>0.60574099999999997</c:v>
                </c:pt>
                <c:pt idx="676">
                  <c:v>0.60574099999999997</c:v>
                </c:pt>
                <c:pt idx="677">
                  <c:v>0.60574099999999997</c:v>
                </c:pt>
                <c:pt idx="678">
                  <c:v>0.60574099999999997</c:v>
                </c:pt>
                <c:pt idx="679">
                  <c:v>0.60266500000000001</c:v>
                </c:pt>
                <c:pt idx="680">
                  <c:v>0.60266500000000001</c:v>
                </c:pt>
                <c:pt idx="681">
                  <c:v>0.60266500000000001</c:v>
                </c:pt>
                <c:pt idx="682">
                  <c:v>0.60224</c:v>
                </c:pt>
                <c:pt idx="683">
                  <c:v>0.60224</c:v>
                </c:pt>
                <c:pt idx="684">
                  <c:v>0.60224</c:v>
                </c:pt>
                <c:pt idx="685">
                  <c:v>0.60224</c:v>
                </c:pt>
                <c:pt idx="686">
                  <c:v>0.60224</c:v>
                </c:pt>
                <c:pt idx="687">
                  <c:v>0.60224</c:v>
                </c:pt>
                <c:pt idx="688">
                  <c:v>0.60224</c:v>
                </c:pt>
                <c:pt idx="689">
                  <c:v>0.60197800000000001</c:v>
                </c:pt>
                <c:pt idx="690">
                  <c:v>0.60197800000000001</c:v>
                </c:pt>
                <c:pt idx="691">
                  <c:v>0.60197800000000001</c:v>
                </c:pt>
                <c:pt idx="692">
                  <c:v>0.60182999999999998</c:v>
                </c:pt>
                <c:pt idx="693">
                  <c:v>0.60182999999999998</c:v>
                </c:pt>
                <c:pt idx="694">
                  <c:v>0.60182999999999998</c:v>
                </c:pt>
                <c:pt idx="695">
                  <c:v>0.60203099999999998</c:v>
                </c:pt>
                <c:pt idx="696">
                  <c:v>0.60203099999999998</c:v>
                </c:pt>
                <c:pt idx="697">
                  <c:v>0.60203099999999998</c:v>
                </c:pt>
                <c:pt idx="698">
                  <c:v>0.60228599999999999</c:v>
                </c:pt>
                <c:pt idx="699">
                  <c:v>0.60228599999999999</c:v>
                </c:pt>
                <c:pt idx="700">
                  <c:v>0.60228599999999999</c:v>
                </c:pt>
                <c:pt idx="701">
                  <c:v>0.60228599999999999</c:v>
                </c:pt>
                <c:pt idx="702">
                  <c:v>0.60228599999999999</c:v>
                </c:pt>
                <c:pt idx="703">
                  <c:v>0.60237099999999999</c:v>
                </c:pt>
                <c:pt idx="704">
                  <c:v>0.60237099999999999</c:v>
                </c:pt>
                <c:pt idx="705">
                  <c:v>0.60237799999999997</c:v>
                </c:pt>
                <c:pt idx="706">
                  <c:v>0.60237799999999997</c:v>
                </c:pt>
                <c:pt idx="707">
                  <c:v>0.60237799999999997</c:v>
                </c:pt>
                <c:pt idx="708">
                  <c:v>0.60237799999999997</c:v>
                </c:pt>
                <c:pt idx="709">
                  <c:v>0.60237799999999997</c:v>
                </c:pt>
                <c:pt idx="710">
                  <c:v>0.60237799999999997</c:v>
                </c:pt>
                <c:pt idx="711">
                  <c:v>0.60176700000000005</c:v>
                </c:pt>
                <c:pt idx="712">
                  <c:v>0.60176700000000005</c:v>
                </c:pt>
                <c:pt idx="713">
                  <c:v>0.60176700000000005</c:v>
                </c:pt>
                <c:pt idx="714">
                  <c:v>0.60176700000000005</c:v>
                </c:pt>
                <c:pt idx="715">
                  <c:v>0.60176700000000005</c:v>
                </c:pt>
                <c:pt idx="716">
                  <c:v>0.60176700000000005</c:v>
                </c:pt>
                <c:pt idx="717">
                  <c:v>0.60176700000000005</c:v>
                </c:pt>
                <c:pt idx="718">
                  <c:v>0.59927200000000003</c:v>
                </c:pt>
                <c:pt idx="719">
                  <c:v>0.59927200000000003</c:v>
                </c:pt>
                <c:pt idx="720">
                  <c:v>0.59888399999999997</c:v>
                </c:pt>
                <c:pt idx="721">
                  <c:v>0.59888399999999997</c:v>
                </c:pt>
                <c:pt idx="722">
                  <c:v>0.59888399999999997</c:v>
                </c:pt>
                <c:pt idx="723">
                  <c:v>0.59888399999999997</c:v>
                </c:pt>
                <c:pt idx="724">
                  <c:v>0.59888399999999997</c:v>
                </c:pt>
                <c:pt idx="725">
                  <c:v>0.59888399999999997</c:v>
                </c:pt>
                <c:pt idx="726">
                  <c:v>0.59888399999999997</c:v>
                </c:pt>
                <c:pt idx="727">
                  <c:v>0.59888399999999997</c:v>
                </c:pt>
                <c:pt idx="728">
                  <c:v>0.59888399999999997</c:v>
                </c:pt>
                <c:pt idx="729">
                  <c:v>0.59626800000000002</c:v>
                </c:pt>
                <c:pt idx="730">
                  <c:v>0.59626800000000002</c:v>
                </c:pt>
                <c:pt idx="731">
                  <c:v>0.59579599999999999</c:v>
                </c:pt>
                <c:pt idx="732">
                  <c:v>0.59579599999999999</c:v>
                </c:pt>
                <c:pt idx="733">
                  <c:v>0.595557</c:v>
                </c:pt>
                <c:pt idx="734">
                  <c:v>0.595557</c:v>
                </c:pt>
                <c:pt idx="735">
                  <c:v>0.595557</c:v>
                </c:pt>
                <c:pt idx="736">
                  <c:v>0.59548199999999996</c:v>
                </c:pt>
                <c:pt idx="737">
                  <c:v>0.59548199999999996</c:v>
                </c:pt>
                <c:pt idx="738">
                  <c:v>0.59548199999999996</c:v>
                </c:pt>
                <c:pt idx="739">
                  <c:v>0.59548199999999996</c:v>
                </c:pt>
                <c:pt idx="740">
                  <c:v>0.59548199999999996</c:v>
                </c:pt>
                <c:pt idx="741">
                  <c:v>0.59467300000000001</c:v>
                </c:pt>
                <c:pt idx="742">
                  <c:v>0.59467300000000001</c:v>
                </c:pt>
                <c:pt idx="743">
                  <c:v>0.59467300000000001</c:v>
                </c:pt>
                <c:pt idx="744">
                  <c:v>0.59474300000000002</c:v>
                </c:pt>
                <c:pt idx="745">
                  <c:v>0.59474300000000002</c:v>
                </c:pt>
                <c:pt idx="746">
                  <c:v>0.59489499999999995</c:v>
                </c:pt>
                <c:pt idx="747">
                  <c:v>0.59489499999999995</c:v>
                </c:pt>
                <c:pt idx="748">
                  <c:v>0.59489499999999995</c:v>
                </c:pt>
                <c:pt idx="749">
                  <c:v>0.59489499999999995</c:v>
                </c:pt>
                <c:pt idx="750">
                  <c:v>0.59489499999999995</c:v>
                </c:pt>
                <c:pt idx="751">
                  <c:v>0.59568600000000005</c:v>
                </c:pt>
                <c:pt idx="752">
                  <c:v>0.59568600000000005</c:v>
                </c:pt>
                <c:pt idx="753">
                  <c:v>0.59546399999999999</c:v>
                </c:pt>
                <c:pt idx="754">
                  <c:v>0.59546399999999999</c:v>
                </c:pt>
                <c:pt idx="755">
                  <c:v>0.59546399999999999</c:v>
                </c:pt>
                <c:pt idx="756">
                  <c:v>0.59451399999999999</c:v>
                </c:pt>
                <c:pt idx="757">
                  <c:v>0.59451399999999999</c:v>
                </c:pt>
                <c:pt idx="758">
                  <c:v>0.59451399999999999</c:v>
                </c:pt>
                <c:pt idx="759">
                  <c:v>0.59333100000000005</c:v>
                </c:pt>
                <c:pt idx="760">
                  <c:v>0.59333100000000005</c:v>
                </c:pt>
                <c:pt idx="761">
                  <c:v>0.59298399999999996</c:v>
                </c:pt>
                <c:pt idx="762">
                  <c:v>0.59298399999999996</c:v>
                </c:pt>
                <c:pt idx="763">
                  <c:v>0.59298399999999996</c:v>
                </c:pt>
                <c:pt idx="764">
                  <c:v>0.59298399999999996</c:v>
                </c:pt>
                <c:pt idx="765">
                  <c:v>0.59275</c:v>
                </c:pt>
                <c:pt idx="766">
                  <c:v>0.59275</c:v>
                </c:pt>
                <c:pt idx="767">
                  <c:v>0.59295900000000001</c:v>
                </c:pt>
                <c:pt idx="768">
                  <c:v>0.59295900000000001</c:v>
                </c:pt>
                <c:pt idx="769">
                  <c:v>0.59341699999999997</c:v>
                </c:pt>
                <c:pt idx="770">
                  <c:v>0.59393200000000002</c:v>
                </c:pt>
                <c:pt idx="771">
                  <c:v>0.59393200000000002</c:v>
                </c:pt>
                <c:pt idx="772">
                  <c:v>0.59393200000000002</c:v>
                </c:pt>
                <c:pt idx="773">
                  <c:v>0.59393200000000002</c:v>
                </c:pt>
                <c:pt idx="774">
                  <c:v>0.59461399999999998</c:v>
                </c:pt>
                <c:pt idx="775">
                  <c:v>0.59461399999999998</c:v>
                </c:pt>
                <c:pt idx="776">
                  <c:v>0.59461399999999998</c:v>
                </c:pt>
                <c:pt idx="777">
                  <c:v>0.59461399999999998</c:v>
                </c:pt>
                <c:pt idx="778">
                  <c:v>0.59482400000000002</c:v>
                </c:pt>
                <c:pt idx="779">
                  <c:v>0.59482400000000002</c:v>
                </c:pt>
                <c:pt idx="780">
                  <c:v>0.59482400000000002</c:v>
                </c:pt>
                <c:pt idx="781">
                  <c:v>0.59440899999999997</c:v>
                </c:pt>
                <c:pt idx="782">
                  <c:v>0.59440899999999997</c:v>
                </c:pt>
                <c:pt idx="783">
                  <c:v>0.59440899999999997</c:v>
                </c:pt>
                <c:pt idx="784">
                  <c:v>0.59440899999999997</c:v>
                </c:pt>
                <c:pt idx="785">
                  <c:v>0.592916</c:v>
                </c:pt>
                <c:pt idx="786">
                  <c:v>0.592916</c:v>
                </c:pt>
                <c:pt idx="787">
                  <c:v>0.592916</c:v>
                </c:pt>
                <c:pt idx="788">
                  <c:v>0.59179000000000004</c:v>
                </c:pt>
                <c:pt idx="789">
                  <c:v>0.59179000000000004</c:v>
                </c:pt>
                <c:pt idx="790">
                  <c:v>0.59179000000000004</c:v>
                </c:pt>
                <c:pt idx="791">
                  <c:v>0.59105600000000003</c:v>
                </c:pt>
                <c:pt idx="792">
                  <c:v>0.59091000000000005</c:v>
                </c:pt>
                <c:pt idx="793">
                  <c:v>0.59091000000000005</c:v>
                </c:pt>
                <c:pt idx="794">
                  <c:v>0.59091000000000005</c:v>
                </c:pt>
                <c:pt idx="795">
                  <c:v>0.59091000000000005</c:v>
                </c:pt>
                <c:pt idx="796">
                  <c:v>0.58914800000000001</c:v>
                </c:pt>
                <c:pt idx="797">
                  <c:v>0.58914800000000001</c:v>
                </c:pt>
                <c:pt idx="798">
                  <c:v>0.58825300000000003</c:v>
                </c:pt>
                <c:pt idx="799">
                  <c:v>0.58825300000000003</c:v>
                </c:pt>
                <c:pt idx="800">
                  <c:v>0.58825300000000003</c:v>
                </c:pt>
                <c:pt idx="801">
                  <c:v>0.58725400000000005</c:v>
                </c:pt>
                <c:pt idx="802">
                  <c:v>0.58725400000000005</c:v>
                </c:pt>
                <c:pt idx="803">
                  <c:v>0.58725400000000005</c:v>
                </c:pt>
                <c:pt idx="804">
                  <c:v>0.58725400000000005</c:v>
                </c:pt>
                <c:pt idx="805">
                  <c:v>0.58552499999999996</c:v>
                </c:pt>
                <c:pt idx="806">
                  <c:v>0.58552499999999996</c:v>
                </c:pt>
                <c:pt idx="807">
                  <c:v>0.58476700000000004</c:v>
                </c:pt>
                <c:pt idx="808">
                  <c:v>0.58448299999999997</c:v>
                </c:pt>
                <c:pt idx="809">
                  <c:v>0.58448299999999997</c:v>
                </c:pt>
                <c:pt idx="810">
                  <c:v>0.58448299999999997</c:v>
                </c:pt>
                <c:pt idx="811">
                  <c:v>0.58448299999999997</c:v>
                </c:pt>
                <c:pt idx="812">
                  <c:v>0.58448299999999997</c:v>
                </c:pt>
                <c:pt idx="813">
                  <c:v>0.58189500000000005</c:v>
                </c:pt>
                <c:pt idx="814">
                  <c:v>0.58189500000000005</c:v>
                </c:pt>
                <c:pt idx="815">
                  <c:v>0.581067</c:v>
                </c:pt>
                <c:pt idx="816">
                  <c:v>0.581067</c:v>
                </c:pt>
                <c:pt idx="817">
                  <c:v>0.58037899999999998</c:v>
                </c:pt>
                <c:pt idx="818">
                  <c:v>0.57967500000000005</c:v>
                </c:pt>
                <c:pt idx="819">
                  <c:v>0.57967500000000005</c:v>
                </c:pt>
                <c:pt idx="820">
                  <c:v>0.57896099999999995</c:v>
                </c:pt>
                <c:pt idx="821">
                  <c:v>0.57896099999999995</c:v>
                </c:pt>
                <c:pt idx="822">
                  <c:v>0.57896099999999995</c:v>
                </c:pt>
                <c:pt idx="823">
                  <c:v>0.57853299999999996</c:v>
                </c:pt>
                <c:pt idx="824">
                  <c:v>0.57853299999999996</c:v>
                </c:pt>
                <c:pt idx="825">
                  <c:v>0.57791899999999996</c:v>
                </c:pt>
                <c:pt idx="826">
                  <c:v>0.57791899999999996</c:v>
                </c:pt>
                <c:pt idx="827">
                  <c:v>0.57791899999999996</c:v>
                </c:pt>
                <c:pt idx="828">
                  <c:v>0.57760800000000001</c:v>
                </c:pt>
                <c:pt idx="829">
                  <c:v>0.57761499999999999</c:v>
                </c:pt>
                <c:pt idx="830">
                  <c:v>0.57761499999999999</c:v>
                </c:pt>
                <c:pt idx="831">
                  <c:v>0.57761499999999999</c:v>
                </c:pt>
                <c:pt idx="832">
                  <c:v>0.57761499999999999</c:v>
                </c:pt>
                <c:pt idx="833">
                  <c:v>0.57761499999999999</c:v>
                </c:pt>
                <c:pt idx="834">
                  <c:v>0.57761499999999999</c:v>
                </c:pt>
                <c:pt idx="835">
                  <c:v>0.57655999999999996</c:v>
                </c:pt>
                <c:pt idx="836">
                  <c:v>0.57655999999999996</c:v>
                </c:pt>
                <c:pt idx="837">
                  <c:v>0.57626299999999997</c:v>
                </c:pt>
                <c:pt idx="838">
                  <c:v>0.57626299999999997</c:v>
                </c:pt>
                <c:pt idx="839">
                  <c:v>0.57626299999999997</c:v>
                </c:pt>
                <c:pt idx="840">
                  <c:v>0.57626299999999997</c:v>
                </c:pt>
                <c:pt idx="841">
                  <c:v>0.57626299999999997</c:v>
                </c:pt>
                <c:pt idx="842">
                  <c:v>0.57564599999999999</c:v>
                </c:pt>
                <c:pt idx="843">
                  <c:v>0.57564599999999999</c:v>
                </c:pt>
                <c:pt idx="844">
                  <c:v>0.57564599999999999</c:v>
                </c:pt>
                <c:pt idx="845">
                  <c:v>0.57486899999999996</c:v>
                </c:pt>
                <c:pt idx="846">
                  <c:v>0.57486899999999996</c:v>
                </c:pt>
                <c:pt idx="847">
                  <c:v>0.57486899999999996</c:v>
                </c:pt>
                <c:pt idx="848">
                  <c:v>0.57486899999999996</c:v>
                </c:pt>
                <c:pt idx="849">
                  <c:v>0.574322</c:v>
                </c:pt>
                <c:pt idx="850">
                  <c:v>0.574322</c:v>
                </c:pt>
                <c:pt idx="851">
                  <c:v>0.574017</c:v>
                </c:pt>
                <c:pt idx="852">
                  <c:v>0.574017</c:v>
                </c:pt>
                <c:pt idx="853">
                  <c:v>0.57384999999999997</c:v>
                </c:pt>
                <c:pt idx="854">
                  <c:v>0.57384999999999997</c:v>
                </c:pt>
                <c:pt idx="855">
                  <c:v>0.57384999999999997</c:v>
                </c:pt>
                <c:pt idx="856">
                  <c:v>0.57414799999999999</c:v>
                </c:pt>
                <c:pt idx="857">
                  <c:v>0.57414799999999999</c:v>
                </c:pt>
                <c:pt idx="858">
                  <c:v>0.57468699999999995</c:v>
                </c:pt>
                <c:pt idx="859">
                  <c:v>0.57468699999999995</c:v>
                </c:pt>
                <c:pt idx="860">
                  <c:v>0.57468699999999995</c:v>
                </c:pt>
                <c:pt idx="861">
                  <c:v>0.57468699999999995</c:v>
                </c:pt>
                <c:pt idx="862">
                  <c:v>0.57641600000000004</c:v>
                </c:pt>
                <c:pt idx="863">
                  <c:v>0.57641600000000004</c:v>
                </c:pt>
                <c:pt idx="864">
                  <c:v>0.57641600000000004</c:v>
                </c:pt>
                <c:pt idx="865">
                  <c:v>0.57641600000000004</c:v>
                </c:pt>
                <c:pt idx="866">
                  <c:v>0.57641600000000004</c:v>
                </c:pt>
                <c:pt idx="867">
                  <c:v>0.578488</c:v>
                </c:pt>
                <c:pt idx="868">
                  <c:v>0.578488</c:v>
                </c:pt>
                <c:pt idx="869">
                  <c:v>0.578488</c:v>
                </c:pt>
                <c:pt idx="870">
                  <c:v>0.578488</c:v>
                </c:pt>
                <c:pt idx="871">
                  <c:v>0.578488</c:v>
                </c:pt>
                <c:pt idx="872">
                  <c:v>0.578488</c:v>
                </c:pt>
                <c:pt idx="873">
                  <c:v>0.58010899999999999</c:v>
                </c:pt>
                <c:pt idx="874">
                  <c:v>0.58010899999999999</c:v>
                </c:pt>
                <c:pt idx="875">
                  <c:v>0.58010899999999999</c:v>
                </c:pt>
                <c:pt idx="876">
                  <c:v>0.58010899999999999</c:v>
                </c:pt>
                <c:pt idx="877">
                  <c:v>0.58184000000000002</c:v>
                </c:pt>
                <c:pt idx="878">
                  <c:v>0.58184000000000002</c:v>
                </c:pt>
                <c:pt idx="879">
                  <c:v>0.58184000000000002</c:v>
                </c:pt>
                <c:pt idx="880">
                  <c:v>0.58295399999999997</c:v>
                </c:pt>
                <c:pt idx="881">
                  <c:v>0.58360900000000004</c:v>
                </c:pt>
                <c:pt idx="882">
                  <c:v>0.58360900000000004</c:v>
                </c:pt>
                <c:pt idx="883">
                  <c:v>0.58360900000000004</c:v>
                </c:pt>
                <c:pt idx="884">
                  <c:v>0.58360900000000004</c:v>
                </c:pt>
                <c:pt idx="885">
                  <c:v>0.58360900000000004</c:v>
                </c:pt>
                <c:pt idx="886">
                  <c:v>0.58360900000000004</c:v>
                </c:pt>
                <c:pt idx="887">
                  <c:v>0.58535599999999999</c:v>
                </c:pt>
                <c:pt idx="888">
                  <c:v>0.58535599999999999</c:v>
                </c:pt>
                <c:pt idx="889">
                  <c:v>0.58535599999999999</c:v>
                </c:pt>
                <c:pt idx="890">
                  <c:v>0.58535599999999999</c:v>
                </c:pt>
                <c:pt idx="891">
                  <c:v>0.58535599999999999</c:v>
                </c:pt>
                <c:pt idx="892">
                  <c:v>0.58535599999999999</c:v>
                </c:pt>
                <c:pt idx="893">
                  <c:v>0.58641299999999996</c:v>
                </c:pt>
                <c:pt idx="894">
                  <c:v>0.58641299999999996</c:v>
                </c:pt>
                <c:pt idx="895">
                  <c:v>0.58641299999999996</c:v>
                </c:pt>
                <c:pt idx="896">
                  <c:v>0.58641299999999996</c:v>
                </c:pt>
                <c:pt idx="897">
                  <c:v>0.58627200000000002</c:v>
                </c:pt>
                <c:pt idx="898">
                  <c:v>0.58627200000000002</c:v>
                </c:pt>
                <c:pt idx="899">
                  <c:v>0.58606999999999998</c:v>
                </c:pt>
                <c:pt idx="900">
                  <c:v>0.58606999999999998</c:v>
                </c:pt>
                <c:pt idx="901">
                  <c:v>0.58606999999999998</c:v>
                </c:pt>
                <c:pt idx="902">
                  <c:v>0.58606999999999998</c:v>
                </c:pt>
                <c:pt idx="903">
                  <c:v>0.58606999999999998</c:v>
                </c:pt>
                <c:pt idx="904">
                  <c:v>0.58529500000000001</c:v>
                </c:pt>
                <c:pt idx="905">
                  <c:v>0.58529500000000001</c:v>
                </c:pt>
                <c:pt idx="906">
                  <c:v>0.58529500000000001</c:v>
                </c:pt>
                <c:pt idx="907">
                  <c:v>0.58419299999999996</c:v>
                </c:pt>
                <c:pt idx="908">
                  <c:v>0.58419299999999996</c:v>
                </c:pt>
                <c:pt idx="909">
                  <c:v>0.58379599999999998</c:v>
                </c:pt>
                <c:pt idx="910">
                  <c:v>0.58379599999999998</c:v>
                </c:pt>
                <c:pt idx="911">
                  <c:v>0.58379599999999998</c:v>
                </c:pt>
                <c:pt idx="912">
                  <c:v>0.58379599999999998</c:v>
                </c:pt>
                <c:pt idx="913">
                  <c:v>0.58379599999999998</c:v>
                </c:pt>
                <c:pt idx="914">
                  <c:v>0.58297100000000002</c:v>
                </c:pt>
                <c:pt idx="915">
                  <c:v>0.58297100000000002</c:v>
                </c:pt>
                <c:pt idx="916">
                  <c:v>0.58297100000000002</c:v>
                </c:pt>
                <c:pt idx="917">
                  <c:v>0.58297100000000002</c:v>
                </c:pt>
                <c:pt idx="918">
                  <c:v>0.58265100000000003</c:v>
                </c:pt>
                <c:pt idx="919">
                  <c:v>0.58265100000000003</c:v>
                </c:pt>
                <c:pt idx="920">
                  <c:v>0.58265100000000003</c:v>
                </c:pt>
                <c:pt idx="921">
                  <c:v>0.58170699999999997</c:v>
                </c:pt>
                <c:pt idx="922">
                  <c:v>0.58170699999999997</c:v>
                </c:pt>
                <c:pt idx="923">
                  <c:v>0.58170699999999997</c:v>
                </c:pt>
                <c:pt idx="924">
                  <c:v>0.58170699999999997</c:v>
                </c:pt>
                <c:pt idx="925">
                  <c:v>0.581067</c:v>
                </c:pt>
                <c:pt idx="926">
                  <c:v>0.581067</c:v>
                </c:pt>
                <c:pt idx="927">
                  <c:v>0.58105399999999996</c:v>
                </c:pt>
                <c:pt idx="928">
                  <c:v>0.58105399999999996</c:v>
                </c:pt>
                <c:pt idx="929">
                  <c:v>0.58105399999999996</c:v>
                </c:pt>
                <c:pt idx="930">
                  <c:v>0.58131999999999995</c:v>
                </c:pt>
                <c:pt idx="931">
                  <c:v>0.58118499999999995</c:v>
                </c:pt>
                <c:pt idx="932">
                  <c:v>0.57969899999999996</c:v>
                </c:pt>
                <c:pt idx="933">
                  <c:v>0.57969899999999996</c:v>
                </c:pt>
                <c:pt idx="934">
                  <c:v>0.57969899999999996</c:v>
                </c:pt>
                <c:pt idx="935">
                  <c:v>0.57969899999999996</c:v>
                </c:pt>
                <c:pt idx="936">
                  <c:v>0.57682500000000003</c:v>
                </c:pt>
                <c:pt idx="937">
                  <c:v>0.57682500000000003</c:v>
                </c:pt>
                <c:pt idx="938">
                  <c:v>0.57682500000000003</c:v>
                </c:pt>
                <c:pt idx="939">
                  <c:v>0.57682500000000003</c:v>
                </c:pt>
                <c:pt idx="940">
                  <c:v>0.57682500000000003</c:v>
                </c:pt>
                <c:pt idx="941">
                  <c:v>0.57650500000000005</c:v>
                </c:pt>
                <c:pt idx="942">
                  <c:v>0.57650500000000005</c:v>
                </c:pt>
                <c:pt idx="943">
                  <c:v>0.57550299999999999</c:v>
                </c:pt>
                <c:pt idx="944">
                  <c:v>0.57550299999999999</c:v>
                </c:pt>
                <c:pt idx="945">
                  <c:v>0.57492799999999999</c:v>
                </c:pt>
                <c:pt idx="946">
                  <c:v>0.57492799999999999</c:v>
                </c:pt>
                <c:pt idx="947">
                  <c:v>0.57492799999999999</c:v>
                </c:pt>
                <c:pt idx="948">
                  <c:v>0.57367599999999996</c:v>
                </c:pt>
                <c:pt idx="949">
                  <c:v>0.57367599999999996</c:v>
                </c:pt>
                <c:pt idx="950">
                  <c:v>0.57367599999999996</c:v>
                </c:pt>
                <c:pt idx="951">
                  <c:v>0.57367599999999996</c:v>
                </c:pt>
                <c:pt idx="952">
                  <c:v>0.57367599999999996</c:v>
                </c:pt>
                <c:pt idx="953">
                  <c:v>0.571044</c:v>
                </c:pt>
                <c:pt idx="954">
                  <c:v>0.571044</c:v>
                </c:pt>
                <c:pt idx="955">
                  <c:v>0.57023000000000001</c:v>
                </c:pt>
                <c:pt idx="956">
                  <c:v>0.56998800000000005</c:v>
                </c:pt>
                <c:pt idx="957">
                  <c:v>0.56998800000000005</c:v>
                </c:pt>
                <c:pt idx="958">
                  <c:v>0.56998800000000005</c:v>
                </c:pt>
                <c:pt idx="959">
                  <c:v>0.56998800000000005</c:v>
                </c:pt>
                <c:pt idx="960">
                  <c:v>0.56844399999999995</c:v>
                </c:pt>
                <c:pt idx="961">
                  <c:v>0.56844399999999995</c:v>
                </c:pt>
                <c:pt idx="962">
                  <c:v>0.56771099999999997</c:v>
                </c:pt>
                <c:pt idx="963">
                  <c:v>0.56771099999999997</c:v>
                </c:pt>
                <c:pt idx="964">
                  <c:v>0.56771099999999997</c:v>
                </c:pt>
                <c:pt idx="965">
                  <c:v>0.56771099999999997</c:v>
                </c:pt>
                <c:pt idx="966">
                  <c:v>0.56771099999999997</c:v>
                </c:pt>
                <c:pt idx="967">
                  <c:v>0.56534499999999999</c:v>
                </c:pt>
                <c:pt idx="968">
                  <c:v>0.56534499999999999</c:v>
                </c:pt>
                <c:pt idx="969">
                  <c:v>0.564832</c:v>
                </c:pt>
                <c:pt idx="970">
                  <c:v>0.564832</c:v>
                </c:pt>
                <c:pt idx="971">
                  <c:v>0.564832</c:v>
                </c:pt>
                <c:pt idx="972">
                  <c:v>0.56457900000000005</c:v>
                </c:pt>
                <c:pt idx="973">
                  <c:v>0.56457900000000005</c:v>
                </c:pt>
                <c:pt idx="974">
                  <c:v>0.56457900000000005</c:v>
                </c:pt>
                <c:pt idx="975">
                  <c:v>0.56457900000000005</c:v>
                </c:pt>
                <c:pt idx="976">
                  <c:v>0.56485700000000005</c:v>
                </c:pt>
                <c:pt idx="977">
                  <c:v>0.56485700000000005</c:v>
                </c:pt>
                <c:pt idx="978">
                  <c:v>0.56518500000000005</c:v>
                </c:pt>
                <c:pt idx="979">
                  <c:v>0.56518500000000005</c:v>
                </c:pt>
                <c:pt idx="980">
                  <c:v>0.56518500000000005</c:v>
                </c:pt>
                <c:pt idx="981">
                  <c:v>0.56625999999999999</c:v>
                </c:pt>
                <c:pt idx="982">
                  <c:v>0.56625999999999999</c:v>
                </c:pt>
                <c:pt idx="983">
                  <c:v>0.56625999999999999</c:v>
                </c:pt>
                <c:pt idx="984">
                  <c:v>0.568079</c:v>
                </c:pt>
                <c:pt idx="985">
                  <c:v>0.568079</c:v>
                </c:pt>
                <c:pt idx="986">
                  <c:v>0.56893899999999997</c:v>
                </c:pt>
                <c:pt idx="987">
                  <c:v>0.56893899999999997</c:v>
                </c:pt>
                <c:pt idx="988">
                  <c:v>0.56893899999999997</c:v>
                </c:pt>
                <c:pt idx="989">
                  <c:v>0.56893899999999997</c:v>
                </c:pt>
                <c:pt idx="990">
                  <c:v>0.57022700000000004</c:v>
                </c:pt>
                <c:pt idx="991">
                  <c:v>0.57022700000000004</c:v>
                </c:pt>
                <c:pt idx="992">
                  <c:v>0.57022700000000004</c:v>
                </c:pt>
                <c:pt idx="993">
                  <c:v>0.57022700000000004</c:v>
                </c:pt>
                <c:pt idx="994">
                  <c:v>0.57043500000000003</c:v>
                </c:pt>
                <c:pt idx="995">
                  <c:v>0.57043500000000003</c:v>
                </c:pt>
                <c:pt idx="996">
                  <c:v>0.57025899999999996</c:v>
                </c:pt>
                <c:pt idx="997">
                  <c:v>0.57025899999999996</c:v>
                </c:pt>
                <c:pt idx="998">
                  <c:v>0.56986000000000003</c:v>
                </c:pt>
                <c:pt idx="999">
                  <c:v>0.56986000000000003</c:v>
                </c:pt>
                <c:pt idx="1000">
                  <c:v>0.57017799999999996</c:v>
                </c:pt>
                <c:pt idx="1001">
                  <c:v>0.57054199999999999</c:v>
                </c:pt>
                <c:pt idx="1002">
                  <c:v>0.57054199999999999</c:v>
                </c:pt>
                <c:pt idx="1003">
                  <c:v>0.57054199999999999</c:v>
                </c:pt>
                <c:pt idx="1004">
                  <c:v>0.57054199999999999</c:v>
                </c:pt>
                <c:pt idx="1005">
                  <c:v>0.57091899999999995</c:v>
                </c:pt>
                <c:pt idx="1006">
                  <c:v>0.57091899999999995</c:v>
                </c:pt>
                <c:pt idx="1007">
                  <c:v>0.57135800000000003</c:v>
                </c:pt>
                <c:pt idx="1008">
                  <c:v>0.57135800000000003</c:v>
                </c:pt>
                <c:pt idx="1009">
                  <c:v>0.57148600000000005</c:v>
                </c:pt>
                <c:pt idx="1010">
                  <c:v>0.57148600000000005</c:v>
                </c:pt>
                <c:pt idx="1011">
                  <c:v>0.57148600000000005</c:v>
                </c:pt>
                <c:pt idx="1012">
                  <c:v>0.57148600000000005</c:v>
                </c:pt>
                <c:pt idx="1013">
                  <c:v>0.57127799999999995</c:v>
                </c:pt>
                <c:pt idx="1014">
                  <c:v>0.57127799999999995</c:v>
                </c:pt>
                <c:pt idx="1015">
                  <c:v>0.57127799999999995</c:v>
                </c:pt>
                <c:pt idx="1016">
                  <c:v>0.57156600000000002</c:v>
                </c:pt>
                <c:pt idx="1017">
                  <c:v>0.57156600000000002</c:v>
                </c:pt>
                <c:pt idx="1018">
                  <c:v>0.57156600000000002</c:v>
                </c:pt>
                <c:pt idx="1019">
                  <c:v>0.57291199999999998</c:v>
                </c:pt>
                <c:pt idx="1020">
                  <c:v>0.57291199999999998</c:v>
                </c:pt>
                <c:pt idx="1021">
                  <c:v>0.57291199999999998</c:v>
                </c:pt>
                <c:pt idx="1022">
                  <c:v>0.57291199999999998</c:v>
                </c:pt>
                <c:pt idx="1023">
                  <c:v>0.57291199999999998</c:v>
                </c:pt>
                <c:pt idx="1024">
                  <c:v>0.57291199999999998</c:v>
                </c:pt>
                <c:pt idx="1025">
                  <c:v>0.57291199999999998</c:v>
                </c:pt>
                <c:pt idx="1026">
                  <c:v>0.57500399999999996</c:v>
                </c:pt>
                <c:pt idx="1027">
                  <c:v>0.57587600000000005</c:v>
                </c:pt>
                <c:pt idx="1028">
                  <c:v>0.57587600000000005</c:v>
                </c:pt>
                <c:pt idx="1029">
                  <c:v>0.57698899999999997</c:v>
                </c:pt>
                <c:pt idx="1030">
                  <c:v>0.57698899999999997</c:v>
                </c:pt>
                <c:pt idx="1031">
                  <c:v>0.57698899999999997</c:v>
                </c:pt>
                <c:pt idx="1032">
                  <c:v>0.57868600000000003</c:v>
                </c:pt>
                <c:pt idx="1033">
                  <c:v>0.57868600000000003</c:v>
                </c:pt>
                <c:pt idx="1034">
                  <c:v>0.57944499999999999</c:v>
                </c:pt>
                <c:pt idx="1035">
                  <c:v>0.57944499999999999</c:v>
                </c:pt>
                <c:pt idx="1036">
                  <c:v>0.57944499999999999</c:v>
                </c:pt>
                <c:pt idx="1037">
                  <c:v>0.57944499999999999</c:v>
                </c:pt>
                <c:pt idx="1038">
                  <c:v>0.57944499999999999</c:v>
                </c:pt>
                <c:pt idx="1039">
                  <c:v>0.58082699999999998</c:v>
                </c:pt>
                <c:pt idx="1040">
                  <c:v>0.58082699999999998</c:v>
                </c:pt>
                <c:pt idx="1041">
                  <c:v>0.58082699999999998</c:v>
                </c:pt>
                <c:pt idx="1042">
                  <c:v>0.58082699999999998</c:v>
                </c:pt>
                <c:pt idx="1043">
                  <c:v>0.58370299999999997</c:v>
                </c:pt>
                <c:pt idx="1044">
                  <c:v>0.58370299999999997</c:v>
                </c:pt>
                <c:pt idx="1045">
                  <c:v>0.58411599999999997</c:v>
                </c:pt>
                <c:pt idx="1046">
                  <c:v>0.58411599999999997</c:v>
                </c:pt>
                <c:pt idx="1047">
                  <c:v>0.58411599999999997</c:v>
                </c:pt>
                <c:pt idx="1048">
                  <c:v>0.58411599999999997</c:v>
                </c:pt>
                <c:pt idx="1049">
                  <c:v>0.58481899999999998</c:v>
                </c:pt>
                <c:pt idx="1050">
                  <c:v>0.58481899999999998</c:v>
                </c:pt>
                <c:pt idx="1051">
                  <c:v>0.58519900000000002</c:v>
                </c:pt>
                <c:pt idx="1052">
                  <c:v>0.58519900000000002</c:v>
                </c:pt>
                <c:pt idx="1053">
                  <c:v>0.58519900000000002</c:v>
                </c:pt>
                <c:pt idx="1054">
                  <c:v>0.58579000000000003</c:v>
                </c:pt>
                <c:pt idx="1055">
                  <c:v>0.58603799999999995</c:v>
                </c:pt>
                <c:pt idx="1056">
                  <c:v>0.58603799999999995</c:v>
                </c:pt>
                <c:pt idx="1057">
                  <c:v>0.58603799999999995</c:v>
                </c:pt>
                <c:pt idx="1058">
                  <c:v>0.58603799999999995</c:v>
                </c:pt>
                <c:pt idx="1059">
                  <c:v>0.58603799999999995</c:v>
                </c:pt>
                <c:pt idx="1060">
                  <c:v>0.58636999999999995</c:v>
                </c:pt>
                <c:pt idx="1061">
                  <c:v>0.58664300000000003</c:v>
                </c:pt>
                <c:pt idx="1062">
                  <c:v>0.58664300000000003</c:v>
                </c:pt>
                <c:pt idx="1063">
                  <c:v>0.58664300000000003</c:v>
                </c:pt>
                <c:pt idx="1064">
                  <c:v>0.58664300000000003</c:v>
                </c:pt>
                <c:pt idx="1065">
                  <c:v>0.58664300000000003</c:v>
                </c:pt>
                <c:pt idx="1066">
                  <c:v>0.58991300000000002</c:v>
                </c:pt>
                <c:pt idx="1067">
                  <c:v>0.58991300000000002</c:v>
                </c:pt>
                <c:pt idx="1068">
                  <c:v>0.58991300000000002</c:v>
                </c:pt>
                <c:pt idx="1069">
                  <c:v>0.59089899999999995</c:v>
                </c:pt>
                <c:pt idx="1070">
                  <c:v>0.59089899999999995</c:v>
                </c:pt>
                <c:pt idx="1071">
                  <c:v>0.59089899999999995</c:v>
                </c:pt>
                <c:pt idx="1072">
                  <c:v>0.59117799999999998</c:v>
                </c:pt>
                <c:pt idx="1073">
                  <c:v>0.59117799999999998</c:v>
                </c:pt>
                <c:pt idx="1074">
                  <c:v>0.59117799999999998</c:v>
                </c:pt>
                <c:pt idx="1075">
                  <c:v>0.59117799999999998</c:v>
                </c:pt>
                <c:pt idx="1076">
                  <c:v>0.59140599999999999</c:v>
                </c:pt>
                <c:pt idx="1077">
                  <c:v>0.59140599999999999</c:v>
                </c:pt>
                <c:pt idx="1078">
                  <c:v>0.59203499999999998</c:v>
                </c:pt>
                <c:pt idx="1079">
                  <c:v>0.59203499999999998</c:v>
                </c:pt>
                <c:pt idx="1080">
                  <c:v>0.59245599999999998</c:v>
                </c:pt>
                <c:pt idx="1081">
                  <c:v>0.59245599999999998</c:v>
                </c:pt>
                <c:pt idx="1082">
                  <c:v>0.59233999999999998</c:v>
                </c:pt>
                <c:pt idx="1083">
                  <c:v>0.59233999999999998</c:v>
                </c:pt>
                <c:pt idx="1084">
                  <c:v>0.59233999999999998</c:v>
                </c:pt>
                <c:pt idx="1085">
                  <c:v>0.59233999999999998</c:v>
                </c:pt>
                <c:pt idx="1086">
                  <c:v>0.59162099999999995</c:v>
                </c:pt>
                <c:pt idx="1087">
                  <c:v>0.59162099999999995</c:v>
                </c:pt>
                <c:pt idx="1088">
                  <c:v>0.59162099999999995</c:v>
                </c:pt>
                <c:pt idx="1089">
                  <c:v>0.59162099999999995</c:v>
                </c:pt>
                <c:pt idx="1090">
                  <c:v>0.59144099999999999</c:v>
                </c:pt>
                <c:pt idx="1091">
                  <c:v>0.59144099999999999</c:v>
                </c:pt>
                <c:pt idx="1092">
                  <c:v>0.59048400000000001</c:v>
                </c:pt>
                <c:pt idx="1093">
                  <c:v>0.59048400000000001</c:v>
                </c:pt>
                <c:pt idx="1094">
                  <c:v>0.59048400000000001</c:v>
                </c:pt>
                <c:pt idx="1095">
                  <c:v>0.58958999999999995</c:v>
                </c:pt>
                <c:pt idx="1096">
                  <c:v>0.58958999999999995</c:v>
                </c:pt>
                <c:pt idx="1097">
                  <c:v>0.58958999999999995</c:v>
                </c:pt>
                <c:pt idx="1098">
                  <c:v>0.58958999999999995</c:v>
                </c:pt>
                <c:pt idx="1099">
                  <c:v>0.58881399999999995</c:v>
                </c:pt>
                <c:pt idx="1100">
                  <c:v>0.58881399999999995</c:v>
                </c:pt>
                <c:pt idx="1101">
                  <c:v>0.58881399999999995</c:v>
                </c:pt>
                <c:pt idx="1102">
                  <c:v>0.58853699999999998</c:v>
                </c:pt>
                <c:pt idx="1103">
                  <c:v>0.58853699999999998</c:v>
                </c:pt>
                <c:pt idx="1104">
                  <c:v>0.58853699999999998</c:v>
                </c:pt>
                <c:pt idx="1105">
                  <c:v>0.58833800000000003</c:v>
                </c:pt>
                <c:pt idx="1106">
                  <c:v>0.58805700000000005</c:v>
                </c:pt>
                <c:pt idx="1107">
                  <c:v>0.58805700000000005</c:v>
                </c:pt>
                <c:pt idx="1108">
                  <c:v>0.58805700000000005</c:v>
                </c:pt>
                <c:pt idx="1109">
                  <c:v>0.58805700000000005</c:v>
                </c:pt>
                <c:pt idx="1110">
                  <c:v>0.58805700000000005</c:v>
                </c:pt>
                <c:pt idx="1111">
                  <c:v>0.58805700000000005</c:v>
                </c:pt>
                <c:pt idx="1112">
                  <c:v>0.58647899999999997</c:v>
                </c:pt>
                <c:pt idx="1113">
                  <c:v>0.58647899999999997</c:v>
                </c:pt>
                <c:pt idx="1114">
                  <c:v>0.58616000000000001</c:v>
                </c:pt>
                <c:pt idx="1115">
                  <c:v>0.58616000000000001</c:v>
                </c:pt>
                <c:pt idx="1116">
                  <c:v>0.58616000000000001</c:v>
                </c:pt>
                <c:pt idx="1117">
                  <c:v>0.58602100000000001</c:v>
                </c:pt>
                <c:pt idx="1118">
                  <c:v>0.58602100000000001</c:v>
                </c:pt>
                <c:pt idx="1119">
                  <c:v>0.58591300000000002</c:v>
                </c:pt>
                <c:pt idx="1120">
                  <c:v>0.58591300000000002</c:v>
                </c:pt>
                <c:pt idx="1121">
                  <c:v>0.58591300000000002</c:v>
                </c:pt>
                <c:pt idx="1122">
                  <c:v>0.58509299999999997</c:v>
                </c:pt>
                <c:pt idx="1123">
                  <c:v>0.58509299999999997</c:v>
                </c:pt>
                <c:pt idx="1124">
                  <c:v>0.58509299999999997</c:v>
                </c:pt>
                <c:pt idx="1125">
                  <c:v>0.58394699999999999</c:v>
                </c:pt>
                <c:pt idx="1126">
                  <c:v>0.58394699999999999</c:v>
                </c:pt>
                <c:pt idx="1127">
                  <c:v>0.58318499999999995</c:v>
                </c:pt>
                <c:pt idx="1128">
                  <c:v>0.58318499999999995</c:v>
                </c:pt>
                <c:pt idx="1129">
                  <c:v>0.58318499999999995</c:v>
                </c:pt>
                <c:pt idx="1130">
                  <c:v>0.58318499999999995</c:v>
                </c:pt>
                <c:pt idx="1131">
                  <c:v>0.58318499999999995</c:v>
                </c:pt>
                <c:pt idx="1132">
                  <c:v>0.58222300000000005</c:v>
                </c:pt>
                <c:pt idx="1133">
                  <c:v>0.58222300000000005</c:v>
                </c:pt>
                <c:pt idx="1134">
                  <c:v>0.58222300000000005</c:v>
                </c:pt>
                <c:pt idx="1135">
                  <c:v>0.58199400000000001</c:v>
                </c:pt>
                <c:pt idx="1136">
                  <c:v>0.58199400000000001</c:v>
                </c:pt>
                <c:pt idx="1137">
                  <c:v>0.58199400000000001</c:v>
                </c:pt>
                <c:pt idx="1138">
                  <c:v>0.58179999999999998</c:v>
                </c:pt>
                <c:pt idx="1139">
                  <c:v>0.58178600000000003</c:v>
                </c:pt>
                <c:pt idx="1140">
                  <c:v>0.58178600000000003</c:v>
                </c:pt>
                <c:pt idx="1141">
                  <c:v>0.58178600000000003</c:v>
                </c:pt>
                <c:pt idx="1142">
                  <c:v>0.58119900000000002</c:v>
                </c:pt>
                <c:pt idx="1143">
                  <c:v>0.58119900000000002</c:v>
                </c:pt>
                <c:pt idx="1144">
                  <c:v>0.58109699999999997</c:v>
                </c:pt>
                <c:pt idx="1145">
                  <c:v>0.58109699999999997</c:v>
                </c:pt>
                <c:pt idx="1146">
                  <c:v>0.58109699999999997</c:v>
                </c:pt>
                <c:pt idx="1147">
                  <c:v>0.58109699999999997</c:v>
                </c:pt>
                <c:pt idx="1148">
                  <c:v>0.58109699999999997</c:v>
                </c:pt>
                <c:pt idx="1149">
                  <c:v>0.58109699999999997</c:v>
                </c:pt>
                <c:pt idx="1150">
                  <c:v>0.58109699999999997</c:v>
                </c:pt>
                <c:pt idx="1151">
                  <c:v>0.58109699999999997</c:v>
                </c:pt>
                <c:pt idx="1152">
                  <c:v>0.57884000000000002</c:v>
                </c:pt>
                <c:pt idx="1153">
                  <c:v>0.57884000000000002</c:v>
                </c:pt>
                <c:pt idx="1154">
                  <c:v>0.57855100000000004</c:v>
                </c:pt>
                <c:pt idx="1155">
                  <c:v>0.57855100000000004</c:v>
                </c:pt>
                <c:pt idx="1156">
                  <c:v>0.57855100000000004</c:v>
                </c:pt>
                <c:pt idx="1157">
                  <c:v>0.57855100000000004</c:v>
                </c:pt>
                <c:pt idx="1158">
                  <c:v>0.57855100000000004</c:v>
                </c:pt>
                <c:pt idx="1159">
                  <c:v>0.57842899999999997</c:v>
                </c:pt>
                <c:pt idx="1160">
                  <c:v>0.57842899999999997</c:v>
                </c:pt>
                <c:pt idx="1161">
                  <c:v>0.57842899999999997</c:v>
                </c:pt>
                <c:pt idx="1162">
                  <c:v>0.57871499999999998</c:v>
                </c:pt>
                <c:pt idx="1163">
                  <c:v>0.57871499999999998</c:v>
                </c:pt>
                <c:pt idx="1164">
                  <c:v>0.57871499999999998</c:v>
                </c:pt>
                <c:pt idx="1165">
                  <c:v>0.57871499999999998</c:v>
                </c:pt>
                <c:pt idx="1166">
                  <c:v>0.57992699999999997</c:v>
                </c:pt>
                <c:pt idx="1167">
                  <c:v>0.57992699999999997</c:v>
                </c:pt>
                <c:pt idx="1168">
                  <c:v>0.58000799999999997</c:v>
                </c:pt>
                <c:pt idx="1169">
                  <c:v>0.58000799999999997</c:v>
                </c:pt>
                <c:pt idx="1170">
                  <c:v>0.58000799999999997</c:v>
                </c:pt>
                <c:pt idx="1171">
                  <c:v>0.57959799999999995</c:v>
                </c:pt>
                <c:pt idx="1172">
                  <c:v>0.57959799999999995</c:v>
                </c:pt>
                <c:pt idx="1173">
                  <c:v>0.57959799999999995</c:v>
                </c:pt>
                <c:pt idx="1174">
                  <c:v>0.57861300000000004</c:v>
                </c:pt>
                <c:pt idx="1175">
                  <c:v>0.57861300000000004</c:v>
                </c:pt>
                <c:pt idx="1176">
                  <c:v>0.57861300000000004</c:v>
                </c:pt>
                <c:pt idx="1177">
                  <c:v>0.57861300000000004</c:v>
                </c:pt>
                <c:pt idx="1178">
                  <c:v>0.57861300000000004</c:v>
                </c:pt>
                <c:pt idx="1179">
                  <c:v>0.57861300000000004</c:v>
                </c:pt>
                <c:pt idx="1180">
                  <c:v>0.57861300000000004</c:v>
                </c:pt>
                <c:pt idx="1181">
                  <c:v>0.57722200000000001</c:v>
                </c:pt>
                <c:pt idx="1182">
                  <c:v>0.57722200000000001</c:v>
                </c:pt>
                <c:pt idx="1183">
                  <c:v>0.57716299999999998</c:v>
                </c:pt>
                <c:pt idx="1184">
                  <c:v>0.57716299999999998</c:v>
                </c:pt>
                <c:pt idx="1185">
                  <c:v>0.57716299999999998</c:v>
                </c:pt>
                <c:pt idx="1186">
                  <c:v>0.57721100000000003</c:v>
                </c:pt>
                <c:pt idx="1187">
                  <c:v>0.57721100000000003</c:v>
                </c:pt>
                <c:pt idx="1188">
                  <c:v>0.57721100000000003</c:v>
                </c:pt>
                <c:pt idx="1189">
                  <c:v>0.57721100000000003</c:v>
                </c:pt>
                <c:pt idx="1190">
                  <c:v>0.57721100000000003</c:v>
                </c:pt>
                <c:pt idx="1191">
                  <c:v>0.57721100000000003</c:v>
                </c:pt>
                <c:pt idx="1192">
                  <c:v>0.57721100000000003</c:v>
                </c:pt>
                <c:pt idx="1193">
                  <c:v>0.57730099999999995</c:v>
                </c:pt>
                <c:pt idx="1194">
                  <c:v>0.57733900000000005</c:v>
                </c:pt>
                <c:pt idx="1195">
                  <c:v>0.57733900000000005</c:v>
                </c:pt>
                <c:pt idx="1196">
                  <c:v>0.57733900000000005</c:v>
                </c:pt>
                <c:pt idx="1197">
                  <c:v>0.57733900000000005</c:v>
                </c:pt>
                <c:pt idx="1198">
                  <c:v>0.57733900000000005</c:v>
                </c:pt>
                <c:pt idx="1199">
                  <c:v>0.57656499999999999</c:v>
                </c:pt>
                <c:pt idx="1200">
                  <c:v>0.57656499999999999</c:v>
                </c:pt>
                <c:pt idx="1201">
                  <c:v>0.57656499999999999</c:v>
                </c:pt>
                <c:pt idx="1202">
                  <c:v>0.57593700000000003</c:v>
                </c:pt>
                <c:pt idx="1203">
                  <c:v>0.57593700000000003</c:v>
                </c:pt>
                <c:pt idx="1204">
                  <c:v>0.57593700000000003</c:v>
                </c:pt>
                <c:pt idx="1205">
                  <c:v>0.57593700000000003</c:v>
                </c:pt>
                <c:pt idx="1206">
                  <c:v>0.57581899999999997</c:v>
                </c:pt>
                <c:pt idx="1207">
                  <c:v>0.57581899999999997</c:v>
                </c:pt>
                <c:pt idx="1208">
                  <c:v>0.57581899999999997</c:v>
                </c:pt>
                <c:pt idx="1209">
                  <c:v>0.57581899999999997</c:v>
                </c:pt>
                <c:pt idx="1210">
                  <c:v>0.57627799999999996</c:v>
                </c:pt>
                <c:pt idx="1211">
                  <c:v>0.57627799999999996</c:v>
                </c:pt>
                <c:pt idx="1212">
                  <c:v>0.57627799999999996</c:v>
                </c:pt>
                <c:pt idx="1213">
                  <c:v>0.57627799999999996</c:v>
                </c:pt>
                <c:pt idx="1214">
                  <c:v>0.57627799999999996</c:v>
                </c:pt>
                <c:pt idx="1215">
                  <c:v>0.57758100000000001</c:v>
                </c:pt>
                <c:pt idx="1216">
                  <c:v>0.57758100000000001</c:v>
                </c:pt>
                <c:pt idx="1217">
                  <c:v>0.57758100000000001</c:v>
                </c:pt>
                <c:pt idx="1218">
                  <c:v>0.57758100000000001</c:v>
                </c:pt>
                <c:pt idx="1219">
                  <c:v>0.57758100000000001</c:v>
                </c:pt>
                <c:pt idx="1220">
                  <c:v>0.579789</c:v>
                </c:pt>
                <c:pt idx="1221">
                  <c:v>0.579789</c:v>
                </c:pt>
                <c:pt idx="1222">
                  <c:v>0.579789</c:v>
                </c:pt>
                <c:pt idx="1223">
                  <c:v>0.58023499999999995</c:v>
                </c:pt>
                <c:pt idx="1224">
                  <c:v>0.58039200000000002</c:v>
                </c:pt>
                <c:pt idx="1225">
                  <c:v>0.58039200000000002</c:v>
                </c:pt>
                <c:pt idx="1226">
                  <c:v>0.58039200000000002</c:v>
                </c:pt>
                <c:pt idx="1227">
                  <c:v>0.57996999999999999</c:v>
                </c:pt>
                <c:pt idx="1228">
                  <c:v>0.57996999999999999</c:v>
                </c:pt>
                <c:pt idx="1229">
                  <c:v>0.580009</c:v>
                </c:pt>
                <c:pt idx="1230">
                  <c:v>0.580009</c:v>
                </c:pt>
                <c:pt idx="1231">
                  <c:v>0.580009</c:v>
                </c:pt>
                <c:pt idx="1232">
                  <c:v>0.58022700000000005</c:v>
                </c:pt>
                <c:pt idx="1233">
                  <c:v>0.58022700000000005</c:v>
                </c:pt>
                <c:pt idx="1234">
                  <c:v>0.58022700000000005</c:v>
                </c:pt>
                <c:pt idx="1235">
                  <c:v>0.58022700000000005</c:v>
                </c:pt>
                <c:pt idx="1236">
                  <c:v>0.58024299999999995</c:v>
                </c:pt>
                <c:pt idx="1237">
                  <c:v>0.58024299999999995</c:v>
                </c:pt>
                <c:pt idx="1238">
                  <c:v>0.58024299999999995</c:v>
                </c:pt>
                <c:pt idx="1239">
                  <c:v>0.58024299999999995</c:v>
                </c:pt>
                <c:pt idx="1240">
                  <c:v>0.58052499999999996</c:v>
                </c:pt>
                <c:pt idx="1241">
                  <c:v>0.58052499999999996</c:v>
                </c:pt>
                <c:pt idx="1242">
                  <c:v>0.58052499999999996</c:v>
                </c:pt>
                <c:pt idx="1243">
                  <c:v>0.58066300000000004</c:v>
                </c:pt>
                <c:pt idx="1244">
                  <c:v>0.58066300000000004</c:v>
                </c:pt>
                <c:pt idx="1245">
                  <c:v>0.58066300000000004</c:v>
                </c:pt>
                <c:pt idx="1246">
                  <c:v>0.58066300000000004</c:v>
                </c:pt>
                <c:pt idx="1247">
                  <c:v>0.580627</c:v>
                </c:pt>
                <c:pt idx="1248">
                  <c:v>0.580627</c:v>
                </c:pt>
                <c:pt idx="1249">
                  <c:v>0.580627</c:v>
                </c:pt>
                <c:pt idx="1250">
                  <c:v>0.57990399999999998</c:v>
                </c:pt>
                <c:pt idx="1251">
                  <c:v>0.57990399999999998</c:v>
                </c:pt>
                <c:pt idx="1252">
                  <c:v>0.579565</c:v>
                </c:pt>
                <c:pt idx="1253">
                  <c:v>0.579565</c:v>
                </c:pt>
                <c:pt idx="1254">
                  <c:v>0.57958699999999996</c:v>
                </c:pt>
                <c:pt idx="1255">
                  <c:v>0.57958699999999996</c:v>
                </c:pt>
                <c:pt idx="1256">
                  <c:v>0.57985799999999998</c:v>
                </c:pt>
                <c:pt idx="1257">
                  <c:v>0.57985799999999998</c:v>
                </c:pt>
                <c:pt idx="1258">
                  <c:v>0.57985799999999998</c:v>
                </c:pt>
                <c:pt idx="1259">
                  <c:v>0.57985799999999998</c:v>
                </c:pt>
                <c:pt idx="1260">
                  <c:v>0.57985799999999998</c:v>
                </c:pt>
                <c:pt idx="1261">
                  <c:v>0.57985799999999998</c:v>
                </c:pt>
                <c:pt idx="1262">
                  <c:v>0.581673</c:v>
                </c:pt>
                <c:pt idx="1263">
                  <c:v>0.581673</c:v>
                </c:pt>
                <c:pt idx="1264">
                  <c:v>0.58222099999999999</c:v>
                </c:pt>
                <c:pt idx="1265">
                  <c:v>0.58222099999999999</c:v>
                </c:pt>
                <c:pt idx="1266">
                  <c:v>0.58222099999999999</c:v>
                </c:pt>
                <c:pt idx="1267">
                  <c:v>0.58222099999999999</c:v>
                </c:pt>
                <c:pt idx="1268">
                  <c:v>0.58305899999999999</c:v>
                </c:pt>
                <c:pt idx="1269">
                  <c:v>0.58305899999999999</c:v>
                </c:pt>
                <c:pt idx="1270">
                  <c:v>0.58305899999999999</c:v>
                </c:pt>
                <c:pt idx="1271">
                  <c:v>0.58305899999999999</c:v>
                </c:pt>
                <c:pt idx="1272">
                  <c:v>0.58331699999999997</c:v>
                </c:pt>
                <c:pt idx="1273">
                  <c:v>0.58331699999999997</c:v>
                </c:pt>
                <c:pt idx="1274">
                  <c:v>0.58331699999999997</c:v>
                </c:pt>
                <c:pt idx="1275">
                  <c:v>0.58331699999999997</c:v>
                </c:pt>
                <c:pt idx="1276">
                  <c:v>0.58337099999999997</c:v>
                </c:pt>
                <c:pt idx="1277">
                  <c:v>0.58337099999999997</c:v>
                </c:pt>
                <c:pt idx="1278">
                  <c:v>0.58355999999999997</c:v>
                </c:pt>
                <c:pt idx="1279">
                  <c:v>0.58355999999999997</c:v>
                </c:pt>
                <c:pt idx="1280">
                  <c:v>0.58376899999999998</c:v>
                </c:pt>
                <c:pt idx="1281">
                  <c:v>0.58376899999999998</c:v>
                </c:pt>
                <c:pt idx="1282">
                  <c:v>0.58376899999999998</c:v>
                </c:pt>
                <c:pt idx="1283">
                  <c:v>0.58376899999999998</c:v>
                </c:pt>
                <c:pt idx="1284">
                  <c:v>0.58376899999999998</c:v>
                </c:pt>
                <c:pt idx="1285">
                  <c:v>0.58376899999999998</c:v>
                </c:pt>
                <c:pt idx="1286">
                  <c:v>0.583924</c:v>
                </c:pt>
                <c:pt idx="1287">
                  <c:v>0.583924</c:v>
                </c:pt>
                <c:pt idx="1288">
                  <c:v>0.583924</c:v>
                </c:pt>
                <c:pt idx="1289">
                  <c:v>0.583924</c:v>
                </c:pt>
                <c:pt idx="1290">
                  <c:v>0.583924</c:v>
                </c:pt>
                <c:pt idx="1291">
                  <c:v>0.58223899999999995</c:v>
                </c:pt>
                <c:pt idx="1292">
                  <c:v>0.582152</c:v>
                </c:pt>
                <c:pt idx="1293">
                  <c:v>0.582152</c:v>
                </c:pt>
                <c:pt idx="1294">
                  <c:v>0.58247099999999996</c:v>
                </c:pt>
                <c:pt idx="1295">
                  <c:v>0.58247099999999996</c:v>
                </c:pt>
                <c:pt idx="1296">
                  <c:v>0.58247099999999996</c:v>
                </c:pt>
                <c:pt idx="1297">
                  <c:v>0.58247099999999996</c:v>
                </c:pt>
                <c:pt idx="1298">
                  <c:v>0.58247099999999996</c:v>
                </c:pt>
                <c:pt idx="1299">
                  <c:v>0.58247099999999996</c:v>
                </c:pt>
                <c:pt idx="1300">
                  <c:v>0.58247099999999996</c:v>
                </c:pt>
                <c:pt idx="1301">
                  <c:v>0.58247099999999996</c:v>
                </c:pt>
                <c:pt idx="1302">
                  <c:v>0.58247099999999996</c:v>
                </c:pt>
                <c:pt idx="1303">
                  <c:v>0.58247099999999996</c:v>
                </c:pt>
                <c:pt idx="1304">
                  <c:v>0.58247099999999996</c:v>
                </c:pt>
                <c:pt idx="1305">
                  <c:v>0.58247099999999996</c:v>
                </c:pt>
                <c:pt idx="1306">
                  <c:v>0.58478399999999997</c:v>
                </c:pt>
                <c:pt idx="1307">
                  <c:v>0.58478399999999997</c:v>
                </c:pt>
                <c:pt idx="1308">
                  <c:v>0.58478399999999997</c:v>
                </c:pt>
                <c:pt idx="1309">
                  <c:v>0.58478399999999997</c:v>
                </c:pt>
                <c:pt idx="1310">
                  <c:v>0.58478399999999997</c:v>
                </c:pt>
                <c:pt idx="1311">
                  <c:v>0.58478399999999997</c:v>
                </c:pt>
                <c:pt idx="1312">
                  <c:v>0.58478399999999997</c:v>
                </c:pt>
                <c:pt idx="1313">
                  <c:v>0.58478399999999997</c:v>
                </c:pt>
                <c:pt idx="1314">
                  <c:v>0.58478399999999997</c:v>
                </c:pt>
                <c:pt idx="1315">
                  <c:v>0.58587500000000003</c:v>
                </c:pt>
                <c:pt idx="1316">
                  <c:v>0.58587500000000003</c:v>
                </c:pt>
                <c:pt idx="1317">
                  <c:v>0.58633800000000003</c:v>
                </c:pt>
                <c:pt idx="1318">
                  <c:v>0.58633800000000003</c:v>
                </c:pt>
                <c:pt idx="1319">
                  <c:v>0.58633800000000003</c:v>
                </c:pt>
                <c:pt idx="1320">
                  <c:v>0.58633800000000003</c:v>
                </c:pt>
                <c:pt idx="1321">
                  <c:v>0.58633800000000003</c:v>
                </c:pt>
                <c:pt idx="1322">
                  <c:v>0.58704999999999996</c:v>
                </c:pt>
                <c:pt idx="1323">
                  <c:v>0.58704999999999996</c:v>
                </c:pt>
                <c:pt idx="1324">
                  <c:v>0.58704999999999996</c:v>
                </c:pt>
                <c:pt idx="1325">
                  <c:v>0.58704999999999996</c:v>
                </c:pt>
                <c:pt idx="1326">
                  <c:v>0.58704999999999996</c:v>
                </c:pt>
                <c:pt idx="1327">
                  <c:v>0.58704999999999996</c:v>
                </c:pt>
                <c:pt idx="1328">
                  <c:v>0.58704999999999996</c:v>
                </c:pt>
                <c:pt idx="1329">
                  <c:v>0.58704999999999996</c:v>
                </c:pt>
                <c:pt idx="1330">
                  <c:v>0.58704999999999996</c:v>
                </c:pt>
                <c:pt idx="1331">
                  <c:v>0.58704999999999996</c:v>
                </c:pt>
                <c:pt idx="1332">
                  <c:v>0.586117</c:v>
                </c:pt>
                <c:pt idx="1333">
                  <c:v>0.586117</c:v>
                </c:pt>
                <c:pt idx="1334">
                  <c:v>0.586117</c:v>
                </c:pt>
                <c:pt idx="1335">
                  <c:v>0.586117</c:v>
                </c:pt>
                <c:pt idx="1336">
                  <c:v>0.58627499999999999</c:v>
                </c:pt>
                <c:pt idx="1337">
                  <c:v>0.58627499999999999</c:v>
                </c:pt>
                <c:pt idx="1338">
                  <c:v>0.58627499999999999</c:v>
                </c:pt>
                <c:pt idx="1339">
                  <c:v>0.58680100000000002</c:v>
                </c:pt>
                <c:pt idx="1340">
                  <c:v>0.58653900000000003</c:v>
                </c:pt>
                <c:pt idx="1341">
                  <c:v>0.58550500000000005</c:v>
                </c:pt>
                <c:pt idx="1342">
                  <c:v>0.58550500000000005</c:v>
                </c:pt>
                <c:pt idx="1343">
                  <c:v>0.58550500000000005</c:v>
                </c:pt>
                <c:pt idx="1344">
                  <c:v>0.58339700000000005</c:v>
                </c:pt>
                <c:pt idx="1345">
                  <c:v>0.58277000000000001</c:v>
                </c:pt>
                <c:pt idx="1346">
                  <c:v>0.58277000000000001</c:v>
                </c:pt>
                <c:pt idx="1347">
                  <c:v>0.58149300000000004</c:v>
                </c:pt>
                <c:pt idx="1348">
                  <c:v>0.58149300000000004</c:v>
                </c:pt>
                <c:pt idx="1349">
                  <c:v>0.58149300000000004</c:v>
                </c:pt>
                <c:pt idx="1350">
                  <c:v>0.58060100000000003</c:v>
                </c:pt>
                <c:pt idx="1351">
                  <c:v>0.58060100000000003</c:v>
                </c:pt>
                <c:pt idx="1352">
                  <c:v>0.58051600000000003</c:v>
                </c:pt>
                <c:pt idx="1353">
                  <c:v>0.58051600000000003</c:v>
                </c:pt>
                <c:pt idx="1354">
                  <c:v>0.58051600000000003</c:v>
                </c:pt>
                <c:pt idx="1355">
                  <c:v>0.58056300000000005</c:v>
                </c:pt>
                <c:pt idx="1356">
                  <c:v>0.58056300000000005</c:v>
                </c:pt>
                <c:pt idx="1357">
                  <c:v>0.58056300000000005</c:v>
                </c:pt>
                <c:pt idx="1358">
                  <c:v>0.58056300000000005</c:v>
                </c:pt>
                <c:pt idx="1359">
                  <c:v>0.58005899999999999</c:v>
                </c:pt>
                <c:pt idx="1360">
                  <c:v>0.58005899999999999</c:v>
                </c:pt>
                <c:pt idx="1361">
                  <c:v>0.58005899999999999</c:v>
                </c:pt>
                <c:pt idx="1362">
                  <c:v>0.58005899999999999</c:v>
                </c:pt>
                <c:pt idx="1363">
                  <c:v>0.58005899999999999</c:v>
                </c:pt>
                <c:pt idx="1364">
                  <c:v>0.58005899999999999</c:v>
                </c:pt>
                <c:pt idx="1365">
                  <c:v>0.57841200000000004</c:v>
                </c:pt>
                <c:pt idx="1366">
                  <c:v>0.57841200000000004</c:v>
                </c:pt>
                <c:pt idx="1367">
                  <c:v>0.57841200000000004</c:v>
                </c:pt>
                <c:pt idx="1368">
                  <c:v>0.57841200000000004</c:v>
                </c:pt>
                <c:pt idx="1369">
                  <c:v>0.57755500000000004</c:v>
                </c:pt>
                <c:pt idx="1370">
                  <c:v>0.57755500000000004</c:v>
                </c:pt>
                <c:pt idx="1371">
                  <c:v>0.57730999999999999</c:v>
                </c:pt>
                <c:pt idx="1372">
                  <c:v>0.57730999999999999</c:v>
                </c:pt>
                <c:pt idx="1373">
                  <c:v>0.57730999999999999</c:v>
                </c:pt>
                <c:pt idx="1374">
                  <c:v>0.57730999999999999</c:v>
                </c:pt>
                <c:pt idx="1375">
                  <c:v>0.57730999999999999</c:v>
                </c:pt>
                <c:pt idx="1376">
                  <c:v>0.57730999999999999</c:v>
                </c:pt>
                <c:pt idx="1377">
                  <c:v>0.57730999999999999</c:v>
                </c:pt>
                <c:pt idx="1378">
                  <c:v>0.57730999999999999</c:v>
                </c:pt>
                <c:pt idx="1379">
                  <c:v>0.57730999999999999</c:v>
                </c:pt>
                <c:pt idx="1380">
                  <c:v>0.57730999999999999</c:v>
                </c:pt>
                <c:pt idx="1381">
                  <c:v>0.57730099999999995</c:v>
                </c:pt>
                <c:pt idx="1382">
                  <c:v>0.57730099999999995</c:v>
                </c:pt>
                <c:pt idx="1383">
                  <c:v>0.57730099999999995</c:v>
                </c:pt>
                <c:pt idx="1384">
                  <c:v>0.57730099999999995</c:v>
                </c:pt>
                <c:pt idx="1385">
                  <c:v>0.57730099999999995</c:v>
                </c:pt>
                <c:pt idx="1386">
                  <c:v>0.57730099999999995</c:v>
                </c:pt>
                <c:pt idx="1387">
                  <c:v>0.57835400000000003</c:v>
                </c:pt>
                <c:pt idx="1388">
                  <c:v>0.57835400000000003</c:v>
                </c:pt>
                <c:pt idx="1389">
                  <c:v>0.57835400000000003</c:v>
                </c:pt>
                <c:pt idx="1390">
                  <c:v>0.57835400000000003</c:v>
                </c:pt>
                <c:pt idx="1391">
                  <c:v>0.57835400000000003</c:v>
                </c:pt>
                <c:pt idx="1392">
                  <c:v>0.57868600000000003</c:v>
                </c:pt>
                <c:pt idx="1393">
                  <c:v>0.57868600000000003</c:v>
                </c:pt>
                <c:pt idx="1394">
                  <c:v>0.57899400000000001</c:v>
                </c:pt>
                <c:pt idx="1395">
                  <c:v>0.57899400000000001</c:v>
                </c:pt>
                <c:pt idx="1396">
                  <c:v>0.57899400000000001</c:v>
                </c:pt>
                <c:pt idx="1397">
                  <c:v>0.57900399999999996</c:v>
                </c:pt>
                <c:pt idx="1398">
                  <c:v>0.57900399999999996</c:v>
                </c:pt>
                <c:pt idx="1399">
                  <c:v>0.57902699999999996</c:v>
                </c:pt>
                <c:pt idx="1400">
                  <c:v>0.57902699999999996</c:v>
                </c:pt>
                <c:pt idx="1401">
                  <c:v>0.57902699999999996</c:v>
                </c:pt>
                <c:pt idx="1402">
                  <c:v>0.57902699999999996</c:v>
                </c:pt>
                <c:pt idx="1403">
                  <c:v>0.57952999999999999</c:v>
                </c:pt>
                <c:pt idx="1404">
                  <c:v>0.57952999999999999</c:v>
                </c:pt>
                <c:pt idx="1405">
                  <c:v>0.57952999999999999</c:v>
                </c:pt>
                <c:pt idx="1406">
                  <c:v>0.57952999999999999</c:v>
                </c:pt>
                <c:pt idx="1407">
                  <c:v>0.58068600000000004</c:v>
                </c:pt>
                <c:pt idx="1408">
                  <c:v>0.58068600000000004</c:v>
                </c:pt>
                <c:pt idx="1409">
                  <c:v>0.58068600000000004</c:v>
                </c:pt>
                <c:pt idx="1410">
                  <c:v>0.581318</c:v>
                </c:pt>
                <c:pt idx="1411">
                  <c:v>0.581318</c:v>
                </c:pt>
                <c:pt idx="1412">
                  <c:v>0.58141799999999999</c:v>
                </c:pt>
                <c:pt idx="1413">
                  <c:v>0.58141799999999999</c:v>
                </c:pt>
                <c:pt idx="1414">
                  <c:v>0.58141799999999999</c:v>
                </c:pt>
                <c:pt idx="1415" formatCode="0.00_);[Red]\(0.00\)">
                  <c:v>0.57999999999999996</c:v>
                </c:pt>
                <c:pt idx="1416" formatCode="0.00_);[Red]\(0.00\)">
                  <c:v>0.57999999999999996</c:v>
                </c:pt>
                <c:pt idx="1417" formatCode="0.00_);[Red]\(0.00\)">
                  <c:v>0.57999999999999996</c:v>
                </c:pt>
                <c:pt idx="1418" formatCode="0.00_);[Red]\(0.00\)">
                  <c:v>0.57999999999999996</c:v>
                </c:pt>
                <c:pt idx="1419" formatCode="0.00_);[Red]\(0.00\)">
                  <c:v>0.57999999999999996</c:v>
                </c:pt>
                <c:pt idx="1420" formatCode="0.00_);[Red]\(0.00\)">
                  <c:v>0.57999999999999996</c:v>
                </c:pt>
                <c:pt idx="1421" formatCode="0.00_);[Red]\(0.00\)">
                  <c:v>0.57999999999999996</c:v>
                </c:pt>
                <c:pt idx="1422" formatCode="0.00_);[Red]\(0.00\)">
                  <c:v>0.57999999999999996</c:v>
                </c:pt>
                <c:pt idx="1423" formatCode="0.00_);[Red]\(0.00\)">
                  <c:v>0.57999999999999996</c:v>
                </c:pt>
                <c:pt idx="1424" formatCode="0.00_);[Red]\(0.00\)">
                  <c:v>0.57999999999999996</c:v>
                </c:pt>
                <c:pt idx="1425" formatCode="0.00_);[Red]\(0.00\)">
                  <c:v>0.57999999999999996</c:v>
                </c:pt>
                <c:pt idx="1426" formatCode="0.00_);[Red]\(0.00\)">
                  <c:v>0.57999999999999996</c:v>
                </c:pt>
                <c:pt idx="1427" formatCode="0.00_);[Red]\(0.00\)">
                  <c:v>0.57999999999999996</c:v>
                </c:pt>
                <c:pt idx="1428" formatCode="0.00_);[Red]\(0.00\)">
                  <c:v>0.57999999999999996</c:v>
                </c:pt>
                <c:pt idx="1429" formatCode="0.00_);[Red]\(0.00\)">
                  <c:v>0.57999999999999996</c:v>
                </c:pt>
                <c:pt idx="1430" formatCode="0.00_);[Red]\(0.00\)">
                  <c:v>0.57999999999999996</c:v>
                </c:pt>
                <c:pt idx="1431" formatCode="0.00_);[Red]\(0.00\)">
                  <c:v>0.57999999999999996</c:v>
                </c:pt>
                <c:pt idx="1432" formatCode="0.00_);[Red]\(0.00\)">
                  <c:v>0.57999999999999996</c:v>
                </c:pt>
                <c:pt idx="1433" formatCode="0.00_);[Red]\(0.00\)">
                  <c:v>0.57999999999999996</c:v>
                </c:pt>
                <c:pt idx="1434" formatCode="0.00_);[Red]\(0.00\)">
                  <c:v>0.57999999999999996</c:v>
                </c:pt>
                <c:pt idx="1435" formatCode="0.00_);[Red]\(0.00\)">
                  <c:v>0.57999999999999996</c:v>
                </c:pt>
                <c:pt idx="1436" formatCode="0.00_);[Red]\(0.00\)">
                  <c:v>0.57999999999999996</c:v>
                </c:pt>
                <c:pt idx="1437" formatCode="0.00_);[Red]\(0.00\)">
                  <c:v>0.57999999999999996</c:v>
                </c:pt>
                <c:pt idx="1438" formatCode="0.00_);[Red]\(0.00\)">
                  <c:v>0.57999999999999996</c:v>
                </c:pt>
                <c:pt idx="1439" formatCode="0.00_);[Red]\(0.00\)">
                  <c:v>0.57999999999999996</c:v>
                </c:pt>
                <c:pt idx="1440" formatCode="0.00_);[Red]\(0.00\)">
                  <c:v>0.57999999999999996</c:v>
                </c:pt>
                <c:pt idx="1441" formatCode="0.00_);[Red]\(0.00\)">
                  <c:v>0.57999999999999996</c:v>
                </c:pt>
                <c:pt idx="1442" formatCode="0.00_);[Red]\(0.00\)">
                  <c:v>0.57999999999999996</c:v>
                </c:pt>
                <c:pt idx="1443" formatCode="0.00_);[Red]\(0.00\)">
                  <c:v>0.57999999999999996</c:v>
                </c:pt>
                <c:pt idx="1444" formatCode="0.00_);[Red]\(0.00\)">
                  <c:v>0.57999999999999996</c:v>
                </c:pt>
                <c:pt idx="1445" formatCode="0.00_);[Red]\(0.00\)">
                  <c:v>0.57999999999999996</c:v>
                </c:pt>
                <c:pt idx="1446" formatCode="0.00_);[Red]\(0.00\)">
                  <c:v>0.57999999999999996</c:v>
                </c:pt>
                <c:pt idx="1447" formatCode="0.00_);[Red]\(0.00\)">
                  <c:v>0.57999999999999996</c:v>
                </c:pt>
                <c:pt idx="1448" formatCode="0.00_);[Red]\(0.00\)">
                  <c:v>0.57999999999999996</c:v>
                </c:pt>
                <c:pt idx="1449" formatCode="0.00_);[Red]\(0.00\)">
                  <c:v>0.57999999999999996</c:v>
                </c:pt>
                <c:pt idx="1450" formatCode="0.00_);[Red]\(0.00\)">
                  <c:v>0.57999999999999996</c:v>
                </c:pt>
                <c:pt idx="1451" formatCode="0.00_);[Red]\(0.00\)">
                  <c:v>0.57999999999999996</c:v>
                </c:pt>
                <c:pt idx="1452" formatCode="0.00_);[Red]\(0.00\)">
                  <c:v>0.57999999999999996</c:v>
                </c:pt>
                <c:pt idx="1453" formatCode="0.00_);[Red]\(0.00\)">
                  <c:v>0.57999999999999996</c:v>
                </c:pt>
                <c:pt idx="1454" formatCode="0.00_);[Red]\(0.00\)">
                  <c:v>0.57999999999999996</c:v>
                </c:pt>
                <c:pt idx="1455" formatCode="0.00_);[Red]\(0.00\)">
                  <c:v>0.57999999999999996</c:v>
                </c:pt>
                <c:pt idx="1456" formatCode="0.00_);[Red]\(0.00\)">
                  <c:v>0.57999999999999996</c:v>
                </c:pt>
                <c:pt idx="1457" formatCode="0.00_);[Red]\(0.00\)">
                  <c:v>0.57999999999999996</c:v>
                </c:pt>
                <c:pt idx="1458" formatCode="0.00_);[Red]\(0.00\)">
                  <c:v>0.57999999999999996</c:v>
                </c:pt>
                <c:pt idx="1459" formatCode="0.00_);[Red]\(0.00\)">
                  <c:v>0.57999999999999996</c:v>
                </c:pt>
                <c:pt idx="1460" formatCode="0.00_);[Red]\(0.00\)">
                  <c:v>0.57999999999999996</c:v>
                </c:pt>
                <c:pt idx="1461" formatCode="0.00_);[Red]\(0.00\)">
                  <c:v>0.57999999999999996</c:v>
                </c:pt>
                <c:pt idx="1462" formatCode="0.00_);[Red]\(0.00\)">
                  <c:v>0.57999999999999996</c:v>
                </c:pt>
                <c:pt idx="1463" formatCode="0.00_);[Red]\(0.00\)">
                  <c:v>0.57999999999999996</c:v>
                </c:pt>
                <c:pt idx="1464" formatCode="0.00_);[Red]\(0.00\)">
                  <c:v>0.57999999999999996</c:v>
                </c:pt>
                <c:pt idx="1465" formatCode="0.00_);[Red]\(0.00\)">
                  <c:v>0.57999999999999996</c:v>
                </c:pt>
                <c:pt idx="1466" formatCode="0.00_);[Red]\(0.00\)">
                  <c:v>0.57999999999999996</c:v>
                </c:pt>
                <c:pt idx="1467" formatCode="0.00_);[Red]\(0.00\)">
                  <c:v>0.57999999999999996</c:v>
                </c:pt>
                <c:pt idx="1468" formatCode="0.00_);[Red]\(0.00\)">
                  <c:v>0.57999999999999996</c:v>
                </c:pt>
                <c:pt idx="1469" formatCode="0.00_);[Red]\(0.00\)">
                  <c:v>0.57999999999999996</c:v>
                </c:pt>
                <c:pt idx="1470" formatCode="0.00_);[Red]\(0.00\)">
                  <c:v>0.57999999999999996</c:v>
                </c:pt>
                <c:pt idx="1471" formatCode="0.00_);[Red]\(0.00\)">
                  <c:v>0.57999999999999996</c:v>
                </c:pt>
                <c:pt idx="1472" formatCode="0.00_);[Red]\(0.00\)">
                  <c:v>0.57999999999999996</c:v>
                </c:pt>
                <c:pt idx="1473" formatCode="0.00_);[Red]\(0.00\)">
                  <c:v>0.57999999999999996</c:v>
                </c:pt>
                <c:pt idx="1474" formatCode="0.00_);[Red]\(0.00\)">
                  <c:v>0.57999999999999996</c:v>
                </c:pt>
                <c:pt idx="1475" formatCode="0.00_);[Red]\(0.00\)">
                  <c:v>0.57999999999999996</c:v>
                </c:pt>
                <c:pt idx="1476" formatCode="0.00_);[Red]\(0.00\)">
                  <c:v>0.57999999999999996</c:v>
                </c:pt>
                <c:pt idx="1477" formatCode="0.00_);[Red]\(0.00\)">
                  <c:v>0.57999999999999996</c:v>
                </c:pt>
                <c:pt idx="1478" formatCode="0.00_);[Red]\(0.00\)">
                  <c:v>0.57999999999999996</c:v>
                </c:pt>
                <c:pt idx="1479" formatCode="0.00_);[Red]\(0.00\)">
                  <c:v>0.57999999999999996</c:v>
                </c:pt>
                <c:pt idx="1480" formatCode="0.00_);[Red]\(0.00\)">
                  <c:v>0.57999999999999996</c:v>
                </c:pt>
                <c:pt idx="1481" formatCode="0.00_);[Red]\(0.00\)">
                  <c:v>0.57999999999999996</c:v>
                </c:pt>
                <c:pt idx="1482" formatCode="0.00_);[Red]\(0.00\)">
                  <c:v>0.57999999999999996</c:v>
                </c:pt>
                <c:pt idx="1483" formatCode="0.00_);[Red]\(0.00\)">
                  <c:v>0.57999999999999996</c:v>
                </c:pt>
                <c:pt idx="1484" formatCode="0.00_);[Red]\(0.00\)">
                  <c:v>0.57999999999999996</c:v>
                </c:pt>
                <c:pt idx="1485" formatCode="0.00_);[Red]\(0.00\)">
                  <c:v>0.57999999999999996</c:v>
                </c:pt>
                <c:pt idx="1486" formatCode="0.00_);[Red]\(0.00\)">
                  <c:v>0.57999999999999996</c:v>
                </c:pt>
                <c:pt idx="1487" formatCode="0.00_);[Red]\(0.00\)">
                  <c:v>0.57999999999999996</c:v>
                </c:pt>
                <c:pt idx="1488" formatCode="0.00_);[Red]\(0.00\)">
                  <c:v>0.57999999999999996</c:v>
                </c:pt>
                <c:pt idx="1489" formatCode="0.00_);[Red]\(0.00\)">
                  <c:v>0.57999999999999996</c:v>
                </c:pt>
                <c:pt idx="1490" formatCode="0.00_);[Red]\(0.00\)">
                  <c:v>0.57999999999999996</c:v>
                </c:pt>
                <c:pt idx="1491" formatCode="0.00_);[Red]\(0.00\)">
                  <c:v>0.57999999999999996</c:v>
                </c:pt>
                <c:pt idx="1492" formatCode="0.00_);[Red]\(0.00\)">
                  <c:v>0.57999999999999996</c:v>
                </c:pt>
                <c:pt idx="1493" formatCode="0.00_);[Red]\(0.00\)">
                  <c:v>0.57999999999999996</c:v>
                </c:pt>
                <c:pt idx="1494" formatCode="0.00_);[Red]\(0.00\)">
                  <c:v>0.57999999999999996</c:v>
                </c:pt>
                <c:pt idx="1495" formatCode="0.00_);[Red]\(0.00\)">
                  <c:v>0.57999999999999996</c:v>
                </c:pt>
                <c:pt idx="1496" formatCode="0.00_);[Red]\(0.00\)">
                  <c:v>0.57999999999999996</c:v>
                </c:pt>
                <c:pt idx="1497" formatCode="0.00_);[Red]\(0.00\)">
                  <c:v>0.57999999999999996</c:v>
                </c:pt>
                <c:pt idx="1498" formatCode="0.00_);[Red]\(0.00\)">
                  <c:v>0.57999999999999996</c:v>
                </c:pt>
                <c:pt idx="1499" formatCode="0.00_);[Red]\(0.00\)">
                  <c:v>0.57999999999999996</c:v>
                </c:pt>
                <c:pt idx="1500" formatCode="0.00_);[Red]\(0.00\)">
                  <c:v>0.57999999999999996</c:v>
                </c:pt>
                <c:pt idx="1501" formatCode="0.00_);[Red]\(0.00\)">
                  <c:v>0.57999999999999996</c:v>
                </c:pt>
                <c:pt idx="1502" formatCode="0.00_);[Red]\(0.00\)">
                  <c:v>0.57999999999999996</c:v>
                </c:pt>
                <c:pt idx="1503" formatCode="0.00_);[Red]\(0.00\)">
                  <c:v>0.57999999999999996</c:v>
                </c:pt>
                <c:pt idx="1504" formatCode="0.00_);[Red]\(0.00\)">
                  <c:v>0.57999999999999996</c:v>
                </c:pt>
                <c:pt idx="1505" formatCode="0.00_);[Red]\(0.00\)">
                  <c:v>0.57999999999999996</c:v>
                </c:pt>
                <c:pt idx="1506" formatCode="0.00_);[Red]\(0.00\)">
                  <c:v>0.57999999999999996</c:v>
                </c:pt>
                <c:pt idx="1507" formatCode="0.00_);[Red]\(0.00\)">
                  <c:v>0.57999999999999996</c:v>
                </c:pt>
                <c:pt idx="1508" formatCode="0.00_);[Red]\(0.00\)">
                  <c:v>0.57999999999999996</c:v>
                </c:pt>
                <c:pt idx="1509" formatCode="0.00_);[Red]\(0.00\)">
                  <c:v>0.57999999999999996</c:v>
                </c:pt>
                <c:pt idx="1510" formatCode="0.00_);[Red]\(0.00\)">
                  <c:v>0.57999999999999996</c:v>
                </c:pt>
                <c:pt idx="1511" formatCode="0.00_);[Red]\(0.00\)">
                  <c:v>0.57999999999999996</c:v>
                </c:pt>
                <c:pt idx="1512" formatCode="0.00_);[Red]\(0.00\)">
                  <c:v>0.57999999999999996</c:v>
                </c:pt>
                <c:pt idx="1513" formatCode="0.00_);[Red]\(0.00\)">
                  <c:v>0.57999999999999996</c:v>
                </c:pt>
                <c:pt idx="1514" formatCode="0.00_);[Red]\(0.00\)">
                  <c:v>0.57999999999999996</c:v>
                </c:pt>
                <c:pt idx="1515" formatCode="0.00_);[Red]\(0.00\)">
                  <c:v>0.57999999999999996</c:v>
                </c:pt>
                <c:pt idx="1516" formatCode="0.00_);[Red]\(0.00\)">
                  <c:v>0.57999999999999996</c:v>
                </c:pt>
                <c:pt idx="1517" formatCode="0.00_);[Red]\(0.00\)">
                  <c:v>0.57999999999999996</c:v>
                </c:pt>
                <c:pt idx="1518" formatCode="0.00_);[Red]\(0.00\)">
                  <c:v>0.57999999999999996</c:v>
                </c:pt>
                <c:pt idx="1519" formatCode="0.00_);[Red]\(0.00\)">
                  <c:v>0.57999999999999996</c:v>
                </c:pt>
                <c:pt idx="1520" formatCode="0.00_);[Red]\(0.00\)">
                  <c:v>0.57999999999999996</c:v>
                </c:pt>
                <c:pt idx="1521" formatCode="0.00_);[Red]\(0.00\)">
                  <c:v>0.57999999999999996</c:v>
                </c:pt>
                <c:pt idx="1522" formatCode="0.00_);[Red]\(0.00\)">
                  <c:v>0.57999999999999996</c:v>
                </c:pt>
                <c:pt idx="1523" formatCode="0.00_);[Red]\(0.00\)">
                  <c:v>0.57999999999999996</c:v>
                </c:pt>
                <c:pt idx="1524" formatCode="0.00_);[Red]\(0.00\)">
                  <c:v>0.57999999999999996</c:v>
                </c:pt>
                <c:pt idx="1525" formatCode="0.00_);[Red]\(0.00\)">
                  <c:v>0.57999999999999996</c:v>
                </c:pt>
                <c:pt idx="1526" formatCode="0.00_);[Red]\(0.00\)">
                  <c:v>0.57999999999999996</c:v>
                </c:pt>
                <c:pt idx="1527" formatCode="0.00_);[Red]\(0.00\)">
                  <c:v>0.57999999999999996</c:v>
                </c:pt>
                <c:pt idx="1528" formatCode="0.00_);[Red]\(0.00\)">
                  <c:v>0.57999999999999996</c:v>
                </c:pt>
                <c:pt idx="1529" formatCode="0.00_);[Red]\(0.00\)">
                  <c:v>0.57999999999999996</c:v>
                </c:pt>
                <c:pt idx="1530" formatCode="0.00_);[Red]\(0.00\)">
                  <c:v>0.57999999999999996</c:v>
                </c:pt>
                <c:pt idx="1531" formatCode="0.00_);[Red]\(0.00\)">
                  <c:v>0.57999999999999996</c:v>
                </c:pt>
                <c:pt idx="1532" formatCode="0.00_);[Red]\(0.00\)">
                  <c:v>0.57999999999999996</c:v>
                </c:pt>
                <c:pt idx="1533" formatCode="0.00_);[Red]\(0.00\)">
                  <c:v>0.57999999999999996</c:v>
                </c:pt>
                <c:pt idx="1534" formatCode="0.00_);[Red]\(0.00\)">
                  <c:v>0.57999999999999996</c:v>
                </c:pt>
                <c:pt idx="1535" formatCode="0.00_);[Red]\(0.00\)">
                  <c:v>0.57999999999999996</c:v>
                </c:pt>
                <c:pt idx="1536" formatCode="0.00_);[Red]\(0.00\)">
                  <c:v>0.57999999999999996</c:v>
                </c:pt>
                <c:pt idx="1537" formatCode="0.00_);[Red]\(0.00\)">
                  <c:v>0.57999999999999996</c:v>
                </c:pt>
                <c:pt idx="1538" formatCode="0.00_);[Red]\(0.00\)">
                  <c:v>0.57999999999999996</c:v>
                </c:pt>
                <c:pt idx="1539" formatCode="0.00_);[Red]\(0.00\)">
                  <c:v>0.57999999999999996</c:v>
                </c:pt>
                <c:pt idx="1540" formatCode="0.00_);[Red]\(0.00\)">
                  <c:v>0.57999999999999996</c:v>
                </c:pt>
                <c:pt idx="1541" formatCode="0.00_);[Red]\(0.00\)">
                  <c:v>0.59</c:v>
                </c:pt>
                <c:pt idx="1542" formatCode="0.00_);[Red]\(0.00\)">
                  <c:v>0.59</c:v>
                </c:pt>
                <c:pt idx="1543" formatCode="0.00_);[Red]\(0.00\)">
                  <c:v>0.59</c:v>
                </c:pt>
                <c:pt idx="1544" formatCode="0.00_);[Red]\(0.00\)">
                  <c:v>0.59</c:v>
                </c:pt>
                <c:pt idx="1545" formatCode="0.00_);[Red]\(0.00\)">
                  <c:v>0.59</c:v>
                </c:pt>
                <c:pt idx="1546" formatCode="0.00_);[Red]\(0.00\)">
                  <c:v>0.59</c:v>
                </c:pt>
                <c:pt idx="1547" formatCode="0.00_);[Red]\(0.00\)">
                  <c:v>0.59</c:v>
                </c:pt>
                <c:pt idx="1548" formatCode="0.00_);[Red]\(0.00\)">
                  <c:v>0.59</c:v>
                </c:pt>
                <c:pt idx="1549" formatCode="0.00_);[Red]\(0.00\)">
                  <c:v>0.59</c:v>
                </c:pt>
                <c:pt idx="1550" formatCode="0.00_);[Red]\(0.00\)">
                  <c:v>0.59</c:v>
                </c:pt>
                <c:pt idx="1551" formatCode="0.00_);[Red]\(0.00\)">
                  <c:v>0.59</c:v>
                </c:pt>
                <c:pt idx="1552" formatCode="0.00_);[Red]\(0.00\)">
                  <c:v>0.59</c:v>
                </c:pt>
                <c:pt idx="1553" formatCode="0.00_);[Red]\(0.00\)">
                  <c:v>0.59</c:v>
                </c:pt>
                <c:pt idx="1554" formatCode="0.00_);[Red]\(0.00\)">
                  <c:v>0.59</c:v>
                </c:pt>
                <c:pt idx="1555" formatCode="0.00_);[Red]\(0.00\)">
                  <c:v>0.59</c:v>
                </c:pt>
                <c:pt idx="1556" formatCode="0.00_);[Red]\(0.00\)">
                  <c:v>0.59</c:v>
                </c:pt>
                <c:pt idx="1557" formatCode="0.00_);[Red]\(0.00\)">
                  <c:v>0.59</c:v>
                </c:pt>
                <c:pt idx="1558" formatCode="0.00_);[Red]\(0.00\)">
                  <c:v>0.59</c:v>
                </c:pt>
                <c:pt idx="1559" formatCode="0.00_);[Red]\(0.00\)">
                  <c:v>0.59</c:v>
                </c:pt>
                <c:pt idx="1560" formatCode="0.00_);[Red]\(0.00\)">
                  <c:v>0.59</c:v>
                </c:pt>
                <c:pt idx="1561" formatCode="0.00_);[Red]\(0.00\)">
                  <c:v>0.59</c:v>
                </c:pt>
                <c:pt idx="1562" formatCode="0.00_);[Red]\(0.00\)">
                  <c:v>0.59</c:v>
                </c:pt>
                <c:pt idx="1563" formatCode="0.00_);[Red]\(0.00\)">
                  <c:v>0.59</c:v>
                </c:pt>
                <c:pt idx="1564" formatCode="0.00_);[Red]\(0.00\)">
                  <c:v>0.59</c:v>
                </c:pt>
                <c:pt idx="1565" formatCode="0.00_);[Red]\(0.00\)">
                  <c:v>0.59</c:v>
                </c:pt>
                <c:pt idx="1566" formatCode="0.00_);[Red]\(0.00\)">
                  <c:v>0.59</c:v>
                </c:pt>
                <c:pt idx="1567" formatCode="0.00_);[Red]\(0.00\)">
                  <c:v>0.59</c:v>
                </c:pt>
                <c:pt idx="1568" formatCode="0.00_);[Red]\(0.00\)">
                  <c:v>0.59</c:v>
                </c:pt>
                <c:pt idx="1569" formatCode="0.00_);[Red]\(0.00\)">
                  <c:v>0.59</c:v>
                </c:pt>
                <c:pt idx="1570" formatCode="0.00_);[Red]\(0.00\)">
                  <c:v>0.59</c:v>
                </c:pt>
                <c:pt idx="1571" formatCode="0.00_);[Red]\(0.00\)">
                  <c:v>0.59</c:v>
                </c:pt>
                <c:pt idx="1572" formatCode="0.00_);[Red]\(0.00\)">
                  <c:v>0.59</c:v>
                </c:pt>
                <c:pt idx="1573" formatCode="0.00_);[Red]\(0.00\)">
                  <c:v>0.59</c:v>
                </c:pt>
                <c:pt idx="1574" formatCode="0.00_);[Red]\(0.00\)">
                  <c:v>0.59</c:v>
                </c:pt>
                <c:pt idx="1575" formatCode="0.00_);[Red]\(0.00\)">
                  <c:v>0.59</c:v>
                </c:pt>
                <c:pt idx="1576" formatCode="0.00_);[Red]\(0.00\)">
                  <c:v>0.59</c:v>
                </c:pt>
                <c:pt idx="1577" formatCode="0.00_);[Red]\(0.00\)">
                  <c:v>0.59</c:v>
                </c:pt>
                <c:pt idx="1578" formatCode="0.00_);[Red]\(0.00\)">
                  <c:v>0.59</c:v>
                </c:pt>
                <c:pt idx="1579" formatCode="0.00_);[Red]\(0.00\)">
                  <c:v>0.59</c:v>
                </c:pt>
                <c:pt idx="1580" formatCode="0.00_);[Red]\(0.00\)">
                  <c:v>0.59</c:v>
                </c:pt>
                <c:pt idx="1581" formatCode="0.00_);[Red]\(0.00\)">
                  <c:v>0.59</c:v>
                </c:pt>
                <c:pt idx="1582" formatCode="0.00_);[Red]\(0.00\)">
                  <c:v>0.59</c:v>
                </c:pt>
                <c:pt idx="1583" formatCode="0.00_);[Red]\(0.00\)">
                  <c:v>0.59</c:v>
                </c:pt>
                <c:pt idx="1584" formatCode="0.00_);[Red]\(0.00\)">
                  <c:v>0.59</c:v>
                </c:pt>
                <c:pt idx="1585" formatCode="0.00_);[Red]\(0.00\)">
                  <c:v>0.59</c:v>
                </c:pt>
                <c:pt idx="1586" formatCode="0.00_);[Red]\(0.00\)">
                  <c:v>0.59</c:v>
                </c:pt>
                <c:pt idx="1587" formatCode="0.00_);[Red]\(0.00\)">
                  <c:v>0.59</c:v>
                </c:pt>
                <c:pt idx="1588" formatCode="0.00_);[Red]\(0.00\)">
                  <c:v>0.59</c:v>
                </c:pt>
                <c:pt idx="1589" formatCode="0.00_);[Red]\(0.00\)">
                  <c:v>0.59</c:v>
                </c:pt>
                <c:pt idx="1590" formatCode="0.00_);[Red]\(0.00\)">
                  <c:v>0.59</c:v>
                </c:pt>
                <c:pt idx="1591" formatCode="0.00_);[Red]\(0.00\)">
                  <c:v>0.59</c:v>
                </c:pt>
                <c:pt idx="1592" formatCode="0.00_);[Red]\(0.00\)">
                  <c:v>0.59</c:v>
                </c:pt>
                <c:pt idx="1593" formatCode="0.00_);[Red]\(0.00\)">
                  <c:v>0.59</c:v>
                </c:pt>
                <c:pt idx="1594" formatCode="0.00_);[Red]\(0.00\)">
                  <c:v>0.59</c:v>
                </c:pt>
                <c:pt idx="1595" formatCode="0.00_);[Red]\(0.00\)">
                  <c:v>0.59</c:v>
                </c:pt>
                <c:pt idx="1596" formatCode="0.00_);[Red]\(0.00\)">
                  <c:v>0.59</c:v>
                </c:pt>
                <c:pt idx="1597" formatCode="0.00_);[Red]\(0.00\)">
                  <c:v>0.59</c:v>
                </c:pt>
                <c:pt idx="1598" formatCode="0.00_);[Red]\(0.00\)">
                  <c:v>0.59</c:v>
                </c:pt>
                <c:pt idx="1599" formatCode="0.00_);[Red]\(0.00\)">
                  <c:v>0.59</c:v>
                </c:pt>
                <c:pt idx="1600" formatCode="0.00_);[Red]\(0.00\)">
                  <c:v>0.59</c:v>
                </c:pt>
                <c:pt idx="1601" formatCode="0.00_);[Red]\(0.00\)">
                  <c:v>0.59</c:v>
                </c:pt>
                <c:pt idx="1602" formatCode="0.00_);[Red]\(0.00\)">
                  <c:v>0.59</c:v>
                </c:pt>
                <c:pt idx="1603" formatCode="0.00_);[Red]\(0.00\)">
                  <c:v>0.59</c:v>
                </c:pt>
                <c:pt idx="1604" formatCode="0.00_);[Red]\(0.00\)">
                  <c:v>0.59</c:v>
                </c:pt>
                <c:pt idx="1605" formatCode="0.00_);[Red]\(0.00\)">
                  <c:v>0.59</c:v>
                </c:pt>
                <c:pt idx="1606" formatCode="0.00_);[Red]\(0.00\)">
                  <c:v>0.59</c:v>
                </c:pt>
                <c:pt idx="1607" formatCode="0.00_);[Red]\(0.00\)">
                  <c:v>0.59</c:v>
                </c:pt>
                <c:pt idx="1608" formatCode="0.00_);[Red]\(0.00\)">
                  <c:v>0.59</c:v>
                </c:pt>
                <c:pt idx="1609" formatCode="0.00_);[Red]\(0.00\)">
                  <c:v>0.59</c:v>
                </c:pt>
                <c:pt idx="1610" formatCode="0.00_);[Red]\(0.00\)">
                  <c:v>0.59</c:v>
                </c:pt>
                <c:pt idx="1611" formatCode="0.00_);[Red]\(0.00\)">
                  <c:v>0.59</c:v>
                </c:pt>
                <c:pt idx="1612" formatCode="0.00_);[Red]\(0.00\)">
                  <c:v>0.59</c:v>
                </c:pt>
                <c:pt idx="1613" formatCode="0.00_);[Red]\(0.00\)">
                  <c:v>0.59</c:v>
                </c:pt>
                <c:pt idx="1614" formatCode="0.00_);[Red]\(0.00\)">
                  <c:v>0.59</c:v>
                </c:pt>
                <c:pt idx="1615" formatCode="0.00_);[Red]\(0.00\)">
                  <c:v>0.59</c:v>
                </c:pt>
                <c:pt idx="1616" formatCode="0.00_);[Red]\(0.00\)">
                  <c:v>0.59</c:v>
                </c:pt>
                <c:pt idx="1617" formatCode="0.00_);[Red]\(0.00\)">
                  <c:v>0.59</c:v>
                </c:pt>
                <c:pt idx="1618" formatCode="0.00_);[Red]\(0.00\)">
                  <c:v>0.59</c:v>
                </c:pt>
                <c:pt idx="1619" formatCode="0.00_);[Red]\(0.00\)">
                  <c:v>0.59</c:v>
                </c:pt>
                <c:pt idx="1620" formatCode="0.00_);[Red]\(0.00\)">
                  <c:v>0.59</c:v>
                </c:pt>
                <c:pt idx="1621" formatCode="0.00_);[Red]\(0.00\)">
                  <c:v>0.59</c:v>
                </c:pt>
                <c:pt idx="1622" formatCode="0.00_);[Red]\(0.00\)">
                  <c:v>0.59</c:v>
                </c:pt>
                <c:pt idx="1623" formatCode="0.00_);[Red]\(0.00\)">
                  <c:v>0.59</c:v>
                </c:pt>
                <c:pt idx="1624" formatCode="0.00_);[Red]\(0.00\)">
                  <c:v>0.59</c:v>
                </c:pt>
                <c:pt idx="1625" formatCode="0.00_);[Red]\(0.00\)">
                  <c:v>0.59</c:v>
                </c:pt>
                <c:pt idx="1626" formatCode="0.00_);[Red]\(0.00\)">
                  <c:v>0.59</c:v>
                </c:pt>
                <c:pt idx="1627" formatCode="0.00_);[Red]\(0.00\)">
                  <c:v>0.59</c:v>
                </c:pt>
                <c:pt idx="1628" formatCode="0.00_);[Red]\(0.00\)">
                  <c:v>0.59</c:v>
                </c:pt>
                <c:pt idx="1629" formatCode="0.00_);[Red]\(0.00\)">
                  <c:v>0.59</c:v>
                </c:pt>
                <c:pt idx="1630" formatCode="0.00_);[Red]\(0.00\)">
                  <c:v>0.59</c:v>
                </c:pt>
                <c:pt idx="1631" formatCode="0.00_);[Red]\(0.00\)">
                  <c:v>0.59</c:v>
                </c:pt>
                <c:pt idx="1632" formatCode="0.00_);[Red]\(0.00\)">
                  <c:v>0.59</c:v>
                </c:pt>
                <c:pt idx="1633" formatCode="0.00_);[Red]\(0.00\)">
                  <c:v>0.59</c:v>
                </c:pt>
                <c:pt idx="1634" formatCode="0.00_);[Red]\(0.00\)">
                  <c:v>0.59</c:v>
                </c:pt>
                <c:pt idx="1635" formatCode="0.00_);[Red]\(0.00\)">
                  <c:v>0.59</c:v>
                </c:pt>
                <c:pt idx="1636" formatCode="0.00_);[Red]\(0.00\)">
                  <c:v>0.59</c:v>
                </c:pt>
                <c:pt idx="1637" formatCode="0.00_);[Red]\(0.00\)">
                  <c:v>0.59</c:v>
                </c:pt>
              </c:numCache>
            </c:numRef>
          </c:yVal>
          <c:smooth val="1"/>
          <c:extLst>
            <c:ext xmlns:c16="http://schemas.microsoft.com/office/drawing/2014/chart" uri="{C3380CC4-5D6E-409C-BE32-E72D297353CC}">
              <c16:uniqueId val="{00000005-6C7D-418E-9648-8E9DF6320499}"/>
            </c:ext>
          </c:extLst>
        </c:ser>
        <c:ser>
          <c:idx val="6"/>
          <c:order val="6"/>
          <c:tx>
            <c:strRef>
              <c:f>Sheet1!$H$1</c:f>
              <c:strCache>
                <c:ptCount val="1"/>
                <c:pt idx="0">
                  <c:v>v(out6)</c:v>
                </c:pt>
              </c:strCache>
            </c:strRef>
          </c:tx>
          <c:spPr>
            <a:ln w="19050" cap="sq" cmpd="sng">
              <a:solidFill>
                <a:srgbClr val="00B0F0"/>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Sheet1!$H$2:$H$1639</c:f>
              <c:numCache>
                <c:formatCode>General</c:formatCode>
                <c:ptCount val="1638"/>
                <c:pt idx="0">
                  <c:v>0.58912200000000003</c:v>
                </c:pt>
                <c:pt idx="1">
                  <c:v>0.58912200000000003</c:v>
                </c:pt>
                <c:pt idx="2">
                  <c:v>0.58884899999999996</c:v>
                </c:pt>
                <c:pt idx="3">
                  <c:v>0.58884899999999996</c:v>
                </c:pt>
                <c:pt idx="4">
                  <c:v>0.58884899999999996</c:v>
                </c:pt>
                <c:pt idx="5">
                  <c:v>0.58884899999999996</c:v>
                </c:pt>
                <c:pt idx="6">
                  <c:v>0.58884899999999996</c:v>
                </c:pt>
                <c:pt idx="7">
                  <c:v>0.58884899999999996</c:v>
                </c:pt>
                <c:pt idx="8">
                  <c:v>0.58884899999999996</c:v>
                </c:pt>
                <c:pt idx="9">
                  <c:v>0.58884899999999996</c:v>
                </c:pt>
                <c:pt idx="10">
                  <c:v>0.58884899999999996</c:v>
                </c:pt>
                <c:pt idx="11">
                  <c:v>0.58884899999999996</c:v>
                </c:pt>
                <c:pt idx="12">
                  <c:v>0.58884899999999996</c:v>
                </c:pt>
                <c:pt idx="13">
                  <c:v>0.58746900000000002</c:v>
                </c:pt>
                <c:pt idx="14">
                  <c:v>0.58746900000000002</c:v>
                </c:pt>
                <c:pt idx="15">
                  <c:v>0.58746900000000002</c:v>
                </c:pt>
                <c:pt idx="16">
                  <c:v>0.58745700000000001</c:v>
                </c:pt>
                <c:pt idx="17">
                  <c:v>0.58745700000000001</c:v>
                </c:pt>
                <c:pt idx="18">
                  <c:v>0.58786700000000003</c:v>
                </c:pt>
                <c:pt idx="19">
                  <c:v>0.58786700000000003</c:v>
                </c:pt>
                <c:pt idx="20">
                  <c:v>0.588364</c:v>
                </c:pt>
                <c:pt idx="21">
                  <c:v>0.58852199999999999</c:v>
                </c:pt>
                <c:pt idx="22">
                  <c:v>0.588619</c:v>
                </c:pt>
                <c:pt idx="23">
                  <c:v>0.588619</c:v>
                </c:pt>
                <c:pt idx="24">
                  <c:v>0.58837099999999998</c:v>
                </c:pt>
                <c:pt idx="25">
                  <c:v>0.58837099999999998</c:v>
                </c:pt>
                <c:pt idx="26">
                  <c:v>0.58813300000000002</c:v>
                </c:pt>
                <c:pt idx="27">
                  <c:v>0.58813300000000002</c:v>
                </c:pt>
                <c:pt idx="28">
                  <c:v>0.58813300000000002</c:v>
                </c:pt>
                <c:pt idx="29">
                  <c:v>0.58813300000000002</c:v>
                </c:pt>
                <c:pt idx="30">
                  <c:v>0.58809299999999998</c:v>
                </c:pt>
                <c:pt idx="31">
                  <c:v>0.58809299999999998</c:v>
                </c:pt>
                <c:pt idx="32">
                  <c:v>0.58807699999999996</c:v>
                </c:pt>
                <c:pt idx="33">
                  <c:v>0.58872100000000005</c:v>
                </c:pt>
                <c:pt idx="34">
                  <c:v>0.58872100000000005</c:v>
                </c:pt>
                <c:pt idx="35">
                  <c:v>0.59083200000000002</c:v>
                </c:pt>
                <c:pt idx="36">
                  <c:v>0.59083200000000002</c:v>
                </c:pt>
                <c:pt idx="37">
                  <c:v>0.590646</c:v>
                </c:pt>
                <c:pt idx="38">
                  <c:v>0.59039299999999995</c:v>
                </c:pt>
                <c:pt idx="39">
                  <c:v>0.58862499999999995</c:v>
                </c:pt>
                <c:pt idx="40">
                  <c:v>0.58636900000000003</c:v>
                </c:pt>
                <c:pt idx="41">
                  <c:v>0.58466300000000004</c:v>
                </c:pt>
                <c:pt idx="42">
                  <c:v>0.58269400000000005</c:v>
                </c:pt>
                <c:pt idx="43">
                  <c:v>0.58269400000000005</c:v>
                </c:pt>
                <c:pt idx="44">
                  <c:v>0.58269400000000005</c:v>
                </c:pt>
                <c:pt idx="45">
                  <c:v>0.58269400000000005</c:v>
                </c:pt>
                <c:pt idx="46">
                  <c:v>0.57702100000000001</c:v>
                </c:pt>
                <c:pt idx="47">
                  <c:v>0.57702100000000001</c:v>
                </c:pt>
                <c:pt idx="48">
                  <c:v>0.57702100000000001</c:v>
                </c:pt>
                <c:pt idx="49">
                  <c:v>0.57702100000000001</c:v>
                </c:pt>
                <c:pt idx="50">
                  <c:v>0.57702100000000001</c:v>
                </c:pt>
                <c:pt idx="51">
                  <c:v>0.57702100000000001</c:v>
                </c:pt>
                <c:pt idx="52">
                  <c:v>0.57702100000000001</c:v>
                </c:pt>
                <c:pt idx="53">
                  <c:v>0.56711100000000003</c:v>
                </c:pt>
                <c:pt idx="54">
                  <c:v>0.56711100000000003</c:v>
                </c:pt>
                <c:pt idx="55">
                  <c:v>0.56498999999999999</c:v>
                </c:pt>
                <c:pt idx="56">
                  <c:v>0.56359400000000004</c:v>
                </c:pt>
                <c:pt idx="57">
                  <c:v>0.562388</c:v>
                </c:pt>
                <c:pt idx="58">
                  <c:v>0.56149499999999997</c:v>
                </c:pt>
                <c:pt idx="59">
                  <c:v>0.56098099999999995</c:v>
                </c:pt>
                <c:pt idx="60">
                  <c:v>0.56098099999999995</c:v>
                </c:pt>
                <c:pt idx="61">
                  <c:v>0.55894299999999997</c:v>
                </c:pt>
                <c:pt idx="62">
                  <c:v>0.55806900000000004</c:v>
                </c:pt>
                <c:pt idx="63">
                  <c:v>0.55753799999999998</c:v>
                </c:pt>
                <c:pt idx="64">
                  <c:v>0.55663899999999999</c:v>
                </c:pt>
                <c:pt idx="65">
                  <c:v>0.55621100000000001</c:v>
                </c:pt>
                <c:pt idx="66">
                  <c:v>0.55622400000000005</c:v>
                </c:pt>
                <c:pt idx="67">
                  <c:v>0.55665699999999996</c:v>
                </c:pt>
                <c:pt idx="68">
                  <c:v>0.55659199999999998</c:v>
                </c:pt>
                <c:pt idx="69">
                  <c:v>0.55679699999999999</c:v>
                </c:pt>
                <c:pt idx="70">
                  <c:v>0.55715899999999996</c:v>
                </c:pt>
                <c:pt idx="71">
                  <c:v>0.55787500000000001</c:v>
                </c:pt>
                <c:pt idx="72">
                  <c:v>0.55787500000000001</c:v>
                </c:pt>
                <c:pt idx="73">
                  <c:v>0.55780399999999997</c:v>
                </c:pt>
                <c:pt idx="74">
                  <c:v>0.55802499999999999</c:v>
                </c:pt>
                <c:pt idx="75">
                  <c:v>0.55876000000000003</c:v>
                </c:pt>
                <c:pt idx="76">
                  <c:v>0.55916600000000005</c:v>
                </c:pt>
                <c:pt idx="77">
                  <c:v>0.56011500000000003</c:v>
                </c:pt>
                <c:pt idx="78">
                  <c:v>0.56145900000000004</c:v>
                </c:pt>
                <c:pt idx="79">
                  <c:v>0.56345500000000004</c:v>
                </c:pt>
                <c:pt idx="80">
                  <c:v>0.56515700000000002</c:v>
                </c:pt>
                <c:pt idx="81">
                  <c:v>0.56722600000000001</c:v>
                </c:pt>
                <c:pt idx="82">
                  <c:v>0.56975100000000001</c:v>
                </c:pt>
                <c:pt idx="83">
                  <c:v>0.57306900000000005</c:v>
                </c:pt>
                <c:pt idx="84">
                  <c:v>0.57602399999999998</c:v>
                </c:pt>
                <c:pt idx="85">
                  <c:v>0.579264</c:v>
                </c:pt>
                <c:pt idx="86">
                  <c:v>0.58227700000000004</c:v>
                </c:pt>
                <c:pt idx="87">
                  <c:v>0.585758</c:v>
                </c:pt>
                <c:pt idx="88">
                  <c:v>0.58860500000000004</c:v>
                </c:pt>
                <c:pt idx="89">
                  <c:v>0.59175500000000003</c:v>
                </c:pt>
                <c:pt idx="90">
                  <c:v>0.59462599999999999</c:v>
                </c:pt>
                <c:pt idx="91">
                  <c:v>0.59766699999999995</c:v>
                </c:pt>
                <c:pt idx="92">
                  <c:v>0.59766699999999995</c:v>
                </c:pt>
                <c:pt idx="93">
                  <c:v>0.602325</c:v>
                </c:pt>
                <c:pt idx="94">
                  <c:v>0.602325</c:v>
                </c:pt>
                <c:pt idx="95">
                  <c:v>0.606128</c:v>
                </c:pt>
                <c:pt idx="96">
                  <c:v>0.606128</c:v>
                </c:pt>
                <c:pt idx="97">
                  <c:v>0.60844799999999999</c:v>
                </c:pt>
                <c:pt idx="98">
                  <c:v>0.60844799999999999</c:v>
                </c:pt>
                <c:pt idx="99">
                  <c:v>0.61042600000000002</c:v>
                </c:pt>
                <c:pt idx="100">
                  <c:v>0.61042600000000002</c:v>
                </c:pt>
                <c:pt idx="101">
                  <c:v>0.61042600000000002</c:v>
                </c:pt>
                <c:pt idx="102">
                  <c:v>0.61264399999999997</c:v>
                </c:pt>
                <c:pt idx="103">
                  <c:v>0.61264399999999997</c:v>
                </c:pt>
                <c:pt idx="104">
                  <c:v>0.61385500000000004</c:v>
                </c:pt>
                <c:pt idx="105">
                  <c:v>0.61385500000000004</c:v>
                </c:pt>
                <c:pt idx="106">
                  <c:v>0.61472700000000002</c:v>
                </c:pt>
                <c:pt idx="107">
                  <c:v>0.61472700000000002</c:v>
                </c:pt>
                <c:pt idx="108">
                  <c:v>0.61560800000000004</c:v>
                </c:pt>
                <c:pt idx="109">
                  <c:v>0.61560800000000004</c:v>
                </c:pt>
                <c:pt idx="110">
                  <c:v>0.61560800000000004</c:v>
                </c:pt>
                <c:pt idx="111">
                  <c:v>0.61560800000000004</c:v>
                </c:pt>
                <c:pt idx="112">
                  <c:v>0.61560800000000004</c:v>
                </c:pt>
                <c:pt idx="113">
                  <c:v>0.61560800000000004</c:v>
                </c:pt>
                <c:pt idx="114">
                  <c:v>0.61560800000000004</c:v>
                </c:pt>
                <c:pt idx="115">
                  <c:v>0.61965499999999996</c:v>
                </c:pt>
                <c:pt idx="116">
                  <c:v>0.61965499999999996</c:v>
                </c:pt>
                <c:pt idx="117">
                  <c:v>0.61965499999999996</c:v>
                </c:pt>
                <c:pt idx="118">
                  <c:v>0.61965499999999996</c:v>
                </c:pt>
                <c:pt idx="119">
                  <c:v>0.622973</c:v>
                </c:pt>
                <c:pt idx="120">
                  <c:v>0.622973</c:v>
                </c:pt>
                <c:pt idx="121">
                  <c:v>0.62384099999999998</c:v>
                </c:pt>
                <c:pt idx="122">
                  <c:v>0.62384099999999998</c:v>
                </c:pt>
                <c:pt idx="123">
                  <c:v>0.62439299999999998</c:v>
                </c:pt>
                <c:pt idx="124">
                  <c:v>0.62439299999999998</c:v>
                </c:pt>
                <c:pt idx="125">
                  <c:v>0.62439299999999998</c:v>
                </c:pt>
                <c:pt idx="126">
                  <c:v>0.625135</c:v>
                </c:pt>
                <c:pt idx="127">
                  <c:v>0.625135</c:v>
                </c:pt>
                <c:pt idx="128">
                  <c:v>0.625135</c:v>
                </c:pt>
                <c:pt idx="129">
                  <c:v>0.62651199999999996</c:v>
                </c:pt>
                <c:pt idx="130">
                  <c:v>0.62703299999999995</c:v>
                </c:pt>
                <c:pt idx="131">
                  <c:v>0.62703299999999995</c:v>
                </c:pt>
                <c:pt idx="132">
                  <c:v>0.62888100000000002</c:v>
                </c:pt>
                <c:pt idx="133">
                  <c:v>0.63022199999999995</c:v>
                </c:pt>
                <c:pt idx="134">
                  <c:v>0.63182000000000005</c:v>
                </c:pt>
                <c:pt idx="135">
                  <c:v>0.63373199999999996</c:v>
                </c:pt>
                <c:pt idx="136">
                  <c:v>0.63373199999999996</c:v>
                </c:pt>
                <c:pt idx="137">
                  <c:v>0.63871299999999998</c:v>
                </c:pt>
                <c:pt idx="138">
                  <c:v>0.64575099999999996</c:v>
                </c:pt>
                <c:pt idx="139">
                  <c:v>0.65012800000000004</c:v>
                </c:pt>
                <c:pt idx="140">
                  <c:v>0.65425699999999998</c:v>
                </c:pt>
                <c:pt idx="141">
                  <c:v>0.65880000000000005</c:v>
                </c:pt>
                <c:pt idx="142">
                  <c:v>0.65880000000000005</c:v>
                </c:pt>
                <c:pt idx="143">
                  <c:v>0.66581800000000002</c:v>
                </c:pt>
                <c:pt idx="144">
                  <c:v>0.67082699999999995</c:v>
                </c:pt>
                <c:pt idx="145">
                  <c:v>0.67241399999999996</c:v>
                </c:pt>
                <c:pt idx="146">
                  <c:v>0.67372200000000004</c:v>
                </c:pt>
                <c:pt idx="147">
                  <c:v>0.67559000000000002</c:v>
                </c:pt>
                <c:pt idx="148">
                  <c:v>0.67613100000000004</c:v>
                </c:pt>
                <c:pt idx="149">
                  <c:v>0.674956</c:v>
                </c:pt>
                <c:pt idx="150">
                  <c:v>0.67348600000000003</c:v>
                </c:pt>
                <c:pt idx="151">
                  <c:v>0.67236399999999996</c:v>
                </c:pt>
                <c:pt idx="152">
                  <c:v>0.67303199999999996</c:v>
                </c:pt>
                <c:pt idx="153">
                  <c:v>0.67327099999999995</c:v>
                </c:pt>
                <c:pt idx="154">
                  <c:v>0.67327099999999995</c:v>
                </c:pt>
                <c:pt idx="155">
                  <c:v>0.67327099999999995</c:v>
                </c:pt>
                <c:pt idx="156">
                  <c:v>0.67327099999999995</c:v>
                </c:pt>
                <c:pt idx="157">
                  <c:v>0.67334799999999995</c:v>
                </c:pt>
                <c:pt idx="158">
                  <c:v>0.67334799999999995</c:v>
                </c:pt>
                <c:pt idx="159">
                  <c:v>0.67326699999999995</c:v>
                </c:pt>
                <c:pt idx="160">
                  <c:v>0.67326699999999995</c:v>
                </c:pt>
                <c:pt idx="161">
                  <c:v>0.67326699999999995</c:v>
                </c:pt>
                <c:pt idx="162">
                  <c:v>0.67244400000000004</c:v>
                </c:pt>
                <c:pt idx="163">
                  <c:v>0.67207099999999997</c:v>
                </c:pt>
                <c:pt idx="164">
                  <c:v>0.670991</c:v>
                </c:pt>
                <c:pt idx="165">
                  <c:v>0.670991</c:v>
                </c:pt>
                <c:pt idx="166">
                  <c:v>0.66747400000000001</c:v>
                </c:pt>
                <c:pt idx="167">
                  <c:v>0.66747400000000001</c:v>
                </c:pt>
                <c:pt idx="168">
                  <c:v>0.66401100000000002</c:v>
                </c:pt>
                <c:pt idx="169">
                  <c:v>0.66296999999999995</c:v>
                </c:pt>
                <c:pt idx="170">
                  <c:v>0.66253700000000004</c:v>
                </c:pt>
                <c:pt idx="171">
                  <c:v>0.65993000000000002</c:v>
                </c:pt>
                <c:pt idx="172">
                  <c:v>0.65583000000000002</c:v>
                </c:pt>
                <c:pt idx="173">
                  <c:v>0.65583000000000002</c:v>
                </c:pt>
                <c:pt idx="174">
                  <c:v>0.651806</c:v>
                </c:pt>
                <c:pt idx="175">
                  <c:v>0.651806</c:v>
                </c:pt>
                <c:pt idx="176">
                  <c:v>0.64936199999999999</c:v>
                </c:pt>
                <c:pt idx="177">
                  <c:v>0.64814499999999997</c:v>
                </c:pt>
                <c:pt idx="178">
                  <c:v>0.64814499999999997</c:v>
                </c:pt>
                <c:pt idx="179">
                  <c:v>0.64622199999999996</c:v>
                </c:pt>
                <c:pt idx="180">
                  <c:v>0.64622199999999996</c:v>
                </c:pt>
                <c:pt idx="181">
                  <c:v>0.64446999999999999</c:v>
                </c:pt>
                <c:pt idx="182">
                  <c:v>0.64446999999999999</c:v>
                </c:pt>
                <c:pt idx="183">
                  <c:v>0.64446999999999999</c:v>
                </c:pt>
                <c:pt idx="184">
                  <c:v>0.64236899999999997</c:v>
                </c:pt>
                <c:pt idx="185">
                  <c:v>0.64081399999999999</c:v>
                </c:pt>
                <c:pt idx="186">
                  <c:v>0.64015999999999995</c:v>
                </c:pt>
                <c:pt idx="187">
                  <c:v>0.64015999999999995</c:v>
                </c:pt>
                <c:pt idx="188">
                  <c:v>0.64015999999999995</c:v>
                </c:pt>
                <c:pt idx="189">
                  <c:v>0.63770499999999997</c:v>
                </c:pt>
                <c:pt idx="190">
                  <c:v>0.63706700000000005</c:v>
                </c:pt>
                <c:pt idx="191">
                  <c:v>0.63706700000000005</c:v>
                </c:pt>
                <c:pt idx="192">
                  <c:v>0.63549299999999997</c:v>
                </c:pt>
                <c:pt idx="193">
                  <c:v>0.63549299999999997</c:v>
                </c:pt>
                <c:pt idx="194">
                  <c:v>0.63549299999999997</c:v>
                </c:pt>
                <c:pt idx="195">
                  <c:v>0.63549299999999997</c:v>
                </c:pt>
                <c:pt idx="196">
                  <c:v>0.63549299999999997</c:v>
                </c:pt>
                <c:pt idx="197">
                  <c:v>0.63253899999999996</c:v>
                </c:pt>
                <c:pt idx="198">
                  <c:v>0.63253899999999996</c:v>
                </c:pt>
                <c:pt idx="199">
                  <c:v>0.63253899999999996</c:v>
                </c:pt>
                <c:pt idx="200">
                  <c:v>0.63253899999999996</c:v>
                </c:pt>
                <c:pt idx="201">
                  <c:v>0.63253899999999996</c:v>
                </c:pt>
                <c:pt idx="202">
                  <c:v>0.63055700000000003</c:v>
                </c:pt>
                <c:pt idx="203">
                  <c:v>0.63055700000000003</c:v>
                </c:pt>
                <c:pt idx="204">
                  <c:v>0.63055700000000003</c:v>
                </c:pt>
                <c:pt idx="205">
                  <c:v>0.63055700000000003</c:v>
                </c:pt>
                <c:pt idx="206">
                  <c:v>0.63055700000000003</c:v>
                </c:pt>
                <c:pt idx="207">
                  <c:v>0.63055700000000003</c:v>
                </c:pt>
                <c:pt idx="208">
                  <c:v>0.62805900000000003</c:v>
                </c:pt>
                <c:pt idx="209">
                  <c:v>0.62805900000000003</c:v>
                </c:pt>
                <c:pt idx="210">
                  <c:v>0.62616899999999998</c:v>
                </c:pt>
                <c:pt idx="211">
                  <c:v>0.62616899999999998</c:v>
                </c:pt>
                <c:pt idx="212">
                  <c:v>0.62552700000000006</c:v>
                </c:pt>
                <c:pt idx="213">
                  <c:v>0.62552700000000006</c:v>
                </c:pt>
                <c:pt idx="214">
                  <c:v>0.62552700000000006</c:v>
                </c:pt>
                <c:pt idx="215">
                  <c:v>0.62485199999999996</c:v>
                </c:pt>
                <c:pt idx="216">
                  <c:v>0.62485199999999996</c:v>
                </c:pt>
                <c:pt idx="217">
                  <c:v>0.62485199999999996</c:v>
                </c:pt>
                <c:pt idx="218">
                  <c:v>0.62485199999999996</c:v>
                </c:pt>
                <c:pt idx="219">
                  <c:v>0.62418700000000005</c:v>
                </c:pt>
                <c:pt idx="220">
                  <c:v>0.62418700000000005</c:v>
                </c:pt>
                <c:pt idx="221">
                  <c:v>0.62418700000000005</c:v>
                </c:pt>
                <c:pt idx="222">
                  <c:v>0.62418700000000005</c:v>
                </c:pt>
                <c:pt idx="223">
                  <c:v>0.62282800000000005</c:v>
                </c:pt>
                <c:pt idx="224">
                  <c:v>0.62282800000000005</c:v>
                </c:pt>
                <c:pt idx="225">
                  <c:v>0.62282800000000005</c:v>
                </c:pt>
                <c:pt idx="226">
                  <c:v>0.62170599999999998</c:v>
                </c:pt>
                <c:pt idx="227">
                  <c:v>0.62170599999999998</c:v>
                </c:pt>
                <c:pt idx="228">
                  <c:v>0.62170599999999998</c:v>
                </c:pt>
                <c:pt idx="229">
                  <c:v>0.62084700000000004</c:v>
                </c:pt>
                <c:pt idx="230">
                  <c:v>0.62084700000000004</c:v>
                </c:pt>
                <c:pt idx="231">
                  <c:v>0.62084700000000004</c:v>
                </c:pt>
                <c:pt idx="232">
                  <c:v>0.62021199999999999</c:v>
                </c:pt>
                <c:pt idx="233">
                  <c:v>0.62021199999999999</c:v>
                </c:pt>
                <c:pt idx="234">
                  <c:v>0.62021199999999999</c:v>
                </c:pt>
                <c:pt idx="235">
                  <c:v>0.61951100000000003</c:v>
                </c:pt>
                <c:pt idx="236">
                  <c:v>0.61951100000000003</c:v>
                </c:pt>
                <c:pt idx="237">
                  <c:v>0.61924699999999999</c:v>
                </c:pt>
                <c:pt idx="238">
                  <c:v>0.61924699999999999</c:v>
                </c:pt>
                <c:pt idx="239">
                  <c:v>0.61925399999999997</c:v>
                </c:pt>
                <c:pt idx="240">
                  <c:v>0.61925399999999997</c:v>
                </c:pt>
                <c:pt idx="241">
                  <c:v>0.61925399999999997</c:v>
                </c:pt>
                <c:pt idx="242">
                  <c:v>0.61925399999999997</c:v>
                </c:pt>
                <c:pt idx="243">
                  <c:v>0.61925399999999997</c:v>
                </c:pt>
                <c:pt idx="244">
                  <c:v>0.61925399999999997</c:v>
                </c:pt>
                <c:pt idx="245">
                  <c:v>0.61925399999999997</c:v>
                </c:pt>
                <c:pt idx="246">
                  <c:v>0.61982899999999996</c:v>
                </c:pt>
                <c:pt idx="247">
                  <c:v>0.61982899999999996</c:v>
                </c:pt>
                <c:pt idx="248">
                  <c:v>0.62019599999999997</c:v>
                </c:pt>
                <c:pt idx="249">
                  <c:v>0.62019599999999997</c:v>
                </c:pt>
                <c:pt idx="250">
                  <c:v>0.62019599999999997</c:v>
                </c:pt>
                <c:pt idx="251">
                  <c:v>0.62089899999999998</c:v>
                </c:pt>
                <c:pt idx="252">
                  <c:v>0.62089899999999998</c:v>
                </c:pt>
                <c:pt idx="253">
                  <c:v>0.62089899999999998</c:v>
                </c:pt>
                <c:pt idx="254">
                  <c:v>0.62089899999999998</c:v>
                </c:pt>
                <c:pt idx="255">
                  <c:v>0.62162399999999995</c:v>
                </c:pt>
                <c:pt idx="256">
                  <c:v>0.62162399999999995</c:v>
                </c:pt>
                <c:pt idx="257">
                  <c:v>0.62162399999999995</c:v>
                </c:pt>
                <c:pt idx="258">
                  <c:v>0.62162399999999995</c:v>
                </c:pt>
                <c:pt idx="259">
                  <c:v>0.62162399999999995</c:v>
                </c:pt>
                <c:pt idx="260">
                  <c:v>0.62330200000000002</c:v>
                </c:pt>
                <c:pt idx="261">
                  <c:v>0.62330200000000002</c:v>
                </c:pt>
                <c:pt idx="262">
                  <c:v>0.62409099999999995</c:v>
                </c:pt>
                <c:pt idx="263">
                  <c:v>0.62409099999999995</c:v>
                </c:pt>
                <c:pt idx="264">
                  <c:v>0.62456999999999996</c:v>
                </c:pt>
                <c:pt idx="265">
                  <c:v>0.62456999999999996</c:v>
                </c:pt>
                <c:pt idx="266">
                  <c:v>0.62456999999999996</c:v>
                </c:pt>
                <c:pt idx="267">
                  <c:v>0.62456999999999996</c:v>
                </c:pt>
                <c:pt idx="268">
                  <c:v>0.62483100000000003</c:v>
                </c:pt>
                <c:pt idx="269">
                  <c:v>0.62483100000000003</c:v>
                </c:pt>
                <c:pt idx="270">
                  <c:v>0.625023</c:v>
                </c:pt>
                <c:pt idx="271">
                  <c:v>0.625023</c:v>
                </c:pt>
                <c:pt idx="272">
                  <c:v>0.625023</c:v>
                </c:pt>
                <c:pt idx="273">
                  <c:v>0.625023</c:v>
                </c:pt>
                <c:pt idx="274">
                  <c:v>0.62560899999999997</c:v>
                </c:pt>
                <c:pt idx="275">
                  <c:v>0.62560899999999997</c:v>
                </c:pt>
                <c:pt idx="276">
                  <c:v>0.62560899999999997</c:v>
                </c:pt>
                <c:pt idx="277">
                  <c:v>0.62560899999999997</c:v>
                </c:pt>
                <c:pt idx="278">
                  <c:v>0.62560899999999997</c:v>
                </c:pt>
                <c:pt idx="279">
                  <c:v>0.62582899999999997</c:v>
                </c:pt>
                <c:pt idx="280">
                  <c:v>0.62582899999999997</c:v>
                </c:pt>
                <c:pt idx="281">
                  <c:v>0.62582899999999997</c:v>
                </c:pt>
                <c:pt idx="282">
                  <c:v>0.625888</c:v>
                </c:pt>
                <c:pt idx="283">
                  <c:v>0.625888</c:v>
                </c:pt>
                <c:pt idx="284">
                  <c:v>0.625888</c:v>
                </c:pt>
                <c:pt idx="285">
                  <c:v>0.625888</c:v>
                </c:pt>
                <c:pt idx="286">
                  <c:v>0.625888</c:v>
                </c:pt>
                <c:pt idx="287">
                  <c:v>0.62674700000000005</c:v>
                </c:pt>
                <c:pt idx="288">
                  <c:v>0.62674700000000005</c:v>
                </c:pt>
                <c:pt idx="289">
                  <c:v>0.62674700000000005</c:v>
                </c:pt>
                <c:pt idx="290">
                  <c:v>0.62674700000000005</c:v>
                </c:pt>
                <c:pt idx="291">
                  <c:v>0.62770099999999995</c:v>
                </c:pt>
                <c:pt idx="292">
                  <c:v>0.62778999999999996</c:v>
                </c:pt>
                <c:pt idx="293">
                  <c:v>0.62778999999999996</c:v>
                </c:pt>
                <c:pt idx="294">
                  <c:v>0.62772499999999998</c:v>
                </c:pt>
                <c:pt idx="295">
                  <c:v>0.62765499999999996</c:v>
                </c:pt>
                <c:pt idx="296">
                  <c:v>0.62765499999999996</c:v>
                </c:pt>
                <c:pt idx="297">
                  <c:v>0.62683800000000001</c:v>
                </c:pt>
                <c:pt idx="298">
                  <c:v>0.62683800000000001</c:v>
                </c:pt>
                <c:pt idx="299">
                  <c:v>0.62583200000000005</c:v>
                </c:pt>
                <c:pt idx="300">
                  <c:v>0.62583200000000005</c:v>
                </c:pt>
                <c:pt idx="301">
                  <c:v>0.62560400000000005</c:v>
                </c:pt>
                <c:pt idx="302">
                  <c:v>0.62560400000000005</c:v>
                </c:pt>
                <c:pt idx="303">
                  <c:v>0.62560400000000005</c:v>
                </c:pt>
                <c:pt idx="304">
                  <c:v>0.62566699999999997</c:v>
                </c:pt>
                <c:pt idx="305">
                  <c:v>0.62566699999999997</c:v>
                </c:pt>
                <c:pt idx="306">
                  <c:v>0.62566699999999997</c:v>
                </c:pt>
                <c:pt idx="307">
                  <c:v>0.62566699999999997</c:v>
                </c:pt>
                <c:pt idx="308">
                  <c:v>0.62566699999999997</c:v>
                </c:pt>
                <c:pt idx="309">
                  <c:v>0.62590900000000005</c:v>
                </c:pt>
                <c:pt idx="310">
                  <c:v>0.62590900000000005</c:v>
                </c:pt>
                <c:pt idx="311">
                  <c:v>0.62590900000000005</c:v>
                </c:pt>
                <c:pt idx="312">
                  <c:v>0.62631800000000004</c:v>
                </c:pt>
                <c:pt idx="313">
                  <c:v>0.62631800000000004</c:v>
                </c:pt>
                <c:pt idx="314">
                  <c:v>0.62631800000000004</c:v>
                </c:pt>
                <c:pt idx="315">
                  <c:v>0.62631800000000004</c:v>
                </c:pt>
                <c:pt idx="316">
                  <c:v>0.62708600000000003</c:v>
                </c:pt>
                <c:pt idx="317">
                  <c:v>0.62708600000000003</c:v>
                </c:pt>
                <c:pt idx="318">
                  <c:v>0.62708600000000003</c:v>
                </c:pt>
                <c:pt idx="319">
                  <c:v>0.62708600000000003</c:v>
                </c:pt>
                <c:pt idx="320">
                  <c:v>0.62708600000000003</c:v>
                </c:pt>
                <c:pt idx="321">
                  <c:v>0.62708600000000003</c:v>
                </c:pt>
                <c:pt idx="322">
                  <c:v>0.62708600000000003</c:v>
                </c:pt>
                <c:pt idx="323">
                  <c:v>0.62683500000000003</c:v>
                </c:pt>
                <c:pt idx="324">
                  <c:v>0.62667799999999996</c:v>
                </c:pt>
                <c:pt idx="325">
                  <c:v>0.62667799999999996</c:v>
                </c:pt>
                <c:pt idx="326">
                  <c:v>0.62667799999999996</c:v>
                </c:pt>
                <c:pt idx="327">
                  <c:v>0.62667799999999996</c:v>
                </c:pt>
                <c:pt idx="328">
                  <c:v>0.62502500000000005</c:v>
                </c:pt>
                <c:pt idx="329">
                  <c:v>0.62502500000000005</c:v>
                </c:pt>
                <c:pt idx="330">
                  <c:v>0.62437100000000001</c:v>
                </c:pt>
                <c:pt idx="331">
                  <c:v>0.62429900000000005</c:v>
                </c:pt>
                <c:pt idx="332">
                  <c:v>0.62429900000000005</c:v>
                </c:pt>
                <c:pt idx="333">
                  <c:v>0.624413</c:v>
                </c:pt>
                <c:pt idx="334">
                  <c:v>0.624413</c:v>
                </c:pt>
                <c:pt idx="335">
                  <c:v>0.624413</c:v>
                </c:pt>
                <c:pt idx="336">
                  <c:v>0.624413</c:v>
                </c:pt>
                <c:pt idx="337">
                  <c:v>0.62410200000000005</c:v>
                </c:pt>
                <c:pt idx="338">
                  <c:v>0.62410200000000005</c:v>
                </c:pt>
                <c:pt idx="339">
                  <c:v>0.62410200000000005</c:v>
                </c:pt>
                <c:pt idx="340">
                  <c:v>0.62410200000000005</c:v>
                </c:pt>
                <c:pt idx="341">
                  <c:v>0.62410200000000005</c:v>
                </c:pt>
                <c:pt idx="342">
                  <c:v>0.62299700000000002</c:v>
                </c:pt>
                <c:pt idx="343">
                  <c:v>0.62299700000000002</c:v>
                </c:pt>
                <c:pt idx="344">
                  <c:v>0.62299700000000002</c:v>
                </c:pt>
                <c:pt idx="345">
                  <c:v>0.62299700000000002</c:v>
                </c:pt>
                <c:pt idx="346">
                  <c:v>0.622529</c:v>
                </c:pt>
                <c:pt idx="347">
                  <c:v>0.62273000000000001</c:v>
                </c:pt>
                <c:pt idx="348">
                  <c:v>0.62273000000000001</c:v>
                </c:pt>
                <c:pt idx="349">
                  <c:v>0.62273000000000001</c:v>
                </c:pt>
                <c:pt idx="350">
                  <c:v>0.62273000000000001</c:v>
                </c:pt>
                <c:pt idx="351">
                  <c:v>0.62273000000000001</c:v>
                </c:pt>
                <c:pt idx="352">
                  <c:v>0.62273000000000001</c:v>
                </c:pt>
                <c:pt idx="353">
                  <c:v>0.62273000000000001</c:v>
                </c:pt>
                <c:pt idx="354">
                  <c:v>0.62278500000000003</c:v>
                </c:pt>
                <c:pt idx="355">
                  <c:v>0.62278500000000003</c:v>
                </c:pt>
                <c:pt idx="356">
                  <c:v>0.62278500000000003</c:v>
                </c:pt>
                <c:pt idx="357">
                  <c:v>0.62278500000000003</c:v>
                </c:pt>
                <c:pt idx="358">
                  <c:v>0.62278500000000003</c:v>
                </c:pt>
                <c:pt idx="359">
                  <c:v>0.62374399999999997</c:v>
                </c:pt>
                <c:pt idx="360">
                  <c:v>0.62374399999999997</c:v>
                </c:pt>
                <c:pt idx="361">
                  <c:v>0.62464500000000001</c:v>
                </c:pt>
                <c:pt idx="362">
                  <c:v>0.62503799999999998</c:v>
                </c:pt>
                <c:pt idx="363">
                  <c:v>0.62503799999999998</c:v>
                </c:pt>
                <c:pt idx="364">
                  <c:v>0.62573900000000005</c:v>
                </c:pt>
                <c:pt idx="365">
                  <c:v>0.62573900000000005</c:v>
                </c:pt>
                <c:pt idx="366">
                  <c:v>0.62631000000000003</c:v>
                </c:pt>
                <c:pt idx="367">
                  <c:v>0.62631000000000003</c:v>
                </c:pt>
                <c:pt idx="368">
                  <c:v>0.62699300000000002</c:v>
                </c:pt>
                <c:pt idx="369">
                  <c:v>0.62699300000000002</c:v>
                </c:pt>
                <c:pt idx="370">
                  <c:v>0.62699300000000002</c:v>
                </c:pt>
                <c:pt idx="371">
                  <c:v>0.62699300000000002</c:v>
                </c:pt>
                <c:pt idx="372">
                  <c:v>0.62699300000000002</c:v>
                </c:pt>
                <c:pt idx="373">
                  <c:v>0.62976399999999999</c:v>
                </c:pt>
                <c:pt idx="374">
                  <c:v>0.62976399999999999</c:v>
                </c:pt>
                <c:pt idx="375">
                  <c:v>0.63030900000000001</c:v>
                </c:pt>
                <c:pt idx="376">
                  <c:v>0.63030900000000001</c:v>
                </c:pt>
                <c:pt idx="377">
                  <c:v>0.63060400000000005</c:v>
                </c:pt>
                <c:pt idx="378">
                  <c:v>0.63060400000000005</c:v>
                </c:pt>
                <c:pt idx="379">
                  <c:v>0.63023099999999999</c:v>
                </c:pt>
                <c:pt idx="380">
                  <c:v>0.62961500000000004</c:v>
                </c:pt>
                <c:pt idx="381">
                  <c:v>0.62961500000000004</c:v>
                </c:pt>
                <c:pt idx="382">
                  <c:v>0.62961500000000004</c:v>
                </c:pt>
                <c:pt idx="383">
                  <c:v>0.62961500000000004</c:v>
                </c:pt>
                <c:pt idx="384">
                  <c:v>0.62961500000000004</c:v>
                </c:pt>
                <c:pt idx="385">
                  <c:v>0.62631999999999999</c:v>
                </c:pt>
                <c:pt idx="386">
                  <c:v>0.62631999999999999</c:v>
                </c:pt>
                <c:pt idx="387">
                  <c:v>0.62531499999999995</c:v>
                </c:pt>
                <c:pt idx="388">
                  <c:v>0.62531499999999995</c:v>
                </c:pt>
                <c:pt idx="389">
                  <c:v>0.62465599999999999</c:v>
                </c:pt>
                <c:pt idx="390">
                  <c:v>0.62465599999999999</c:v>
                </c:pt>
                <c:pt idx="391">
                  <c:v>0.62429199999999996</c:v>
                </c:pt>
                <c:pt idx="392">
                  <c:v>0.62429199999999996</c:v>
                </c:pt>
                <c:pt idx="393">
                  <c:v>0.62429199999999996</c:v>
                </c:pt>
                <c:pt idx="394">
                  <c:v>0.62416300000000002</c:v>
                </c:pt>
                <c:pt idx="395">
                  <c:v>0.62416300000000002</c:v>
                </c:pt>
                <c:pt idx="396">
                  <c:v>0.62420600000000004</c:v>
                </c:pt>
                <c:pt idx="397">
                  <c:v>0.62420600000000004</c:v>
                </c:pt>
                <c:pt idx="398">
                  <c:v>0.62420600000000004</c:v>
                </c:pt>
                <c:pt idx="399">
                  <c:v>0.62405699999999997</c:v>
                </c:pt>
                <c:pt idx="400">
                  <c:v>0.62405699999999997</c:v>
                </c:pt>
                <c:pt idx="401">
                  <c:v>0.62405699999999997</c:v>
                </c:pt>
                <c:pt idx="402">
                  <c:v>0.62405699999999997</c:v>
                </c:pt>
                <c:pt idx="403">
                  <c:v>0.62405699999999997</c:v>
                </c:pt>
                <c:pt idx="404">
                  <c:v>0.62405699999999997</c:v>
                </c:pt>
                <c:pt idx="405">
                  <c:v>0.62405699999999997</c:v>
                </c:pt>
                <c:pt idx="406">
                  <c:v>0.62258999999999998</c:v>
                </c:pt>
                <c:pt idx="407">
                  <c:v>0.62258999999999998</c:v>
                </c:pt>
                <c:pt idx="408">
                  <c:v>0.62202400000000002</c:v>
                </c:pt>
                <c:pt idx="409">
                  <c:v>0.62202400000000002</c:v>
                </c:pt>
                <c:pt idx="410">
                  <c:v>0.62202400000000002</c:v>
                </c:pt>
                <c:pt idx="411">
                  <c:v>0.62061599999999995</c:v>
                </c:pt>
                <c:pt idx="412">
                  <c:v>0.62037500000000001</c:v>
                </c:pt>
                <c:pt idx="413">
                  <c:v>0.62037500000000001</c:v>
                </c:pt>
                <c:pt idx="414">
                  <c:v>0.61954900000000002</c:v>
                </c:pt>
                <c:pt idx="415">
                  <c:v>0.61954900000000002</c:v>
                </c:pt>
                <c:pt idx="416">
                  <c:v>0.61954900000000002</c:v>
                </c:pt>
                <c:pt idx="417">
                  <c:v>0.61954900000000002</c:v>
                </c:pt>
                <c:pt idx="418">
                  <c:v>0.61868500000000004</c:v>
                </c:pt>
                <c:pt idx="419">
                  <c:v>0.61868500000000004</c:v>
                </c:pt>
                <c:pt idx="420">
                  <c:v>0.61868500000000004</c:v>
                </c:pt>
                <c:pt idx="421">
                  <c:v>0.61868500000000004</c:v>
                </c:pt>
                <c:pt idx="422">
                  <c:v>0.61868500000000004</c:v>
                </c:pt>
                <c:pt idx="423">
                  <c:v>0.61807299999999998</c:v>
                </c:pt>
                <c:pt idx="424">
                  <c:v>0.61806499999999998</c:v>
                </c:pt>
                <c:pt idx="425">
                  <c:v>0.61806499999999998</c:v>
                </c:pt>
                <c:pt idx="426">
                  <c:v>0.61806499999999998</c:v>
                </c:pt>
                <c:pt idx="427">
                  <c:v>0.61748800000000004</c:v>
                </c:pt>
                <c:pt idx="428">
                  <c:v>0.61736999999999997</c:v>
                </c:pt>
                <c:pt idx="429">
                  <c:v>0.61736999999999997</c:v>
                </c:pt>
                <c:pt idx="430">
                  <c:v>0.61736999999999997</c:v>
                </c:pt>
                <c:pt idx="431">
                  <c:v>0.61736999999999997</c:v>
                </c:pt>
                <c:pt idx="432">
                  <c:v>0.61736999999999997</c:v>
                </c:pt>
                <c:pt idx="433">
                  <c:v>0.615394</c:v>
                </c:pt>
                <c:pt idx="434">
                  <c:v>0.615394</c:v>
                </c:pt>
                <c:pt idx="435">
                  <c:v>0.615394</c:v>
                </c:pt>
                <c:pt idx="436">
                  <c:v>0.61306899999999998</c:v>
                </c:pt>
                <c:pt idx="437">
                  <c:v>0.61306899999999998</c:v>
                </c:pt>
                <c:pt idx="438">
                  <c:v>0.61306899999999998</c:v>
                </c:pt>
                <c:pt idx="439">
                  <c:v>0.61306899999999998</c:v>
                </c:pt>
                <c:pt idx="440">
                  <c:v>0.61183699999999996</c:v>
                </c:pt>
                <c:pt idx="441">
                  <c:v>0.61183699999999996</c:v>
                </c:pt>
                <c:pt idx="442">
                  <c:v>0.61155599999999999</c:v>
                </c:pt>
                <c:pt idx="443">
                  <c:v>0.61155599999999999</c:v>
                </c:pt>
                <c:pt idx="444">
                  <c:v>0.61129599999999995</c:v>
                </c:pt>
                <c:pt idx="445">
                  <c:v>0.61129599999999995</c:v>
                </c:pt>
                <c:pt idx="446">
                  <c:v>0.61129599999999995</c:v>
                </c:pt>
                <c:pt idx="447">
                  <c:v>0.61161299999999996</c:v>
                </c:pt>
                <c:pt idx="448">
                  <c:v>0.61161299999999996</c:v>
                </c:pt>
                <c:pt idx="449">
                  <c:v>0.61182800000000004</c:v>
                </c:pt>
                <c:pt idx="450">
                  <c:v>0.61199499999999996</c:v>
                </c:pt>
                <c:pt idx="451">
                  <c:v>0.61199499999999996</c:v>
                </c:pt>
                <c:pt idx="452">
                  <c:v>0.61199499999999996</c:v>
                </c:pt>
                <c:pt idx="453">
                  <c:v>0.61199499999999996</c:v>
                </c:pt>
                <c:pt idx="454">
                  <c:v>0.61199499999999996</c:v>
                </c:pt>
                <c:pt idx="455">
                  <c:v>0.61199499999999996</c:v>
                </c:pt>
                <c:pt idx="456">
                  <c:v>0.61199499999999996</c:v>
                </c:pt>
                <c:pt idx="457">
                  <c:v>0.61199499999999996</c:v>
                </c:pt>
                <c:pt idx="458">
                  <c:v>0.61199499999999996</c:v>
                </c:pt>
                <c:pt idx="459">
                  <c:v>0.61199499999999996</c:v>
                </c:pt>
                <c:pt idx="460">
                  <c:v>0.61199499999999996</c:v>
                </c:pt>
                <c:pt idx="461">
                  <c:v>0.61210100000000001</c:v>
                </c:pt>
                <c:pt idx="462">
                  <c:v>0.61210100000000001</c:v>
                </c:pt>
                <c:pt idx="463">
                  <c:v>0.61210100000000001</c:v>
                </c:pt>
                <c:pt idx="464">
                  <c:v>0.61294499999999996</c:v>
                </c:pt>
                <c:pt idx="465">
                  <c:v>0.61294499999999996</c:v>
                </c:pt>
                <c:pt idx="466">
                  <c:v>0.61294499999999996</c:v>
                </c:pt>
                <c:pt idx="467">
                  <c:v>0.61371200000000004</c:v>
                </c:pt>
                <c:pt idx="468">
                  <c:v>0.61371200000000004</c:v>
                </c:pt>
                <c:pt idx="469">
                  <c:v>0.61371200000000004</c:v>
                </c:pt>
                <c:pt idx="470">
                  <c:v>0.61371200000000004</c:v>
                </c:pt>
                <c:pt idx="471">
                  <c:v>0.61371200000000004</c:v>
                </c:pt>
                <c:pt idx="472">
                  <c:v>0.61371200000000004</c:v>
                </c:pt>
                <c:pt idx="473">
                  <c:v>0.61371200000000004</c:v>
                </c:pt>
                <c:pt idx="474">
                  <c:v>0.61470599999999997</c:v>
                </c:pt>
                <c:pt idx="475">
                  <c:v>0.61470599999999997</c:v>
                </c:pt>
                <c:pt idx="476">
                  <c:v>0.61470599999999997</c:v>
                </c:pt>
                <c:pt idx="477">
                  <c:v>0.61470599999999997</c:v>
                </c:pt>
                <c:pt idx="478">
                  <c:v>0.61470599999999997</c:v>
                </c:pt>
                <c:pt idx="479">
                  <c:v>0.61470599999999997</c:v>
                </c:pt>
                <c:pt idx="480">
                  <c:v>0.61534199999999994</c:v>
                </c:pt>
                <c:pt idx="481">
                  <c:v>0.61534199999999994</c:v>
                </c:pt>
                <c:pt idx="482">
                  <c:v>0.61501700000000004</c:v>
                </c:pt>
                <c:pt idx="483">
                  <c:v>0.613429</c:v>
                </c:pt>
                <c:pt idx="484">
                  <c:v>0.613429</c:v>
                </c:pt>
                <c:pt idx="485">
                  <c:v>0.61124100000000003</c:v>
                </c:pt>
                <c:pt idx="486">
                  <c:v>0.61124100000000003</c:v>
                </c:pt>
                <c:pt idx="487">
                  <c:v>0.60899599999999998</c:v>
                </c:pt>
                <c:pt idx="488">
                  <c:v>0.60899599999999998</c:v>
                </c:pt>
                <c:pt idx="489">
                  <c:v>0.60899599999999998</c:v>
                </c:pt>
                <c:pt idx="490">
                  <c:v>0.60816899999999996</c:v>
                </c:pt>
                <c:pt idx="491">
                  <c:v>0.60816899999999996</c:v>
                </c:pt>
                <c:pt idx="492">
                  <c:v>0.60754399999999997</c:v>
                </c:pt>
                <c:pt idx="493">
                  <c:v>0.60754399999999997</c:v>
                </c:pt>
                <c:pt idx="494">
                  <c:v>0.60720700000000005</c:v>
                </c:pt>
                <c:pt idx="495">
                  <c:v>0.60720700000000005</c:v>
                </c:pt>
                <c:pt idx="496">
                  <c:v>0.60720700000000005</c:v>
                </c:pt>
                <c:pt idx="497">
                  <c:v>0.60720700000000005</c:v>
                </c:pt>
                <c:pt idx="498">
                  <c:v>0.60720700000000005</c:v>
                </c:pt>
                <c:pt idx="499">
                  <c:v>0.60720700000000005</c:v>
                </c:pt>
                <c:pt idx="500">
                  <c:v>0.60720700000000005</c:v>
                </c:pt>
                <c:pt idx="501">
                  <c:v>0.60739200000000004</c:v>
                </c:pt>
                <c:pt idx="502">
                  <c:v>0.60739200000000004</c:v>
                </c:pt>
                <c:pt idx="503">
                  <c:v>0.60739200000000004</c:v>
                </c:pt>
                <c:pt idx="504">
                  <c:v>0.60698600000000003</c:v>
                </c:pt>
                <c:pt idx="505">
                  <c:v>0.60698600000000003</c:v>
                </c:pt>
                <c:pt idx="506">
                  <c:v>0.60698600000000003</c:v>
                </c:pt>
                <c:pt idx="507">
                  <c:v>0.606379</c:v>
                </c:pt>
                <c:pt idx="508">
                  <c:v>0.606379</c:v>
                </c:pt>
                <c:pt idx="509">
                  <c:v>0.606379</c:v>
                </c:pt>
                <c:pt idx="510">
                  <c:v>0.60650999999999999</c:v>
                </c:pt>
                <c:pt idx="511">
                  <c:v>0.60650999999999999</c:v>
                </c:pt>
                <c:pt idx="512">
                  <c:v>0.60650999999999999</c:v>
                </c:pt>
                <c:pt idx="513">
                  <c:v>0.60685199999999995</c:v>
                </c:pt>
                <c:pt idx="514">
                  <c:v>0.60685199999999995</c:v>
                </c:pt>
                <c:pt idx="515">
                  <c:v>0.606792</c:v>
                </c:pt>
                <c:pt idx="516">
                  <c:v>0.606792</c:v>
                </c:pt>
                <c:pt idx="517">
                  <c:v>0.606792</c:v>
                </c:pt>
                <c:pt idx="518">
                  <c:v>0.60689899999999997</c:v>
                </c:pt>
                <c:pt idx="519">
                  <c:v>0.60689899999999997</c:v>
                </c:pt>
                <c:pt idx="520">
                  <c:v>0.60689899999999997</c:v>
                </c:pt>
                <c:pt idx="521">
                  <c:v>0.60739399999999999</c:v>
                </c:pt>
                <c:pt idx="522">
                  <c:v>0.60739399999999999</c:v>
                </c:pt>
                <c:pt idx="523">
                  <c:v>0.60739399999999999</c:v>
                </c:pt>
                <c:pt idx="524">
                  <c:v>0.60739399999999999</c:v>
                </c:pt>
                <c:pt idx="525">
                  <c:v>0.60739399999999999</c:v>
                </c:pt>
                <c:pt idx="526">
                  <c:v>0.60739399999999999</c:v>
                </c:pt>
                <c:pt idx="527">
                  <c:v>0.60830600000000001</c:v>
                </c:pt>
                <c:pt idx="528">
                  <c:v>0.60830600000000001</c:v>
                </c:pt>
                <c:pt idx="529">
                  <c:v>0.60830600000000001</c:v>
                </c:pt>
                <c:pt idx="530">
                  <c:v>0.60843499999999995</c:v>
                </c:pt>
                <c:pt idx="531">
                  <c:v>0.60843499999999995</c:v>
                </c:pt>
                <c:pt idx="532">
                  <c:v>0.60843499999999995</c:v>
                </c:pt>
                <c:pt idx="533">
                  <c:v>0.60843499999999995</c:v>
                </c:pt>
                <c:pt idx="534">
                  <c:v>0.60848400000000002</c:v>
                </c:pt>
                <c:pt idx="535">
                  <c:v>0.60848400000000002</c:v>
                </c:pt>
                <c:pt idx="536">
                  <c:v>0.60848400000000002</c:v>
                </c:pt>
                <c:pt idx="537">
                  <c:v>0.60848400000000002</c:v>
                </c:pt>
                <c:pt idx="538">
                  <c:v>0.60848400000000002</c:v>
                </c:pt>
                <c:pt idx="539">
                  <c:v>0.60904000000000003</c:v>
                </c:pt>
                <c:pt idx="540">
                  <c:v>0.60904000000000003</c:v>
                </c:pt>
                <c:pt idx="541">
                  <c:v>0.60943700000000001</c:v>
                </c:pt>
                <c:pt idx="542">
                  <c:v>0.60943700000000001</c:v>
                </c:pt>
                <c:pt idx="543">
                  <c:v>0.61014100000000004</c:v>
                </c:pt>
                <c:pt idx="544">
                  <c:v>0.61014100000000004</c:v>
                </c:pt>
                <c:pt idx="545">
                  <c:v>0.61014100000000004</c:v>
                </c:pt>
                <c:pt idx="546">
                  <c:v>0.61014100000000004</c:v>
                </c:pt>
                <c:pt idx="547">
                  <c:v>0.61014100000000004</c:v>
                </c:pt>
                <c:pt idx="548">
                  <c:v>0.61014100000000004</c:v>
                </c:pt>
                <c:pt idx="549">
                  <c:v>0.61014100000000004</c:v>
                </c:pt>
                <c:pt idx="550">
                  <c:v>0.61014100000000004</c:v>
                </c:pt>
                <c:pt idx="551">
                  <c:v>0.61014100000000004</c:v>
                </c:pt>
                <c:pt idx="552">
                  <c:v>0.61014100000000004</c:v>
                </c:pt>
                <c:pt idx="553">
                  <c:v>0.61541800000000002</c:v>
                </c:pt>
                <c:pt idx="554">
                  <c:v>0.61541800000000002</c:v>
                </c:pt>
                <c:pt idx="555">
                  <c:v>0.61541800000000002</c:v>
                </c:pt>
                <c:pt idx="556">
                  <c:v>0.61541800000000002</c:v>
                </c:pt>
                <c:pt idx="557">
                  <c:v>0.61708399999999997</c:v>
                </c:pt>
                <c:pt idx="558">
                  <c:v>0.61708399999999997</c:v>
                </c:pt>
                <c:pt idx="559">
                  <c:v>0.61818799999999996</c:v>
                </c:pt>
                <c:pt idx="560">
                  <c:v>0.61818799999999996</c:v>
                </c:pt>
                <c:pt idx="561">
                  <c:v>0.61818799999999996</c:v>
                </c:pt>
                <c:pt idx="562">
                  <c:v>0.61952700000000005</c:v>
                </c:pt>
                <c:pt idx="563">
                  <c:v>0.61952700000000005</c:v>
                </c:pt>
                <c:pt idx="564">
                  <c:v>0.61970000000000003</c:v>
                </c:pt>
                <c:pt idx="565">
                  <c:v>0.61970000000000003</c:v>
                </c:pt>
                <c:pt idx="566">
                  <c:v>0.61970000000000003</c:v>
                </c:pt>
                <c:pt idx="567">
                  <c:v>0.61970000000000003</c:v>
                </c:pt>
                <c:pt idx="568">
                  <c:v>0.619062</c:v>
                </c:pt>
                <c:pt idx="569">
                  <c:v>0.619062</c:v>
                </c:pt>
                <c:pt idx="570">
                  <c:v>0.619062</c:v>
                </c:pt>
                <c:pt idx="571">
                  <c:v>0.619062</c:v>
                </c:pt>
                <c:pt idx="572">
                  <c:v>0.619062</c:v>
                </c:pt>
                <c:pt idx="573">
                  <c:v>0.619062</c:v>
                </c:pt>
                <c:pt idx="574">
                  <c:v>0.619062</c:v>
                </c:pt>
                <c:pt idx="575">
                  <c:v>0.619062</c:v>
                </c:pt>
                <c:pt idx="576">
                  <c:v>0.619062</c:v>
                </c:pt>
                <c:pt idx="577">
                  <c:v>0.619062</c:v>
                </c:pt>
                <c:pt idx="578">
                  <c:v>0.61849699999999996</c:v>
                </c:pt>
                <c:pt idx="579">
                  <c:v>0.61849699999999996</c:v>
                </c:pt>
                <c:pt idx="580">
                  <c:v>0.61849699999999996</c:v>
                </c:pt>
                <c:pt idx="581">
                  <c:v>0.61846699999999999</c:v>
                </c:pt>
                <c:pt idx="582">
                  <c:v>0.61846699999999999</c:v>
                </c:pt>
                <c:pt idx="583">
                  <c:v>0.61846699999999999</c:v>
                </c:pt>
                <c:pt idx="584">
                  <c:v>0.61846699999999999</c:v>
                </c:pt>
                <c:pt idx="585">
                  <c:v>0.61880100000000005</c:v>
                </c:pt>
                <c:pt idx="586">
                  <c:v>0.61880100000000005</c:v>
                </c:pt>
                <c:pt idx="587">
                  <c:v>0.61919199999999996</c:v>
                </c:pt>
                <c:pt idx="588">
                  <c:v>0.61919199999999996</c:v>
                </c:pt>
                <c:pt idx="589">
                  <c:v>0.61919199999999996</c:v>
                </c:pt>
                <c:pt idx="590">
                  <c:v>0.61919199999999996</c:v>
                </c:pt>
                <c:pt idx="591">
                  <c:v>0.61951199999999995</c:v>
                </c:pt>
                <c:pt idx="592">
                  <c:v>0.61951199999999995</c:v>
                </c:pt>
                <c:pt idx="593">
                  <c:v>0.62005500000000002</c:v>
                </c:pt>
                <c:pt idx="594">
                  <c:v>0.62005500000000002</c:v>
                </c:pt>
                <c:pt idx="595">
                  <c:v>0.62031000000000003</c:v>
                </c:pt>
                <c:pt idx="596">
                  <c:v>0.62031000000000003</c:v>
                </c:pt>
                <c:pt idx="597">
                  <c:v>0.62031000000000003</c:v>
                </c:pt>
                <c:pt idx="598">
                  <c:v>0.62031000000000003</c:v>
                </c:pt>
                <c:pt idx="599">
                  <c:v>0.62031000000000003</c:v>
                </c:pt>
                <c:pt idx="600">
                  <c:v>0.62031000000000003</c:v>
                </c:pt>
                <c:pt idx="601">
                  <c:v>0.62012900000000004</c:v>
                </c:pt>
                <c:pt idx="602">
                  <c:v>0.62012900000000004</c:v>
                </c:pt>
                <c:pt idx="603">
                  <c:v>0.62012900000000004</c:v>
                </c:pt>
                <c:pt idx="604">
                  <c:v>0.62012900000000004</c:v>
                </c:pt>
                <c:pt idx="605">
                  <c:v>0.62012900000000004</c:v>
                </c:pt>
                <c:pt idx="606">
                  <c:v>0.62005200000000005</c:v>
                </c:pt>
                <c:pt idx="607">
                  <c:v>0.62019800000000003</c:v>
                </c:pt>
                <c:pt idx="608">
                  <c:v>0.62019800000000003</c:v>
                </c:pt>
                <c:pt idx="609">
                  <c:v>0.62019800000000003</c:v>
                </c:pt>
                <c:pt idx="610">
                  <c:v>0.62088500000000002</c:v>
                </c:pt>
                <c:pt idx="611">
                  <c:v>0.62088500000000002</c:v>
                </c:pt>
                <c:pt idx="612">
                  <c:v>0.62088500000000002</c:v>
                </c:pt>
                <c:pt idx="613">
                  <c:v>0.62088500000000002</c:v>
                </c:pt>
                <c:pt idx="614">
                  <c:v>0.62088500000000002</c:v>
                </c:pt>
                <c:pt idx="615">
                  <c:v>0.62088500000000002</c:v>
                </c:pt>
                <c:pt idx="616">
                  <c:v>0.62088500000000002</c:v>
                </c:pt>
                <c:pt idx="617">
                  <c:v>0.62088500000000002</c:v>
                </c:pt>
                <c:pt idx="618">
                  <c:v>0.62088500000000002</c:v>
                </c:pt>
                <c:pt idx="619">
                  <c:v>0.62088500000000002</c:v>
                </c:pt>
                <c:pt idx="620">
                  <c:v>0.62088500000000002</c:v>
                </c:pt>
                <c:pt idx="621">
                  <c:v>0.62088500000000002</c:v>
                </c:pt>
                <c:pt idx="622">
                  <c:v>0.62209099999999995</c:v>
                </c:pt>
                <c:pt idx="623">
                  <c:v>0.62209099999999995</c:v>
                </c:pt>
                <c:pt idx="624">
                  <c:v>0.62209099999999995</c:v>
                </c:pt>
                <c:pt idx="625">
                  <c:v>0.62252700000000005</c:v>
                </c:pt>
                <c:pt idx="626">
                  <c:v>0.62252700000000005</c:v>
                </c:pt>
                <c:pt idx="627">
                  <c:v>0.62252700000000005</c:v>
                </c:pt>
                <c:pt idx="628">
                  <c:v>0.62252700000000005</c:v>
                </c:pt>
                <c:pt idx="629">
                  <c:v>0.62252700000000005</c:v>
                </c:pt>
                <c:pt idx="630">
                  <c:v>0.62252700000000005</c:v>
                </c:pt>
                <c:pt idx="631">
                  <c:v>0.62453199999999998</c:v>
                </c:pt>
                <c:pt idx="632">
                  <c:v>0.62453199999999998</c:v>
                </c:pt>
                <c:pt idx="633">
                  <c:v>0.62507699999999999</c:v>
                </c:pt>
                <c:pt idx="634">
                  <c:v>0.62505599999999994</c:v>
                </c:pt>
                <c:pt idx="635">
                  <c:v>0.62505599999999994</c:v>
                </c:pt>
                <c:pt idx="636">
                  <c:v>0.62450700000000003</c:v>
                </c:pt>
                <c:pt idx="637">
                  <c:v>0.62450700000000003</c:v>
                </c:pt>
                <c:pt idx="638">
                  <c:v>0.62450700000000003</c:v>
                </c:pt>
                <c:pt idx="639">
                  <c:v>0.62450700000000003</c:v>
                </c:pt>
                <c:pt idx="640">
                  <c:v>0.62450700000000003</c:v>
                </c:pt>
                <c:pt idx="641">
                  <c:v>0.62450700000000003</c:v>
                </c:pt>
                <c:pt idx="642">
                  <c:v>0.62450700000000003</c:v>
                </c:pt>
                <c:pt idx="643">
                  <c:v>0.621448</c:v>
                </c:pt>
                <c:pt idx="644">
                  <c:v>0.621448</c:v>
                </c:pt>
                <c:pt idx="645">
                  <c:v>0.621448</c:v>
                </c:pt>
                <c:pt idx="646">
                  <c:v>0.62100699999999998</c:v>
                </c:pt>
                <c:pt idx="647">
                  <c:v>0.62100699999999998</c:v>
                </c:pt>
                <c:pt idx="648">
                  <c:v>0.62100699999999998</c:v>
                </c:pt>
                <c:pt idx="649">
                  <c:v>0.62079799999999996</c:v>
                </c:pt>
                <c:pt idx="650">
                  <c:v>0.62079799999999996</c:v>
                </c:pt>
                <c:pt idx="651">
                  <c:v>0.62079799999999996</c:v>
                </c:pt>
                <c:pt idx="652">
                  <c:v>0.62101600000000001</c:v>
                </c:pt>
                <c:pt idx="653">
                  <c:v>0.62101600000000001</c:v>
                </c:pt>
                <c:pt idx="654">
                  <c:v>0.62101600000000001</c:v>
                </c:pt>
                <c:pt idx="655">
                  <c:v>0.62171799999999999</c:v>
                </c:pt>
                <c:pt idx="656">
                  <c:v>0.62171799999999999</c:v>
                </c:pt>
                <c:pt idx="657">
                  <c:v>0.62162799999999996</c:v>
                </c:pt>
                <c:pt idx="658">
                  <c:v>0.62162799999999996</c:v>
                </c:pt>
                <c:pt idx="659">
                  <c:v>0.62162799999999996</c:v>
                </c:pt>
                <c:pt idx="660">
                  <c:v>0.62162799999999996</c:v>
                </c:pt>
                <c:pt idx="661">
                  <c:v>0.62088900000000002</c:v>
                </c:pt>
                <c:pt idx="662">
                  <c:v>0.62088900000000002</c:v>
                </c:pt>
                <c:pt idx="663">
                  <c:v>0.62088900000000002</c:v>
                </c:pt>
                <c:pt idx="664">
                  <c:v>0.62088900000000002</c:v>
                </c:pt>
                <c:pt idx="665">
                  <c:v>0.62005900000000003</c:v>
                </c:pt>
                <c:pt idx="666">
                  <c:v>0.62005900000000003</c:v>
                </c:pt>
                <c:pt idx="667">
                  <c:v>0.62005900000000003</c:v>
                </c:pt>
                <c:pt idx="668">
                  <c:v>0.62005900000000003</c:v>
                </c:pt>
                <c:pt idx="669">
                  <c:v>0.62005900000000003</c:v>
                </c:pt>
                <c:pt idx="670">
                  <c:v>0.62005900000000003</c:v>
                </c:pt>
                <c:pt idx="671">
                  <c:v>0.62005900000000003</c:v>
                </c:pt>
                <c:pt idx="672">
                  <c:v>0.619085</c:v>
                </c:pt>
                <c:pt idx="673">
                  <c:v>0.619085</c:v>
                </c:pt>
                <c:pt idx="674">
                  <c:v>0.619085</c:v>
                </c:pt>
                <c:pt idx="675">
                  <c:v>0.619085</c:v>
                </c:pt>
                <c:pt idx="676">
                  <c:v>0.617753</c:v>
                </c:pt>
                <c:pt idx="677">
                  <c:v>0.617753</c:v>
                </c:pt>
                <c:pt idx="678">
                  <c:v>0.617753</c:v>
                </c:pt>
                <c:pt idx="679">
                  <c:v>0.61728799999999995</c:v>
                </c:pt>
                <c:pt idx="680">
                  <c:v>0.61728799999999995</c:v>
                </c:pt>
                <c:pt idx="681">
                  <c:v>0.61728799999999995</c:v>
                </c:pt>
                <c:pt idx="682">
                  <c:v>0.61728799999999995</c:v>
                </c:pt>
                <c:pt idx="683">
                  <c:v>0.61728499999999997</c:v>
                </c:pt>
                <c:pt idx="684">
                  <c:v>0.61728499999999997</c:v>
                </c:pt>
                <c:pt idx="685">
                  <c:v>0.61728499999999997</c:v>
                </c:pt>
                <c:pt idx="686">
                  <c:v>0.61728499999999997</c:v>
                </c:pt>
                <c:pt idx="687">
                  <c:v>0.61728499999999997</c:v>
                </c:pt>
                <c:pt idx="688">
                  <c:v>0.61728499999999997</c:v>
                </c:pt>
                <c:pt idx="689">
                  <c:v>0.61772099999999996</c:v>
                </c:pt>
                <c:pt idx="690">
                  <c:v>0.61772099999999996</c:v>
                </c:pt>
                <c:pt idx="691">
                  <c:v>0.61772099999999996</c:v>
                </c:pt>
                <c:pt idx="692">
                  <c:v>0.61772099999999996</c:v>
                </c:pt>
                <c:pt idx="693">
                  <c:v>0.61858800000000003</c:v>
                </c:pt>
                <c:pt idx="694">
                  <c:v>0.61858800000000003</c:v>
                </c:pt>
                <c:pt idx="695">
                  <c:v>0.61858800000000003</c:v>
                </c:pt>
                <c:pt idx="696">
                  <c:v>0.61931400000000003</c:v>
                </c:pt>
                <c:pt idx="697">
                  <c:v>0.61951100000000003</c:v>
                </c:pt>
                <c:pt idx="698">
                  <c:v>0.61951100000000003</c:v>
                </c:pt>
                <c:pt idx="699">
                  <c:v>0.61935399999999996</c:v>
                </c:pt>
                <c:pt idx="700">
                  <c:v>0.61935399999999996</c:v>
                </c:pt>
                <c:pt idx="701">
                  <c:v>0.61935399999999996</c:v>
                </c:pt>
                <c:pt idx="702">
                  <c:v>0.61898699999999995</c:v>
                </c:pt>
                <c:pt idx="703">
                  <c:v>0.61898699999999995</c:v>
                </c:pt>
                <c:pt idx="704">
                  <c:v>0.61898699999999995</c:v>
                </c:pt>
                <c:pt idx="705">
                  <c:v>0.61849600000000005</c:v>
                </c:pt>
                <c:pt idx="706">
                  <c:v>0.61849600000000005</c:v>
                </c:pt>
                <c:pt idx="707">
                  <c:v>0.61849600000000005</c:v>
                </c:pt>
                <c:pt idx="708">
                  <c:v>0.61849600000000005</c:v>
                </c:pt>
                <c:pt idx="709">
                  <c:v>0.61709599999999998</c:v>
                </c:pt>
                <c:pt idx="710">
                  <c:v>0.61709599999999998</c:v>
                </c:pt>
                <c:pt idx="711">
                  <c:v>0.61661900000000003</c:v>
                </c:pt>
                <c:pt idx="712">
                  <c:v>0.61661900000000003</c:v>
                </c:pt>
                <c:pt idx="713">
                  <c:v>0.61661900000000003</c:v>
                </c:pt>
                <c:pt idx="714">
                  <c:v>0.61661900000000003</c:v>
                </c:pt>
                <c:pt idx="715">
                  <c:v>0.61661900000000003</c:v>
                </c:pt>
                <c:pt idx="716">
                  <c:v>0.61661900000000003</c:v>
                </c:pt>
                <c:pt idx="717">
                  <c:v>0.61661900000000003</c:v>
                </c:pt>
                <c:pt idx="718">
                  <c:v>0.61316700000000002</c:v>
                </c:pt>
                <c:pt idx="719">
                  <c:v>0.61291499999999999</c:v>
                </c:pt>
                <c:pt idx="720">
                  <c:v>0.61291499999999999</c:v>
                </c:pt>
                <c:pt idx="721">
                  <c:v>0.61291499999999999</c:v>
                </c:pt>
                <c:pt idx="722">
                  <c:v>0.61291499999999999</c:v>
                </c:pt>
                <c:pt idx="723">
                  <c:v>0.61291499999999999</c:v>
                </c:pt>
                <c:pt idx="724">
                  <c:v>0.61045300000000002</c:v>
                </c:pt>
                <c:pt idx="725">
                  <c:v>0.61045300000000002</c:v>
                </c:pt>
                <c:pt idx="726">
                  <c:v>0.60929599999999995</c:v>
                </c:pt>
                <c:pt idx="727">
                  <c:v>0.60929599999999995</c:v>
                </c:pt>
                <c:pt idx="728">
                  <c:v>0.60828899999999997</c:v>
                </c:pt>
                <c:pt idx="729">
                  <c:v>0.60828899999999997</c:v>
                </c:pt>
                <c:pt idx="730">
                  <c:v>0.60734100000000002</c:v>
                </c:pt>
                <c:pt idx="731">
                  <c:v>0.60734100000000002</c:v>
                </c:pt>
                <c:pt idx="732">
                  <c:v>0.606738</c:v>
                </c:pt>
                <c:pt idx="733">
                  <c:v>0.606738</c:v>
                </c:pt>
                <c:pt idx="734">
                  <c:v>0.60641999999999996</c:v>
                </c:pt>
                <c:pt idx="735">
                  <c:v>0.60641999999999996</c:v>
                </c:pt>
                <c:pt idx="736">
                  <c:v>0.60624</c:v>
                </c:pt>
                <c:pt idx="737">
                  <c:v>0.60624</c:v>
                </c:pt>
                <c:pt idx="738">
                  <c:v>0.60624</c:v>
                </c:pt>
                <c:pt idx="739">
                  <c:v>0.60624</c:v>
                </c:pt>
                <c:pt idx="740">
                  <c:v>0.60577599999999998</c:v>
                </c:pt>
                <c:pt idx="741">
                  <c:v>0.60577599999999998</c:v>
                </c:pt>
                <c:pt idx="742">
                  <c:v>0.605707</c:v>
                </c:pt>
                <c:pt idx="743">
                  <c:v>0.605707</c:v>
                </c:pt>
                <c:pt idx="744">
                  <c:v>0.605707</c:v>
                </c:pt>
                <c:pt idx="745">
                  <c:v>0.605707</c:v>
                </c:pt>
                <c:pt idx="746">
                  <c:v>0.60618700000000003</c:v>
                </c:pt>
                <c:pt idx="747">
                  <c:v>0.60618700000000003</c:v>
                </c:pt>
                <c:pt idx="748">
                  <c:v>0.60618700000000003</c:v>
                </c:pt>
                <c:pt idx="749">
                  <c:v>0.60697299999999998</c:v>
                </c:pt>
                <c:pt idx="750">
                  <c:v>0.60697299999999998</c:v>
                </c:pt>
                <c:pt idx="751">
                  <c:v>0.607684</c:v>
                </c:pt>
                <c:pt idx="752">
                  <c:v>0.607684</c:v>
                </c:pt>
                <c:pt idx="753">
                  <c:v>0.60843199999999997</c:v>
                </c:pt>
                <c:pt idx="754">
                  <c:v>0.60843199999999997</c:v>
                </c:pt>
                <c:pt idx="755">
                  <c:v>0.60875199999999996</c:v>
                </c:pt>
                <c:pt idx="756">
                  <c:v>0.60875199999999996</c:v>
                </c:pt>
                <c:pt idx="757">
                  <c:v>0.60809400000000002</c:v>
                </c:pt>
                <c:pt idx="758">
                  <c:v>0.60809400000000002</c:v>
                </c:pt>
                <c:pt idx="759">
                  <c:v>0.60809400000000002</c:v>
                </c:pt>
                <c:pt idx="760">
                  <c:v>0.60809400000000002</c:v>
                </c:pt>
                <c:pt idx="761">
                  <c:v>0.60809400000000002</c:v>
                </c:pt>
                <c:pt idx="762">
                  <c:v>0.60809400000000002</c:v>
                </c:pt>
                <c:pt idx="763">
                  <c:v>0.60809400000000002</c:v>
                </c:pt>
                <c:pt idx="764">
                  <c:v>0.60809400000000002</c:v>
                </c:pt>
                <c:pt idx="765">
                  <c:v>0.60809400000000002</c:v>
                </c:pt>
                <c:pt idx="766">
                  <c:v>0.60809400000000002</c:v>
                </c:pt>
                <c:pt idx="767">
                  <c:v>0.605792</c:v>
                </c:pt>
                <c:pt idx="768">
                  <c:v>0.605792</c:v>
                </c:pt>
                <c:pt idx="769">
                  <c:v>0.60577099999999995</c:v>
                </c:pt>
                <c:pt idx="770">
                  <c:v>0.60577099999999995</c:v>
                </c:pt>
                <c:pt idx="771">
                  <c:v>0.60577099999999995</c:v>
                </c:pt>
                <c:pt idx="772">
                  <c:v>0.60577099999999995</c:v>
                </c:pt>
                <c:pt idx="773">
                  <c:v>0.60577099999999995</c:v>
                </c:pt>
                <c:pt idx="774">
                  <c:v>0.60577099999999995</c:v>
                </c:pt>
                <c:pt idx="775">
                  <c:v>0.60577099999999995</c:v>
                </c:pt>
                <c:pt idx="776">
                  <c:v>0.60657499999999998</c:v>
                </c:pt>
                <c:pt idx="777">
                  <c:v>0.60657499999999998</c:v>
                </c:pt>
                <c:pt idx="778">
                  <c:v>0.60657499999999998</c:v>
                </c:pt>
                <c:pt idx="779">
                  <c:v>0.60657499999999998</c:v>
                </c:pt>
                <c:pt idx="780">
                  <c:v>0.60657499999999998</c:v>
                </c:pt>
                <c:pt idx="781">
                  <c:v>0.60763400000000001</c:v>
                </c:pt>
                <c:pt idx="782">
                  <c:v>0.60763400000000001</c:v>
                </c:pt>
                <c:pt idx="783">
                  <c:v>0.60763400000000001</c:v>
                </c:pt>
                <c:pt idx="784">
                  <c:v>0.60763400000000001</c:v>
                </c:pt>
                <c:pt idx="785">
                  <c:v>0.60763400000000001</c:v>
                </c:pt>
                <c:pt idx="786">
                  <c:v>0.60836599999999996</c:v>
                </c:pt>
                <c:pt idx="787">
                  <c:v>0.60836599999999996</c:v>
                </c:pt>
                <c:pt idx="788">
                  <c:v>0.60836599999999996</c:v>
                </c:pt>
                <c:pt idx="789">
                  <c:v>0.60836599999999996</c:v>
                </c:pt>
                <c:pt idx="790">
                  <c:v>0.60836599999999996</c:v>
                </c:pt>
                <c:pt idx="791">
                  <c:v>0.60836599999999996</c:v>
                </c:pt>
                <c:pt idx="792">
                  <c:v>0.60836599999999996</c:v>
                </c:pt>
                <c:pt idx="793">
                  <c:v>0.60882999999999998</c:v>
                </c:pt>
                <c:pt idx="794">
                  <c:v>0.60882999999999998</c:v>
                </c:pt>
                <c:pt idx="795">
                  <c:v>0.60882999999999998</c:v>
                </c:pt>
                <c:pt idx="796">
                  <c:v>0.60882999999999998</c:v>
                </c:pt>
                <c:pt idx="797">
                  <c:v>0.60882999999999998</c:v>
                </c:pt>
                <c:pt idx="798">
                  <c:v>0.60882999999999998</c:v>
                </c:pt>
                <c:pt idx="799">
                  <c:v>0.60744500000000001</c:v>
                </c:pt>
                <c:pt idx="800">
                  <c:v>0.607402</c:v>
                </c:pt>
                <c:pt idx="801">
                  <c:v>0.607402</c:v>
                </c:pt>
                <c:pt idx="802">
                  <c:v>0.607402</c:v>
                </c:pt>
                <c:pt idx="803">
                  <c:v>0.607402</c:v>
                </c:pt>
                <c:pt idx="804">
                  <c:v>0.607402</c:v>
                </c:pt>
                <c:pt idx="805">
                  <c:v>0.607402</c:v>
                </c:pt>
                <c:pt idx="806">
                  <c:v>0.60553500000000005</c:v>
                </c:pt>
                <c:pt idx="807">
                  <c:v>0.60553500000000005</c:v>
                </c:pt>
                <c:pt idx="808">
                  <c:v>0.60553500000000005</c:v>
                </c:pt>
                <c:pt idx="809">
                  <c:v>0.60450099999999996</c:v>
                </c:pt>
                <c:pt idx="810">
                  <c:v>0.60450099999999996</c:v>
                </c:pt>
                <c:pt idx="811">
                  <c:v>0.60355400000000003</c:v>
                </c:pt>
                <c:pt idx="812">
                  <c:v>0.60355400000000003</c:v>
                </c:pt>
                <c:pt idx="813">
                  <c:v>0.60355400000000003</c:v>
                </c:pt>
                <c:pt idx="814">
                  <c:v>0.60250899999999996</c:v>
                </c:pt>
                <c:pt idx="815">
                  <c:v>0.60250899999999996</c:v>
                </c:pt>
                <c:pt idx="816">
                  <c:v>0.60250899999999996</c:v>
                </c:pt>
                <c:pt idx="817">
                  <c:v>0.60250899999999996</c:v>
                </c:pt>
                <c:pt idx="818">
                  <c:v>0.60174899999999998</c:v>
                </c:pt>
                <c:pt idx="819">
                  <c:v>0.60174899999999998</c:v>
                </c:pt>
                <c:pt idx="820">
                  <c:v>0.601634</c:v>
                </c:pt>
                <c:pt idx="821">
                  <c:v>0.601634</c:v>
                </c:pt>
                <c:pt idx="822">
                  <c:v>0.601634</c:v>
                </c:pt>
                <c:pt idx="823">
                  <c:v>0.601634</c:v>
                </c:pt>
                <c:pt idx="824">
                  <c:v>0.60184899999999997</c:v>
                </c:pt>
                <c:pt idx="825">
                  <c:v>0.60184899999999997</c:v>
                </c:pt>
                <c:pt idx="826">
                  <c:v>0.60184899999999997</c:v>
                </c:pt>
                <c:pt idx="827">
                  <c:v>0.60184899999999997</c:v>
                </c:pt>
                <c:pt idx="828">
                  <c:v>0.60214999999999996</c:v>
                </c:pt>
                <c:pt idx="829">
                  <c:v>0.60214999999999996</c:v>
                </c:pt>
                <c:pt idx="830">
                  <c:v>0.60214999999999996</c:v>
                </c:pt>
                <c:pt idx="831">
                  <c:v>0.602881</c:v>
                </c:pt>
                <c:pt idx="832">
                  <c:v>0.602881</c:v>
                </c:pt>
                <c:pt idx="833">
                  <c:v>0.602881</c:v>
                </c:pt>
                <c:pt idx="834">
                  <c:v>0.60358999999999996</c:v>
                </c:pt>
                <c:pt idx="835">
                  <c:v>0.60358999999999996</c:v>
                </c:pt>
                <c:pt idx="836">
                  <c:v>0.60358999999999996</c:v>
                </c:pt>
                <c:pt idx="837">
                  <c:v>0.60358999999999996</c:v>
                </c:pt>
                <c:pt idx="838">
                  <c:v>0.60382499999999995</c:v>
                </c:pt>
                <c:pt idx="839">
                  <c:v>0.60382499999999995</c:v>
                </c:pt>
                <c:pt idx="840">
                  <c:v>0.604051</c:v>
                </c:pt>
                <c:pt idx="841">
                  <c:v>0.604051</c:v>
                </c:pt>
                <c:pt idx="842">
                  <c:v>0.604051</c:v>
                </c:pt>
                <c:pt idx="843">
                  <c:v>0.604051</c:v>
                </c:pt>
                <c:pt idx="844">
                  <c:v>0.60344799999999998</c:v>
                </c:pt>
                <c:pt idx="845">
                  <c:v>0.60344799999999998</c:v>
                </c:pt>
                <c:pt idx="846">
                  <c:v>0.60300600000000004</c:v>
                </c:pt>
                <c:pt idx="847">
                  <c:v>0.60298099999999999</c:v>
                </c:pt>
                <c:pt idx="848">
                  <c:v>0.60298099999999999</c:v>
                </c:pt>
                <c:pt idx="849">
                  <c:v>0.60298099999999999</c:v>
                </c:pt>
                <c:pt idx="850">
                  <c:v>0.60298099999999999</c:v>
                </c:pt>
                <c:pt idx="851">
                  <c:v>0.60221000000000002</c:v>
                </c:pt>
                <c:pt idx="852">
                  <c:v>0.60221000000000002</c:v>
                </c:pt>
                <c:pt idx="853">
                  <c:v>0.60206999999999999</c:v>
                </c:pt>
                <c:pt idx="854">
                  <c:v>0.60202100000000003</c:v>
                </c:pt>
                <c:pt idx="855">
                  <c:v>0.60202100000000003</c:v>
                </c:pt>
                <c:pt idx="856">
                  <c:v>0.60202100000000003</c:v>
                </c:pt>
                <c:pt idx="857">
                  <c:v>0.60202100000000003</c:v>
                </c:pt>
                <c:pt idx="858">
                  <c:v>0.60202100000000003</c:v>
                </c:pt>
                <c:pt idx="859">
                  <c:v>0.60202100000000003</c:v>
                </c:pt>
                <c:pt idx="860">
                  <c:v>0.60202100000000003</c:v>
                </c:pt>
                <c:pt idx="861">
                  <c:v>0.60065599999999997</c:v>
                </c:pt>
                <c:pt idx="862">
                  <c:v>0.60065599999999997</c:v>
                </c:pt>
                <c:pt idx="863">
                  <c:v>0.59994899999999995</c:v>
                </c:pt>
                <c:pt idx="864">
                  <c:v>0.59994899999999995</c:v>
                </c:pt>
                <c:pt idx="865">
                  <c:v>0.59994899999999995</c:v>
                </c:pt>
                <c:pt idx="866">
                  <c:v>0.59994899999999995</c:v>
                </c:pt>
                <c:pt idx="867">
                  <c:v>0.59929500000000002</c:v>
                </c:pt>
                <c:pt idx="868">
                  <c:v>0.59929500000000002</c:v>
                </c:pt>
                <c:pt idx="869">
                  <c:v>0.59929500000000002</c:v>
                </c:pt>
                <c:pt idx="870">
                  <c:v>0.59929500000000002</c:v>
                </c:pt>
                <c:pt idx="871">
                  <c:v>0.59929500000000002</c:v>
                </c:pt>
                <c:pt idx="872">
                  <c:v>0.59929500000000002</c:v>
                </c:pt>
                <c:pt idx="873">
                  <c:v>0.59929500000000002</c:v>
                </c:pt>
                <c:pt idx="874">
                  <c:v>0.59929500000000002</c:v>
                </c:pt>
                <c:pt idx="875">
                  <c:v>0.597858</c:v>
                </c:pt>
                <c:pt idx="876">
                  <c:v>0.597858</c:v>
                </c:pt>
                <c:pt idx="877">
                  <c:v>0.597858</c:v>
                </c:pt>
                <c:pt idx="878">
                  <c:v>0.59744900000000001</c:v>
                </c:pt>
                <c:pt idx="879">
                  <c:v>0.59744900000000001</c:v>
                </c:pt>
                <c:pt idx="880">
                  <c:v>0.59750499999999995</c:v>
                </c:pt>
                <c:pt idx="881">
                  <c:v>0.59750499999999995</c:v>
                </c:pt>
                <c:pt idx="882">
                  <c:v>0.59750499999999995</c:v>
                </c:pt>
                <c:pt idx="883">
                  <c:v>0.59750499999999995</c:v>
                </c:pt>
                <c:pt idx="884">
                  <c:v>0.59750499999999995</c:v>
                </c:pt>
                <c:pt idx="885">
                  <c:v>0.59784899999999996</c:v>
                </c:pt>
                <c:pt idx="886">
                  <c:v>0.59784899999999996</c:v>
                </c:pt>
                <c:pt idx="887">
                  <c:v>0.59784899999999996</c:v>
                </c:pt>
                <c:pt idx="888">
                  <c:v>0.59784899999999996</c:v>
                </c:pt>
                <c:pt idx="889">
                  <c:v>0.59782500000000005</c:v>
                </c:pt>
                <c:pt idx="890">
                  <c:v>0.59782500000000005</c:v>
                </c:pt>
                <c:pt idx="891">
                  <c:v>0.59782500000000005</c:v>
                </c:pt>
                <c:pt idx="892">
                  <c:v>0.59782500000000005</c:v>
                </c:pt>
                <c:pt idx="893">
                  <c:v>0.59782500000000005</c:v>
                </c:pt>
                <c:pt idx="894">
                  <c:v>0.59782500000000005</c:v>
                </c:pt>
                <c:pt idx="895">
                  <c:v>0.59782500000000005</c:v>
                </c:pt>
                <c:pt idx="896">
                  <c:v>0.59754700000000005</c:v>
                </c:pt>
                <c:pt idx="897">
                  <c:v>0.59754700000000005</c:v>
                </c:pt>
                <c:pt idx="898">
                  <c:v>0.59754700000000005</c:v>
                </c:pt>
                <c:pt idx="899">
                  <c:v>0.59754700000000005</c:v>
                </c:pt>
                <c:pt idx="900">
                  <c:v>0.59754700000000005</c:v>
                </c:pt>
                <c:pt idx="901">
                  <c:v>0.59754700000000005</c:v>
                </c:pt>
                <c:pt idx="902">
                  <c:v>0.59754700000000005</c:v>
                </c:pt>
                <c:pt idx="903">
                  <c:v>0.59754700000000005</c:v>
                </c:pt>
                <c:pt idx="904">
                  <c:v>0.59754700000000005</c:v>
                </c:pt>
                <c:pt idx="905">
                  <c:v>0.59754700000000005</c:v>
                </c:pt>
                <c:pt idx="906">
                  <c:v>0.59714400000000001</c:v>
                </c:pt>
                <c:pt idx="907">
                  <c:v>0.59714400000000001</c:v>
                </c:pt>
                <c:pt idx="908">
                  <c:v>0.59714400000000001</c:v>
                </c:pt>
                <c:pt idx="909">
                  <c:v>0.59714400000000001</c:v>
                </c:pt>
                <c:pt idx="910">
                  <c:v>0.59714400000000001</c:v>
                </c:pt>
                <c:pt idx="911">
                  <c:v>0.59744900000000001</c:v>
                </c:pt>
                <c:pt idx="912">
                  <c:v>0.59744900000000001</c:v>
                </c:pt>
                <c:pt idx="913">
                  <c:v>0.59744900000000001</c:v>
                </c:pt>
                <c:pt idx="914">
                  <c:v>0.59744900000000001</c:v>
                </c:pt>
                <c:pt idx="915">
                  <c:v>0.59744900000000001</c:v>
                </c:pt>
                <c:pt idx="916">
                  <c:v>0.59744900000000001</c:v>
                </c:pt>
                <c:pt idx="917">
                  <c:v>0.59744900000000001</c:v>
                </c:pt>
                <c:pt idx="918">
                  <c:v>0.597804</c:v>
                </c:pt>
                <c:pt idx="919">
                  <c:v>0.597804</c:v>
                </c:pt>
                <c:pt idx="920">
                  <c:v>0.597804</c:v>
                </c:pt>
                <c:pt idx="921">
                  <c:v>0.59720899999999999</c:v>
                </c:pt>
                <c:pt idx="922">
                  <c:v>0.59720899999999999</c:v>
                </c:pt>
                <c:pt idx="923">
                  <c:v>0.59720899999999999</c:v>
                </c:pt>
                <c:pt idx="924">
                  <c:v>0.59720899999999999</c:v>
                </c:pt>
                <c:pt idx="925">
                  <c:v>0.59720899999999999</c:v>
                </c:pt>
                <c:pt idx="926">
                  <c:v>0.59720899999999999</c:v>
                </c:pt>
                <c:pt idx="927">
                  <c:v>0.59720899999999999</c:v>
                </c:pt>
                <c:pt idx="928">
                  <c:v>0.59720899999999999</c:v>
                </c:pt>
                <c:pt idx="929">
                  <c:v>0.59720899999999999</c:v>
                </c:pt>
                <c:pt idx="930">
                  <c:v>0.59550000000000003</c:v>
                </c:pt>
                <c:pt idx="931">
                  <c:v>0.59527200000000002</c:v>
                </c:pt>
                <c:pt idx="932">
                  <c:v>0.59527200000000002</c:v>
                </c:pt>
                <c:pt idx="933">
                  <c:v>0.59527200000000002</c:v>
                </c:pt>
                <c:pt idx="934">
                  <c:v>0.59527200000000002</c:v>
                </c:pt>
                <c:pt idx="935">
                  <c:v>0.59527200000000002</c:v>
                </c:pt>
                <c:pt idx="936">
                  <c:v>0.59527200000000002</c:v>
                </c:pt>
                <c:pt idx="937">
                  <c:v>0.59241699999999997</c:v>
                </c:pt>
                <c:pt idx="938">
                  <c:v>0.59241699999999997</c:v>
                </c:pt>
                <c:pt idx="939">
                  <c:v>0.59241699999999997</c:v>
                </c:pt>
                <c:pt idx="940">
                  <c:v>0.59241699999999997</c:v>
                </c:pt>
                <c:pt idx="941">
                  <c:v>0.59241699999999997</c:v>
                </c:pt>
                <c:pt idx="942">
                  <c:v>0.59178299999999995</c:v>
                </c:pt>
                <c:pt idx="943">
                  <c:v>0.591812</c:v>
                </c:pt>
                <c:pt idx="944">
                  <c:v>0.591812</c:v>
                </c:pt>
                <c:pt idx="945">
                  <c:v>0.591812</c:v>
                </c:pt>
                <c:pt idx="946">
                  <c:v>0.59241299999999997</c:v>
                </c:pt>
                <c:pt idx="947">
                  <c:v>0.59241299999999997</c:v>
                </c:pt>
                <c:pt idx="948">
                  <c:v>0.59241299999999997</c:v>
                </c:pt>
                <c:pt idx="949">
                  <c:v>0.59250599999999998</c:v>
                </c:pt>
                <c:pt idx="950">
                  <c:v>0.59250599999999998</c:v>
                </c:pt>
                <c:pt idx="951">
                  <c:v>0.59246500000000002</c:v>
                </c:pt>
                <c:pt idx="952">
                  <c:v>0.59246500000000002</c:v>
                </c:pt>
                <c:pt idx="953">
                  <c:v>0.59246500000000002</c:v>
                </c:pt>
                <c:pt idx="954">
                  <c:v>0.59246500000000002</c:v>
                </c:pt>
                <c:pt idx="955">
                  <c:v>0.59290600000000004</c:v>
                </c:pt>
                <c:pt idx="956">
                  <c:v>0.59290600000000004</c:v>
                </c:pt>
                <c:pt idx="957">
                  <c:v>0.59290600000000004</c:v>
                </c:pt>
                <c:pt idx="958">
                  <c:v>0.59290600000000004</c:v>
                </c:pt>
                <c:pt idx="959">
                  <c:v>0.59290600000000004</c:v>
                </c:pt>
                <c:pt idx="960">
                  <c:v>0.593638</c:v>
                </c:pt>
                <c:pt idx="961">
                  <c:v>0.593638</c:v>
                </c:pt>
                <c:pt idx="962">
                  <c:v>0.593638</c:v>
                </c:pt>
                <c:pt idx="963">
                  <c:v>0.593638</c:v>
                </c:pt>
                <c:pt idx="964">
                  <c:v>0.59403899999999998</c:v>
                </c:pt>
                <c:pt idx="965">
                  <c:v>0.59403899999999998</c:v>
                </c:pt>
                <c:pt idx="966">
                  <c:v>0.59481899999999999</c:v>
                </c:pt>
                <c:pt idx="967">
                  <c:v>0.59481899999999999</c:v>
                </c:pt>
                <c:pt idx="968">
                  <c:v>0.59481899999999999</c:v>
                </c:pt>
                <c:pt idx="969">
                  <c:v>0.59616899999999995</c:v>
                </c:pt>
                <c:pt idx="970">
                  <c:v>0.59616899999999995</c:v>
                </c:pt>
                <c:pt idx="971">
                  <c:v>0.59699400000000002</c:v>
                </c:pt>
                <c:pt idx="972">
                  <c:v>0.59699400000000002</c:v>
                </c:pt>
                <c:pt idx="973">
                  <c:v>0.59699400000000002</c:v>
                </c:pt>
                <c:pt idx="974">
                  <c:v>0.59767899999999996</c:v>
                </c:pt>
                <c:pt idx="975">
                  <c:v>0.59767899999999996</c:v>
                </c:pt>
                <c:pt idx="976">
                  <c:v>0.59803300000000004</c:v>
                </c:pt>
                <c:pt idx="977">
                  <c:v>0.59803300000000004</c:v>
                </c:pt>
                <c:pt idx="978">
                  <c:v>0.59803300000000004</c:v>
                </c:pt>
                <c:pt idx="979">
                  <c:v>0.59835400000000005</c:v>
                </c:pt>
                <c:pt idx="980">
                  <c:v>0.59835400000000005</c:v>
                </c:pt>
                <c:pt idx="981">
                  <c:v>0.59902999999999995</c:v>
                </c:pt>
                <c:pt idx="982">
                  <c:v>0.59902999999999995</c:v>
                </c:pt>
                <c:pt idx="983">
                  <c:v>0.59902999999999995</c:v>
                </c:pt>
                <c:pt idx="984">
                  <c:v>0.60069799999999995</c:v>
                </c:pt>
                <c:pt idx="985">
                  <c:v>0.60069799999999995</c:v>
                </c:pt>
                <c:pt idx="986">
                  <c:v>0.60069799999999995</c:v>
                </c:pt>
                <c:pt idx="987">
                  <c:v>0.60069799999999995</c:v>
                </c:pt>
                <c:pt idx="988">
                  <c:v>0.60286600000000001</c:v>
                </c:pt>
                <c:pt idx="989">
                  <c:v>0.60286600000000001</c:v>
                </c:pt>
                <c:pt idx="990">
                  <c:v>0.603356</c:v>
                </c:pt>
                <c:pt idx="991">
                  <c:v>0.60316800000000004</c:v>
                </c:pt>
                <c:pt idx="992">
                  <c:v>0.60316800000000004</c:v>
                </c:pt>
                <c:pt idx="993">
                  <c:v>0.60316800000000004</c:v>
                </c:pt>
                <c:pt idx="994">
                  <c:v>0.60243800000000003</c:v>
                </c:pt>
                <c:pt idx="995">
                  <c:v>0.60243800000000003</c:v>
                </c:pt>
                <c:pt idx="996">
                  <c:v>0.60243800000000003</c:v>
                </c:pt>
                <c:pt idx="997">
                  <c:v>0.60243800000000003</c:v>
                </c:pt>
                <c:pt idx="998">
                  <c:v>0.60107200000000005</c:v>
                </c:pt>
                <c:pt idx="999">
                  <c:v>0.60107200000000005</c:v>
                </c:pt>
                <c:pt idx="1000">
                  <c:v>0.60087400000000002</c:v>
                </c:pt>
                <c:pt idx="1001">
                  <c:v>0.60087400000000002</c:v>
                </c:pt>
                <c:pt idx="1002">
                  <c:v>0.60087400000000002</c:v>
                </c:pt>
                <c:pt idx="1003">
                  <c:v>0.60087400000000002</c:v>
                </c:pt>
                <c:pt idx="1004">
                  <c:v>0.60087400000000002</c:v>
                </c:pt>
                <c:pt idx="1005">
                  <c:v>0.60087400000000002</c:v>
                </c:pt>
                <c:pt idx="1006">
                  <c:v>0.60087400000000002</c:v>
                </c:pt>
                <c:pt idx="1007">
                  <c:v>0.60087400000000002</c:v>
                </c:pt>
                <c:pt idx="1008">
                  <c:v>0.60056200000000004</c:v>
                </c:pt>
                <c:pt idx="1009">
                  <c:v>0.60056200000000004</c:v>
                </c:pt>
                <c:pt idx="1010">
                  <c:v>0.60056200000000004</c:v>
                </c:pt>
                <c:pt idx="1011">
                  <c:v>0.60033099999999995</c:v>
                </c:pt>
                <c:pt idx="1012">
                  <c:v>0.60033099999999995</c:v>
                </c:pt>
                <c:pt idx="1013">
                  <c:v>0.60019100000000003</c:v>
                </c:pt>
                <c:pt idx="1014">
                  <c:v>0.60019100000000003</c:v>
                </c:pt>
                <c:pt idx="1015">
                  <c:v>0.60038100000000005</c:v>
                </c:pt>
                <c:pt idx="1016">
                  <c:v>0.60038100000000005</c:v>
                </c:pt>
                <c:pt idx="1017">
                  <c:v>0.60126999999999997</c:v>
                </c:pt>
                <c:pt idx="1018">
                  <c:v>0.60126999999999997</c:v>
                </c:pt>
                <c:pt idx="1019">
                  <c:v>0.60229600000000005</c:v>
                </c:pt>
                <c:pt idx="1020">
                  <c:v>0.60229600000000005</c:v>
                </c:pt>
                <c:pt idx="1021">
                  <c:v>0.60229600000000005</c:v>
                </c:pt>
                <c:pt idx="1022">
                  <c:v>0.60270299999999999</c:v>
                </c:pt>
                <c:pt idx="1023">
                  <c:v>0.60270299999999999</c:v>
                </c:pt>
                <c:pt idx="1024">
                  <c:v>0.60268600000000006</c:v>
                </c:pt>
                <c:pt idx="1025">
                  <c:v>0.60268600000000006</c:v>
                </c:pt>
                <c:pt idx="1026">
                  <c:v>0.60245099999999996</c:v>
                </c:pt>
                <c:pt idx="1027">
                  <c:v>0.60245099999999996</c:v>
                </c:pt>
                <c:pt idx="1028">
                  <c:v>0.60266299999999995</c:v>
                </c:pt>
                <c:pt idx="1029">
                  <c:v>0.60266299999999995</c:v>
                </c:pt>
                <c:pt idx="1030">
                  <c:v>0.60266299999999995</c:v>
                </c:pt>
                <c:pt idx="1031">
                  <c:v>0.60266299999999995</c:v>
                </c:pt>
                <c:pt idx="1032">
                  <c:v>0.60266299999999995</c:v>
                </c:pt>
                <c:pt idx="1033">
                  <c:v>0.60266299999999995</c:v>
                </c:pt>
                <c:pt idx="1034">
                  <c:v>0.60353199999999996</c:v>
                </c:pt>
                <c:pt idx="1035">
                  <c:v>0.60353199999999996</c:v>
                </c:pt>
                <c:pt idx="1036">
                  <c:v>0.60353199999999996</c:v>
                </c:pt>
                <c:pt idx="1037">
                  <c:v>0.60353199999999996</c:v>
                </c:pt>
                <c:pt idx="1038">
                  <c:v>0.60353199999999996</c:v>
                </c:pt>
                <c:pt idx="1039">
                  <c:v>0.60353199999999996</c:v>
                </c:pt>
                <c:pt idx="1040">
                  <c:v>0.60344299999999995</c:v>
                </c:pt>
                <c:pt idx="1041">
                  <c:v>0.60344299999999995</c:v>
                </c:pt>
                <c:pt idx="1042">
                  <c:v>0.60344299999999995</c:v>
                </c:pt>
                <c:pt idx="1043">
                  <c:v>0.60344299999999995</c:v>
                </c:pt>
                <c:pt idx="1044">
                  <c:v>0.60259499999999999</c:v>
                </c:pt>
                <c:pt idx="1045">
                  <c:v>0.60259499999999999</c:v>
                </c:pt>
                <c:pt idx="1046">
                  <c:v>0.60259499999999999</c:v>
                </c:pt>
                <c:pt idx="1047">
                  <c:v>0.60259499999999999</c:v>
                </c:pt>
                <c:pt idx="1048">
                  <c:v>0.60259499999999999</c:v>
                </c:pt>
                <c:pt idx="1049">
                  <c:v>0.60259499999999999</c:v>
                </c:pt>
                <c:pt idx="1050">
                  <c:v>0.60163199999999994</c:v>
                </c:pt>
                <c:pt idx="1051">
                  <c:v>0.60163199999999994</c:v>
                </c:pt>
                <c:pt idx="1052">
                  <c:v>0.60163199999999994</c:v>
                </c:pt>
                <c:pt idx="1053">
                  <c:v>0.60163199999999994</c:v>
                </c:pt>
                <c:pt idx="1054">
                  <c:v>0.60112100000000002</c:v>
                </c:pt>
                <c:pt idx="1055">
                  <c:v>0.60112100000000002</c:v>
                </c:pt>
                <c:pt idx="1056">
                  <c:v>0.60112100000000002</c:v>
                </c:pt>
                <c:pt idx="1057">
                  <c:v>0.60112100000000002</c:v>
                </c:pt>
                <c:pt idx="1058">
                  <c:v>0.60112100000000002</c:v>
                </c:pt>
                <c:pt idx="1059">
                  <c:v>0.60112100000000002</c:v>
                </c:pt>
                <c:pt idx="1060">
                  <c:v>0.60078900000000002</c:v>
                </c:pt>
                <c:pt idx="1061">
                  <c:v>0.60078900000000002</c:v>
                </c:pt>
                <c:pt idx="1062">
                  <c:v>0.60095399999999999</c:v>
                </c:pt>
                <c:pt idx="1063">
                  <c:v>0.60095399999999999</c:v>
                </c:pt>
                <c:pt idx="1064">
                  <c:v>0.60173200000000004</c:v>
                </c:pt>
                <c:pt idx="1065">
                  <c:v>0.60173200000000004</c:v>
                </c:pt>
                <c:pt idx="1066">
                  <c:v>0.60173200000000004</c:v>
                </c:pt>
                <c:pt idx="1067">
                  <c:v>0.60270800000000002</c:v>
                </c:pt>
                <c:pt idx="1068">
                  <c:v>0.60270800000000002</c:v>
                </c:pt>
                <c:pt idx="1069">
                  <c:v>0.60304100000000005</c:v>
                </c:pt>
                <c:pt idx="1070">
                  <c:v>0.60304100000000005</c:v>
                </c:pt>
                <c:pt idx="1071">
                  <c:v>0.60304100000000005</c:v>
                </c:pt>
                <c:pt idx="1072">
                  <c:v>0.60304100000000005</c:v>
                </c:pt>
                <c:pt idx="1073">
                  <c:v>0.60304100000000005</c:v>
                </c:pt>
                <c:pt idx="1074">
                  <c:v>0.60330600000000001</c:v>
                </c:pt>
                <c:pt idx="1075">
                  <c:v>0.60330600000000001</c:v>
                </c:pt>
                <c:pt idx="1076">
                  <c:v>0.60330600000000001</c:v>
                </c:pt>
                <c:pt idx="1077">
                  <c:v>0.60330600000000001</c:v>
                </c:pt>
                <c:pt idx="1078">
                  <c:v>0.60330600000000001</c:v>
                </c:pt>
                <c:pt idx="1079">
                  <c:v>0.60330600000000001</c:v>
                </c:pt>
                <c:pt idx="1080">
                  <c:v>0.60330600000000001</c:v>
                </c:pt>
                <c:pt idx="1081">
                  <c:v>0.60358599999999996</c:v>
                </c:pt>
                <c:pt idx="1082">
                  <c:v>0.60358599999999996</c:v>
                </c:pt>
                <c:pt idx="1083">
                  <c:v>0.60358599999999996</c:v>
                </c:pt>
                <c:pt idx="1084">
                  <c:v>0.60358599999999996</c:v>
                </c:pt>
                <c:pt idx="1085">
                  <c:v>0.60358599999999996</c:v>
                </c:pt>
                <c:pt idx="1086">
                  <c:v>0.60358599999999996</c:v>
                </c:pt>
                <c:pt idx="1087">
                  <c:v>0.60399000000000003</c:v>
                </c:pt>
                <c:pt idx="1088">
                  <c:v>0.60399000000000003</c:v>
                </c:pt>
                <c:pt idx="1089">
                  <c:v>0.60399000000000003</c:v>
                </c:pt>
                <c:pt idx="1090">
                  <c:v>0.60399000000000003</c:v>
                </c:pt>
                <c:pt idx="1091">
                  <c:v>0.60436400000000001</c:v>
                </c:pt>
                <c:pt idx="1092">
                  <c:v>0.60436400000000001</c:v>
                </c:pt>
                <c:pt idx="1093">
                  <c:v>0.60405299999999995</c:v>
                </c:pt>
                <c:pt idx="1094">
                  <c:v>0.60405299999999995</c:v>
                </c:pt>
                <c:pt idx="1095">
                  <c:v>0.60405299999999995</c:v>
                </c:pt>
                <c:pt idx="1096">
                  <c:v>0.60405299999999995</c:v>
                </c:pt>
                <c:pt idx="1097">
                  <c:v>0.60405299999999995</c:v>
                </c:pt>
                <c:pt idx="1098">
                  <c:v>0.60343899999999995</c:v>
                </c:pt>
                <c:pt idx="1099">
                  <c:v>0.60343899999999995</c:v>
                </c:pt>
                <c:pt idx="1100">
                  <c:v>0.60343899999999995</c:v>
                </c:pt>
                <c:pt idx="1101">
                  <c:v>0.60334600000000005</c:v>
                </c:pt>
                <c:pt idx="1102">
                  <c:v>0.60334600000000005</c:v>
                </c:pt>
                <c:pt idx="1103">
                  <c:v>0.60334600000000005</c:v>
                </c:pt>
                <c:pt idx="1104">
                  <c:v>0.60334600000000005</c:v>
                </c:pt>
                <c:pt idx="1105">
                  <c:v>0.60334600000000005</c:v>
                </c:pt>
                <c:pt idx="1106">
                  <c:v>0.60334600000000005</c:v>
                </c:pt>
                <c:pt idx="1107">
                  <c:v>0.60334600000000005</c:v>
                </c:pt>
                <c:pt idx="1108">
                  <c:v>0.60334600000000005</c:v>
                </c:pt>
                <c:pt idx="1109">
                  <c:v>0.60334600000000005</c:v>
                </c:pt>
                <c:pt idx="1110">
                  <c:v>0.60334600000000005</c:v>
                </c:pt>
                <c:pt idx="1111">
                  <c:v>0.60334600000000005</c:v>
                </c:pt>
                <c:pt idx="1112">
                  <c:v>0.60334600000000005</c:v>
                </c:pt>
                <c:pt idx="1113">
                  <c:v>0.60381700000000005</c:v>
                </c:pt>
                <c:pt idx="1114">
                  <c:v>0.60381700000000005</c:v>
                </c:pt>
                <c:pt idx="1115">
                  <c:v>0.60381700000000005</c:v>
                </c:pt>
                <c:pt idx="1116">
                  <c:v>0.60381700000000005</c:v>
                </c:pt>
                <c:pt idx="1117">
                  <c:v>0.60381700000000005</c:v>
                </c:pt>
                <c:pt idx="1118">
                  <c:v>0.60381700000000005</c:v>
                </c:pt>
                <c:pt idx="1119">
                  <c:v>0.60381700000000005</c:v>
                </c:pt>
                <c:pt idx="1120">
                  <c:v>0.60500699999999996</c:v>
                </c:pt>
                <c:pt idx="1121">
                  <c:v>0.60500699999999996</c:v>
                </c:pt>
                <c:pt idx="1122">
                  <c:v>0.60500699999999996</c:v>
                </c:pt>
                <c:pt idx="1123">
                  <c:v>0.60479499999999997</c:v>
                </c:pt>
                <c:pt idx="1124">
                  <c:v>0.60479499999999997</c:v>
                </c:pt>
                <c:pt idx="1125">
                  <c:v>0.60428400000000004</c:v>
                </c:pt>
                <c:pt idx="1126">
                  <c:v>0.60428400000000004</c:v>
                </c:pt>
                <c:pt idx="1127">
                  <c:v>0.60428400000000004</c:v>
                </c:pt>
                <c:pt idx="1128">
                  <c:v>0.60360199999999997</c:v>
                </c:pt>
                <c:pt idx="1129">
                  <c:v>0.60360199999999997</c:v>
                </c:pt>
                <c:pt idx="1130">
                  <c:v>0.60360199999999997</c:v>
                </c:pt>
                <c:pt idx="1131">
                  <c:v>0.60324500000000003</c:v>
                </c:pt>
                <c:pt idx="1132">
                  <c:v>0.60324500000000003</c:v>
                </c:pt>
                <c:pt idx="1133">
                  <c:v>0.60324500000000003</c:v>
                </c:pt>
                <c:pt idx="1134">
                  <c:v>0.60324500000000003</c:v>
                </c:pt>
                <c:pt idx="1135">
                  <c:v>0.60324500000000003</c:v>
                </c:pt>
                <c:pt idx="1136">
                  <c:v>0.60324500000000003</c:v>
                </c:pt>
                <c:pt idx="1137">
                  <c:v>0.60324500000000003</c:v>
                </c:pt>
                <c:pt idx="1138">
                  <c:v>0.60324500000000003</c:v>
                </c:pt>
                <c:pt idx="1139">
                  <c:v>0.60324500000000003</c:v>
                </c:pt>
                <c:pt idx="1140">
                  <c:v>0.60324500000000003</c:v>
                </c:pt>
                <c:pt idx="1141">
                  <c:v>0.60324500000000003</c:v>
                </c:pt>
                <c:pt idx="1142">
                  <c:v>0.60324500000000003</c:v>
                </c:pt>
                <c:pt idx="1143">
                  <c:v>0.60324500000000003</c:v>
                </c:pt>
                <c:pt idx="1144">
                  <c:v>0.60324500000000003</c:v>
                </c:pt>
                <c:pt idx="1145">
                  <c:v>0.60324500000000003</c:v>
                </c:pt>
                <c:pt idx="1146">
                  <c:v>0.60324500000000003</c:v>
                </c:pt>
                <c:pt idx="1147">
                  <c:v>0.60324500000000003</c:v>
                </c:pt>
                <c:pt idx="1148">
                  <c:v>0.60324500000000003</c:v>
                </c:pt>
                <c:pt idx="1149">
                  <c:v>0.60324500000000003</c:v>
                </c:pt>
                <c:pt idx="1150">
                  <c:v>0.60255300000000001</c:v>
                </c:pt>
                <c:pt idx="1151">
                  <c:v>0.60255300000000001</c:v>
                </c:pt>
                <c:pt idx="1152">
                  <c:v>0.60255300000000001</c:v>
                </c:pt>
                <c:pt idx="1153">
                  <c:v>0.60239399999999999</c:v>
                </c:pt>
                <c:pt idx="1154">
                  <c:v>0.60239399999999999</c:v>
                </c:pt>
                <c:pt idx="1155">
                  <c:v>0.60239399999999999</c:v>
                </c:pt>
                <c:pt idx="1156">
                  <c:v>0.60239399999999999</c:v>
                </c:pt>
                <c:pt idx="1157">
                  <c:v>0.60239399999999999</c:v>
                </c:pt>
                <c:pt idx="1158">
                  <c:v>0.60239399999999999</c:v>
                </c:pt>
                <c:pt idx="1159">
                  <c:v>0.60270100000000004</c:v>
                </c:pt>
                <c:pt idx="1160">
                  <c:v>0.60270100000000004</c:v>
                </c:pt>
                <c:pt idx="1161">
                  <c:v>0.60270100000000004</c:v>
                </c:pt>
                <c:pt idx="1162">
                  <c:v>0.603132</c:v>
                </c:pt>
                <c:pt idx="1163">
                  <c:v>0.603132</c:v>
                </c:pt>
                <c:pt idx="1164">
                  <c:v>0.603132</c:v>
                </c:pt>
                <c:pt idx="1165">
                  <c:v>0.603132</c:v>
                </c:pt>
                <c:pt idx="1166">
                  <c:v>0.60457399999999994</c:v>
                </c:pt>
                <c:pt idx="1167">
                  <c:v>0.60457399999999994</c:v>
                </c:pt>
                <c:pt idx="1168">
                  <c:v>0.60457399999999994</c:v>
                </c:pt>
                <c:pt idx="1169">
                  <c:v>0.60528700000000002</c:v>
                </c:pt>
                <c:pt idx="1170">
                  <c:v>0.60528700000000002</c:v>
                </c:pt>
                <c:pt idx="1171">
                  <c:v>0.60528700000000002</c:v>
                </c:pt>
                <c:pt idx="1172">
                  <c:v>0.60528700000000002</c:v>
                </c:pt>
                <c:pt idx="1173">
                  <c:v>0.60528700000000002</c:v>
                </c:pt>
                <c:pt idx="1174">
                  <c:v>0.60548900000000005</c:v>
                </c:pt>
                <c:pt idx="1175">
                  <c:v>0.60548900000000005</c:v>
                </c:pt>
                <c:pt idx="1176">
                  <c:v>0.60548900000000005</c:v>
                </c:pt>
                <c:pt idx="1177">
                  <c:v>0.60556200000000004</c:v>
                </c:pt>
                <c:pt idx="1178">
                  <c:v>0.60556200000000004</c:v>
                </c:pt>
                <c:pt idx="1179">
                  <c:v>0.60556200000000004</c:v>
                </c:pt>
                <c:pt idx="1180">
                  <c:v>0.60556200000000004</c:v>
                </c:pt>
                <c:pt idx="1181">
                  <c:v>0.60556200000000004</c:v>
                </c:pt>
                <c:pt idx="1182">
                  <c:v>0.604128</c:v>
                </c:pt>
                <c:pt idx="1183">
                  <c:v>0.604128</c:v>
                </c:pt>
                <c:pt idx="1184">
                  <c:v>0.60427699999999995</c:v>
                </c:pt>
                <c:pt idx="1185">
                  <c:v>0.60427699999999995</c:v>
                </c:pt>
                <c:pt idx="1186">
                  <c:v>0.60427699999999995</c:v>
                </c:pt>
                <c:pt idx="1187">
                  <c:v>0.60427699999999995</c:v>
                </c:pt>
                <c:pt idx="1188">
                  <c:v>0.60427699999999995</c:v>
                </c:pt>
                <c:pt idx="1189">
                  <c:v>0.60477000000000003</c:v>
                </c:pt>
                <c:pt idx="1190">
                  <c:v>0.60477000000000003</c:v>
                </c:pt>
                <c:pt idx="1191">
                  <c:v>0.60477000000000003</c:v>
                </c:pt>
                <c:pt idx="1192">
                  <c:v>0.60477000000000003</c:v>
                </c:pt>
                <c:pt idx="1193">
                  <c:v>0.60477000000000003</c:v>
                </c:pt>
                <c:pt idx="1194">
                  <c:v>0.60554200000000002</c:v>
                </c:pt>
                <c:pt idx="1195">
                  <c:v>0.60554200000000002</c:v>
                </c:pt>
                <c:pt idx="1196">
                  <c:v>0.60554200000000002</c:v>
                </c:pt>
                <c:pt idx="1197">
                  <c:v>0.60535600000000001</c:v>
                </c:pt>
                <c:pt idx="1198">
                  <c:v>0.60535600000000001</c:v>
                </c:pt>
                <c:pt idx="1199">
                  <c:v>0.60535600000000001</c:v>
                </c:pt>
                <c:pt idx="1200">
                  <c:v>0.60464700000000005</c:v>
                </c:pt>
                <c:pt idx="1201">
                  <c:v>0.60464700000000005</c:v>
                </c:pt>
                <c:pt idx="1202">
                  <c:v>0.60412100000000002</c:v>
                </c:pt>
                <c:pt idx="1203">
                  <c:v>0.60412100000000002</c:v>
                </c:pt>
                <c:pt idx="1204">
                  <c:v>0.60412100000000002</c:v>
                </c:pt>
                <c:pt idx="1205">
                  <c:v>0.60412100000000002</c:v>
                </c:pt>
                <c:pt idx="1206">
                  <c:v>0.60412100000000002</c:v>
                </c:pt>
                <c:pt idx="1207">
                  <c:v>0.60412100000000002</c:v>
                </c:pt>
                <c:pt idx="1208">
                  <c:v>0.60361799999999999</c:v>
                </c:pt>
                <c:pt idx="1209">
                  <c:v>0.60361799999999999</c:v>
                </c:pt>
                <c:pt idx="1210">
                  <c:v>0.60361799999999999</c:v>
                </c:pt>
                <c:pt idx="1211">
                  <c:v>0.60361799999999999</c:v>
                </c:pt>
                <c:pt idx="1212">
                  <c:v>0.603854</c:v>
                </c:pt>
                <c:pt idx="1213">
                  <c:v>0.603854</c:v>
                </c:pt>
                <c:pt idx="1214">
                  <c:v>0.603962</c:v>
                </c:pt>
                <c:pt idx="1215">
                  <c:v>0.603962</c:v>
                </c:pt>
                <c:pt idx="1216">
                  <c:v>0.603962</c:v>
                </c:pt>
                <c:pt idx="1217">
                  <c:v>0.60384899999999997</c:v>
                </c:pt>
                <c:pt idx="1218">
                  <c:v>0.60374399999999995</c:v>
                </c:pt>
                <c:pt idx="1219">
                  <c:v>0.60374399999999995</c:v>
                </c:pt>
                <c:pt idx="1220">
                  <c:v>0.60374399999999995</c:v>
                </c:pt>
                <c:pt idx="1221">
                  <c:v>0.60374399999999995</c:v>
                </c:pt>
                <c:pt idx="1222">
                  <c:v>0.60374399999999995</c:v>
                </c:pt>
                <c:pt idx="1223">
                  <c:v>0.60374399999999995</c:v>
                </c:pt>
                <c:pt idx="1224">
                  <c:v>0.60374399999999995</c:v>
                </c:pt>
                <c:pt idx="1225">
                  <c:v>0.60374399999999995</c:v>
                </c:pt>
                <c:pt idx="1226">
                  <c:v>0.60374399999999995</c:v>
                </c:pt>
                <c:pt idx="1227">
                  <c:v>0.60374399999999995</c:v>
                </c:pt>
                <c:pt idx="1228">
                  <c:v>0.60383100000000001</c:v>
                </c:pt>
                <c:pt idx="1229">
                  <c:v>0.60383100000000001</c:v>
                </c:pt>
                <c:pt idx="1230">
                  <c:v>0.60383100000000001</c:v>
                </c:pt>
                <c:pt idx="1231">
                  <c:v>0.60383100000000001</c:v>
                </c:pt>
                <c:pt idx="1232">
                  <c:v>0.60383100000000001</c:v>
                </c:pt>
                <c:pt idx="1233">
                  <c:v>0.60383100000000001</c:v>
                </c:pt>
                <c:pt idx="1234">
                  <c:v>0.60429500000000003</c:v>
                </c:pt>
                <c:pt idx="1235">
                  <c:v>0.60429500000000003</c:v>
                </c:pt>
                <c:pt idx="1236">
                  <c:v>0.60429500000000003</c:v>
                </c:pt>
                <c:pt idx="1237">
                  <c:v>0.604541</c:v>
                </c:pt>
                <c:pt idx="1238">
                  <c:v>0.604541</c:v>
                </c:pt>
                <c:pt idx="1239">
                  <c:v>0.604541</c:v>
                </c:pt>
                <c:pt idx="1240">
                  <c:v>0.604541</c:v>
                </c:pt>
                <c:pt idx="1241">
                  <c:v>0.604541</c:v>
                </c:pt>
                <c:pt idx="1242">
                  <c:v>0.604541</c:v>
                </c:pt>
                <c:pt idx="1243">
                  <c:v>0.604541</c:v>
                </c:pt>
                <c:pt idx="1244">
                  <c:v>0.604541</c:v>
                </c:pt>
                <c:pt idx="1245">
                  <c:v>0.60505600000000004</c:v>
                </c:pt>
                <c:pt idx="1246">
                  <c:v>0.60505600000000004</c:v>
                </c:pt>
                <c:pt idx="1247">
                  <c:v>0.60501799999999994</c:v>
                </c:pt>
                <c:pt idx="1248">
                  <c:v>0.60501799999999994</c:v>
                </c:pt>
                <c:pt idx="1249">
                  <c:v>0.60468</c:v>
                </c:pt>
                <c:pt idx="1250">
                  <c:v>0.60468</c:v>
                </c:pt>
                <c:pt idx="1251">
                  <c:v>0.60428099999999996</c:v>
                </c:pt>
                <c:pt idx="1252">
                  <c:v>0.60428099999999996</c:v>
                </c:pt>
                <c:pt idx="1253">
                  <c:v>0.60401499999999997</c:v>
                </c:pt>
                <c:pt idx="1254">
                  <c:v>0.60401499999999997</c:v>
                </c:pt>
                <c:pt idx="1255">
                  <c:v>0.60401899999999997</c:v>
                </c:pt>
                <c:pt idx="1256">
                  <c:v>0.60401899999999997</c:v>
                </c:pt>
                <c:pt idx="1257">
                  <c:v>0.60401899999999997</c:v>
                </c:pt>
                <c:pt idx="1258">
                  <c:v>0.60401899999999997</c:v>
                </c:pt>
                <c:pt idx="1259">
                  <c:v>0.60441299999999998</c:v>
                </c:pt>
                <c:pt idx="1260">
                  <c:v>0.60441299999999998</c:v>
                </c:pt>
                <c:pt idx="1261">
                  <c:v>0.60441299999999998</c:v>
                </c:pt>
                <c:pt idx="1262">
                  <c:v>0.60480999999999996</c:v>
                </c:pt>
                <c:pt idx="1263">
                  <c:v>0.60480999999999996</c:v>
                </c:pt>
                <c:pt idx="1264">
                  <c:v>0.60502100000000003</c:v>
                </c:pt>
                <c:pt idx="1265">
                  <c:v>0.60502100000000003</c:v>
                </c:pt>
                <c:pt idx="1266">
                  <c:v>0.60502100000000003</c:v>
                </c:pt>
                <c:pt idx="1267">
                  <c:v>0.604966</c:v>
                </c:pt>
                <c:pt idx="1268">
                  <c:v>0.604966</c:v>
                </c:pt>
                <c:pt idx="1269">
                  <c:v>0.604966</c:v>
                </c:pt>
                <c:pt idx="1270">
                  <c:v>0.604966</c:v>
                </c:pt>
                <c:pt idx="1271">
                  <c:v>0.60445000000000004</c:v>
                </c:pt>
                <c:pt idx="1272">
                  <c:v>0.60445000000000004</c:v>
                </c:pt>
                <c:pt idx="1273">
                  <c:v>0.60445000000000004</c:v>
                </c:pt>
                <c:pt idx="1274">
                  <c:v>0.60445000000000004</c:v>
                </c:pt>
                <c:pt idx="1275">
                  <c:v>0.60445000000000004</c:v>
                </c:pt>
                <c:pt idx="1276">
                  <c:v>0.60445000000000004</c:v>
                </c:pt>
                <c:pt idx="1277">
                  <c:v>0.60445000000000004</c:v>
                </c:pt>
                <c:pt idx="1278">
                  <c:v>0.60177899999999995</c:v>
                </c:pt>
                <c:pt idx="1279">
                  <c:v>0.60177899999999995</c:v>
                </c:pt>
                <c:pt idx="1280">
                  <c:v>0.60123400000000005</c:v>
                </c:pt>
                <c:pt idx="1281">
                  <c:v>0.60123400000000005</c:v>
                </c:pt>
                <c:pt idx="1282">
                  <c:v>0.60123400000000005</c:v>
                </c:pt>
                <c:pt idx="1283">
                  <c:v>0.60123400000000005</c:v>
                </c:pt>
                <c:pt idx="1284">
                  <c:v>0.60123400000000005</c:v>
                </c:pt>
                <c:pt idx="1285">
                  <c:v>0.60123400000000005</c:v>
                </c:pt>
                <c:pt idx="1286">
                  <c:v>0.60123400000000005</c:v>
                </c:pt>
                <c:pt idx="1287">
                  <c:v>0.60123400000000005</c:v>
                </c:pt>
                <c:pt idx="1288">
                  <c:v>0.59861200000000003</c:v>
                </c:pt>
                <c:pt idx="1289">
                  <c:v>0.59810200000000002</c:v>
                </c:pt>
                <c:pt idx="1290">
                  <c:v>0.59810200000000002</c:v>
                </c:pt>
                <c:pt idx="1291">
                  <c:v>0.59709400000000001</c:v>
                </c:pt>
                <c:pt idx="1292">
                  <c:v>0.59696700000000003</c:v>
                </c:pt>
                <c:pt idx="1293">
                  <c:v>0.59696700000000003</c:v>
                </c:pt>
                <c:pt idx="1294">
                  <c:v>0.59696700000000003</c:v>
                </c:pt>
                <c:pt idx="1295">
                  <c:v>0.59696700000000003</c:v>
                </c:pt>
                <c:pt idx="1296">
                  <c:v>0.59696700000000003</c:v>
                </c:pt>
                <c:pt idx="1297">
                  <c:v>0.59696700000000003</c:v>
                </c:pt>
                <c:pt idx="1298">
                  <c:v>0.59696700000000003</c:v>
                </c:pt>
                <c:pt idx="1299">
                  <c:v>0.59748699999999999</c:v>
                </c:pt>
                <c:pt idx="1300">
                  <c:v>0.59748699999999999</c:v>
                </c:pt>
                <c:pt idx="1301">
                  <c:v>0.59748699999999999</c:v>
                </c:pt>
                <c:pt idx="1302">
                  <c:v>0.59748699999999999</c:v>
                </c:pt>
                <c:pt idx="1303">
                  <c:v>0.59748699999999999</c:v>
                </c:pt>
                <c:pt idx="1304">
                  <c:v>0.59775199999999995</c:v>
                </c:pt>
                <c:pt idx="1305">
                  <c:v>0.59775199999999995</c:v>
                </c:pt>
                <c:pt idx="1306">
                  <c:v>0.59775199999999995</c:v>
                </c:pt>
                <c:pt idx="1307">
                  <c:v>0.59775199999999995</c:v>
                </c:pt>
                <c:pt idx="1308">
                  <c:v>0.59775199999999995</c:v>
                </c:pt>
                <c:pt idx="1309">
                  <c:v>0.59775199999999995</c:v>
                </c:pt>
                <c:pt idx="1310">
                  <c:v>0.59761600000000004</c:v>
                </c:pt>
                <c:pt idx="1311">
                  <c:v>0.59761600000000004</c:v>
                </c:pt>
                <c:pt idx="1312">
                  <c:v>0.59759099999999998</c:v>
                </c:pt>
                <c:pt idx="1313">
                  <c:v>0.59759099999999998</c:v>
                </c:pt>
                <c:pt idx="1314">
                  <c:v>0.59759099999999998</c:v>
                </c:pt>
                <c:pt idx="1315">
                  <c:v>0.59759099999999998</c:v>
                </c:pt>
                <c:pt idx="1316">
                  <c:v>0.59759099999999998</c:v>
                </c:pt>
                <c:pt idx="1317">
                  <c:v>0.59759099999999998</c:v>
                </c:pt>
                <c:pt idx="1318">
                  <c:v>0.59736599999999995</c:v>
                </c:pt>
                <c:pt idx="1319">
                  <c:v>0.59736599999999995</c:v>
                </c:pt>
                <c:pt idx="1320">
                  <c:v>0.59736599999999995</c:v>
                </c:pt>
                <c:pt idx="1321">
                  <c:v>0.59736599999999995</c:v>
                </c:pt>
                <c:pt idx="1322">
                  <c:v>0.59704900000000005</c:v>
                </c:pt>
                <c:pt idx="1323">
                  <c:v>0.59704900000000005</c:v>
                </c:pt>
                <c:pt idx="1324">
                  <c:v>0.59704900000000005</c:v>
                </c:pt>
                <c:pt idx="1325">
                  <c:v>0.59704900000000005</c:v>
                </c:pt>
                <c:pt idx="1326">
                  <c:v>0.59704900000000005</c:v>
                </c:pt>
                <c:pt idx="1327">
                  <c:v>0.59522900000000001</c:v>
                </c:pt>
                <c:pt idx="1328">
                  <c:v>0.59522900000000001</c:v>
                </c:pt>
                <c:pt idx="1329">
                  <c:v>0.59522900000000001</c:v>
                </c:pt>
                <c:pt idx="1330">
                  <c:v>0.59509199999999995</c:v>
                </c:pt>
                <c:pt idx="1331">
                  <c:v>0.59509199999999995</c:v>
                </c:pt>
                <c:pt idx="1332">
                  <c:v>0.59509199999999995</c:v>
                </c:pt>
                <c:pt idx="1333">
                  <c:v>0.59509199999999995</c:v>
                </c:pt>
                <c:pt idx="1334">
                  <c:v>0.59509199999999995</c:v>
                </c:pt>
                <c:pt idx="1335">
                  <c:v>0.59509199999999995</c:v>
                </c:pt>
                <c:pt idx="1336">
                  <c:v>0.59533999999999998</c:v>
                </c:pt>
                <c:pt idx="1337">
                  <c:v>0.59533999999999998</c:v>
                </c:pt>
                <c:pt idx="1338">
                  <c:v>0.59533999999999998</c:v>
                </c:pt>
                <c:pt idx="1339">
                  <c:v>0.59573600000000004</c:v>
                </c:pt>
                <c:pt idx="1340">
                  <c:v>0.59572599999999998</c:v>
                </c:pt>
                <c:pt idx="1341">
                  <c:v>0.59497500000000003</c:v>
                </c:pt>
                <c:pt idx="1342">
                  <c:v>0.59497500000000003</c:v>
                </c:pt>
                <c:pt idx="1343">
                  <c:v>0.59497500000000003</c:v>
                </c:pt>
                <c:pt idx="1344">
                  <c:v>0.59352899999999997</c:v>
                </c:pt>
                <c:pt idx="1345">
                  <c:v>0.59321500000000005</c:v>
                </c:pt>
                <c:pt idx="1346">
                  <c:v>0.59321500000000005</c:v>
                </c:pt>
                <c:pt idx="1347">
                  <c:v>0.59321500000000005</c:v>
                </c:pt>
                <c:pt idx="1348">
                  <c:v>0.59246100000000002</c:v>
                </c:pt>
                <c:pt idx="1349">
                  <c:v>0.59246100000000002</c:v>
                </c:pt>
                <c:pt idx="1350">
                  <c:v>0.59250899999999995</c:v>
                </c:pt>
                <c:pt idx="1351">
                  <c:v>0.59250899999999995</c:v>
                </c:pt>
                <c:pt idx="1352">
                  <c:v>0.59250899999999995</c:v>
                </c:pt>
                <c:pt idx="1353">
                  <c:v>0.59250899999999995</c:v>
                </c:pt>
                <c:pt idx="1354">
                  <c:v>0.59284599999999998</c:v>
                </c:pt>
                <c:pt idx="1355">
                  <c:v>0.59284599999999998</c:v>
                </c:pt>
                <c:pt idx="1356">
                  <c:v>0.59284599999999998</c:v>
                </c:pt>
                <c:pt idx="1357">
                  <c:v>0.59295299999999995</c:v>
                </c:pt>
                <c:pt idx="1358">
                  <c:v>0.59295299999999995</c:v>
                </c:pt>
                <c:pt idx="1359">
                  <c:v>0.59295299999999995</c:v>
                </c:pt>
                <c:pt idx="1360">
                  <c:v>0.59295299999999995</c:v>
                </c:pt>
                <c:pt idx="1361">
                  <c:v>0.59335499999999997</c:v>
                </c:pt>
                <c:pt idx="1362">
                  <c:v>0.59335499999999997</c:v>
                </c:pt>
                <c:pt idx="1363">
                  <c:v>0.59335499999999997</c:v>
                </c:pt>
                <c:pt idx="1364">
                  <c:v>0.59335499999999997</c:v>
                </c:pt>
                <c:pt idx="1365">
                  <c:v>0.59335499999999997</c:v>
                </c:pt>
                <c:pt idx="1366">
                  <c:v>0.59352899999999997</c:v>
                </c:pt>
                <c:pt idx="1367">
                  <c:v>0.59352899999999997</c:v>
                </c:pt>
                <c:pt idx="1368">
                  <c:v>0.59352899999999997</c:v>
                </c:pt>
                <c:pt idx="1369">
                  <c:v>0.59352899999999997</c:v>
                </c:pt>
                <c:pt idx="1370">
                  <c:v>0.59352899999999997</c:v>
                </c:pt>
                <c:pt idx="1371">
                  <c:v>0.59352899999999997</c:v>
                </c:pt>
                <c:pt idx="1372">
                  <c:v>0.59352899999999997</c:v>
                </c:pt>
                <c:pt idx="1373">
                  <c:v>0.59352899999999997</c:v>
                </c:pt>
                <c:pt idx="1374">
                  <c:v>0.59405799999999997</c:v>
                </c:pt>
                <c:pt idx="1375">
                  <c:v>0.59405799999999997</c:v>
                </c:pt>
                <c:pt idx="1376">
                  <c:v>0.59405799999999997</c:v>
                </c:pt>
                <c:pt idx="1377">
                  <c:v>0.59405799999999997</c:v>
                </c:pt>
                <c:pt idx="1378">
                  <c:v>0.59405799999999997</c:v>
                </c:pt>
                <c:pt idx="1379">
                  <c:v>0.59468500000000002</c:v>
                </c:pt>
                <c:pt idx="1380">
                  <c:v>0.59468500000000002</c:v>
                </c:pt>
                <c:pt idx="1381">
                  <c:v>0.59468500000000002</c:v>
                </c:pt>
                <c:pt idx="1382">
                  <c:v>0.59559899999999999</c:v>
                </c:pt>
                <c:pt idx="1383">
                  <c:v>0.59559899999999999</c:v>
                </c:pt>
                <c:pt idx="1384">
                  <c:v>0.59679499999999996</c:v>
                </c:pt>
                <c:pt idx="1385">
                  <c:v>0.59711800000000004</c:v>
                </c:pt>
                <c:pt idx="1386">
                  <c:v>0.59711800000000004</c:v>
                </c:pt>
                <c:pt idx="1387">
                  <c:v>0.59711800000000004</c:v>
                </c:pt>
                <c:pt idx="1388">
                  <c:v>0.59839900000000001</c:v>
                </c:pt>
                <c:pt idx="1389">
                  <c:v>0.59839900000000001</c:v>
                </c:pt>
                <c:pt idx="1390">
                  <c:v>0.59839900000000001</c:v>
                </c:pt>
                <c:pt idx="1391">
                  <c:v>0.59936</c:v>
                </c:pt>
                <c:pt idx="1392">
                  <c:v>0.59936</c:v>
                </c:pt>
                <c:pt idx="1393">
                  <c:v>0.60007999999999995</c:v>
                </c:pt>
                <c:pt idx="1394">
                  <c:v>0.60007999999999995</c:v>
                </c:pt>
                <c:pt idx="1395">
                  <c:v>0.60064499999999998</c:v>
                </c:pt>
                <c:pt idx="1396">
                  <c:v>0.60064499999999998</c:v>
                </c:pt>
                <c:pt idx="1397">
                  <c:v>0.60076700000000005</c:v>
                </c:pt>
                <c:pt idx="1398">
                  <c:v>0.60076700000000005</c:v>
                </c:pt>
                <c:pt idx="1399">
                  <c:v>0.60076700000000005</c:v>
                </c:pt>
                <c:pt idx="1400">
                  <c:v>0.60076700000000005</c:v>
                </c:pt>
                <c:pt idx="1401">
                  <c:v>0.60076700000000005</c:v>
                </c:pt>
                <c:pt idx="1402">
                  <c:v>0.60076700000000005</c:v>
                </c:pt>
                <c:pt idx="1403">
                  <c:v>0.60076700000000005</c:v>
                </c:pt>
                <c:pt idx="1404">
                  <c:v>0.60076700000000005</c:v>
                </c:pt>
                <c:pt idx="1405">
                  <c:v>0.60076700000000005</c:v>
                </c:pt>
                <c:pt idx="1406">
                  <c:v>0.60076700000000005</c:v>
                </c:pt>
                <c:pt idx="1407">
                  <c:v>0.60034500000000002</c:v>
                </c:pt>
                <c:pt idx="1408">
                  <c:v>0.60034500000000002</c:v>
                </c:pt>
                <c:pt idx="1409">
                  <c:v>0.60034500000000002</c:v>
                </c:pt>
                <c:pt idx="1410">
                  <c:v>0.601101</c:v>
                </c:pt>
                <c:pt idx="1411">
                  <c:v>0.601101</c:v>
                </c:pt>
                <c:pt idx="1412">
                  <c:v>0.601101</c:v>
                </c:pt>
                <c:pt idx="1413">
                  <c:v>0.60212600000000005</c:v>
                </c:pt>
                <c:pt idx="1414">
                  <c:v>0.60212600000000005</c:v>
                </c:pt>
                <c:pt idx="1415" formatCode="0.00_);[Red]\(0.00\)">
                  <c:v>0.6</c:v>
                </c:pt>
                <c:pt idx="1416" formatCode="0.00_);[Red]\(0.00\)">
                  <c:v>0.6</c:v>
                </c:pt>
                <c:pt idx="1417" formatCode="0.00_);[Red]\(0.00\)">
                  <c:v>0.6</c:v>
                </c:pt>
                <c:pt idx="1418" formatCode="0.00_);[Red]\(0.00\)">
                  <c:v>0.6</c:v>
                </c:pt>
                <c:pt idx="1419" formatCode="0.00_);[Red]\(0.00\)">
                  <c:v>0.6</c:v>
                </c:pt>
                <c:pt idx="1420" formatCode="0.00_);[Red]\(0.00\)">
                  <c:v>0.6</c:v>
                </c:pt>
                <c:pt idx="1421" formatCode="0.00_);[Red]\(0.00\)">
                  <c:v>0.6</c:v>
                </c:pt>
                <c:pt idx="1422" formatCode="0.00_);[Red]\(0.00\)">
                  <c:v>0.6</c:v>
                </c:pt>
                <c:pt idx="1423" formatCode="0.00_);[Red]\(0.00\)">
                  <c:v>0.6</c:v>
                </c:pt>
                <c:pt idx="1424" formatCode="0.00_);[Red]\(0.00\)">
                  <c:v>0.6</c:v>
                </c:pt>
                <c:pt idx="1425" formatCode="0.00_);[Red]\(0.00\)">
                  <c:v>0.6</c:v>
                </c:pt>
                <c:pt idx="1426" formatCode="0.00_);[Red]\(0.00\)">
                  <c:v>0.6</c:v>
                </c:pt>
                <c:pt idx="1427" formatCode="0.00_);[Red]\(0.00\)">
                  <c:v>0.6</c:v>
                </c:pt>
                <c:pt idx="1428" formatCode="0.00_);[Red]\(0.00\)">
                  <c:v>0.6</c:v>
                </c:pt>
                <c:pt idx="1429" formatCode="0.00_);[Red]\(0.00\)">
                  <c:v>0.6</c:v>
                </c:pt>
                <c:pt idx="1430" formatCode="0.00_);[Red]\(0.00\)">
                  <c:v>0.6</c:v>
                </c:pt>
                <c:pt idx="1431" formatCode="0.00_);[Red]\(0.00\)">
                  <c:v>0.6</c:v>
                </c:pt>
                <c:pt idx="1432" formatCode="0.00_);[Red]\(0.00\)">
                  <c:v>0.6</c:v>
                </c:pt>
                <c:pt idx="1433" formatCode="0.00_);[Red]\(0.00\)">
                  <c:v>0.6</c:v>
                </c:pt>
                <c:pt idx="1434" formatCode="0.00_);[Red]\(0.00\)">
                  <c:v>0.6</c:v>
                </c:pt>
                <c:pt idx="1435" formatCode="0.00_);[Red]\(0.00\)">
                  <c:v>0.6</c:v>
                </c:pt>
                <c:pt idx="1436" formatCode="0.00_);[Red]\(0.00\)">
                  <c:v>0.6</c:v>
                </c:pt>
                <c:pt idx="1437" formatCode="0.00_);[Red]\(0.00\)">
                  <c:v>0.6</c:v>
                </c:pt>
                <c:pt idx="1438" formatCode="0.00_);[Red]\(0.00\)">
                  <c:v>0.6</c:v>
                </c:pt>
                <c:pt idx="1439" formatCode="0.00_);[Red]\(0.00\)">
                  <c:v>0.6</c:v>
                </c:pt>
                <c:pt idx="1440" formatCode="0.00_);[Red]\(0.00\)">
                  <c:v>0.6</c:v>
                </c:pt>
                <c:pt idx="1441" formatCode="0.00_);[Red]\(0.00\)">
                  <c:v>0.6</c:v>
                </c:pt>
                <c:pt idx="1442" formatCode="0.00_);[Red]\(0.00\)">
                  <c:v>0.6</c:v>
                </c:pt>
                <c:pt idx="1443" formatCode="0.00_);[Red]\(0.00\)">
                  <c:v>0.6</c:v>
                </c:pt>
                <c:pt idx="1444" formatCode="0.00_);[Red]\(0.00\)">
                  <c:v>0.6</c:v>
                </c:pt>
                <c:pt idx="1445" formatCode="0.00_);[Red]\(0.00\)">
                  <c:v>0.6</c:v>
                </c:pt>
                <c:pt idx="1446" formatCode="0.00_);[Red]\(0.00\)">
                  <c:v>0.6</c:v>
                </c:pt>
                <c:pt idx="1447" formatCode="0.00_);[Red]\(0.00\)">
                  <c:v>0.6</c:v>
                </c:pt>
                <c:pt idx="1448" formatCode="0.00_);[Red]\(0.00\)">
                  <c:v>0.6</c:v>
                </c:pt>
                <c:pt idx="1449" formatCode="0.00_);[Red]\(0.00\)">
                  <c:v>0.6</c:v>
                </c:pt>
                <c:pt idx="1450" formatCode="0.00_);[Red]\(0.00\)">
                  <c:v>0.6</c:v>
                </c:pt>
                <c:pt idx="1451" formatCode="0.00_);[Red]\(0.00\)">
                  <c:v>0.6</c:v>
                </c:pt>
                <c:pt idx="1452" formatCode="0.00_);[Red]\(0.00\)">
                  <c:v>0.6</c:v>
                </c:pt>
                <c:pt idx="1453" formatCode="0.00_);[Red]\(0.00\)">
                  <c:v>0.6</c:v>
                </c:pt>
                <c:pt idx="1454" formatCode="0.00_);[Red]\(0.00\)">
                  <c:v>0.6</c:v>
                </c:pt>
                <c:pt idx="1455" formatCode="0.00_);[Red]\(0.00\)">
                  <c:v>0.6</c:v>
                </c:pt>
                <c:pt idx="1456" formatCode="0.00_);[Red]\(0.00\)">
                  <c:v>0.6</c:v>
                </c:pt>
                <c:pt idx="1457" formatCode="0.00_);[Red]\(0.00\)">
                  <c:v>0.6</c:v>
                </c:pt>
                <c:pt idx="1458" formatCode="0.00_);[Red]\(0.00\)">
                  <c:v>0.6</c:v>
                </c:pt>
                <c:pt idx="1459" formatCode="0.00_);[Red]\(0.00\)">
                  <c:v>0.6</c:v>
                </c:pt>
                <c:pt idx="1460" formatCode="0.00_);[Red]\(0.00\)">
                  <c:v>0.6</c:v>
                </c:pt>
                <c:pt idx="1461" formatCode="0.00_);[Red]\(0.00\)">
                  <c:v>0.6</c:v>
                </c:pt>
                <c:pt idx="1462" formatCode="0.00_);[Red]\(0.00\)">
                  <c:v>0.6</c:v>
                </c:pt>
                <c:pt idx="1463" formatCode="0.00_);[Red]\(0.00\)">
                  <c:v>0.6</c:v>
                </c:pt>
                <c:pt idx="1464" formatCode="0.00_);[Red]\(0.00\)">
                  <c:v>0.6</c:v>
                </c:pt>
                <c:pt idx="1465" formatCode="0.00_);[Red]\(0.00\)">
                  <c:v>0.6</c:v>
                </c:pt>
                <c:pt idx="1466" formatCode="0.00_);[Red]\(0.00\)">
                  <c:v>0.6</c:v>
                </c:pt>
                <c:pt idx="1467" formatCode="0.00_);[Red]\(0.00\)">
                  <c:v>0.6</c:v>
                </c:pt>
                <c:pt idx="1468" formatCode="0.00_);[Red]\(0.00\)">
                  <c:v>0.6</c:v>
                </c:pt>
                <c:pt idx="1469" formatCode="0.00_);[Red]\(0.00\)">
                  <c:v>0.6</c:v>
                </c:pt>
                <c:pt idx="1470" formatCode="0.00_);[Red]\(0.00\)">
                  <c:v>0.6</c:v>
                </c:pt>
                <c:pt idx="1471" formatCode="0.00_);[Red]\(0.00\)">
                  <c:v>0.6</c:v>
                </c:pt>
                <c:pt idx="1472" formatCode="0.00_);[Red]\(0.00\)">
                  <c:v>0.6</c:v>
                </c:pt>
                <c:pt idx="1473" formatCode="0.00_);[Red]\(0.00\)">
                  <c:v>0.6</c:v>
                </c:pt>
                <c:pt idx="1474" formatCode="0.00_);[Red]\(0.00\)">
                  <c:v>0.6</c:v>
                </c:pt>
                <c:pt idx="1475" formatCode="0.00_);[Red]\(0.00\)">
                  <c:v>0.6</c:v>
                </c:pt>
                <c:pt idx="1476" formatCode="0.00_);[Red]\(0.00\)">
                  <c:v>0.6</c:v>
                </c:pt>
                <c:pt idx="1477" formatCode="0.00_);[Red]\(0.00\)">
                  <c:v>0.6</c:v>
                </c:pt>
                <c:pt idx="1478" formatCode="0.00_);[Red]\(0.00\)">
                  <c:v>0.6</c:v>
                </c:pt>
                <c:pt idx="1479" formatCode="0.00_);[Red]\(0.00\)">
                  <c:v>0.6</c:v>
                </c:pt>
                <c:pt idx="1480" formatCode="0.00_);[Red]\(0.00\)">
                  <c:v>0.6</c:v>
                </c:pt>
                <c:pt idx="1481" formatCode="0.00_);[Red]\(0.00\)">
                  <c:v>0.6</c:v>
                </c:pt>
                <c:pt idx="1482" formatCode="0.00_);[Red]\(0.00\)">
                  <c:v>0.6</c:v>
                </c:pt>
                <c:pt idx="1483" formatCode="0.00_);[Red]\(0.00\)">
                  <c:v>0.6</c:v>
                </c:pt>
                <c:pt idx="1484" formatCode="0.00_);[Red]\(0.00\)">
                  <c:v>0.6</c:v>
                </c:pt>
                <c:pt idx="1485" formatCode="0.00_);[Red]\(0.00\)">
                  <c:v>0.6</c:v>
                </c:pt>
                <c:pt idx="1486" formatCode="0.00_);[Red]\(0.00\)">
                  <c:v>0.6</c:v>
                </c:pt>
                <c:pt idx="1487" formatCode="0.00_);[Red]\(0.00\)">
                  <c:v>0.6</c:v>
                </c:pt>
                <c:pt idx="1488" formatCode="0.00_);[Red]\(0.00\)">
                  <c:v>0.6</c:v>
                </c:pt>
                <c:pt idx="1489" formatCode="0.00_);[Red]\(0.00\)">
                  <c:v>0.6</c:v>
                </c:pt>
                <c:pt idx="1490" formatCode="0.00_);[Red]\(0.00\)">
                  <c:v>0.6</c:v>
                </c:pt>
                <c:pt idx="1491" formatCode="0.00_);[Red]\(0.00\)">
                  <c:v>0.6</c:v>
                </c:pt>
                <c:pt idx="1492" formatCode="0.00_);[Red]\(0.00\)">
                  <c:v>0.6</c:v>
                </c:pt>
                <c:pt idx="1493" formatCode="0.00_);[Red]\(0.00\)">
                  <c:v>0.6</c:v>
                </c:pt>
                <c:pt idx="1494" formatCode="0.00_);[Red]\(0.00\)">
                  <c:v>0.6</c:v>
                </c:pt>
                <c:pt idx="1495" formatCode="0.00_);[Red]\(0.00\)">
                  <c:v>0.6</c:v>
                </c:pt>
                <c:pt idx="1496" formatCode="0.00_);[Red]\(0.00\)">
                  <c:v>0.6</c:v>
                </c:pt>
                <c:pt idx="1497" formatCode="0.00_);[Red]\(0.00\)">
                  <c:v>0.6</c:v>
                </c:pt>
                <c:pt idx="1498" formatCode="0.00_);[Red]\(0.00\)">
                  <c:v>0.6</c:v>
                </c:pt>
                <c:pt idx="1499" formatCode="0.00_);[Red]\(0.00\)">
                  <c:v>0.6</c:v>
                </c:pt>
                <c:pt idx="1500" formatCode="0.00_);[Red]\(0.00\)">
                  <c:v>0.6</c:v>
                </c:pt>
                <c:pt idx="1501" formatCode="0.00_);[Red]\(0.00\)">
                  <c:v>0.6</c:v>
                </c:pt>
                <c:pt idx="1502" formatCode="0.00_);[Red]\(0.00\)">
                  <c:v>0.6</c:v>
                </c:pt>
                <c:pt idx="1503" formatCode="0.00_);[Red]\(0.00\)">
                  <c:v>0.6</c:v>
                </c:pt>
                <c:pt idx="1504" formatCode="0.00_);[Red]\(0.00\)">
                  <c:v>0.6</c:v>
                </c:pt>
                <c:pt idx="1505" formatCode="0.00_);[Red]\(0.00\)">
                  <c:v>0.6</c:v>
                </c:pt>
                <c:pt idx="1506" formatCode="0.00_);[Red]\(0.00\)">
                  <c:v>0.6</c:v>
                </c:pt>
                <c:pt idx="1507" formatCode="0.00_);[Red]\(0.00\)">
                  <c:v>0.6</c:v>
                </c:pt>
                <c:pt idx="1508" formatCode="0.00_);[Red]\(0.00\)">
                  <c:v>0.6</c:v>
                </c:pt>
                <c:pt idx="1509" formatCode="0.00_);[Red]\(0.00\)">
                  <c:v>0.6</c:v>
                </c:pt>
                <c:pt idx="1510" formatCode="0.00_);[Red]\(0.00\)">
                  <c:v>0.6</c:v>
                </c:pt>
                <c:pt idx="1511" formatCode="0.00_);[Red]\(0.00\)">
                  <c:v>0.6</c:v>
                </c:pt>
                <c:pt idx="1512" formatCode="0.00_);[Red]\(0.00\)">
                  <c:v>0.6</c:v>
                </c:pt>
                <c:pt idx="1513" formatCode="0.00_);[Red]\(0.00\)">
                  <c:v>0.6</c:v>
                </c:pt>
                <c:pt idx="1514" formatCode="0.00_);[Red]\(0.00\)">
                  <c:v>0.6</c:v>
                </c:pt>
                <c:pt idx="1515" formatCode="0.00_);[Red]\(0.00\)">
                  <c:v>0.6</c:v>
                </c:pt>
                <c:pt idx="1516" formatCode="0.00_);[Red]\(0.00\)">
                  <c:v>0.6</c:v>
                </c:pt>
                <c:pt idx="1517" formatCode="0.00_);[Red]\(0.00\)">
                  <c:v>0.6</c:v>
                </c:pt>
                <c:pt idx="1518" formatCode="0.00_);[Red]\(0.00\)">
                  <c:v>0.6</c:v>
                </c:pt>
                <c:pt idx="1519" formatCode="0.00_);[Red]\(0.00\)">
                  <c:v>0.6</c:v>
                </c:pt>
                <c:pt idx="1520" formatCode="0.00_);[Red]\(0.00\)">
                  <c:v>0.6</c:v>
                </c:pt>
                <c:pt idx="1521" formatCode="0.00_);[Red]\(0.00\)">
                  <c:v>0.6</c:v>
                </c:pt>
                <c:pt idx="1522" formatCode="0.00_);[Red]\(0.00\)">
                  <c:v>0.6</c:v>
                </c:pt>
                <c:pt idx="1523" formatCode="0.00_);[Red]\(0.00\)">
                  <c:v>0.6</c:v>
                </c:pt>
                <c:pt idx="1524" formatCode="0.00_);[Red]\(0.00\)">
                  <c:v>0.6</c:v>
                </c:pt>
                <c:pt idx="1525" formatCode="0.00_);[Red]\(0.00\)">
                  <c:v>0.6</c:v>
                </c:pt>
                <c:pt idx="1526" formatCode="0.00_);[Red]\(0.00\)">
                  <c:v>0.6</c:v>
                </c:pt>
                <c:pt idx="1527" formatCode="0.00_);[Red]\(0.00\)">
                  <c:v>0.6</c:v>
                </c:pt>
                <c:pt idx="1528" formatCode="0.00_);[Red]\(0.00\)">
                  <c:v>0.6</c:v>
                </c:pt>
                <c:pt idx="1529" formatCode="0.00_);[Red]\(0.00\)">
                  <c:v>0.6</c:v>
                </c:pt>
                <c:pt idx="1530" formatCode="0.00_);[Red]\(0.00\)">
                  <c:v>0.6</c:v>
                </c:pt>
                <c:pt idx="1531" formatCode="0.00_);[Red]\(0.00\)">
                  <c:v>0.59</c:v>
                </c:pt>
                <c:pt idx="1532" formatCode="0.00_);[Red]\(0.00\)">
                  <c:v>0.59</c:v>
                </c:pt>
                <c:pt idx="1533" formatCode="0.00_);[Red]\(0.00\)">
                  <c:v>0.59</c:v>
                </c:pt>
                <c:pt idx="1534" formatCode="0.00_);[Red]\(0.00\)">
                  <c:v>0.59</c:v>
                </c:pt>
                <c:pt idx="1535" formatCode="0.00_);[Red]\(0.00\)">
                  <c:v>0.59</c:v>
                </c:pt>
                <c:pt idx="1536" formatCode="0.00_);[Red]\(0.00\)">
                  <c:v>0.59</c:v>
                </c:pt>
                <c:pt idx="1537" formatCode="0.00_);[Red]\(0.00\)">
                  <c:v>0.59</c:v>
                </c:pt>
                <c:pt idx="1538" formatCode="0.00_);[Red]\(0.00\)">
                  <c:v>0.59</c:v>
                </c:pt>
                <c:pt idx="1539" formatCode="0.00_);[Red]\(0.00\)">
                  <c:v>0.59</c:v>
                </c:pt>
                <c:pt idx="1540" formatCode="0.00_);[Red]\(0.00\)">
                  <c:v>0.59</c:v>
                </c:pt>
                <c:pt idx="1541" formatCode="0.00_);[Red]\(0.00\)">
                  <c:v>0.59</c:v>
                </c:pt>
                <c:pt idx="1542" formatCode="0.00_);[Red]\(0.00\)">
                  <c:v>0.59</c:v>
                </c:pt>
                <c:pt idx="1543" formatCode="0.00_);[Red]\(0.00\)">
                  <c:v>0.59</c:v>
                </c:pt>
                <c:pt idx="1544" formatCode="0.00_);[Red]\(0.00\)">
                  <c:v>0.59</c:v>
                </c:pt>
                <c:pt idx="1545" formatCode="0.00_);[Red]\(0.00\)">
                  <c:v>0.59</c:v>
                </c:pt>
                <c:pt idx="1546" formatCode="0.00_);[Red]\(0.00\)">
                  <c:v>0.59</c:v>
                </c:pt>
                <c:pt idx="1547" formatCode="0.00_);[Red]\(0.00\)">
                  <c:v>0.59</c:v>
                </c:pt>
                <c:pt idx="1548" formatCode="0.00_);[Red]\(0.00\)">
                  <c:v>0.59</c:v>
                </c:pt>
                <c:pt idx="1549" formatCode="0.00_);[Red]\(0.00\)">
                  <c:v>0.59</c:v>
                </c:pt>
                <c:pt idx="1550" formatCode="0.00_);[Red]\(0.00\)">
                  <c:v>0.59</c:v>
                </c:pt>
                <c:pt idx="1551" formatCode="0.00_);[Red]\(0.00\)">
                  <c:v>0.59</c:v>
                </c:pt>
                <c:pt idx="1552" formatCode="0.00_);[Red]\(0.00\)">
                  <c:v>0.59</c:v>
                </c:pt>
                <c:pt idx="1553" formatCode="0.00_);[Red]\(0.00\)">
                  <c:v>0.59</c:v>
                </c:pt>
                <c:pt idx="1554" formatCode="0.00_);[Red]\(0.00\)">
                  <c:v>0.59</c:v>
                </c:pt>
                <c:pt idx="1555" formatCode="0.00_);[Red]\(0.00\)">
                  <c:v>0.59</c:v>
                </c:pt>
                <c:pt idx="1556" formatCode="0.00_);[Red]\(0.00\)">
                  <c:v>0.59</c:v>
                </c:pt>
                <c:pt idx="1557" formatCode="0.00_);[Red]\(0.00\)">
                  <c:v>0.59</c:v>
                </c:pt>
                <c:pt idx="1558" formatCode="0.00_);[Red]\(0.00\)">
                  <c:v>0.59</c:v>
                </c:pt>
                <c:pt idx="1559" formatCode="0.00_);[Red]\(0.00\)">
                  <c:v>0.59</c:v>
                </c:pt>
                <c:pt idx="1560" formatCode="0.00_);[Red]\(0.00\)">
                  <c:v>0.59</c:v>
                </c:pt>
                <c:pt idx="1561" formatCode="0.00_);[Red]\(0.00\)">
                  <c:v>0.59</c:v>
                </c:pt>
                <c:pt idx="1562" formatCode="0.00_);[Red]\(0.00\)">
                  <c:v>0.59</c:v>
                </c:pt>
                <c:pt idx="1563" formatCode="0.00_);[Red]\(0.00\)">
                  <c:v>0.59</c:v>
                </c:pt>
                <c:pt idx="1564" formatCode="0.00_);[Red]\(0.00\)">
                  <c:v>0.59</c:v>
                </c:pt>
                <c:pt idx="1565" formatCode="0.00_);[Red]\(0.00\)">
                  <c:v>0.59</c:v>
                </c:pt>
                <c:pt idx="1566" formatCode="0.00_);[Red]\(0.00\)">
                  <c:v>0.59</c:v>
                </c:pt>
                <c:pt idx="1567" formatCode="0.00_);[Red]\(0.00\)">
                  <c:v>0.59</c:v>
                </c:pt>
                <c:pt idx="1568" formatCode="0.00_);[Red]\(0.00\)">
                  <c:v>0.59</c:v>
                </c:pt>
                <c:pt idx="1569" formatCode="0.00_);[Red]\(0.00\)">
                  <c:v>0.59</c:v>
                </c:pt>
                <c:pt idx="1570" formatCode="0.00_);[Red]\(0.00\)">
                  <c:v>0.59</c:v>
                </c:pt>
                <c:pt idx="1571" formatCode="0.00_);[Red]\(0.00\)">
                  <c:v>0.59</c:v>
                </c:pt>
                <c:pt idx="1572" formatCode="0.00_);[Red]\(0.00\)">
                  <c:v>0.59</c:v>
                </c:pt>
                <c:pt idx="1573" formatCode="0.00_);[Red]\(0.00\)">
                  <c:v>0.59</c:v>
                </c:pt>
                <c:pt idx="1574" formatCode="0.00_);[Red]\(0.00\)">
                  <c:v>0.59</c:v>
                </c:pt>
                <c:pt idx="1575" formatCode="0.00_);[Red]\(0.00\)">
                  <c:v>0.59</c:v>
                </c:pt>
                <c:pt idx="1576" formatCode="0.00_);[Red]\(0.00\)">
                  <c:v>0.59</c:v>
                </c:pt>
                <c:pt idx="1577" formatCode="0.00_);[Red]\(0.00\)">
                  <c:v>0.59</c:v>
                </c:pt>
                <c:pt idx="1578" formatCode="0.00_);[Red]\(0.00\)">
                  <c:v>0.59</c:v>
                </c:pt>
                <c:pt idx="1579" formatCode="0.00_);[Red]\(0.00\)">
                  <c:v>0.59</c:v>
                </c:pt>
                <c:pt idx="1580" formatCode="0.00_);[Red]\(0.00\)">
                  <c:v>0.59</c:v>
                </c:pt>
                <c:pt idx="1581" formatCode="0.00_);[Red]\(0.00\)">
                  <c:v>0.59</c:v>
                </c:pt>
                <c:pt idx="1582" formatCode="0.00_);[Red]\(0.00\)">
                  <c:v>0.59</c:v>
                </c:pt>
                <c:pt idx="1583" formatCode="0.00_);[Red]\(0.00\)">
                  <c:v>0.59</c:v>
                </c:pt>
                <c:pt idx="1584" formatCode="0.00_);[Red]\(0.00\)">
                  <c:v>0.59</c:v>
                </c:pt>
                <c:pt idx="1585" formatCode="0.00_);[Red]\(0.00\)">
                  <c:v>0.59</c:v>
                </c:pt>
                <c:pt idx="1586" formatCode="0.00_);[Red]\(0.00\)">
                  <c:v>0.59</c:v>
                </c:pt>
                <c:pt idx="1587" formatCode="0.00_);[Red]\(0.00\)">
                  <c:v>0.59</c:v>
                </c:pt>
                <c:pt idx="1588" formatCode="0.00_);[Red]\(0.00\)">
                  <c:v>0.59</c:v>
                </c:pt>
                <c:pt idx="1589" formatCode="0.00_);[Red]\(0.00\)">
                  <c:v>0.59</c:v>
                </c:pt>
                <c:pt idx="1590" formatCode="0.00_);[Red]\(0.00\)">
                  <c:v>0.59</c:v>
                </c:pt>
                <c:pt idx="1591" formatCode="0.00_);[Red]\(0.00\)">
                  <c:v>0.59</c:v>
                </c:pt>
                <c:pt idx="1592" formatCode="0.00_);[Red]\(0.00\)">
                  <c:v>0.59</c:v>
                </c:pt>
                <c:pt idx="1593" formatCode="0.00_);[Red]\(0.00\)">
                  <c:v>0.59</c:v>
                </c:pt>
                <c:pt idx="1594" formatCode="0.00_);[Red]\(0.00\)">
                  <c:v>0.59</c:v>
                </c:pt>
                <c:pt idx="1595" formatCode="0.00_);[Red]\(0.00\)">
                  <c:v>0.59</c:v>
                </c:pt>
                <c:pt idx="1596" formatCode="0.00_);[Red]\(0.00\)">
                  <c:v>0.59</c:v>
                </c:pt>
                <c:pt idx="1597" formatCode="0.00_);[Red]\(0.00\)">
                  <c:v>0.59</c:v>
                </c:pt>
                <c:pt idx="1598" formatCode="0.00_);[Red]\(0.00\)">
                  <c:v>0.59</c:v>
                </c:pt>
                <c:pt idx="1599" formatCode="0.00_);[Red]\(0.00\)">
                  <c:v>0.59</c:v>
                </c:pt>
                <c:pt idx="1600" formatCode="0.00_);[Red]\(0.00\)">
                  <c:v>0.59</c:v>
                </c:pt>
                <c:pt idx="1601" formatCode="0.00_);[Red]\(0.00\)">
                  <c:v>0.59</c:v>
                </c:pt>
                <c:pt idx="1602" formatCode="0.00_);[Red]\(0.00\)">
                  <c:v>0.59</c:v>
                </c:pt>
                <c:pt idx="1603" formatCode="0.00_);[Red]\(0.00\)">
                  <c:v>0.59</c:v>
                </c:pt>
                <c:pt idx="1604" formatCode="0.00_);[Red]\(0.00\)">
                  <c:v>0.59</c:v>
                </c:pt>
                <c:pt idx="1605" formatCode="0.00_);[Red]\(0.00\)">
                  <c:v>0.59</c:v>
                </c:pt>
                <c:pt idx="1606" formatCode="0.00_);[Red]\(0.00\)">
                  <c:v>0.59</c:v>
                </c:pt>
                <c:pt idx="1607" formatCode="0.00_);[Red]\(0.00\)">
                  <c:v>0.59</c:v>
                </c:pt>
                <c:pt idx="1608" formatCode="0.00_);[Red]\(0.00\)">
                  <c:v>0.59</c:v>
                </c:pt>
                <c:pt idx="1609" formatCode="0.00_);[Red]\(0.00\)">
                  <c:v>0.59</c:v>
                </c:pt>
                <c:pt idx="1610" formatCode="0.00_);[Red]\(0.00\)">
                  <c:v>0.59</c:v>
                </c:pt>
                <c:pt idx="1611" formatCode="0.00_);[Red]\(0.00\)">
                  <c:v>0.59</c:v>
                </c:pt>
                <c:pt idx="1612" formatCode="0.00_);[Red]\(0.00\)">
                  <c:v>0.59</c:v>
                </c:pt>
                <c:pt idx="1613" formatCode="0.00_);[Red]\(0.00\)">
                  <c:v>0.59</c:v>
                </c:pt>
                <c:pt idx="1614" formatCode="0.00_);[Red]\(0.00\)">
                  <c:v>0.59</c:v>
                </c:pt>
                <c:pt idx="1615" formatCode="0.00_);[Red]\(0.00\)">
                  <c:v>0.59</c:v>
                </c:pt>
                <c:pt idx="1616" formatCode="0.00_);[Red]\(0.00\)">
                  <c:v>0.59</c:v>
                </c:pt>
                <c:pt idx="1617" formatCode="0.00_);[Red]\(0.00\)">
                  <c:v>0.59</c:v>
                </c:pt>
                <c:pt idx="1618" formatCode="0.00_);[Red]\(0.00\)">
                  <c:v>0.59</c:v>
                </c:pt>
                <c:pt idx="1619" formatCode="0.00_);[Red]\(0.00\)">
                  <c:v>0.59</c:v>
                </c:pt>
                <c:pt idx="1620" formatCode="0.00_);[Red]\(0.00\)">
                  <c:v>0.59</c:v>
                </c:pt>
                <c:pt idx="1621" formatCode="0.00_);[Red]\(0.00\)">
                  <c:v>0.59</c:v>
                </c:pt>
                <c:pt idx="1622" formatCode="0.00_);[Red]\(0.00\)">
                  <c:v>0.59</c:v>
                </c:pt>
                <c:pt idx="1623" formatCode="0.00_);[Red]\(0.00\)">
                  <c:v>0.59</c:v>
                </c:pt>
                <c:pt idx="1624" formatCode="0.00_);[Red]\(0.00\)">
                  <c:v>0.59</c:v>
                </c:pt>
                <c:pt idx="1625" formatCode="0.00_);[Red]\(0.00\)">
                  <c:v>0.59</c:v>
                </c:pt>
                <c:pt idx="1626" formatCode="0.00_);[Red]\(0.00\)">
                  <c:v>0.59</c:v>
                </c:pt>
                <c:pt idx="1627" formatCode="0.00_);[Red]\(0.00\)">
                  <c:v>0.59</c:v>
                </c:pt>
                <c:pt idx="1628" formatCode="0.00_);[Red]\(0.00\)">
                  <c:v>0.59</c:v>
                </c:pt>
                <c:pt idx="1629" formatCode="0.00_);[Red]\(0.00\)">
                  <c:v>0.59</c:v>
                </c:pt>
                <c:pt idx="1630" formatCode="0.00_);[Red]\(0.00\)">
                  <c:v>0.59</c:v>
                </c:pt>
                <c:pt idx="1631" formatCode="0.00_);[Red]\(0.00\)">
                  <c:v>0.59</c:v>
                </c:pt>
                <c:pt idx="1632" formatCode="0.00_);[Red]\(0.00\)">
                  <c:v>0.59</c:v>
                </c:pt>
                <c:pt idx="1633" formatCode="0.00_);[Red]\(0.00\)">
                  <c:v>0.59</c:v>
                </c:pt>
                <c:pt idx="1634" formatCode="0.00_);[Red]\(0.00\)">
                  <c:v>0.59</c:v>
                </c:pt>
                <c:pt idx="1635" formatCode="0.00_);[Red]\(0.00\)">
                  <c:v>0.59</c:v>
                </c:pt>
                <c:pt idx="1636" formatCode="0.00_);[Red]\(0.00\)">
                  <c:v>0.59</c:v>
                </c:pt>
                <c:pt idx="1637" formatCode="0.00_);[Red]\(0.00\)">
                  <c:v>0.59</c:v>
                </c:pt>
              </c:numCache>
            </c:numRef>
          </c:yVal>
          <c:smooth val="1"/>
          <c:extLst>
            <c:ext xmlns:c16="http://schemas.microsoft.com/office/drawing/2014/chart" uri="{C3380CC4-5D6E-409C-BE32-E72D297353CC}">
              <c16:uniqueId val="{00000006-6C7D-418E-9648-8E9DF6320499}"/>
            </c:ext>
          </c:extLst>
        </c:ser>
        <c:ser>
          <c:idx val="7"/>
          <c:order val="7"/>
          <c:tx>
            <c:strRef>
              <c:f>Sheet1!$I$1</c:f>
              <c:strCache>
                <c:ptCount val="1"/>
                <c:pt idx="0">
                  <c:v>v(out7)</c:v>
                </c:pt>
              </c:strCache>
            </c:strRef>
          </c:tx>
          <c:spPr>
            <a:ln w="19050" cap="sq" cmpd="sng">
              <a:solidFill>
                <a:srgbClr val="0070C0"/>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Sheet1!$I$2:$I$1639</c:f>
              <c:numCache>
                <c:formatCode>General</c:formatCode>
                <c:ptCount val="1638"/>
                <c:pt idx="0">
                  <c:v>0.618286</c:v>
                </c:pt>
                <c:pt idx="1">
                  <c:v>0.61815100000000001</c:v>
                </c:pt>
                <c:pt idx="2">
                  <c:v>0.61815100000000001</c:v>
                </c:pt>
                <c:pt idx="3">
                  <c:v>0.61815100000000001</c:v>
                </c:pt>
                <c:pt idx="4">
                  <c:v>0.61815100000000001</c:v>
                </c:pt>
                <c:pt idx="5">
                  <c:v>0.61815100000000001</c:v>
                </c:pt>
                <c:pt idx="6">
                  <c:v>0.61815100000000001</c:v>
                </c:pt>
                <c:pt idx="7">
                  <c:v>0.61711000000000005</c:v>
                </c:pt>
                <c:pt idx="8">
                  <c:v>0.61711000000000005</c:v>
                </c:pt>
                <c:pt idx="9">
                  <c:v>0.61711000000000005</c:v>
                </c:pt>
                <c:pt idx="10">
                  <c:v>0.61711000000000005</c:v>
                </c:pt>
                <c:pt idx="11">
                  <c:v>0.616255</c:v>
                </c:pt>
                <c:pt idx="12">
                  <c:v>0.616255</c:v>
                </c:pt>
                <c:pt idx="13">
                  <c:v>0.616255</c:v>
                </c:pt>
                <c:pt idx="14">
                  <c:v>0.616255</c:v>
                </c:pt>
                <c:pt idx="15">
                  <c:v>0.616255</c:v>
                </c:pt>
                <c:pt idx="16">
                  <c:v>0.61618099999999998</c:v>
                </c:pt>
                <c:pt idx="17">
                  <c:v>0.61618099999999998</c:v>
                </c:pt>
                <c:pt idx="18">
                  <c:v>0.61618099999999998</c:v>
                </c:pt>
                <c:pt idx="19">
                  <c:v>0.61618099999999998</c:v>
                </c:pt>
                <c:pt idx="20">
                  <c:v>0.61618099999999998</c:v>
                </c:pt>
                <c:pt idx="21">
                  <c:v>0.61618099999999998</c:v>
                </c:pt>
                <c:pt idx="22">
                  <c:v>0.61618099999999998</c:v>
                </c:pt>
                <c:pt idx="23">
                  <c:v>0.61618099999999998</c:v>
                </c:pt>
                <c:pt idx="24">
                  <c:v>0.61627799999999999</c:v>
                </c:pt>
                <c:pt idx="25">
                  <c:v>0.61627799999999999</c:v>
                </c:pt>
                <c:pt idx="26">
                  <c:v>0.61627799999999999</c:v>
                </c:pt>
                <c:pt idx="27">
                  <c:v>0.61627799999999999</c:v>
                </c:pt>
                <c:pt idx="28">
                  <c:v>0.61627799999999999</c:v>
                </c:pt>
                <c:pt idx="29">
                  <c:v>0.61621300000000001</c:v>
                </c:pt>
                <c:pt idx="30">
                  <c:v>0.61621300000000001</c:v>
                </c:pt>
                <c:pt idx="31">
                  <c:v>0.61621300000000001</c:v>
                </c:pt>
                <c:pt idx="32">
                  <c:v>0.61620399999999997</c:v>
                </c:pt>
                <c:pt idx="33">
                  <c:v>0.61677899999999997</c:v>
                </c:pt>
                <c:pt idx="34">
                  <c:v>0.61677899999999997</c:v>
                </c:pt>
                <c:pt idx="35">
                  <c:v>0.61869300000000005</c:v>
                </c:pt>
                <c:pt idx="36">
                  <c:v>0.61854600000000004</c:v>
                </c:pt>
                <c:pt idx="37">
                  <c:v>0.61862499999999998</c:v>
                </c:pt>
                <c:pt idx="38">
                  <c:v>0.61845899999999998</c:v>
                </c:pt>
                <c:pt idx="39">
                  <c:v>0.61703399999999997</c:v>
                </c:pt>
                <c:pt idx="40">
                  <c:v>0.615228</c:v>
                </c:pt>
                <c:pt idx="41">
                  <c:v>0.61372599999999999</c:v>
                </c:pt>
                <c:pt idx="42">
                  <c:v>0.61185900000000004</c:v>
                </c:pt>
                <c:pt idx="43">
                  <c:v>0.61185900000000004</c:v>
                </c:pt>
                <c:pt idx="44">
                  <c:v>0.608765</c:v>
                </c:pt>
                <c:pt idx="45">
                  <c:v>0.60704100000000005</c:v>
                </c:pt>
                <c:pt idx="46">
                  <c:v>0.60551500000000003</c:v>
                </c:pt>
                <c:pt idx="47">
                  <c:v>0.60551500000000003</c:v>
                </c:pt>
                <c:pt idx="48">
                  <c:v>0.60551500000000003</c:v>
                </c:pt>
                <c:pt idx="49">
                  <c:v>0.60551500000000003</c:v>
                </c:pt>
                <c:pt idx="50">
                  <c:v>0.60551500000000003</c:v>
                </c:pt>
                <c:pt idx="51">
                  <c:v>0.60551500000000003</c:v>
                </c:pt>
                <c:pt idx="52">
                  <c:v>0.59464700000000004</c:v>
                </c:pt>
                <c:pt idx="53">
                  <c:v>0.59464700000000004</c:v>
                </c:pt>
                <c:pt idx="54">
                  <c:v>0.59196300000000002</c:v>
                </c:pt>
                <c:pt idx="55">
                  <c:v>0.59075500000000003</c:v>
                </c:pt>
                <c:pt idx="56">
                  <c:v>0.59075500000000003</c:v>
                </c:pt>
                <c:pt idx="57">
                  <c:v>0.58765299999999998</c:v>
                </c:pt>
                <c:pt idx="58">
                  <c:v>0.58639600000000003</c:v>
                </c:pt>
                <c:pt idx="59">
                  <c:v>0.58549700000000005</c:v>
                </c:pt>
                <c:pt idx="60">
                  <c:v>0.58435599999999999</c:v>
                </c:pt>
                <c:pt idx="61">
                  <c:v>0.58345199999999997</c:v>
                </c:pt>
                <c:pt idx="62">
                  <c:v>0.58276300000000003</c:v>
                </c:pt>
                <c:pt idx="63">
                  <c:v>0.58231599999999994</c:v>
                </c:pt>
                <c:pt idx="64">
                  <c:v>0.58139399999999997</c:v>
                </c:pt>
                <c:pt idx="65">
                  <c:v>0.58063299999999995</c:v>
                </c:pt>
                <c:pt idx="66">
                  <c:v>0.58027099999999998</c:v>
                </c:pt>
                <c:pt idx="67">
                  <c:v>0.58023400000000003</c:v>
                </c:pt>
                <c:pt idx="68">
                  <c:v>0.58023400000000003</c:v>
                </c:pt>
                <c:pt idx="69">
                  <c:v>0.58023400000000003</c:v>
                </c:pt>
                <c:pt idx="70">
                  <c:v>0.57805700000000004</c:v>
                </c:pt>
                <c:pt idx="71">
                  <c:v>0.577538</c:v>
                </c:pt>
                <c:pt idx="72">
                  <c:v>0.576129</c:v>
                </c:pt>
                <c:pt idx="73">
                  <c:v>0.57500799999999996</c:v>
                </c:pt>
                <c:pt idx="74">
                  <c:v>0.57426999999999995</c:v>
                </c:pt>
                <c:pt idx="75">
                  <c:v>0.57451300000000005</c:v>
                </c:pt>
                <c:pt idx="76">
                  <c:v>0.57459000000000005</c:v>
                </c:pt>
                <c:pt idx="77">
                  <c:v>0.57553600000000005</c:v>
                </c:pt>
                <c:pt idx="78">
                  <c:v>0.57688600000000001</c:v>
                </c:pt>
                <c:pt idx="79">
                  <c:v>0.57887</c:v>
                </c:pt>
                <c:pt idx="80">
                  <c:v>0.58060999999999996</c:v>
                </c:pt>
                <c:pt idx="81">
                  <c:v>0.58265800000000001</c:v>
                </c:pt>
                <c:pt idx="82">
                  <c:v>0.58495399999999997</c:v>
                </c:pt>
                <c:pt idx="83">
                  <c:v>0.58765299999999998</c:v>
                </c:pt>
                <c:pt idx="84">
                  <c:v>0.58765299999999998</c:v>
                </c:pt>
                <c:pt idx="85">
                  <c:v>0.59231900000000004</c:v>
                </c:pt>
                <c:pt idx="86">
                  <c:v>0.59472499999999995</c:v>
                </c:pt>
                <c:pt idx="87">
                  <c:v>0.59767999999999999</c:v>
                </c:pt>
                <c:pt idx="88">
                  <c:v>0.60013799999999995</c:v>
                </c:pt>
                <c:pt idx="89">
                  <c:v>0.60275699999999999</c:v>
                </c:pt>
                <c:pt idx="90">
                  <c:v>0.60275699999999999</c:v>
                </c:pt>
                <c:pt idx="91">
                  <c:v>0.60748999999999997</c:v>
                </c:pt>
                <c:pt idx="92">
                  <c:v>0.60748999999999997</c:v>
                </c:pt>
                <c:pt idx="93">
                  <c:v>0.61097800000000002</c:v>
                </c:pt>
                <c:pt idx="94">
                  <c:v>0.61097800000000002</c:v>
                </c:pt>
                <c:pt idx="95">
                  <c:v>0.61361399999999999</c:v>
                </c:pt>
                <c:pt idx="96">
                  <c:v>0.61361399999999999</c:v>
                </c:pt>
                <c:pt idx="97">
                  <c:v>0.61502999999999997</c:v>
                </c:pt>
                <c:pt idx="98">
                  <c:v>0.61581300000000005</c:v>
                </c:pt>
                <c:pt idx="99">
                  <c:v>0.61679300000000004</c:v>
                </c:pt>
                <c:pt idx="100">
                  <c:v>0.61679300000000004</c:v>
                </c:pt>
                <c:pt idx="101">
                  <c:v>0.61679300000000004</c:v>
                </c:pt>
                <c:pt idx="102">
                  <c:v>0.61854299999999995</c:v>
                </c:pt>
                <c:pt idx="103">
                  <c:v>0.61904400000000004</c:v>
                </c:pt>
                <c:pt idx="104">
                  <c:v>0.61904400000000004</c:v>
                </c:pt>
                <c:pt idx="105">
                  <c:v>0.61928399999999995</c:v>
                </c:pt>
                <c:pt idx="106">
                  <c:v>0.61928399999999995</c:v>
                </c:pt>
                <c:pt idx="107">
                  <c:v>0.61928399999999995</c:v>
                </c:pt>
                <c:pt idx="108">
                  <c:v>0.61928399999999995</c:v>
                </c:pt>
                <c:pt idx="109">
                  <c:v>0.61928399999999995</c:v>
                </c:pt>
                <c:pt idx="110">
                  <c:v>0.61928399999999995</c:v>
                </c:pt>
                <c:pt idx="111">
                  <c:v>0.619591</c:v>
                </c:pt>
                <c:pt idx="112">
                  <c:v>0.619591</c:v>
                </c:pt>
                <c:pt idx="113">
                  <c:v>0.619896</c:v>
                </c:pt>
                <c:pt idx="114">
                  <c:v>0.619896</c:v>
                </c:pt>
                <c:pt idx="115">
                  <c:v>0.62051999999999996</c:v>
                </c:pt>
                <c:pt idx="116">
                  <c:v>0.62051999999999996</c:v>
                </c:pt>
                <c:pt idx="117">
                  <c:v>0.62051999999999996</c:v>
                </c:pt>
                <c:pt idx="118">
                  <c:v>0.62177800000000005</c:v>
                </c:pt>
                <c:pt idx="119">
                  <c:v>0.62177800000000005</c:v>
                </c:pt>
                <c:pt idx="120">
                  <c:v>0.62177800000000005</c:v>
                </c:pt>
                <c:pt idx="121">
                  <c:v>0.62177800000000005</c:v>
                </c:pt>
                <c:pt idx="122">
                  <c:v>0.62177800000000005</c:v>
                </c:pt>
                <c:pt idx="123">
                  <c:v>0.62243000000000004</c:v>
                </c:pt>
                <c:pt idx="124">
                  <c:v>0.62243000000000004</c:v>
                </c:pt>
                <c:pt idx="125">
                  <c:v>0.62243000000000004</c:v>
                </c:pt>
                <c:pt idx="126">
                  <c:v>0.62243000000000004</c:v>
                </c:pt>
                <c:pt idx="127">
                  <c:v>0.62298299999999995</c:v>
                </c:pt>
                <c:pt idx="128">
                  <c:v>0.62315900000000002</c:v>
                </c:pt>
                <c:pt idx="129">
                  <c:v>0.62315900000000002</c:v>
                </c:pt>
                <c:pt idx="130">
                  <c:v>0.62407100000000004</c:v>
                </c:pt>
                <c:pt idx="131">
                  <c:v>0.62407100000000004</c:v>
                </c:pt>
                <c:pt idx="132">
                  <c:v>0.62576699999999996</c:v>
                </c:pt>
                <c:pt idx="133">
                  <c:v>0.62706700000000004</c:v>
                </c:pt>
                <c:pt idx="134">
                  <c:v>0.62863899999999995</c:v>
                </c:pt>
                <c:pt idx="135">
                  <c:v>0.63055300000000003</c:v>
                </c:pt>
                <c:pt idx="136">
                  <c:v>0.63055300000000003</c:v>
                </c:pt>
                <c:pt idx="137">
                  <c:v>0.635575</c:v>
                </c:pt>
                <c:pt idx="138">
                  <c:v>0.64270499999999997</c:v>
                </c:pt>
                <c:pt idx="139">
                  <c:v>0.64713900000000002</c:v>
                </c:pt>
                <c:pt idx="140">
                  <c:v>0.65131700000000003</c:v>
                </c:pt>
                <c:pt idx="141">
                  <c:v>0.65589699999999995</c:v>
                </c:pt>
                <c:pt idx="142">
                  <c:v>0.65589699999999995</c:v>
                </c:pt>
                <c:pt idx="143">
                  <c:v>0.66298599999999996</c:v>
                </c:pt>
                <c:pt idx="144">
                  <c:v>0.66807099999999997</c:v>
                </c:pt>
                <c:pt idx="145">
                  <c:v>0.66968399999999995</c:v>
                </c:pt>
                <c:pt idx="146">
                  <c:v>0.67101699999999997</c:v>
                </c:pt>
                <c:pt idx="147">
                  <c:v>0.67293400000000003</c:v>
                </c:pt>
                <c:pt idx="148">
                  <c:v>0.67356899999999997</c:v>
                </c:pt>
                <c:pt idx="149">
                  <c:v>0.67243399999999998</c:v>
                </c:pt>
                <c:pt idx="150">
                  <c:v>0.67094799999999999</c:v>
                </c:pt>
                <c:pt idx="151">
                  <c:v>0.66975600000000002</c:v>
                </c:pt>
                <c:pt idx="152">
                  <c:v>0.66975600000000002</c:v>
                </c:pt>
                <c:pt idx="153">
                  <c:v>0.67056000000000004</c:v>
                </c:pt>
                <c:pt idx="154">
                  <c:v>0.67056000000000004</c:v>
                </c:pt>
                <c:pt idx="155">
                  <c:v>0.67056000000000004</c:v>
                </c:pt>
                <c:pt idx="156">
                  <c:v>0.67056000000000004</c:v>
                </c:pt>
                <c:pt idx="157">
                  <c:v>0.67056000000000004</c:v>
                </c:pt>
                <c:pt idx="158">
                  <c:v>0.67066099999999995</c:v>
                </c:pt>
                <c:pt idx="159">
                  <c:v>0.67066099999999995</c:v>
                </c:pt>
                <c:pt idx="160">
                  <c:v>0.67034199999999999</c:v>
                </c:pt>
                <c:pt idx="161">
                  <c:v>0.66985799999999995</c:v>
                </c:pt>
                <c:pt idx="162">
                  <c:v>0.66985799999999995</c:v>
                </c:pt>
                <c:pt idx="163">
                  <c:v>0.66933299999999996</c:v>
                </c:pt>
                <c:pt idx="164">
                  <c:v>0.66824300000000003</c:v>
                </c:pt>
                <c:pt idx="165">
                  <c:v>0.66824300000000003</c:v>
                </c:pt>
                <c:pt idx="166">
                  <c:v>0.66469900000000004</c:v>
                </c:pt>
                <c:pt idx="167">
                  <c:v>0.66469900000000004</c:v>
                </c:pt>
                <c:pt idx="168">
                  <c:v>0.66121799999999997</c:v>
                </c:pt>
                <c:pt idx="169">
                  <c:v>0.66016799999999998</c:v>
                </c:pt>
                <c:pt idx="170">
                  <c:v>0.65972399999999998</c:v>
                </c:pt>
                <c:pt idx="171">
                  <c:v>0.657084</c:v>
                </c:pt>
                <c:pt idx="172">
                  <c:v>0.65296799999999999</c:v>
                </c:pt>
                <c:pt idx="173">
                  <c:v>0.65296799999999999</c:v>
                </c:pt>
                <c:pt idx="174">
                  <c:v>0.64890800000000004</c:v>
                </c:pt>
                <c:pt idx="175">
                  <c:v>0.64890800000000004</c:v>
                </c:pt>
                <c:pt idx="176">
                  <c:v>0.64645799999999998</c:v>
                </c:pt>
                <c:pt idx="177">
                  <c:v>0.64525299999999997</c:v>
                </c:pt>
                <c:pt idx="178">
                  <c:v>0.64525299999999997</c:v>
                </c:pt>
                <c:pt idx="179">
                  <c:v>0.64334800000000003</c:v>
                </c:pt>
                <c:pt idx="180">
                  <c:v>0.64334800000000003</c:v>
                </c:pt>
                <c:pt idx="181">
                  <c:v>0.64159100000000002</c:v>
                </c:pt>
                <c:pt idx="182">
                  <c:v>0.64159100000000002</c:v>
                </c:pt>
                <c:pt idx="183">
                  <c:v>0.64159100000000002</c:v>
                </c:pt>
                <c:pt idx="184">
                  <c:v>0.64159100000000002</c:v>
                </c:pt>
                <c:pt idx="185">
                  <c:v>0.64159100000000002</c:v>
                </c:pt>
                <c:pt idx="186">
                  <c:v>0.64159100000000002</c:v>
                </c:pt>
                <c:pt idx="187">
                  <c:v>0.63691200000000003</c:v>
                </c:pt>
                <c:pt idx="188">
                  <c:v>0.63691200000000003</c:v>
                </c:pt>
                <c:pt idx="189">
                  <c:v>0.63575300000000001</c:v>
                </c:pt>
                <c:pt idx="190">
                  <c:v>0.63575300000000001</c:v>
                </c:pt>
                <c:pt idx="191">
                  <c:v>0.63482300000000003</c:v>
                </c:pt>
                <c:pt idx="192">
                  <c:v>0.63482300000000003</c:v>
                </c:pt>
                <c:pt idx="193">
                  <c:v>0.63404499999999997</c:v>
                </c:pt>
                <c:pt idx="194">
                  <c:v>0.63383100000000003</c:v>
                </c:pt>
                <c:pt idx="195">
                  <c:v>0.63383100000000003</c:v>
                </c:pt>
                <c:pt idx="196">
                  <c:v>0.63383100000000003</c:v>
                </c:pt>
                <c:pt idx="197">
                  <c:v>0.63270499999999996</c:v>
                </c:pt>
                <c:pt idx="198">
                  <c:v>0.63270499999999996</c:v>
                </c:pt>
                <c:pt idx="199">
                  <c:v>0.63209499999999996</c:v>
                </c:pt>
                <c:pt idx="200">
                  <c:v>0.63209499999999996</c:v>
                </c:pt>
                <c:pt idx="201">
                  <c:v>0.63147799999999998</c:v>
                </c:pt>
                <c:pt idx="202">
                  <c:v>0.63147799999999998</c:v>
                </c:pt>
                <c:pt idx="203">
                  <c:v>0.63147799999999998</c:v>
                </c:pt>
                <c:pt idx="204">
                  <c:v>0.63034800000000002</c:v>
                </c:pt>
                <c:pt idx="205">
                  <c:v>0.63034800000000002</c:v>
                </c:pt>
                <c:pt idx="206">
                  <c:v>0.63034800000000002</c:v>
                </c:pt>
                <c:pt idx="207">
                  <c:v>0.63034800000000002</c:v>
                </c:pt>
                <c:pt idx="208">
                  <c:v>0.62888699999999997</c:v>
                </c:pt>
                <c:pt idx="209">
                  <c:v>0.62888699999999997</c:v>
                </c:pt>
                <c:pt idx="210">
                  <c:v>0.62888699999999997</c:v>
                </c:pt>
                <c:pt idx="211">
                  <c:v>0.62611399999999995</c:v>
                </c:pt>
                <c:pt idx="212">
                  <c:v>0.62611399999999995</c:v>
                </c:pt>
                <c:pt idx="213">
                  <c:v>0.62611399999999995</c:v>
                </c:pt>
                <c:pt idx="214">
                  <c:v>0.625031</c:v>
                </c:pt>
                <c:pt idx="215">
                  <c:v>0.625031</c:v>
                </c:pt>
                <c:pt idx="216">
                  <c:v>0.625031</c:v>
                </c:pt>
                <c:pt idx="217">
                  <c:v>0.62426300000000001</c:v>
                </c:pt>
                <c:pt idx="218">
                  <c:v>0.62426300000000001</c:v>
                </c:pt>
                <c:pt idx="219">
                  <c:v>0.62426300000000001</c:v>
                </c:pt>
                <c:pt idx="220">
                  <c:v>0.62426300000000001</c:v>
                </c:pt>
                <c:pt idx="221">
                  <c:v>0.62426300000000001</c:v>
                </c:pt>
                <c:pt idx="222">
                  <c:v>0.62426300000000001</c:v>
                </c:pt>
                <c:pt idx="223">
                  <c:v>0.62426300000000001</c:v>
                </c:pt>
                <c:pt idx="224">
                  <c:v>0.62426300000000001</c:v>
                </c:pt>
                <c:pt idx="225">
                  <c:v>0.62426300000000001</c:v>
                </c:pt>
                <c:pt idx="226">
                  <c:v>0.62426300000000001</c:v>
                </c:pt>
                <c:pt idx="227">
                  <c:v>0.62426300000000001</c:v>
                </c:pt>
                <c:pt idx="228">
                  <c:v>0.62027399999999999</c:v>
                </c:pt>
                <c:pt idx="229">
                  <c:v>0.62027399999999999</c:v>
                </c:pt>
                <c:pt idx="230">
                  <c:v>0.62027399999999999</c:v>
                </c:pt>
                <c:pt idx="231">
                  <c:v>0.61965700000000001</c:v>
                </c:pt>
                <c:pt idx="232">
                  <c:v>0.61965700000000001</c:v>
                </c:pt>
                <c:pt idx="233">
                  <c:v>0.61965700000000001</c:v>
                </c:pt>
                <c:pt idx="234">
                  <c:v>0.61926599999999998</c:v>
                </c:pt>
                <c:pt idx="235">
                  <c:v>0.61926599999999998</c:v>
                </c:pt>
                <c:pt idx="236">
                  <c:v>0.61926599999999998</c:v>
                </c:pt>
                <c:pt idx="237">
                  <c:v>0.61915200000000004</c:v>
                </c:pt>
                <c:pt idx="238">
                  <c:v>0.61915200000000004</c:v>
                </c:pt>
                <c:pt idx="239">
                  <c:v>0.61915200000000004</c:v>
                </c:pt>
                <c:pt idx="240">
                  <c:v>0.61938199999999999</c:v>
                </c:pt>
                <c:pt idx="241">
                  <c:v>0.61938199999999999</c:v>
                </c:pt>
                <c:pt idx="242">
                  <c:v>0.61938199999999999</c:v>
                </c:pt>
                <c:pt idx="243">
                  <c:v>0.61938199999999999</c:v>
                </c:pt>
                <c:pt idx="244">
                  <c:v>0.61938199999999999</c:v>
                </c:pt>
                <c:pt idx="245">
                  <c:v>0.61938199999999999</c:v>
                </c:pt>
                <c:pt idx="246">
                  <c:v>0.62003699999999995</c:v>
                </c:pt>
                <c:pt idx="247">
                  <c:v>0.62003699999999995</c:v>
                </c:pt>
                <c:pt idx="248">
                  <c:v>0.62003699999999995</c:v>
                </c:pt>
                <c:pt idx="249">
                  <c:v>0.62003699999999995</c:v>
                </c:pt>
                <c:pt idx="250">
                  <c:v>0.62003699999999995</c:v>
                </c:pt>
                <c:pt idx="251">
                  <c:v>0.62003699999999995</c:v>
                </c:pt>
                <c:pt idx="252">
                  <c:v>0.62118300000000004</c:v>
                </c:pt>
                <c:pt idx="253">
                  <c:v>0.62118300000000004</c:v>
                </c:pt>
                <c:pt idx="254">
                  <c:v>0.62141100000000005</c:v>
                </c:pt>
                <c:pt idx="255">
                  <c:v>0.62141100000000005</c:v>
                </c:pt>
                <c:pt idx="256">
                  <c:v>0.62221199999999999</c:v>
                </c:pt>
                <c:pt idx="257">
                  <c:v>0.62221199999999999</c:v>
                </c:pt>
                <c:pt idx="258">
                  <c:v>0.62221199999999999</c:v>
                </c:pt>
                <c:pt idx="259">
                  <c:v>0.62221199999999999</c:v>
                </c:pt>
                <c:pt idx="260">
                  <c:v>0.62221199999999999</c:v>
                </c:pt>
                <c:pt idx="261">
                  <c:v>0.62314000000000003</c:v>
                </c:pt>
                <c:pt idx="262">
                  <c:v>0.62314000000000003</c:v>
                </c:pt>
                <c:pt idx="263">
                  <c:v>0.62349100000000002</c:v>
                </c:pt>
                <c:pt idx="264">
                  <c:v>0.62349100000000002</c:v>
                </c:pt>
                <c:pt idx="265">
                  <c:v>0.62349100000000002</c:v>
                </c:pt>
                <c:pt idx="266">
                  <c:v>0.62349100000000002</c:v>
                </c:pt>
                <c:pt idx="267">
                  <c:v>0.62349100000000002</c:v>
                </c:pt>
                <c:pt idx="268">
                  <c:v>0.62349100000000002</c:v>
                </c:pt>
                <c:pt idx="269">
                  <c:v>0.62349100000000002</c:v>
                </c:pt>
                <c:pt idx="270">
                  <c:v>0.62349100000000002</c:v>
                </c:pt>
                <c:pt idx="271">
                  <c:v>0.62379499999999999</c:v>
                </c:pt>
                <c:pt idx="272">
                  <c:v>0.62379499999999999</c:v>
                </c:pt>
                <c:pt idx="273">
                  <c:v>0.62401799999999996</c:v>
                </c:pt>
                <c:pt idx="274">
                  <c:v>0.62405500000000003</c:v>
                </c:pt>
                <c:pt idx="275">
                  <c:v>0.62405500000000003</c:v>
                </c:pt>
                <c:pt idx="276">
                  <c:v>0.62405500000000003</c:v>
                </c:pt>
                <c:pt idx="277">
                  <c:v>0.62405500000000003</c:v>
                </c:pt>
                <c:pt idx="278">
                  <c:v>0.62405500000000003</c:v>
                </c:pt>
                <c:pt idx="279">
                  <c:v>0.62405500000000003</c:v>
                </c:pt>
                <c:pt idx="280">
                  <c:v>0.62405500000000003</c:v>
                </c:pt>
                <c:pt idx="281">
                  <c:v>0.62405500000000003</c:v>
                </c:pt>
                <c:pt idx="282">
                  <c:v>0.62405500000000003</c:v>
                </c:pt>
                <c:pt idx="283">
                  <c:v>0.62405500000000003</c:v>
                </c:pt>
                <c:pt idx="284">
                  <c:v>0.62346599999999996</c:v>
                </c:pt>
                <c:pt idx="285">
                  <c:v>0.62346599999999996</c:v>
                </c:pt>
                <c:pt idx="286">
                  <c:v>0.62346599999999996</c:v>
                </c:pt>
                <c:pt idx="287">
                  <c:v>0.62346599999999996</c:v>
                </c:pt>
                <c:pt idx="288">
                  <c:v>0.62364600000000003</c:v>
                </c:pt>
                <c:pt idx="289">
                  <c:v>0.62364600000000003</c:v>
                </c:pt>
                <c:pt idx="290">
                  <c:v>0.62429299999999999</c:v>
                </c:pt>
                <c:pt idx="291">
                  <c:v>0.62444100000000002</c:v>
                </c:pt>
                <c:pt idx="292">
                  <c:v>0.62454299999999996</c:v>
                </c:pt>
                <c:pt idx="293">
                  <c:v>0.62454299999999996</c:v>
                </c:pt>
                <c:pt idx="294">
                  <c:v>0.62446100000000004</c:v>
                </c:pt>
                <c:pt idx="295">
                  <c:v>0.62438899999999997</c:v>
                </c:pt>
                <c:pt idx="296">
                  <c:v>0.62438899999999997</c:v>
                </c:pt>
                <c:pt idx="297">
                  <c:v>0.62356400000000001</c:v>
                </c:pt>
                <c:pt idx="298">
                  <c:v>0.62356400000000001</c:v>
                </c:pt>
                <c:pt idx="299">
                  <c:v>0.62254600000000004</c:v>
                </c:pt>
                <c:pt idx="300">
                  <c:v>0.62254600000000004</c:v>
                </c:pt>
                <c:pt idx="301">
                  <c:v>0.62231199999999998</c:v>
                </c:pt>
                <c:pt idx="302">
                  <c:v>0.62231199999999998</c:v>
                </c:pt>
                <c:pt idx="303">
                  <c:v>0.62232799999999999</c:v>
                </c:pt>
                <c:pt idx="304">
                  <c:v>0.62232799999999999</c:v>
                </c:pt>
                <c:pt idx="305">
                  <c:v>0.62232799999999999</c:v>
                </c:pt>
                <c:pt idx="306">
                  <c:v>0.62232799999999999</c:v>
                </c:pt>
                <c:pt idx="307">
                  <c:v>0.62232799999999999</c:v>
                </c:pt>
                <c:pt idx="308">
                  <c:v>0.62232799999999999</c:v>
                </c:pt>
                <c:pt idx="309">
                  <c:v>0.62263800000000002</c:v>
                </c:pt>
                <c:pt idx="310">
                  <c:v>0.62263800000000002</c:v>
                </c:pt>
                <c:pt idx="311">
                  <c:v>0.62263800000000002</c:v>
                </c:pt>
                <c:pt idx="312">
                  <c:v>0.62313600000000002</c:v>
                </c:pt>
                <c:pt idx="313">
                  <c:v>0.62313600000000002</c:v>
                </c:pt>
                <c:pt idx="314">
                  <c:v>0.62313600000000002</c:v>
                </c:pt>
                <c:pt idx="315">
                  <c:v>0.62382899999999997</c:v>
                </c:pt>
                <c:pt idx="316">
                  <c:v>0.62382899999999997</c:v>
                </c:pt>
                <c:pt idx="317">
                  <c:v>0.62382899999999997</c:v>
                </c:pt>
                <c:pt idx="318">
                  <c:v>0.62382899999999997</c:v>
                </c:pt>
                <c:pt idx="319">
                  <c:v>0.62553000000000003</c:v>
                </c:pt>
                <c:pt idx="320">
                  <c:v>0.62553000000000003</c:v>
                </c:pt>
                <c:pt idx="321">
                  <c:v>0.62646199999999996</c:v>
                </c:pt>
                <c:pt idx="322">
                  <c:v>0.62646199999999996</c:v>
                </c:pt>
                <c:pt idx="323">
                  <c:v>0.62646199999999996</c:v>
                </c:pt>
                <c:pt idx="324">
                  <c:v>0.62646199999999996</c:v>
                </c:pt>
                <c:pt idx="325">
                  <c:v>0.62646199999999996</c:v>
                </c:pt>
                <c:pt idx="326">
                  <c:v>0.62646199999999996</c:v>
                </c:pt>
                <c:pt idx="327">
                  <c:v>0.62958499999999995</c:v>
                </c:pt>
                <c:pt idx="328">
                  <c:v>0.62958499999999995</c:v>
                </c:pt>
                <c:pt idx="329">
                  <c:v>0.62958499999999995</c:v>
                </c:pt>
                <c:pt idx="330">
                  <c:v>0.62958499999999995</c:v>
                </c:pt>
                <c:pt idx="331">
                  <c:v>0.63258099999999995</c:v>
                </c:pt>
                <c:pt idx="332">
                  <c:v>0.63357799999999997</c:v>
                </c:pt>
                <c:pt idx="333">
                  <c:v>0.63357799999999997</c:v>
                </c:pt>
                <c:pt idx="334">
                  <c:v>0.63505699999999998</c:v>
                </c:pt>
                <c:pt idx="335">
                  <c:v>0.63505699999999998</c:v>
                </c:pt>
                <c:pt idx="336">
                  <c:v>0.63635699999999995</c:v>
                </c:pt>
                <c:pt idx="337">
                  <c:v>0.63635699999999995</c:v>
                </c:pt>
                <c:pt idx="338">
                  <c:v>0.63635699999999995</c:v>
                </c:pt>
                <c:pt idx="339">
                  <c:v>0.63635699999999995</c:v>
                </c:pt>
                <c:pt idx="340">
                  <c:v>0.63635699999999995</c:v>
                </c:pt>
                <c:pt idx="341">
                  <c:v>0.63798200000000005</c:v>
                </c:pt>
                <c:pt idx="342">
                  <c:v>0.63798200000000005</c:v>
                </c:pt>
                <c:pt idx="343">
                  <c:v>0.63798200000000005</c:v>
                </c:pt>
                <c:pt idx="344">
                  <c:v>0.63841899999999996</c:v>
                </c:pt>
                <c:pt idx="345">
                  <c:v>0.63841899999999996</c:v>
                </c:pt>
                <c:pt idx="346">
                  <c:v>0.63841899999999996</c:v>
                </c:pt>
                <c:pt idx="347">
                  <c:v>0.63841899999999996</c:v>
                </c:pt>
                <c:pt idx="348">
                  <c:v>0.63841899999999996</c:v>
                </c:pt>
                <c:pt idx="349">
                  <c:v>0.63841899999999996</c:v>
                </c:pt>
                <c:pt idx="350">
                  <c:v>0.63621300000000003</c:v>
                </c:pt>
                <c:pt idx="351">
                  <c:v>0.63611700000000004</c:v>
                </c:pt>
                <c:pt idx="352">
                  <c:v>0.63611700000000004</c:v>
                </c:pt>
                <c:pt idx="353">
                  <c:v>0.63611700000000004</c:v>
                </c:pt>
                <c:pt idx="354">
                  <c:v>0.63546999999999998</c:v>
                </c:pt>
                <c:pt idx="355">
                  <c:v>0.63537699999999997</c:v>
                </c:pt>
                <c:pt idx="356">
                  <c:v>0.63537699999999997</c:v>
                </c:pt>
                <c:pt idx="357">
                  <c:v>0.63537699999999997</c:v>
                </c:pt>
                <c:pt idx="358">
                  <c:v>0.63537699999999997</c:v>
                </c:pt>
                <c:pt idx="359">
                  <c:v>0.63368500000000005</c:v>
                </c:pt>
                <c:pt idx="360">
                  <c:v>0.63368500000000005</c:v>
                </c:pt>
                <c:pt idx="361">
                  <c:v>0.63368500000000005</c:v>
                </c:pt>
                <c:pt idx="362">
                  <c:v>0.63057799999999997</c:v>
                </c:pt>
                <c:pt idx="363">
                  <c:v>0.63057799999999997</c:v>
                </c:pt>
                <c:pt idx="364">
                  <c:v>0.63057799999999997</c:v>
                </c:pt>
                <c:pt idx="365">
                  <c:v>0.63057799999999997</c:v>
                </c:pt>
                <c:pt idx="366">
                  <c:v>0.63057799999999997</c:v>
                </c:pt>
                <c:pt idx="367">
                  <c:v>0.62413300000000005</c:v>
                </c:pt>
                <c:pt idx="368">
                  <c:v>0.62413300000000005</c:v>
                </c:pt>
                <c:pt idx="369">
                  <c:v>0.62245499999999998</c:v>
                </c:pt>
                <c:pt idx="370">
                  <c:v>0.62245499999999998</c:v>
                </c:pt>
                <c:pt idx="371">
                  <c:v>0.62122999999999995</c:v>
                </c:pt>
                <c:pt idx="372">
                  <c:v>0.62122999999999995</c:v>
                </c:pt>
                <c:pt idx="373">
                  <c:v>0.62122999999999995</c:v>
                </c:pt>
                <c:pt idx="374">
                  <c:v>0.62025399999999997</c:v>
                </c:pt>
                <c:pt idx="375">
                  <c:v>0.62025399999999997</c:v>
                </c:pt>
                <c:pt idx="376">
                  <c:v>0.62025399999999997</c:v>
                </c:pt>
                <c:pt idx="377">
                  <c:v>0.62025399999999997</c:v>
                </c:pt>
                <c:pt idx="378">
                  <c:v>0.62025399999999997</c:v>
                </c:pt>
                <c:pt idx="379">
                  <c:v>0.61846500000000004</c:v>
                </c:pt>
                <c:pt idx="380">
                  <c:v>0.61736000000000002</c:v>
                </c:pt>
                <c:pt idx="381">
                  <c:v>0.61736000000000002</c:v>
                </c:pt>
                <c:pt idx="382">
                  <c:v>0.61736000000000002</c:v>
                </c:pt>
                <c:pt idx="383">
                  <c:v>0.61736000000000002</c:v>
                </c:pt>
                <c:pt idx="384">
                  <c:v>0.61736000000000002</c:v>
                </c:pt>
                <c:pt idx="385">
                  <c:v>0.61736000000000002</c:v>
                </c:pt>
                <c:pt idx="386">
                  <c:v>0.61179600000000001</c:v>
                </c:pt>
                <c:pt idx="387">
                  <c:v>0.61179600000000001</c:v>
                </c:pt>
                <c:pt idx="388">
                  <c:v>0.61045099999999997</c:v>
                </c:pt>
                <c:pt idx="389">
                  <c:v>0.61045099999999997</c:v>
                </c:pt>
                <c:pt idx="390">
                  <c:v>0.60929299999999997</c:v>
                </c:pt>
                <c:pt idx="391">
                  <c:v>0.60929299999999997</c:v>
                </c:pt>
                <c:pt idx="392">
                  <c:v>0.60929299999999997</c:v>
                </c:pt>
                <c:pt idx="393">
                  <c:v>0.60929299999999997</c:v>
                </c:pt>
                <c:pt idx="394">
                  <c:v>0.60722399999999999</c:v>
                </c:pt>
                <c:pt idx="395">
                  <c:v>0.60722399999999999</c:v>
                </c:pt>
                <c:pt idx="396">
                  <c:v>0.60722399999999999</c:v>
                </c:pt>
                <c:pt idx="397">
                  <c:v>0.60722399999999999</c:v>
                </c:pt>
                <c:pt idx="398">
                  <c:v>0.60722399999999999</c:v>
                </c:pt>
                <c:pt idx="399">
                  <c:v>0.60548299999999999</c:v>
                </c:pt>
                <c:pt idx="400">
                  <c:v>0.60548299999999999</c:v>
                </c:pt>
                <c:pt idx="401">
                  <c:v>0.60548299999999999</c:v>
                </c:pt>
                <c:pt idx="402">
                  <c:v>0.60443400000000003</c:v>
                </c:pt>
                <c:pt idx="403">
                  <c:v>0.60443400000000003</c:v>
                </c:pt>
                <c:pt idx="404">
                  <c:v>0.60443400000000003</c:v>
                </c:pt>
                <c:pt idx="405">
                  <c:v>0.60378200000000004</c:v>
                </c:pt>
                <c:pt idx="406">
                  <c:v>0.60378200000000004</c:v>
                </c:pt>
                <c:pt idx="407">
                  <c:v>0.60378200000000004</c:v>
                </c:pt>
                <c:pt idx="408">
                  <c:v>0.60300900000000002</c:v>
                </c:pt>
                <c:pt idx="409">
                  <c:v>0.60300900000000002</c:v>
                </c:pt>
                <c:pt idx="410">
                  <c:v>0.60300900000000002</c:v>
                </c:pt>
                <c:pt idx="411">
                  <c:v>0.601827</c:v>
                </c:pt>
                <c:pt idx="412">
                  <c:v>0.601827</c:v>
                </c:pt>
                <c:pt idx="413">
                  <c:v>0.60127200000000003</c:v>
                </c:pt>
                <c:pt idx="414">
                  <c:v>0.60127200000000003</c:v>
                </c:pt>
                <c:pt idx="415">
                  <c:v>0.60092500000000004</c:v>
                </c:pt>
                <c:pt idx="416">
                  <c:v>0.60092500000000004</c:v>
                </c:pt>
                <c:pt idx="417">
                  <c:v>0.60092500000000004</c:v>
                </c:pt>
                <c:pt idx="418">
                  <c:v>0.60103600000000001</c:v>
                </c:pt>
                <c:pt idx="419">
                  <c:v>0.60103600000000001</c:v>
                </c:pt>
                <c:pt idx="420">
                  <c:v>0.60103600000000001</c:v>
                </c:pt>
                <c:pt idx="421">
                  <c:v>0.60103600000000001</c:v>
                </c:pt>
                <c:pt idx="422">
                  <c:v>0.60103600000000001</c:v>
                </c:pt>
                <c:pt idx="423">
                  <c:v>0.60103600000000001</c:v>
                </c:pt>
                <c:pt idx="424">
                  <c:v>0.60103600000000001</c:v>
                </c:pt>
                <c:pt idx="425">
                  <c:v>0.60245700000000002</c:v>
                </c:pt>
                <c:pt idx="426">
                  <c:v>0.60245700000000002</c:v>
                </c:pt>
                <c:pt idx="427">
                  <c:v>0.60245700000000002</c:v>
                </c:pt>
                <c:pt idx="428">
                  <c:v>0.60245700000000002</c:v>
                </c:pt>
                <c:pt idx="429">
                  <c:v>0.60219800000000001</c:v>
                </c:pt>
                <c:pt idx="430">
                  <c:v>0.60219800000000001</c:v>
                </c:pt>
                <c:pt idx="431">
                  <c:v>0.60175500000000004</c:v>
                </c:pt>
                <c:pt idx="432">
                  <c:v>0.60164399999999996</c:v>
                </c:pt>
                <c:pt idx="433">
                  <c:v>0.60164399999999996</c:v>
                </c:pt>
                <c:pt idx="434">
                  <c:v>0.60164399999999996</c:v>
                </c:pt>
                <c:pt idx="435">
                  <c:v>0.60164399999999996</c:v>
                </c:pt>
                <c:pt idx="436">
                  <c:v>0.60164399999999996</c:v>
                </c:pt>
                <c:pt idx="437">
                  <c:v>0.59986399999999995</c:v>
                </c:pt>
                <c:pt idx="438">
                  <c:v>0.59986399999999995</c:v>
                </c:pt>
                <c:pt idx="439">
                  <c:v>0.59957499999999997</c:v>
                </c:pt>
                <c:pt idx="440">
                  <c:v>0.59957499999999997</c:v>
                </c:pt>
                <c:pt idx="441">
                  <c:v>0.59941599999999995</c:v>
                </c:pt>
                <c:pt idx="442">
                  <c:v>0.59941599999999995</c:v>
                </c:pt>
                <c:pt idx="443">
                  <c:v>0.59960500000000005</c:v>
                </c:pt>
                <c:pt idx="444">
                  <c:v>0.59960500000000005</c:v>
                </c:pt>
                <c:pt idx="445">
                  <c:v>0.59990699999999997</c:v>
                </c:pt>
                <c:pt idx="446">
                  <c:v>0.60020700000000005</c:v>
                </c:pt>
                <c:pt idx="447">
                  <c:v>0.60020700000000005</c:v>
                </c:pt>
                <c:pt idx="448">
                  <c:v>0.60020700000000005</c:v>
                </c:pt>
                <c:pt idx="449">
                  <c:v>0.60020700000000005</c:v>
                </c:pt>
                <c:pt idx="450">
                  <c:v>0.60051200000000005</c:v>
                </c:pt>
                <c:pt idx="451">
                  <c:v>0.60051200000000005</c:v>
                </c:pt>
                <c:pt idx="452">
                  <c:v>0.60051200000000005</c:v>
                </c:pt>
                <c:pt idx="453">
                  <c:v>0.60045899999999996</c:v>
                </c:pt>
                <c:pt idx="454">
                  <c:v>0.60045899999999996</c:v>
                </c:pt>
                <c:pt idx="455">
                  <c:v>0.60056399999999999</c:v>
                </c:pt>
                <c:pt idx="456">
                  <c:v>0.60056399999999999</c:v>
                </c:pt>
                <c:pt idx="457">
                  <c:v>0.60063599999999995</c:v>
                </c:pt>
                <c:pt idx="458">
                  <c:v>0.60063599999999995</c:v>
                </c:pt>
                <c:pt idx="459">
                  <c:v>0.60063599999999995</c:v>
                </c:pt>
                <c:pt idx="460">
                  <c:v>0.60063599999999995</c:v>
                </c:pt>
                <c:pt idx="461">
                  <c:v>0.60138499999999995</c:v>
                </c:pt>
                <c:pt idx="462">
                  <c:v>0.601684</c:v>
                </c:pt>
                <c:pt idx="463">
                  <c:v>0.601684</c:v>
                </c:pt>
                <c:pt idx="464">
                  <c:v>0.601684</c:v>
                </c:pt>
                <c:pt idx="465">
                  <c:v>0.601684</c:v>
                </c:pt>
                <c:pt idx="466">
                  <c:v>0.60307100000000002</c:v>
                </c:pt>
                <c:pt idx="467">
                  <c:v>0.60307100000000002</c:v>
                </c:pt>
                <c:pt idx="468">
                  <c:v>0.60307100000000002</c:v>
                </c:pt>
                <c:pt idx="469">
                  <c:v>0.60307100000000002</c:v>
                </c:pt>
                <c:pt idx="470">
                  <c:v>0.60307100000000002</c:v>
                </c:pt>
                <c:pt idx="471">
                  <c:v>0.60307100000000002</c:v>
                </c:pt>
                <c:pt idx="472">
                  <c:v>0.60307100000000002</c:v>
                </c:pt>
                <c:pt idx="473">
                  <c:v>0.60307100000000002</c:v>
                </c:pt>
                <c:pt idx="474">
                  <c:v>0.60415600000000003</c:v>
                </c:pt>
                <c:pt idx="475">
                  <c:v>0.60415600000000003</c:v>
                </c:pt>
                <c:pt idx="476">
                  <c:v>0.60415600000000003</c:v>
                </c:pt>
                <c:pt idx="477">
                  <c:v>0.60415600000000003</c:v>
                </c:pt>
                <c:pt idx="478">
                  <c:v>0.60415600000000003</c:v>
                </c:pt>
                <c:pt idx="479">
                  <c:v>0.60415600000000003</c:v>
                </c:pt>
                <c:pt idx="480">
                  <c:v>0.60485100000000003</c:v>
                </c:pt>
                <c:pt idx="481">
                  <c:v>0.60485100000000003</c:v>
                </c:pt>
                <c:pt idx="482">
                  <c:v>0.60462099999999996</c:v>
                </c:pt>
                <c:pt idx="483">
                  <c:v>0.60305699999999995</c:v>
                </c:pt>
                <c:pt idx="484">
                  <c:v>0.60305699999999995</c:v>
                </c:pt>
                <c:pt idx="485">
                  <c:v>0.60071600000000003</c:v>
                </c:pt>
                <c:pt idx="486">
                  <c:v>0.60071600000000003</c:v>
                </c:pt>
                <c:pt idx="487">
                  <c:v>0.59811300000000001</c:v>
                </c:pt>
                <c:pt idx="488">
                  <c:v>0.59811300000000001</c:v>
                </c:pt>
                <c:pt idx="489">
                  <c:v>0.59811300000000001</c:v>
                </c:pt>
                <c:pt idx="490">
                  <c:v>0.59811300000000001</c:v>
                </c:pt>
                <c:pt idx="491">
                  <c:v>0.59680800000000001</c:v>
                </c:pt>
                <c:pt idx="492">
                  <c:v>0.59627200000000002</c:v>
                </c:pt>
                <c:pt idx="493">
                  <c:v>0.59627200000000002</c:v>
                </c:pt>
                <c:pt idx="494">
                  <c:v>0.59592900000000004</c:v>
                </c:pt>
                <c:pt idx="495">
                  <c:v>0.59602100000000002</c:v>
                </c:pt>
                <c:pt idx="496">
                  <c:v>0.59602100000000002</c:v>
                </c:pt>
                <c:pt idx="497">
                  <c:v>0.59602100000000002</c:v>
                </c:pt>
                <c:pt idx="498">
                  <c:v>0.596001</c:v>
                </c:pt>
                <c:pt idx="499">
                  <c:v>0.596001</c:v>
                </c:pt>
                <c:pt idx="500">
                  <c:v>0.596001</c:v>
                </c:pt>
                <c:pt idx="501">
                  <c:v>0.596001</c:v>
                </c:pt>
                <c:pt idx="502">
                  <c:v>0.59540099999999996</c:v>
                </c:pt>
                <c:pt idx="503">
                  <c:v>0.59540099999999996</c:v>
                </c:pt>
                <c:pt idx="504">
                  <c:v>0.59540099999999996</c:v>
                </c:pt>
                <c:pt idx="505">
                  <c:v>0.59540099999999996</c:v>
                </c:pt>
                <c:pt idx="506">
                  <c:v>0.59540099999999996</c:v>
                </c:pt>
                <c:pt idx="507">
                  <c:v>0.59418499999999996</c:v>
                </c:pt>
                <c:pt idx="508">
                  <c:v>0.59418499999999996</c:v>
                </c:pt>
                <c:pt idx="509">
                  <c:v>0.59418499999999996</c:v>
                </c:pt>
                <c:pt idx="510">
                  <c:v>0.59418499999999996</c:v>
                </c:pt>
                <c:pt idx="511">
                  <c:v>0.594055</c:v>
                </c:pt>
                <c:pt idx="512">
                  <c:v>0.594055</c:v>
                </c:pt>
                <c:pt idx="513">
                  <c:v>0.594055</c:v>
                </c:pt>
                <c:pt idx="514">
                  <c:v>0.59377199999999997</c:v>
                </c:pt>
                <c:pt idx="515">
                  <c:v>0.59377199999999997</c:v>
                </c:pt>
                <c:pt idx="516">
                  <c:v>0.59377199999999997</c:v>
                </c:pt>
                <c:pt idx="517">
                  <c:v>0.59377199999999997</c:v>
                </c:pt>
                <c:pt idx="518">
                  <c:v>0.59377199999999997</c:v>
                </c:pt>
                <c:pt idx="519">
                  <c:v>0.59296800000000005</c:v>
                </c:pt>
                <c:pt idx="520">
                  <c:v>0.59296800000000005</c:v>
                </c:pt>
                <c:pt idx="521">
                  <c:v>0.59296800000000005</c:v>
                </c:pt>
                <c:pt idx="522">
                  <c:v>0.59296800000000005</c:v>
                </c:pt>
                <c:pt idx="523">
                  <c:v>0.593109</c:v>
                </c:pt>
                <c:pt idx="524">
                  <c:v>0.593109</c:v>
                </c:pt>
                <c:pt idx="525">
                  <c:v>0.593109</c:v>
                </c:pt>
                <c:pt idx="526">
                  <c:v>0.59305799999999997</c:v>
                </c:pt>
                <c:pt idx="527">
                  <c:v>0.59305799999999997</c:v>
                </c:pt>
                <c:pt idx="528">
                  <c:v>0.59305799999999997</c:v>
                </c:pt>
                <c:pt idx="529">
                  <c:v>0.59305799999999997</c:v>
                </c:pt>
                <c:pt idx="530">
                  <c:v>0.59305799999999997</c:v>
                </c:pt>
                <c:pt idx="531">
                  <c:v>0.59305799999999997</c:v>
                </c:pt>
                <c:pt idx="532">
                  <c:v>0.59279899999999996</c:v>
                </c:pt>
                <c:pt idx="533">
                  <c:v>0.59279899999999996</c:v>
                </c:pt>
                <c:pt idx="534">
                  <c:v>0.59279899999999996</c:v>
                </c:pt>
                <c:pt idx="535">
                  <c:v>0.59279899999999996</c:v>
                </c:pt>
                <c:pt idx="536">
                  <c:v>0.59279899999999996</c:v>
                </c:pt>
                <c:pt idx="537">
                  <c:v>0.59218800000000005</c:v>
                </c:pt>
                <c:pt idx="538">
                  <c:v>0.59218800000000005</c:v>
                </c:pt>
                <c:pt idx="539">
                  <c:v>0.59218800000000005</c:v>
                </c:pt>
                <c:pt idx="540">
                  <c:v>0.59218800000000005</c:v>
                </c:pt>
                <c:pt idx="541">
                  <c:v>0.59218800000000005</c:v>
                </c:pt>
                <c:pt idx="542">
                  <c:v>0.59110399999999996</c:v>
                </c:pt>
                <c:pt idx="543">
                  <c:v>0.59110399999999996</c:v>
                </c:pt>
                <c:pt idx="544">
                  <c:v>0.59120600000000001</c:v>
                </c:pt>
                <c:pt idx="545">
                  <c:v>0.59120600000000001</c:v>
                </c:pt>
                <c:pt idx="546">
                  <c:v>0.59120600000000001</c:v>
                </c:pt>
                <c:pt idx="547">
                  <c:v>0.59120600000000001</c:v>
                </c:pt>
                <c:pt idx="548">
                  <c:v>0.59120600000000001</c:v>
                </c:pt>
                <c:pt idx="549">
                  <c:v>0.59120600000000001</c:v>
                </c:pt>
                <c:pt idx="550">
                  <c:v>0.59287000000000001</c:v>
                </c:pt>
                <c:pt idx="551">
                  <c:v>0.59287000000000001</c:v>
                </c:pt>
                <c:pt idx="552">
                  <c:v>0.59287000000000001</c:v>
                </c:pt>
                <c:pt idx="553">
                  <c:v>0.59287000000000001</c:v>
                </c:pt>
                <c:pt idx="554">
                  <c:v>0.59397100000000003</c:v>
                </c:pt>
                <c:pt idx="555">
                  <c:v>0.59397100000000003</c:v>
                </c:pt>
                <c:pt idx="556">
                  <c:v>0.59397100000000003</c:v>
                </c:pt>
                <c:pt idx="557">
                  <c:v>0.59397100000000003</c:v>
                </c:pt>
                <c:pt idx="558">
                  <c:v>0.59397100000000003</c:v>
                </c:pt>
                <c:pt idx="559">
                  <c:v>0.59397100000000003</c:v>
                </c:pt>
                <c:pt idx="560">
                  <c:v>0.59573699999999996</c:v>
                </c:pt>
                <c:pt idx="561">
                  <c:v>0.59573699999999996</c:v>
                </c:pt>
                <c:pt idx="562">
                  <c:v>0.59573699999999996</c:v>
                </c:pt>
                <c:pt idx="563">
                  <c:v>0.59594100000000005</c:v>
                </c:pt>
                <c:pt idx="564">
                  <c:v>0.59594100000000005</c:v>
                </c:pt>
                <c:pt idx="565">
                  <c:v>0.59594100000000005</c:v>
                </c:pt>
                <c:pt idx="566">
                  <c:v>0.59594100000000005</c:v>
                </c:pt>
                <c:pt idx="567">
                  <c:v>0.59594100000000005</c:v>
                </c:pt>
                <c:pt idx="568">
                  <c:v>0.59582999999999997</c:v>
                </c:pt>
                <c:pt idx="569">
                  <c:v>0.59582999999999997</c:v>
                </c:pt>
                <c:pt idx="570">
                  <c:v>0.59582999999999997</c:v>
                </c:pt>
                <c:pt idx="571">
                  <c:v>0.59582999999999997</c:v>
                </c:pt>
                <c:pt idx="572">
                  <c:v>0.59582999999999997</c:v>
                </c:pt>
                <c:pt idx="573">
                  <c:v>0.59582999999999997</c:v>
                </c:pt>
                <c:pt idx="574">
                  <c:v>0.59582999999999997</c:v>
                </c:pt>
                <c:pt idx="575">
                  <c:v>0.59582999999999997</c:v>
                </c:pt>
                <c:pt idx="576">
                  <c:v>0.59603600000000001</c:v>
                </c:pt>
                <c:pt idx="577">
                  <c:v>0.59603600000000001</c:v>
                </c:pt>
                <c:pt idx="578">
                  <c:v>0.59603600000000001</c:v>
                </c:pt>
                <c:pt idx="579">
                  <c:v>0.59603600000000001</c:v>
                </c:pt>
                <c:pt idx="580">
                  <c:v>0.59603600000000001</c:v>
                </c:pt>
                <c:pt idx="581">
                  <c:v>0.59695799999999999</c:v>
                </c:pt>
                <c:pt idx="582">
                  <c:v>0.59695799999999999</c:v>
                </c:pt>
                <c:pt idx="583">
                  <c:v>0.59695799999999999</c:v>
                </c:pt>
                <c:pt idx="584">
                  <c:v>0.59695799999999999</c:v>
                </c:pt>
                <c:pt idx="585">
                  <c:v>0.59695799999999999</c:v>
                </c:pt>
                <c:pt idx="586">
                  <c:v>0.59695799999999999</c:v>
                </c:pt>
                <c:pt idx="587">
                  <c:v>0.59932200000000002</c:v>
                </c:pt>
                <c:pt idx="588">
                  <c:v>0.59960999999999998</c:v>
                </c:pt>
                <c:pt idx="589">
                  <c:v>0.59960999999999998</c:v>
                </c:pt>
                <c:pt idx="590">
                  <c:v>0.59960999999999998</c:v>
                </c:pt>
                <c:pt idx="591">
                  <c:v>0.59960999999999998</c:v>
                </c:pt>
                <c:pt idx="592">
                  <c:v>0.59960999999999998</c:v>
                </c:pt>
                <c:pt idx="593">
                  <c:v>0.60024900000000003</c:v>
                </c:pt>
                <c:pt idx="594">
                  <c:v>0.60024900000000003</c:v>
                </c:pt>
                <c:pt idx="595">
                  <c:v>0.60024900000000003</c:v>
                </c:pt>
                <c:pt idx="596">
                  <c:v>0.60024900000000003</c:v>
                </c:pt>
                <c:pt idx="597">
                  <c:v>0.60024900000000003</c:v>
                </c:pt>
                <c:pt idx="598">
                  <c:v>0.60043899999999994</c:v>
                </c:pt>
                <c:pt idx="599">
                  <c:v>0.60043899999999994</c:v>
                </c:pt>
                <c:pt idx="600">
                  <c:v>0.60043899999999994</c:v>
                </c:pt>
                <c:pt idx="601">
                  <c:v>0.60100799999999999</c:v>
                </c:pt>
                <c:pt idx="602">
                  <c:v>0.60100799999999999</c:v>
                </c:pt>
                <c:pt idx="603">
                  <c:v>0.60100799999999999</c:v>
                </c:pt>
                <c:pt idx="604">
                  <c:v>0.60127799999999998</c:v>
                </c:pt>
                <c:pt idx="605">
                  <c:v>0.60127799999999998</c:v>
                </c:pt>
                <c:pt idx="606">
                  <c:v>0.60127799999999998</c:v>
                </c:pt>
                <c:pt idx="607">
                  <c:v>0.60142399999999996</c:v>
                </c:pt>
                <c:pt idx="608">
                  <c:v>0.60167400000000004</c:v>
                </c:pt>
                <c:pt idx="609">
                  <c:v>0.60167400000000004</c:v>
                </c:pt>
                <c:pt idx="610">
                  <c:v>0.60167700000000002</c:v>
                </c:pt>
                <c:pt idx="611">
                  <c:v>0.60167700000000002</c:v>
                </c:pt>
                <c:pt idx="612">
                  <c:v>0.60167700000000002</c:v>
                </c:pt>
                <c:pt idx="613">
                  <c:v>0.60167700000000002</c:v>
                </c:pt>
                <c:pt idx="614">
                  <c:v>0.60167700000000002</c:v>
                </c:pt>
                <c:pt idx="615">
                  <c:v>0.60133599999999998</c:v>
                </c:pt>
                <c:pt idx="616">
                  <c:v>0.60133599999999998</c:v>
                </c:pt>
                <c:pt idx="617">
                  <c:v>0.60133599999999998</c:v>
                </c:pt>
                <c:pt idx="618">
                  <c:v>0.60133599999999998</c:v>
                </c:pt>
                <c:pt idx="619">
                  <c:v>0.60133599999999998</c:v>
                </c:pt>
                <c:pt idx="620">
                  <c:v>0.60137700000000005</c:v>
                </c:pt>
                <c:pt idx="621">
                  <c:v>0.60137700000000005</c:v>
                </c:pt>
                <c:pt idx="622">
                  <c:v>0.60137700000000005</c:v>
                </c:pt>
                <c:pt idx="623">
                  <c:v>0.60137700000000005</c:v>
                </c:pt>
                <c:pt idx="624">
                  <c:v>0.60143100000000005</c:v>
                </c:pt>
                <c:pt idx="625">
                  <c:v>0.60143100000000005</c:v>
                </c:pt>
                <c:pt idx="626">
                  <c:v>0.60192100000000004</c:v>
                </c:pt>
                <c:pt idx="627">
                  <c:v>0.60192100000000004</c:v>
                </c:pt>
                <c:pt idx="628">
                  <c:v>0.60242099999999998</c:v>
                </c:pt>
                <c:pt idx="629">
                  <c:v>0.60242099999999998</c:v>
                </c:pt>
                <c:pt idx="630">
                  <c:v>0.60242099999999998</c:v>
                </c:pt>
                <c:pt idx="631">
                  <c:v>0.60242099999999998</c:v>
                </c:pt>
                <c:pt idx="632">
                  <c:v>0.60242099999999998</c:v>
                </c:pt>
                <c:pt idx="633">
                  <c:v>0.60364799999999996</c:v>
                </c:pt>
                <c:pt idx="634">
                  <c:v>0.60350899999999996</c:v>
                </c:pt>
                <c:pt idx="635">
                  <c:v>0.60350899999999996</c:v>
                </c:pt>
                <c:pt idx="636">
                  <c:v>0.60285299999999997</c:v>
                </c:pt>
                <c:pt idx="637">
                  <c:v>0.60285299999999997</c:v>
                </c:pt>
                <c:pt idx="638">
                  <c:v>0.60285299999999997</c:v>
                </c:pt>
                <c:pt idx="639">
                  <c:v>0.60285299999999997</c:v>
                </c:pt>
                <c:pt idx="640">
                  <c:v>0.60285299999999997</c:v>
                </c:pt>
                <c:pt idx="641">
                  <c:v>0.60017900000000002</c:v>
                </c:pt>
                <c:pt idx="642">
                  <c:v>0.60017900000000002</c:v>
                </c:pt>
                <c:pt idx="643">
                  <c:v>0.60017900000000002</c:v>
                </c:pt>
                <c:pt idx="644">
                  <c:v>0.60017900000000002</c:v>
                </c:pt>
                <c:pt idx="645">
                  <c:v>0.60017900000000002</c:v>
                </c:pt>
                <c:pt idx="646">
                  <c:v>0.60017900000000002</c:v>
                </c:pt>
                <c:pt idx="647">
                  <c:v>0.60017900000000002</c:v>
                </c:pt>
                <c:pt idx="648">
                  <c:v>0.60017900000000002</c:v>
                </c:pt>
                <c:pt idx="649">
                  <c:v>0.59918700000000003</c:v>
                </c:pt>
                <c:pt idx="650">
                  <c:v>0.59918700000000003</c:v>
                </c:pt>
                <c:pt idx="651">
                  <c:v>0.59918700000000003</c:v>
                </c:pt>
                <c:pt idx="652">
                  <c:v>0.59921500000000005</c:v>
                </c:pt>
                <c:pt idx="653">
                  <c:v>0.59921500000000005</c:v>
                </c:pt>
                <c:pt idx="654">
                  <c:v>0.59921500000000005</c:v>
                </c:pt>
                <c:pt idx="655">
                  <c:v>0.59921500000000005</c:v>
                </c:pt>
                <c:pt idx="656">
                  <c:v>0.59978399999999998</c:v>
                </c:pt>
                <c:pt idx="657">
                  <c:v>0.59978399999999998</c:v>
                </c:pt>
                <c:pt idx="658">
                  <c:v>0.59978399999999998</c:v>
                </c:pt>
                <c:pt idx="659">
                  <c:v>0.59978399999999998</c:v>
                </c:pt>
                <c:pt idx="660">
                  <c:v>0.59978399999999998</c:v>
                </c:pt>
                <c:pt idx="661">
                  <c:v>0.59978399999999998</c:v>
                </c:pt>
                <c:pt idx="662">
                  <c:v>0.59978399999999998</c:v>
                </c:pt>
                <c:pt idx="663">
                  <c:v>0.59978399999999998</c:v>
                </c:pt>
                <c:pt idx="664">
                  <c:v>0.59903200000000001</c:v>
                </c:pt>
                <c:pt idx="665">
                  <c:v>0.59925700000000004</c:v>
                </c:pt>
                <c:pt idx="666">
                  <c:v>0.59925700000000004</c:v>
                </c:pt>
                <c:pt idx="667">
                  <c:v>0.59925700000000004</c:v>
                </c:pt>
                <c:pt idx="668">
                  <c:v>0.59925700000000004</c:v>
                </c:pt>
                <c:pt idx="669">
                  <c:v>0.59925700000000004</c:v>
                </c:pt>
                <c:pt idx="670">
                  <c:v>0.59925700000000004</c:v>
                </c:pt>
                <c:pt idx="671">
                  <c:v>0.59925700000000004</c:v>
                </c:pt>
                <c:pt idx="672">
                  <c:v>0.59925700000000004</c:v>
                </c:pt>
                <c:pt idx="673">
                  <c:v>0.599796</c:v>
                </c:pt>
                <c:pt idx="674">
                  <c:v>0.599796</c:v>
                </c:pt>
                <c:pt idx="675">
                  <c:v>0.59916400000000003</c:v>
                </c:pt>
                <c:pt idx="676">
                  <c:v>0.59916400000000003</c:v>
                </c:pt>
                <c:pt idx="677">
                  <c:v>0.59916400000000003</c:v>
                </c:pt>
                <c:pt idx="678">
                  <c:v>0.59916400000000003</c:v>
                </c:pt>
                <c:pt idx="679">
                  <c:v>0.59916400000000003</c:v>
                </c:pt>
                <c:pt idx="680">
                  <c:v>0.59823999999999999</c:v>
                </c:pt>
                <c:pt idx="681">
                  <c:v>0.59823999999999999</c:v>
                </c:pt>
                <c:pt idx="682">
                  <c:v>0.59823999999999999</c:v>
                </c:pt>
                <c:pt idx="683">
                  <c:v>0.59799100000000005</c:v>
                </c:pt>
                <c:pt idx="684">
                  <c:v>0.59799100000000005</c:v>
                </c:pt>
                <c:pt idx="685">
                  <c:v>0.59799100000000005</c:v>
                </c:pt>
                <c:pt idx="686">
                  <c:v>0.59799100000000005</c:v>
                </c:pt>
                <c:pt idx="687">
                  <c:v>0.59799100000000005</c:v>
                </c:pt>
                <c:pt idx="688">
                  <c:v>0.59817600000000004</c:v>
                </c:pt>
                <c:pt idx="689">
                  <c:v>0.59817600000000004</c:v>
                </c:pt>
                <c:pt idx="690">
                  <c:v>0.59847300000000003</c:v>
                </c:pt>
                <c:pt idx="691">
                  <c:v>0.59847300000000003</c:v>
                </c:pt>
                <c:pt idx="692">
                  <c:v>0.59847300000000003</c:v>
                </c:pt>
                <c:pt idx="693">
                  <c:v>0.59955800000000004</c:v>
                </c:pt>
                <c:pt idx="694">
                  <c:v>0.59955800000000004</c:v>
                </c:pt>
                <c:pt idx="695">
                  <c:v>0.59955800000000004</c:v>
                </c:pt>
                <c:pt idx="696">
                  <c:v>0.59955800000000004</c:v>
                </c:pt>
                <c:pt idx="697">
                  <c:v>0.60123400000000005</c:v>
                </c:pt>
                <c:pt idx="698">
                  <c:v>0.60149799999999998</c:v>
                </c:pt>
                <c:pt idx="699">
                  <c:v>0.60149799999999998</c:v>
                </c:pt>
                <c:pt idx="700">
                  <c:v>0.60149799999999998</c:v>
                </c:pt>
                <c:pt idx="701">
                  <c:v>0.60158299999999998</c:v>
                </c:pt>
                <c:pt idx="702">
                  <c:v>0.60158299999999998</c:v>
                </c:pt>
                <c:pt idx="703">
                  <c:v>0.60158299999999998</c:v>
                </c:pt>
                <c:pt idx="704">
                  <c:v>0.60158299999999998</c:v>
                </c:pt>
                <c:pt idx="705">
                  <c:v>0.60127200000000003</c:v>
                </c:pt>
                <c:pt idx="706">
                  <c:v>0.60127200000000003</c:v>
                </c:pt>
                <c:pt idx="707">
                  <c:v>0.60127200000000003</c:v>
                </c:pt>
                <c:pt idx="708">
                  <c:v>0.60127200000000003</c:v>
                </c:pt>
                <c:pt idx="709">
                  <c:v>0.60018099999999996</c:v>
                </c:pt>
                <c:pt idx="710">
                  <c:v>0.60018099999999996</c:v>
                </c:pt>
                <c:pt idx="711">
                  <c:v>0.60018099999999996</c:v>
                </c:pt>
                <c:pt idx="712">
                  <c:v>0.599522</c:v>
                </c:pt>
                <c:pt idx="713">
                  <c:v>0.599522</c:v>
                </c:pt>
                <c:pt idx="714">
                  <c:v>0.599522</c:v>
                </c:pt>
                <c:pt idx="715">
                  <c:v>0.59862099999999996</c:v>
                </c:pt>
                <c:pt idx="716">
                  <c:v>0.59862099999999996</c:v>
                </c:pt>
                <c:pt idx="717">
                  <c:v>0.59822600000000004</c:v>
                </c:pt>
                <c:pt idx="718">
                  <c:v>0.59822600000000004</c:v>
                </c:pt>
                <c:pt idx="719">
                  <c:v>0.59831800000000002</c:v>
                </c:pt>
                <c:pt idx="720">
                  <c:v>0.59831800000000002</c:v>
                </c:pt>
                <c:pt idx="721">
                  <c:v>0.59831800000000002</c:v>
                </c:pt>
                <c:pt idx="722">
                  <c:v>0.59889700000000001</c:v>
                </c:pt>
                <c:pt idx="723">
                  <c:v>0.59889700000000001</c:v>
                </c:pt>
                <c:pt idx="724">
                  <c:v>0.59889700000000001</c:v>
                </c:pt>
                <c:pt idx="725">
                  <c:v>0.59889700000000001</c:v>
                </c:pt>
                <c:pt idx="726">
                  <c:v>0.60024500000000003</c:v>
                </c:pt>
                <c:pt idx="727">
                  <c:v>0.60075800000000001</c:v>
                </c:pt>
                <c:pt idx="728">
                  <c:v>0.60075800000000001</c:v>
                </c:pt>
                <c:pt idx="729">
                  <c:v>0.60075800000000001</c:v>
                </c:pt>
                <c:pt idx="730">
                  <c:v>0.60075800000000001</c:v>
                </c:pt>
                <c:pt idx="731">
                  <c:v>0.60075800000000001</c:v>
                </c:pt>
                <c:pt idx="732">
                  <c:v>0.60075800000000001</c:v>
                </c:pt>
                <c:pt idx="733">
                  <c:v>0.60294899999999996</c:v>
                </c:pt>
                <c:pt idx="734">
                  <c:v>0.60294899999999996</c:v>
                </c:pt>
                <c:pt idx="735">
                  <c:v>0.60294899999999996</c:v>
                </c:pt>
                <c:pt idx="736">
                  <c:v>0.604047</c:v>
                </c:pt>
                <c:pt idx="737">
                  <c:v>0.604047</c:v>
                </c:pt>
                <c:pt idx="738">
                  <c:v>0.604047</c:v>
                </c:pt>
                <c:pt idx="739">
                  <c:v>0.604047</c:v>
                </c:pt>
                <c:pt idx="740">
                  <c:v>0.604047</c:v>
                </c:pt>
                <c:pt idx="741">
                  <c:v>0.604047</c:v>
                </c:pt>
                <c:pt idx="742">
                  <c:v>0.604047</c:v>
                </c:pt>
                <c:pt idx="743">
                  <c:v>0.604047</c:v>
                </c:pt>
                <c:pt idx="744">
                  <c:v>0.604047</c:v>
                </c:pt>
                <c:pt idx="745">
                  <c:v>0.604047</c:v>
                </c:pt>
                <c:pt idx="746">
                  <c:v>0.60573500000000002</c:v>
                </c:pt>
                <c:pt idx="747">
                  <c:v>0.60573500000000002</c:v>
                </c:pt>
                <c:pt idx="748">
                  <c:v>0.60573500000000002</c:v>
                </c:pt>
                <c:pt idx="749">
                  <c:v>0.60607599999999995</c:v>
                </c:pt>
                <c:pt idx="750">
                  <c:v>0.60607599999999995</c:v>
                </c:pt>
                <c:pt idx="751">
                  <c:v>0.60635300000000003</c:v>
                </c:pt>
                <c:pt idx="752">
                  <c:v>0.60635300000000003</c:v>
                </c:pt>
                <c:pt idx="753">
                  <c:v>0.60563999999999996</c:v>
                </c:pt>
                <c:pt idx="754">
                  <c:v>0.60563999999999996</c:v>
                </c:pt>
                <c:pt idx="755">
                  <c:v>0.60563999999999996</c:v>
                </c:pt>
                <c:pt idx="756">
                  <c:v>0.60408200000000001</c:v>
                </c:pt>
                <c:pt idx="757">
                  <c:v>0.60408200000000001</c:v>
                </c:pt>
                <c:pt idx="758">
                  <c:v>0.60289899999999996</c:v>
                </c:pt>
                <c:pt idx="759">
                  <c:v>0.60289899999999996</c:v>
                </c:pt>
                <c:pt idx="760">
                  <c:v>0.60226400000000002</c:v>
                </c:pt>
                <c:pt idx="761">
                  <c:v>0.60226400000000002</c:v>
                </c:pt>
                <c:pt idx="762">
                  <c:v>0.60226400000000002</c:v>
                </c:pt>
                <c:pt idx="763">
                  <c:v>0.60226400000000002</c:v>
                </c:pt>
                <c:pt idx="764">
                  <c:v>0.60226400000000002</c:v>
                </c:pt>
                <c:pt idx="765">
                  <c:v>0.60127699999999995</c:v>
                </c:pt>
                <c:pt idx="766">
                  <c:v>0.60127699999999995</c:v>
                </c:pt>
                <c:pt idx="767">
                  <c:v>0.60127699999999995</c:v>
                </c:pt>
                <c:pt idx="768">
                  <c:v>0.60112299999999996</c:v>
                </c:pt>
                <c:pt idx="769">
                  <c:v>0.60112299999999996</c:v>
                </c:pt>
                <c:pt idx="770">
                  <c:v>0.60112299999999996</c:v>
                </c:pt>
                <c:pt idx="771">
                  <c:v>0.60112299999999996</c:v>
                </c:pt>
                <c:pt idx="772">
                  <c:v>0.60112299999999996</c:v>
                </c:pt>
                <c:pt idx="773">
                  <c:v>0.60169099999999998</c:v>
                </c:pt>
                <c:pt idx="774">
                  <c:v>0.60169099999999998</c:v>
                </c:pt>
                <c:pt idx="775">
                  <c:v>0.60169099999999998</c:v>
                </c:pt>
                <c:pt idx="776">
                  <c:v>0.60216899999999995</c:v>
                </c:pt>
                <c:pt idx="777">
                  <c:v>0.60216899999999995</c:v>
                </c:pt>
                <c:pt idx="778">
                  <c:v>0.60216899999999995</c:v>
                </c:pt>
                <c:pt idx="779">
                  <c:v>0.60216899999999995</c:v>
                </c:pt>
                <c:pt idx="780">
                  <c:v>0.60216899999999995</c:v>
                </c:pt>
                <c:pt idx="781">
                  <c:v>0.60325300000000004</c:v>
                </c:pt>
                <c:pt idx="782">
                  <c:v>0.60325300000000004</c:v>
                </c:pt>
                <c:pt idx="783">
                  <c:v>0.60325300000000004</c:v>
                </c:pt>
                <c:pt idx="784">
                  <c:v>0.60325300000000004</c:v>
                </c:pt>
                <c:pt idx="785">
                  <c:v>0.60325300000000004</c:v>
                </c:pt>
                <c:pt idx="786">
                  <c:v>0.60325300000000004</c:v>
                </c:pt>
                <c:pt idx="787">
                  <c:v>0.60325300000000004</c:v>
                </c:pt>
                <c:pt idx="788">
                  <c:v>0.60325300000000004</c:v>
                </c:pt>
                <c:pt idx="789">
                  <c:v>0.60325300000000004</c:v>
                </c:pt>
                <c:pt idx="790">
                  <c:v>0.60325300000000004</c:v>
                </c:pt>
                <c:pt idx="791">
                  <c:v>0.60325300000000004</c:v>
                </c:pt>
                <c:pt idx="792">
                  <c:v>0.60507599999999995</c:v>
                </c:pt>
                <c:pt idx="793">
                  <c:v>0.60507599999999995</c:v>
                </c:pt>
                <c:pt idx="794">
                  <c:v>0.60507599999999995</c:v>
                </c:pt>
                <c:pt idx="795">
                  <c:v>0.60507599999999995</c:v>
                </c:pt>
                <c:pt idx="796">
                  <c:v>0.60507599999999995</c:v>
                </c:pt>
                <c:pt idx="797">
                  <c:v>0.60507599999999995</c:v>
                </c:pt>
                <c:pt idx="798">
                  <c:v>0.60540099999999997</c:v>
                </c:pt>
                <c:pt idx="799">
                  <c:v>0.60540099999999997</c:v>
                </c:pt>
                <c:pt idx="800">
                  <c:v>0.60540099999999997</c:v>
                </c:pt>
                <c:pt idx="801">
                  <c:v>0.60540099999999997</c:v>
                </c:pt>
                <c:pt idx="802">
                  <c:v>0.60540099999999997</c:v>
                </c:pt>
                <c:pt idx="803">
                  <c:v>0.60540099999999997</c:v>
                </c:pt>
                <c:pt idx="804">
                  <c:v>0.60700399999999999</c:v>
                </c:pt>
                <c:pt idx="805">
                  <c:v>0.60700399999999999</c:v>
                </c:pt>
                <c:pt idx="806">
                  <c:v>0.60700399999999999</c:v>
                </c:pt>
                <c:pt idx="807">
                  <c:v>0.60761200000000004</c:v>
                </c:pt>
                <c:pt idx="808">
                  <c:v>0.60789300000000002</c:v>
                </c:pt>
                <c:pt idx="809">
                  <c:v>0.60789300000000002</c:v>
                </c:pt>
                <c:pt idx="810">
                  <c:v>0.60789300000000002</c:v>
                </c:pt>
                <c:pt idx="811">
                  <c:v>0.60789300000000002</c:v>
                </c:pt>
                <c:pt idx="812">
                  <c:v>0.60756600000000005</c:v>
                </c:pt>
                <c:pt idx="813">
                  <c:v>0.60756600000000005</c:v>
                </c:pt>
                <c:pt idx="814">
                  <c:v>0.60756600000000005</c:v>
                </c:pt>
                <c:pt idx="815">
                  <c:v>0.60724599999999995</c:v>
                </c:pt>
                <c:pt idx="816">
                  <c:v>0.60724599999999995</c:v>
                </c:pt>
                <c:pt idx="817">
                  <c:v>0.60718700000000003</c:v>
                </c:pt>
                <c:pt idx="818">
                  <c:v>0.607074</c:v>
                </c:pt>
                <c:pt idx="819">
                  <c:v>0.607074</c:v>
                </c:pt>
                <c:pt idx="820">
                  <c:v>0.60724900000000004</c:v>
                </c:pt>
                <c:pt idx="821">
                  <c:v>0.60724900000000004</c:v>
                </c:pt>
                <c:pt idx="822">
                  <c:v>0.60724900000000004</c:v>
                </c:pt>
                <c:pt idx="823">
                  <c:v>0.60769899999999999</c:v>
                </c:pt>
                <c:pt idx="824">
                  <c:v>0.60769899999999999</c:v>
                </c:pt>
                <c:pt idx="825">
                  <c:v>0.60769899999999999</c:v>
                </c:pt>
                <c:pt idx="826">
                  <c:v>0.60771500000000001</c:v>
                </c:pt>
                <c:pt idx="827">
                  <c:v>0.60771500000000001</c:v>
                </c:pt>
                <c:pt idx="828">
                  <c:v>0.60771500000000001</c:v>
                </c:pt>
                <c:pt idx="829">
                  <c:v>0.60771500000000001</c:v>
                </c:pt>
                <c:pt idx="830">
                  <c:v>0.60792800000000002</c:v>
                </c:pt>
                <c:pt idx="831">
                  <c:v>0.60783399999999999</c:v>
                </c:pt>
                <c:pt idx="832">
                  <c:v>0.60783399999999999</c:v>
                </c:pt>
                <c:pt idx="833">
                  <c:v>0.60783399999999999</c:v>
                </c:pt>
                <c:pt idx="834">
                  <c:v>0.60783399999999999</c:v>
                </c:pt>
                <c:pt idx="835">
                  <c:v>0.606873</c:v>
                </c:pt>
                <c:pt idx="836">
                  <c:v>0.606873</c:v>
                </c:pt>
                <c:pt idx="837">
                  <c:v>0.60647099999999998</c:v>
                </c:pt>
                <c:pt idx="838">
                  <c:v>0.60647099999999998</c:v>
                </c:pt>
                <c:pt idx="839">
                  <c:v>0.60647099999999998</c:v>
                </c:pt>
                <c:pt idx="840">
                  <c:v>0.60647099999999998</c:v>
                </c:pt>
                <c:pt idx="841">
                  <c:v>0.60647099999999998</c:v>
                </c:pt>
                <c:pt idx="842">
                  <c:v>0.60647099999999998</c:v>
                </c:pt>
                <c:pt idx="843">
                  <c:v>0.60647099999999998</c:v>
                </c:pt>
                <c:pt idx="844">
                  <c:v>0.60517200000000004</c:v>
                </c:pt>
                <c:pt idx="845">
                  <c:v>0.60517200000000004</c:v>
                </c:pt>
                <c:pt idx="846">
                  <c:v>0.60469399999999995</c:v>
                </c:pt>
                <c:pt idx="847">
                  <c:v>0.60469399999999995</c:v>
                </c:pt>
                <c:pt idx="848">
                  <c:v>0.60469399999999995</c:v>
                </c:pt>
                <c:pt idx="849">
                  <c:v>0.60469399999999995</c:v>
                </c:pt>
                <c:pt idx="850">
                  <c:v>0.60469399999999995</c:v>
                </c:pt>
                <c:pt idx="851">
                  <c:v>0.60461600000000004</c:v>
                </c:pt>
                <c:pt idx="852">
                  <c:v>0.60461600000000004</c:v>
                </c:pt>
                <c:pt idx="853">
                  <c:v>0.60526000000000002</c:v>
                </c:pt>
                <c:pt idx="854">
                  <c:v>0.60526000000000002</c:v>
                </c:pt>
                <c:pt idx="855">
                  <c:v>0.60611000000000004</c:v>
                </c:pt>
                <c:pt idx="856">
                  <c:v>0.60611000000000004</c:v>
                </c:pt>
                <c:pt idx="857">
                  <c:v>0.60611000000000004</c:v>
                </c:pt>
                <c:pt idx="858">
                  <c:v>0.60611000000000004</c:v>
                </c:pt>
                <c:pt idx="859">
                  <c:v>0.60754799999999998</c:v>
                </c:pt>
                <c:pt idx="860">
                  <c:v>0.60811400000000004</c:v>
                </c:pt>
                <c:pt idx="861">
                  <c:v>0.60811400000000004</c:v>
                </c:pt>
                <c:pt idx="862">
                  <c:v>0.60811400000000004</c:v>
                </c:pt>
                <c:pt idx="863">
                  <c:v>0.60811400000000004</c:v>
                </c:pt>
                <c:pt idx="864">
                  <c:v>0.60811400000000004</c:v>
                </c:pt>
                <c:pt idx="865">
                  <c:v>0.60945899999999997</c:v>
                </c:pt>
                <c:pt idx="866">
                  <c:v>0.60945899999999997</c:v>
                </c:pt>
                <c:pt idx="867">
                  <c:v>0.60945899999999997</c:v>
                </c:pt>
                <c:pt idx="868">
                  <c:v>0.60945899999999997</c:v>
                </c:pt>
                <c:pt idx="869">
                  <c:v>0.60945899999999997</c:v>
                </c:pt>
                <c:pt idx="870">
                  <c:v>0.60945899999999997</c:v>
                </c:pt>
                <c:pt idx="871">
                  <c:v>0.60945899999999997</c:v>
                </c:pt>
                <c:pt idx="872">
                  <c:v>0.60945899999999997</c:v>
                </c:pt>
                <c:pt idx="873">
                  <c:v>0.60945899999999997</c:v>
                </c:pt>
                <c:pt idx="874">
                  <c:v>0.61083100000000001</c:v>
                </c:pt>
                <c:pt idx="875">
                  <c:v>0.61083100000000001</c:v>
                </c:pt>
                <c:pt idx="876">
                  <c:v>0.61083100000000001</c:v>
                </c:pt>
                <c:pt idx="877">
                  <c:v>0.61083100000000001</c:v>
                </c:pt>
                <c:pt idx="878">
                  <c:v>0.61083100000000001</c:v>
                </c:pt>
                <c:pt idx="879">
                  <c:v>0.61143099999999995</c:v>
                </c:pt>
                <c:pt idx="880">
                  <c:v>0.61143099999999995</c:v>
                </c:pt>
                <c:pt idx="881">
                  <c:v>0.61143099999999995</c:v>
                </c:pt>
                <c:pt idx="882">
                  <c:v>0.61143099999999995</c:v>
                </c:pt>
                <c:pt idx="883">
                  <c:v>0.61231500000000005</c:v>
                </c:pt>
                <c:pt idx="884">
                  <c:v>0.61231500000000005</c:v>
                </c:pt>
                <c:pt idx="885">
                  <c:v>0.61231500000000005</c:v>
                </c:pt>
                <c:pt idx="886">
                  <c:v>0.61231500000000005</c:v>
                </c:pt>
                <c:pt idx="887">
                  <c:v>0.61257600000000001</c:v>
                </c:pt>
                <c:pt idx="888">
                  <c:v>0.61257600000000001</c:v>
                </c:pt>
                <c:pt idx="889">
                  <c:v>0.61257600000000001</c:v>
                </c:pt>
                <c:pt idx="890">
                  <c:v>0.61257600000000001</c:v>
                </c:pt>
                <c:pt idx="891">
                  <c:v>0.61257600000000001</c:v>
                </c:pt>
                <c:pt idx="892">
                  <c:v>0.61257600000000001</c:v>
                </c:pt>
                <c:pt idx="893">
                  <c:v>0.61257600000000001</c:v>
                </c:pt>
                <c:pt idx="894">
                  <c:v>0.61257600000000001</c:v>
                </c:pt>
                <c:pt idx="895">
                  <c:v>0.61216300000000001</c:v>
                </c:pt>
                <c:pt idx="896">
                  <c:v>0.61216300000000001</c:v>
                </c:pt>
                <c:pt idx="897">
                  <c:v>0.61216300000000001</c:v>
                </c:pt>
                <c:pt idx="898">
                  <c:v>0.61216300000000001</c:v>
                </c:pt>
                <c:pt idx="899">
                  <c:v>0.61216300000000001</c:v>
                </c:pt>
                <c:pt idx="900">
                  <c:v>0.61123700000000003</c:v>
                </c:pt>
                <c:pt idx="901">
                  <c:v>0.61123700000000003</c:v>
                </c:pt>
                <c:pt idx="902">
                  <c:v>0.61123700000000003</c:v>
                </c:pt>
                <c:pt idx="903">
                  <c:v>0.610734</c:v>
                </c:pt>
                <c:pt idx="904">
                  <c:v>0.610734</c:v>
                </c:pt>
                <c:pt idx="905">
                  <c:v>0.61024100000000003</c:v>
                </c:pt>
                <c:pt idx="906">
                  <c:v>0.61024100000000003</c:v>
                </c:pt>
                <c:pt idx="907">
                  <c:v>0.61024100000000003</c:v>
                </c:pt>
                <c:pt idx="908">
                  <c:v>0.61012200000000005</c:v>
                </c:pt>
                <c:pt idx="909">
                  <c:v>0.61012200000000005</c:v>
                </c:pt>
                <c:pt idx="910">
                  <c:v>0.61012200000000005</c:v>
                </c:pt>
                <c:pt idx="911">
                  <c:v>0.61012200000000005</c:v>
                </c:pt>
                <c:pt idx="912">
                  <c:v>0.61012200000000005</c:v>
                </c:pt>
                <c:pt idx="913">
                  <c:v>0.61012200000000005</c:v>
                </c:pt>
                <c:pt idx="914">
                  <c:v>0.61052200000000001</c:v>
                </c:pt>
                <c:pt idx="915">
                  <c:v>0.61052200000000001</c:v>
                </c:pt>
                <c:pt idx="916">
                  <c:v>0.61052200000000001</c:v>
                </c:pt>
                <c:pt idx="917">
                  <c:v>0.61052200000000001</c:v>
                </c:pt>
                <c:pt idx="918">
                  <c:v>0.61065499999999995</c:v>
                </c:pt>
                <c:pt idx="919">
                  <c:v>0.61065499999999995</c:v>
                </c:pt>
                <c:pt idx="920">
                  <c:v>0.61055599999999999</c:v>
                </c:pt>
                <c:pt idx="921">
                  <c:v>0.61055599999999999</c:v>
                </c:pt>
                <c:pt idx="922">
                  <c:v>0.61055599999999999</c:v>
                </c:pt>
                <c:pt idx="923">
                  <c:v>0.61055599999999999</c:v>
                </c:pt>
                <c:pt idx="924">
                  <c:v>0.60986300000000004</c:v>
                </c:pt>
                <c:pt idx="925">
                  <c:v>0.60986300000000004</c:v>
                </c:pt>
                <c:pt idx="926">
                  <c:v>0.60986300000000004</c:v>
                </c:pt>
                <c:pt idx="927">
                  <c:v>0.60986300000000004</c:v>
                </c:pt>
                <c:pt idx="928">
                  <c:v>0.60986300000000004</c:v>
                </c:pt>
                <c:pt idx="929">
                  <c:v>0.60986300000000004</c:v>
                </c:pt>
                <c:pt idx="930">
                  <c:v>0.60853199999999996</c:v>
                </c:pt>
                <c:pt idx="931">
                  <c:v>0.60834699999999997</c:v>
                </c:pt>
                <c:pt idx="932">
                  <c:v>0.60834699999999997</c:v>
                </c:pt>
                <c:pt idx="933">
                  <c:v>0.60686899999999999</c:v>
                </c:pt>
                <c:pt idx="934">
                  <c:v>0.60686899999999999</c:v>
                </c:pt>
                <c:pt idx="935">
                  <c:v>0.60590200000000005</c:v>
                </c:pt>
                <c:pt idx="936">
                  <c:v>0.60590200000000005</c:v>
                </c:pt>
                <c:pt idx="937">
                  <c:v>0.60590200000000005</c:v>
                </c:pt>
                <c:pt idx="938">
                  <c:v>0.60593799999999998</c:v>
                </c:pt>
                <c:pt idx="939">
                  <c:v>0.60593799999999998</c:v>
                </c:pt>
                <c:pt idx="940">
                  <c:v>0.60593799999999998</c:v>
                </c:pt>
                <c:pt idx="941">
                  <c:v>0.60630799999999996</c:v>
                </c:pt>
                <c:pt idx="942">
                  <c:v>0.60630799999999996</c:v>
                </c:pt>
                <c:pt idx="943">
                  <c:v>0.60611899999999996</c:v>
                </c:pt>
                <c:pt idx="944">
                  <c:v>0.60611899999999996</c:v>
                </c:pt>
                <c:pt idx="945">
                  <c:v>0.606271</c:v>
                </c:pt>
                <c:pt idx="946">
                  <c:v>0.606271</c:v>
                </c:pt>
                <c:pt idx="947">
                  <c:v>0.60604400000000003</c:v>
                </c:pt>
                <c:pt idx="948">
                  <c:v>0.60604400000000003</c:v>
                </c:pt>
                <c:pt idx="949">
                  <c:v>0.60555499999999995</c:v>
                </c:pt>
                <c:pt idx="950">
                  <c:v>0.60555499999999995</c:v>
                </c:pt>
                <c:pt idx="951">
                  <c:v>0.60555499999999995</c:v>
                </c:pt>
                <c:pt idx="952">
                  <c:v>0.60555499999999995</c:v>
                </c:pt>
                <c:pt idx="953">
                  <c:v>0.60555499999999995</c:v>
                </c:pt>
                <c:pt idx="954">
                  <c:v>0.60404400000000003</c:v>
                </c:pt>
                <c:pt idx="955">
                  <c:v>0.60404400000000003</c:v>
                </c:pt>
                <c:pt idx="956">
                  <c:v>0.60404400000000003</c:v>
                </c:pt>
                <c:pt idx="957">
                  <c:v>0.60404400000000003</c:v>
                </c:pt>
                <c:pt idx="958">
                  <c:v>0.60404400000000003</c:v>
                </c:pt>
                <c:pt idx="959">
                  <c:v>0.60292299999999999</c:v>
                </c:pt>
                <c:pt idx="960">
                  <c:v>0.60292299999999999</c:v>
                </c:pt>
                <c:pt idx="961">
                  <c:v>0.60292299999999999</c:v>
                </c:pt>
                <c:pt idx="962">
                  <c:v>0.60292299999999999</c:v>
                </c:pt>
                <c:pt idx="963">
                  <c:v>0.60292299999999999</c:v>
                </c:pt>
                <c:pt idx="964">
                  <c:v>0.60292299999999999</c:v>
                </c:pt>
                <c:pt idx="965">
                  <c:v>0.60292299999999999</c:v>
                </c:pt>
                <c:pt idx="966">
                  <c:v>0.60292299999999999</c:v>
                </c:pt>
                <c:pt idx="967">
                  <c:v>0.60168699999999997</c:v>
                </c:pt>
                <c:pt idx="968">
                  <c:v>0.60168699999999997</c:v>
                </c:pt>
                <c:pt idx="969">
                  <c:v>0.60168699999999997</c:v>
                </c:pt>
                <c:pt idx="970">
                  <c:v>0.60170199999999996</c:v>
                </c:pt>
                <c:pt idx="971">
                  <c:v>0.60170199999999996</c:v>
                </c:pt>
                <c:pt idx="972">
                  <c:v>0.60170199999999996</c:v>
                </c:pt>
                <c:pt idx="973">
                  <c:v>0.60170199999999996</c:v>
                </c:pt>
                <c:pt idx="974">
                  <c:v>0.60186799999999996</c:v>
                </c:pt>
                <c:pt idx="975">
                  <c:v>0.60186799999999996</c:v>
                </c:pt>
                <c:pt idx="976">
                  <c:v>0.60186799999999996</c:v>
                </c:pt>
                <c:pt idx="977">
                  <c:v>0.60186799999999996</c:v>
                </c:pt>
                <c:pt idx="978">
                  <c:v>0.60186799999999996</c:v>
                </c:pt>
                <c:pt idx="979">
                  <c:v>0.60281499999999999</c:v>
                </c:pt>
                <c:pt idx="980">
                  <c:v>0.60281499999999999</c:v>
                </c:pt>
                <c:pt idx="981">
                  <c:v>0.60281499999999999</c:v>
                </c:pt>
                <c:pt idx="982">
                  <c:v>0.60359600000000002</c:v>
                </c:pt>
                <c:pt idx="983">
                  <c:v>0.60359600000000002</c:v>
                </c:pt>
                <c:pt idx="984">
                  <c:v>0.60359600000000002</c:v>
                </c:pt>
                <c:pt idx="985">
                  <c:v>0.60510600000000003</c:v>
                </c:pt>
                <c:pt idx="986">
                  <c:v>0.60510600000000003</c:v>
                </c:pt>
                <c:pt idx="987">
                  <c:v>0.60564399999999996</c:v>
                </c:pt>
                <c:pt idx="988">
                  <c:v>0.60564399999999996</c:v>
                </c:pt>
                <c:pt idx="989">
                  <c:v>0.60582899999999995</c:v>
                </c:pt>
                <c:pt idx="990">
                  <c:v>0.60582899999999995</c:v>
                </c:pt>
                <c:pt idx="991">
                  <c:v>0.60582899999999995</c:v>
                </c:pt>
                <c:pt idx="992">
                  <c:v>0.605931</c:v>
                </c:pt>
                <c:pt idx="993">
                  <c:v>0.605931</c:v>
                </c:pt>
                <c:pt idx="994">
                  <c:v>0.605931</c:v>
                </c:pt>
                <c:pt idx="995">
                  <c:v>0.60567000000000004</c:v>
                </c:pt>
                <c:pt idx="996">
                  <c:v>0.60567000000000004</c:v>
                </c:pt>
                <c:pt idx="997">
                  <c:v>0.60567000000000004</c:v>
                </c:pt>
                <c:pt idx="998">
                  <c:v>0.60482400000000003</c:v>
                </c:pt>
                <c:pt idx="999">
                  <c:v>0.60482400000000003</c:v>
                </c:pt>
                <c:pt idx="1000">
                  <c:v>0.60482400000000003</c:v>
                </c:pt>
                <c:pt idx="1001">
                  <c:v>0.60482400000000003</c:v>
                </c:pt>
                <c:pt idx="1002">
                  <c:v>0.603765</c:v>
                </c:pt>
                <c:pt idx="1003">
                  <c:v>0.603765</c:v>
                </c:pt>
                <c:pt idx="1004">
                  <c:v>0.60371300000000006</c:v>
                </c:pt>
                <c:pt idx="1005">
                  <c:v>0.60371300000000006</c:v>
                </c:pt>
                <c:pt idx="1006">
                  <c:v>0.60371300000000006</c:v>
                </c:pt>
                <c:pt idx="1007">
                  <c:v>0.60371300000000006</c:v>
                </c:pt>
                <c:pt idx="1008">
                  <c:v>0.60371300000000006</c:v>
                </c:pt>
                <c:pt idx="1009">
                  <c:v>0.60371300000000006</c:v>
                </c:pt>
                <c:pt idx="1010">
                  <c:v>0.60432300000000005</c:v>
                </c:pt>
                <c:pt idx="1011">
                  <c:v>0.60432300000000005</c:v>
                </c:pt>
                <c:pt idx="1012">
                  <c:v>0.60409999999999997</c:v>
                </c:pt>
                <c:pt idx="1013">
                  <c:v>0.60409999999999997</c:v>
                </c:pt>
                <c:pt idx="1014">
                  <c:v>0.60390999999999995</c:v>
                </c:pt>
                <c:pt idx="1015">
                  <c:v>0.60390999999999995</c:v>
                </c:pt>
                <c:pt idx="1016">
                  <c:v>0.60408700000000004</c:v>
                </c:pt>
                <c:pt idx="1017">
                  <c:v>0.60408700000000004</c:v>
                </c:pt>
                <c:pt idx="1018">
                  <c:v>0.60475800000000002</c:v>
                </c:pt>
                <c:pt idx="1019">
                  <c:v>0.60475800000000002</c:v>
                </c:pt>
                <c:pt idx="1020">
                  <c:v>0.60475800000000002</c:v>
                </c:pt>
                <c:pt idx="1021">
                  <c:v>0.60502900000000004</c:v>
                </c:pt>
                <c:pt idx="1022">
                  <c:v>0.60502900000000004</c:v>
                </c:pt>
                <c:pt idx="1023">
                  <c:v>0.60502900000000004</c:v>
                </c:pt>
                <c:pt idx="1024">
                  <c:v>0.60502900000000004</c:v>
                </c:pt>
                <c:pt idx="1025">
                  <c:v>0.60523400000000005</c:v>
                </c:pt>
                <c:pt idx="1026">
                  <c:v>0.60523400000000005</c:v>
                </c:pt>
                <c:pt idx="1027">
                  <c:v>0.60523400000000005</c:v>
                </c:pt>
                <c:pt idx="1028">
                  <c:v>0.60504899999999995</c:v>
                </c:pt>
                <c:pt idx="1029">
                  <c:v>0.60504899999999995</c:v>
                </c:pt>
                <c:pt idx="1030">
                  <c:v>0.60504899999999995</c:v>
                </c:pt>
                <c:pt idx="1031">
                  <c:v>0.60504899999999995</c:v>
                </c:pt>
                <c:pt idx="1032">
                  <c:v>0.60504899999999995</c:v>
                </c:pt>
                <c:pt idx="1033">
                  <c:v>0.60504899999999995</c:v>
                </c:pt>
                <c:pt idx="1034">
                  <c:v>0.60504899999999995</c:v>
                </c:pt>
                <c:pt idx="1035">
                  <c:v>0.60504899999999995</c:v>
                </c:pt>
                <c:pt idx="1036">
                  <c:v>0.60504899999999995</c:v>
                </c:pt>
                <c:pt idx="1037">
                  <c:v>0.60504899999999995</c:v>
                </c:pt>
                <c:pt idx="1038">
                  <c:v>0.60391700000000004</c:v>
                </c:pt>
                <c:pt idx="1039">
                  <c:v>0.60391700000000004</c:v>
                </c:pt>
                <c:pt idx="1040">
                  <c:v>0.60391700000000004</c:v>
                </c:pt>
                <c:pt idx="1041">
                  <c:v>0.60412600000000005</c:v>
                </c:pt>
                <c:pt idx="1042">
                  <c:v>0.60419100000000003</c:v>
                </c:pt>
                <c:pt idx="1043">
                  <c:v>0.60419100000000003</c:v>
                </c:pt>
                <c:pt idx="1044">
                  <c:v>0.60419100000000003</c:v>
                </c:pt>
                <c:pt idx="1045">
                  <c:v>0.60419100000000003</c:v>
                </c:pt>
                <c:pt idx="1046">
                  <c:v>0.60385800000000001</c:v>
                </c:pt>
                <c:pt idx="1047">
                  <c:v>0.60385800000000001</c:v>
                </c:pt>
                <c:pt idx="1048">
                  <c:v>0.60385800000000001</c:v>
                </c:pt>
                <c:pt idx="1049">
                  <c:v>0.60385800000000001</c:v>
                </c:pt>
                <c:pt idx="1050">
                  <c:v>0.60314900000000005</c:v>
                </c:pt>
                <c:pt idx="1051">
                  <c:v>0.60314900000000005</c:v>
                </c:pt>
                <c:pt idx="1052">
                  <c:v>0.60314900000000005</c:v>
                </c:pt>
                <c:pt idx="1053">
                  <c:v>0.60314900000000005</c:v>
                </c:pt>
                <c:pt idx="1054">
                  <c:v>0.60232200000000002</c:v>
                </c:pt>
                <c:pt idx="1055">
                  <c:v>0.60232200000000002</c:v>
                </c:pt>
                <c:pt idx="1056">
                  <c:v>0.60232200000000002</c:v>
                </c:pt>
                <c:pt idx="1057">
                  <c:v>0.601881</c:v>
                </c:pt>
                <c:pt idx="1058">
                  <c:v>0.601881</c:v>
                </c:pt>
                <c:pt idx="1059">
                  <c:v>0.601881</c:v>
                </c:pt>
                <c:pt idx="1060">
                  <c:v>0.601881</c:v>
                </c:pt>
                <c:pt idx="1061">
                  <c:v>0.60182000000000002</c:v>
                </c:pt>
                <c:pt idx="1062">
                  <c:v>0.60182000000000002</c:v>
                </c:pt>
                <c:pt idx="1063">
                  <c:v>0.60182000000000002</c:v>
                </c:pt>
                <c:pt idx="1064">
                  <c:v>0.60258100000000003</c:v>
                </c:pt>
                <c:pt idx="1065">
                  <c:v>0.60258100000000003</c:v>
                </c:pt>
                <c:pt idx="1066">
                  <c:v>0.60258100000000003</c:v>
                </c:pt>
                <c:pt idx="1067">
                  <c:v>0.60258100000000003</c:v>
                </c:pt>
                <c:pt idx="1068">
                  <c:v>0.60362700000000002</c:v>
                </c:pt>
                <c:pt idx="1069">
                  <c:v>0.60377400000000003</c:v>
                </c:pt>
                <c:pt idx="1070">
                  <c:v>0.60377400000000003</c:v>
                </c:pt>
                <c:pt idx="1071">
                  <c:v>0.60377400000000003</c:v>
                </c:pt>
                <c:pt idx="1072">
                  <c:v>0.60377400000000003</c:v>
                </c:pt>
                <c:pt idx="1073">
                  <c:v>0.60377400000000003</c:v>
                </c:pt>
                <c:pt idx="1074">
                  <c:v>0.60405399999999998</c:v>
                </c:pt>
                <c:pt idx="1075">
                  <c:v>0.60408499999999998</c:v>
                </c:pt>
                <c:pt idx="1076">
                  <c:v>0.60426599999999997</c:v>
                </c:pt>
                <c:pt idx="1077">
                  <c:v>0.60426599999999997</c:v>
                </c:pt>
                <c:pt idx="1078">
                  <c:v>0.60493600000000003</c:v>
                </c:pt>
                <c:pt idx="1079">
                  <c:v>0.605352</c:v>
                </c:pt>
                <c:pt idx="1080">
                  <c:v>0.605352</c:v>
                </c:pt>
                <c:pt idx="1081">
                  <c:v>0.60553900000000005</c:v>
                </c:pt>
                <c:pt idx="1082">
                  <c:v>0.60553900000000005</c:v>
                </c:pt>
                <c:pt idx="1083">
                  <c:v>0.60532300000000006</c:v>
                </c:pt>
                <c:pt idx="1084">
                  <c:v>0.60532300000000006</c:v>
                </c:pt>
                <c:pt idx="1085">
                  <c:v>0.60502</c:v>
                </c:pt>
                <c:pt idx="1086">
                  <c:v>0.60502</c:v>
                </c:pt>
                <c:pt idx="1087">
                  <c:v>0.60502</c:v>
                </c:pt>
                <c:pt idx="1088">
                  <c:v>0.60502</c:v>
                </c:pt>
                <c:pt idx="1089">
                  <c:v>0.60502</c:v>
                </c:pt>
                <c:pt idx="1090">
                  <c:v>0.60502</c:v>
                </c:pt>
                <c:pt idx="1091">
                  <c:v>0.60502</c:v>
                </c:pt>
                <c:pt idx="1092">
                  <c:v>0.60496899999999998</c:v>
                </c:pt>
                <c:pt idx="1093">
                  <c:v>0.60496899999999998</c:v>
                </c:pt>
                <c:pt idx="1094">
                  <c:v>0.60496899999999998</c:v>
                </c:pt>
                <c:pt idx="1095">
                  <c:v>0.60496899999999998</c:v>
                </c:pt>
                <c:pt idx="1096">
                  <c:v>0.60439100000000001</c:v>
                </c:pt>
                <c:pt idx="1097">
                  <c:v>0.60439100000000001</c:v>
                </c:pt>
                <c:pt idx="1098">
                  <c:v>0.60439100000000001</c:v>
                </c:pt>
                <c:pt idx="1099">
                  <c:v>0.604128</c:v>
                </c:pt>
                <c:pt idx="1100">
                  <c:v>0.604128</c:v>
                </c:pt>
                <c:pt idx="1101">
                  <c:v>0.604128</c:v>
                </c:pt>
                <c:pt idx="1102">
                  <c:v>0.604128</c:v>
                </c:pt>
                <c:pt idx="1103">
                  <c:v>0.60430099999999998</c:v>
                </c:pt>
                <c:pt idx="1104">
                  <c:v>0.60430099999999998</c:v>
                </c:pt>
                <c:pt idx="1105">
                  <c:v>0.60430099999999998</c:v>
                </c:pt>
                <c:pt idx="1106">
                  <c:v>0.604495</c:v>
                </c:pt>
                <c:pt idx="1107">
                  <c:v>0.604495</c:v>
                </c:pt>
                <c:pt idx="1108">
                  <c:v>0.604495</c:v>
                </c:pt>
                <c:pt idx="1109">
                  <c:v>0.604495</c:v>
                </c:pt>
                <c:pt idx="1110">
                  <c:v>0.604495</c:v>
                </c:pt>
                <c:pt idx="1111">
                  <c:v>0.60441</c:v>
                </c:pt>
                <c:pt idx="1112">
                  <c:v>0.60441</c:v>
                </c:pt>
                <c:pt idx="1113">
                  <c:v>0.60441</c:v>
                </c:pt>
                <c:pt idx="1114">
                  <c:v>0.60473500000000002</c:v>
                </c:pt>
                <c:pt idx="1115">
                  <c:v>0.60473500000000002</c:v>
                </c:pt>
                <c:pt idx="1116">
                  <c:v>0.60473500000000002</c:v>
                </c:pt>
                <c:pt idx="1117">
                  <c:v>0.60473500000000002</c:v>
                </c:pt>
                <c:pt idx="1118">
                  <c:v>0.60473500000000002</c:v>
                </c:pt>
                <c:pt idx="1119">
                  <c:v>0.60473500000000002</c:v>
                </c:pt>
                <c:pt idx="1120">
                  <c:v>0.60563900000000004</c:v>
                </c:pt>
                <c:pt idx="1121">
                  <c:v>0.60563900000000004</c:v>
                </c:pt>
                <c:pt idx="1122">
                  <c:v>0.60563900000000004</c:v>
                </c:pt>
                <c:pt idx="1123">
                  <c:v>0.60563900000000004</c:v>
                </c:pt>
                <c:pt idx="1124">
                  <c:v>0.60544200000000004</c:v>
                </c:pt>
                <c:pt idx="1125">
                  <c:v>0.60544200000000004</c:v>
                </c:pt>
                <c:pt idx="1126">
                  <c:v>0.60544200000000004</c:v>
                </c:pt>
                <c:pt idx="1127">
                  <c:v>0.60457499999999997</c:v>
                </c:pt>
                <c:pt idx="1128">
                  <c:v>0.60457499999999997</c:v>
                </c:pt>
                <c:pt idx="1129">
                  <c:v>0.60457499999999997</c:v>
                </c:pt>
                <c:pt idx="1130">
                  <c:v>0.60457499999999997</c:v>
                </c:pt>
                <c:pt idx="1131">
                  <c:v>0.60457499999999997</c:v>
                </c:pt>
                <c:pt idx="1132">
                  <c:v>0.60457499999999997</c:v>
                </c:pt>
                <c:pt idx="1133">
                  <c:v>0.60379000000000005</c:v>
                </c:pt>
                <c:pt idx="1134">
                  <c:v>0.60379000000000005</c:v>
                </c:pt>
                <c:pt idx="1135">
                  <c:v>0.60379000000000005</c:v>
                </c:pt>
                <c:pt idx="1136">
                  <c:v>0.60379000000000005</c:v>
                </c:pt>
                <c:pt idx="1137">
                  <c:v>0.60379000000000005</c:v>
                </c:pt>
                <c:pt idx="1138">
                  <c:v>0.60379000000000005</c:v>
                </c:pt>
                <c:pt idx="1139">
                  <c:v>0.60379000000000005</c:v>
                </c:pt>
                <c:pt idx="1140">
                  <c:v>0.60379000000000005</c:v>
                </c:pt>
                <c:pt idx="1141">
                  <c:v>0.60379000000000005</c:v>
                </c:pt>
                <c:pt idx="1142">
                  <c:v>0.60379000000000005</c:v>
                </c:pt>
                <c:pt idx="1143">
                  <c:v>0.60379000000000005</c:v>
                </c:pt>
                <c:pt idx="1144">
                  <c:v>0.60379000000000005</c:v>
                </c:pt>
                <c:pt idx="1145">
                  <c:v>0.60379000000000005</c:v>
                </c:pt>
                <c:pt idx="1146">
                  <c:v>0.60379000000000005</c:v>
                </c:pt>
                <c:pt idx="1147">
                  <c:v>0.60392400000000002</c:v>
                </c:pt>
                <c:pt idx="1148">
                  <c:v>0.60392400000000002</c:v>
                </c:pt>
                <c:pt idx="1149">
                  <c:v>0.60392400000000002</c:v>
                </c:pt>
                <c:pt idx="1150">
                  <c:v>0.60392400000000002</c:v>
                </c:pt>
                <c:pt idx="1151">
                  <c:v>0.60392400000000002</c:v>
                </c:pt>
                <c:pt idx="1152">
                  <c:v>0.60372800000000004</c:v>
                </c:pt>
                <c:pt idx="1153">
                  <c:v>0.60372800000000004</c:v>
                </c:pt>
                <c:pt idx="1154">
                  <c:v>0.60386499999999999</c:v>
                </c:pt>
                <c:pt idx="1155">
                  <c:v>0.60386499999999999</c:v>
                </c:pt>
                <c:pt idx="1156">
                  <c:v>0.60386499999999999</c:v>
                </c:pt>
                <c:pt idx="1157">
                  <c:v>0.60386499999999999</c:v>
                </c:pt>
                <c:pt idx="1158">
                  <c:v>0.60386499999999999</c:v>
                </c:pt>
                <c:pt idx="1159">
                  <c:v>0.60386499999999999</c:v>
                </c:pt>
                <c:pt idx="1160">
                  <c:v>0.60498799999999997</c:v>
                </c:pt>
                <c:pt idx="1161">
                  <c:v>0.60498799999999997</c:v>
                </c:pt>
                <c:pt idx="1162">
                  <c:v>0.60498799999999997</c:v>
                </c:pt>
                <c:pt idx="1163">
                  <c:v>0.605989</c:v>
                </c:pt>
                <c:pt idx="1164">
                  <c:v>0.605989</c:v>
                </c:pt>
                <c:pt idx="1165">
                  <c:v>0.60729100000000003</c:v>
                </c:pt>
                <c:pt idx="1166">
                  <c:v>0.60729100000000003</c:v>
                </c:pt>
                <c:pt idx="1167">
                  <c:v>0.60812900000000003</c:v>
                </c:pt>
                <c:pt idx="1168">
                  <c:v>0.60812900000000003</c:v>
                </c:pt>
                <c:pt idx="1169">
                  <c:v>0.60868299999999997</c:v>
                </c:pt>
                <c:pt idx="1170">
                  <c:v>0.60868299999999997</c:v>
                </c:pt>
                <c:pt idx="1171">
                  <c:v>0.60868299999999997</c:v>
                </c:pt>
                <c:pt idx="1172">
                  <c:v>0.60836299999999999</c:v>
                </c:pt>
                <c:pt idx="1173">
                  <c:v>0.60836299999999999</c:v>
                </c:pt>
                <c:pt idx="1174">
                  <c:v>0.60836299999999999</c:v>
                </c:pt>
                <c:pt idx="1175">
                  <c:v>0.60836299999999999</c:v>
                </c:pt>
                <c:pt idx="1176">
                  <c:v>0.60836299999999999</c:v>
                </c:pt>
                <c:pt idx="1177">
                  <c:v>0.60836299999999999</c:v>
                </c:pt>
                <c:pt idx="1178">
                  <c:v>0.60685800000000001</c:v>
                </c:pt>
                <c:pt idx="1179">
                  <c:v>0.60606199999999999</c:v>
                </c:pt>
                <c:pt idx="1180">
                  <c:v>0.60606199999999999</c:v>
                </c:pt>
                <c:pt idx="1181">
                  <c:v>0.60606199999999999</c:v>
                </c:pt>
                <c:pt idx="1182">
                  <c:v>0.60594499999999996</c:v>
                </c:pt>
                <c:pt idx="1183">
                  <c:v>0.60594499999999996</c:v>
                </c:pt>
                <c:pt idx="1184">
                  <c:v>0.60631400000000002</c:v>
                </c:pt>
                <c:pt idx="1185">
                  <c:v>0.60631400000000002</c:v>
                </c:pt>
                <c:pt idx="1186">
                  <c:v>0.60631400000000002</c:v>
                </c:pt>
                <c:pt idx="1187">
                  <c:v>0.60631400000000002</c:v>
                </c:pt>
                <c:pt idx="1188">
                  <c:v>0.60631400000000002</c:v>
                </c:pt>
                <c:pt idx="1189">
                  <c:v>0.60631400000000002</c:v>
                </c:pt>
                <c:pt idx="1190">
                  <c:v>0.60757399999999995</c:v>
                </c:pt>
                <c:pt idx="1191">
                  <c:v>0.60757399999999995</c:v>
                </c:pt>
                <c:pt idx="1192">
                  <c:v>0.60757399999999995</c:v>
                </c:pt>
                <c:pt idx="1193">
                  <c:v>0.60757399999999995</c:v>
                </c:pt>
                <c:pt idx="1194">
                  <c:v>0.60757399999999995</c:v>
                </c:pt>
                <c:pt idx="1195">
                  <c:v>0.60895299999999997</c:v>
                </c:pt>
                <c:pt idx="1196">
                  <c:v>0.60895299999999997</c:v>
                </c:pt>
                <c:pt idx="1197">
                  <c:v>0.60895299999999997</c:v>
                </c:pt>
                <c:pt idx="1198">
                  <c:v>0.60895299999999997</c:v>
                </c:pt>
                <c:pt idx="1199">
                  <c:v>0.60932600000000003</c:v>
                </c:pt>
                <c:pt idx="1200">
                  <c:v>0.60932600000000003</c:v>
                </c:pt>
                <c:pt idx="1201">
                  <c:v>0.60932600000000003</c:v>
                </c:pt>
                <c:pt idx="1202">
                  <c:v>0.60943000000000003</c:v>
                </c:pt>
                <c:pt idx="1203">
                  <c:v>0.60943000000000003</c:v>
                </c:pt>
                <c:pt idx="1204">
                  <c:v>0.60943000000000003</c:v>
                </c:pt>
                <c:pt idx="1205">
                  <c:v>0.60964399999999996</c:v>
                </c:pt>
                <c:pt idx="1206">
                  <c:v>0.60964399999999996</c:v>
                </c:pt>
                <c:pt idx="1207">
                  <c:v>0.60964399999999996</c:v>
                </c:pt>
                <c:pt idx="1208">
                  <c:v>0.60990100000000003</c:v>
                </c:pt>
                <c:pt idx="1209">
                  <c:v>0.60990100000000003</c:v>
                </c:pt>
                <c:pt idx="1210">
                  <c:v>0.60990100000000003</c:v>
                </c:pt>
                <c:pt idx="1211">
                  <c:v>0.60990100000000003</c:v>
                </c:pt>
                <c:pt idx="1212">
                  <c:v>0.610703</c:v>
                </c:pt>
                <c:pt idx="1213">
                  <c:v>0.610703</c:v>
                </c:pt>
                <c:pt idx="1214">
                  <c:v>0.61125799999999997</c:v>
                </c:pt>
                <c:pt idx="1215">
                  <c:v>0.61125799999999997</c:v>
                </c:pt>
                <c:pt idx="1216">
                  <c:v>0.61125799999999997</c:v>
                </c:pt>
                <c:pt idx="1217">
                  <c:v>0.61125799999999997</c:v>
                </c:pt>
                <c:pt idx="1218">
                  <c:v>0.61125799999999997</c:v>
                </c:pt>
                <c:pt idx="1219">
                  <c:v>0.61125799999999997</c:v>
                </c:pt>
                <c:pt idx="1220">
                  <c:v>0.61125799999999997</c:v>
                </c:pt>
                <c:pt idx="1221">
                  <c:v>0.61125799999999997</c:v>
                </c:pt>
                <c:pt idx="1222">
                  <c:v>0.61125799999999997</c:v>
                </c:pt>
                <c:pt idx="1223">
                  <c:v>0.61125799999999997</c:v>
                </c:pt>
                <c:pt idx="1224">
                  <c:v>0.61386099999999999</c:v>
                </c:pt>
                <c:pt idx="1225">
                  <c:v>0.61386099999999999</c:v>
                </c:pt>
                <c:pt idx="1226">
                  <c:v>0.61386099999999999</c:v>
                </c:pt>
                <c:pt idx="1227">
                  <c:v>0.61386099999999999</c:v>
                </c:pt>
                <c:pt idx="1228">
                  <c:v>0.61413899999999999</c:v>
                </c:pt>
                <c:pt idx="1229">
                  <c:v>0.61413899999999999</c:v>
                </c:pt>
                <c:pt idx="1230">
                  <c:v>0.61413899999999999</c:v>
                </c:pt>
                <c:pt idx="1231">
                  <c:v>0.61413899999999999</c:v>
                </c:pt>
                <c:pt idx="1232">
                  <c:v>0.61413899999999999</c:v>
                </c:pt>
                <c:pt idx="1233">
                  <c:v>0.61413899999999999</c:v>
                </c:pt>
                <c:pt idx="1234">
                  <c:v>0.61413899999999999</c:v>
                </c:pt>
                <c:pt idx="1235">
                  <c:v>0.61413899999999999</c:v>
                </c:pt>
                <c:pt idx="1236">
                  <c:v>0.61502100000000004</c:v>
                </c:pt>
                <c:pt idx="1237">
                  <c:v>0.61502100000000004</c:v>
                </c:pt>
                <c:pt idx="1238">
                  <c:v>0.61502100000000004</c:v>
                </c:pt>
                <c:pt idx="1239">
                  <c:v>0.61502100000000004</c:v>
                </c:pt>
                <c:pt idx="1240">
                  <c:v>0.61552099999999998</c:v>
                </c:pt>
                <c:pt idx="1241">
                  <c:v>0.61552099999999998</c:v>
                </c:pt>
                <c:pt idx="1242">
                  <c:v>0.61552099999999998</c:v>
                </c:pt>
                <c:pt idx="1243">
                  <c:v>0.61552099999999998</c:v>
                </c:pt>
                <c:pt idx="1244">
                  <c:v>0.615873</c:v>
                </c:pt>
                <c:pt idx="1245">
                  <c:v>0.615873</c:v>
                </c:pt>
                <c:pt idx="1246">
                  <c:v>0.615873</c:v>
                </c:pt>
                <c:pt idx="1247">
                  <c:v>0.615873</c:v>
                </c:pt>
                <c:pt idx="1248">
                  <c:v>0.61618399999999995</c:v>
                </c:pt>
                <c:pt idx="1249">
                  <c:v>0.616174</c:v>
                </c:pt>
                <c:pt idx="1250">
                  <c:v>0.616174</c:v>
                </c:pt>
                <c:pt idx="1251">
                  <c:v>0.616174</c:v>
                </c:pt>
                <c:pt idx="1252">
                  <c:v>0.61591600000000002</c:v>
                </c:pt>
                <c:pt idx="1253">
                  <c:v>0.61591600000000002</c:v>
                </c:pt>
                <c:pt idx="1254">
                  <c:v>0.61607999999999996</c:v>
                </c:pt>
                <c:pt idx="1255">
                  <c:v>0.61607999999999996</c:v>
                </c:pt>
                <c:pt idx="1256">
                  <c:v>0.61661900000000003</c:v>
                </c:pt>
                <c:pt idx="1257">
                  <c:v>0.61720900000000001</c:v>
                </c:pt>
                <c:pt idx="1258">
                  <c:v>0.61720900000000001</c:v>
                </c:pt>
                <c:pt idx="1259">
                  <c:v>0.61720900000000001</c:v>
                </c:pt>
                <c:pt idx="1260">
                  <c:v>0.61788799999999999</c:v>
                </c:pt>
                <c:pt idx="1261">
                  <c:v>0.61788799999999999</c:v>
                </c:pt>
                <c:pt idx="1262">
                  <c:v>0.61788799999999999</c:v>
                </c:pt>
                <c:pt idx="1263">
                  <c:v>0.618228</c:v>
                </c:pt>
                <c:pt idx="1264">
                  <c:v>0.618228</c:v>
                </c:pt>
                <c:pt idx="1265">
                  <c:v>0.618228</c:v>
                </c:pt>
                <c:pt idx="1266">
                  <c:v>0.618228</c:v>
                </c:pt>
                <c:pt idx="1267">
                  <c:v>0.618228</c:v>
                </c:pt>
                <c:pt idx="1268">
                  <c:v>0.618228</c:v>
                </c:pt>
                <c:pt idx="1269">
                  <c:v>0.61801799999999996</c:v>
                </c:pt>
                <c:pt idx="1270">
                  <c:v>0.61801799999999996</c:v>
                </c:pt>
                <c:pt idx="1271">
                  <c:v>0.61801799999999996</c:v>
                </c:pt>
                <c:pt idx="1272">
                  <c:v>0.61801799999999996</c:v>
                </c:pt>
                <c:pt idx="1273">
                  <c:v>0.61750499999999997</c:v>
                </c:pt>
                <c:pt idx="1274">
                  <c:v>0.61750499999999997</c:v>
                </c:pt>
                <c:pt idx="1275">
                  <c:v>0.61750499999999997</c:v>
                </c:pt>
                <c:pt idx="1276">
                  <c:v>0.61704899999999996</c:v>
                </c:pt>
                <c:pt idx="1277">
                  <c:v>0.61704899999999996</c:v>
                </c:pt>
                <c:pt idx="1278">
                  <c:v>0.61704899999999996</c:v>
                </c:pt>
                <c:pt idx="1279">
                  <c:v>0.61704899999999996</c:v>
                </c:pt>
                <c:pt idx="1280">
                  <c:v>0.61704899999999996</c:v>
                </c:pt>
                <c:pt idx="1281">
                  <c:v>0.61704899999999996</c:v>
                </c:pt>
                <c:pt idx="1282">
                  <c:v>0.61704899999999996</c:v>
                </c:pt>
                <c:pt idx="1283">
                  <c:v>0.61704899999999996</c:v>
                </c:pt>
                <c:pt idx="1284">
                  <c:v>0.61647600000000002</c:v>
                </c:pt>
                <c:pt idx="1285">
                  <c:v>0.61619599999999997</c:v>
                </c:pt>
                <c:pt idx="1286">
                  <c:v>0.61616700000000002</c:v>
                </c:pt>
                <c:pt idx="1287">
                  <c:v>0.61616700000000002</c:v>
                </c:pt>
                <c:pt idx="1288">
                  <c:v>0.61616700000000002</c:v>
                </c:pt>
                <c:pt idx="1289">
                  <c:v>0.61616700000000002</c:v>
                </c:pt>
                <c:pt idx="1290">
                  <c:v>0.61616700000000002</c:v>
                </c:pt>
                <c:pt idx="1291">
                  <c:v>0.61414400000000002</c:v>
                </c:pt>
                <c:pt idx="1292">
                  <c:v>0.61396799999999996</c:v>
                </c:pt>
                <c:pt idx="1293">
                  <c:v>0.61396799999999996</c:v>
                </c:pt>
                <c:pt idx="1294">
                  <c:v>0.61396799999999996</c:v>
                </c:pt>
                <c:pt idx="1295">
                  <c:v>0.61396799999999996</c:v>
                </c:pt>
                <c:pt idx="1296">
                  <c:v>0.61385599999999996</c:v>
                </c:pt>
                <c:pt idx="1297">
                  <c:v>0.61385599999999996</c:v>
                </c:pt>
                <c:pt idx="1298">
                  <c:v>0.61355099999999996</c:v>
                </c:pt>
                <c:pt idx="1299">
                  <c:v>0.61355099999999996</c:v>
                </c:pt>
                <c:pt idx="1300">
                  <c:v>0.61355099999999996</c:v>
                </c:pt>
                <c:pt idx="1301">
                  <c:v>0.61277899999999996</c:v>
                </c:pt>
                <c:pt idx="1302">
                  <c:v>0.61266299999999996</c:v>
                </c:pt>
                <c:pt idx="1303">
                  <c:v>0.61266299999999996</c:v>
                </c:pt>
                <c:pt idx="1304">
                  <c:v>0.61266299999999996</c:v>
                </c:pt>
                <c:pt idx="1305">
                  <c:v>0.61188600000000004</c:v>
                </c:pt>
                <c:pt idx="1306">
                  <c:v>0.61188600000000004</c:v>
                </c:pt>
                <c:pt idx="1307">
                  <c:v>0.61188600000000004</c:v>
                </c:pt>
                <c:pt idx="1308">
                  <c:v>0.61135200000000001</c:v>
                </c:pt>
                <c:pt idx="1309">
                  <c:v>0.61135200000000001</c:v>
                </c:pt>
                <c:pt idx="1310">
                  <c:v>0.61135200000000001</c:v>
                </c:pt>
                <c:pt idx="1311">
                  <c:v>0.61139900000000003</c:v>
                </c:pt>
                <c:pt idx="1312">
                  <c:v>0.61139900000000003</c:v>
                </c:pt>
                <c:pt idx="1313">
                  <c:v>0.61139900000000003</c:v>
                </c:pt>
                <c:pt idx="1314">
                  <c:v>0.61139900000000003</c:v>
                </c:pt>
                <c:pt idx="1315">
                  <c:v>0.61184499999999997</c:v>
                </c:pt>
                <c:pt idx="1316">
                  <c:v>0.61184499999999997</c:v>
                </c:pt>
                <c:pt idx="1317">
                  <c:v>0.61184499999999997</c:v>
                </c:pt>
                <c:pt idx="1318">
                  <c:v>0.61184499999999997</c:v>
                </c:pt>
                <c:pt idx="1319">
                  <c:v>0.61184499999999997</c:v>
                </c:pt>
                <c:pt idx="1320">
                  <c:v>0.61184499999999997</c:v>
                </c:pt>
                <c:pt idx="1321">
                  <c:v>0.61184499999999997</c:v>
                </c:pt>
                <c:pt idx="1322">
                  <c:v>0.61303099999999999</c:v>
                </c:pt>
                <c:pt idx="1323">
                  <c:v>0.61303099999999999</c:v>
                </c:pt>
                <c:pt idx="1324">
                  <c:v>0.61303099999999999</c:v>
                </c:pt>
                <c:pt idx="1325">
                  <c:v>0.61303099999999999</c:v>
                </c:pt>
                <c:pt idx="1326">
                  <c:v>0.61369099999999999</c:v>
                </c:pt>
                <c:pt idx="1327">
                  <c:v>0.61369099999999999</c:v>
                </c:pt>
                <c:pt idx="1328">
                  <c:v>0.61369099999999999</c:v>
                </c:pt>
                <c:pt idx="1329">
                  <c:v>0.61369099999999999</c:v>
                </c:pt>
                <c:pt idx="1330">
                  <c:v>0.61369099999999999</c:v>
                </c:pt>
                <c:pt idx="1331">
                  <c:v>0.61369099999999999</c:v>
                </c:pt>
                <c:pt idx="1332">
                  <c:v>0.61369099999999999</c:v>
                </c:pt>
                <c:pt idx="1333">
                  <c:v>0.61369099999999999</c:v>
                </c:pt>
                <c:pt idx="1334">
                  <c:v>0.61436999999999997</c:v>
                </c:pt>
                <c:pt idx="1335">
                  <c:v>0.61436999999999997</c:v>
                </c:pt>
                <c:pt idx="1336">
                  <c:v>0.61436999999999997</c:v>
                </c:pt>
                <c:pt idx="1337">
                  <c:v>0.61436999999999997</c:v>
                </c:pt>
                <c:pt idx="1338">
                  <c:v>0.61509899999999995</c:v>
                </c:pt>
                <c:pt idx="1339">
                  <c:v>0.61552399999999996</c:v>
                </c:pt>
                <c:pt idx="1340">
                  <c:v>0.61589499999999997</c:v>
                </c:pt>
                <c:pt idx="1341">
                  <c:v>0.61479899999999998</c:v>
                </c:pt>
                <c:pt idx="1342">
                  <c:v>0.61424000000000001</c:v>
                </c:pt>
                <c:pt idx="1343">
                  <c:v>0.61424000000000001</c:v>
                </c:pt>
                <c:pt idx="1344">
                  <c:v>0.61277800000000004</c:v>
                </c:pt>
                <c:pt idx="1345">
                  <c:v>0.61222399999999999</c:v>
                </c:pt>
                <c:pt idx="1346">
                  <c:v>0.61222399999999999</c:v>
                </c:pt>
                <c:pt idx="1347">
                  <c:v>0.61222399999999999</c:v>
                </c:pt>
                <c:pt idx="1348">
                  <c:v>0.61108700000000005</c:v>
                </c:pt>
                <c:pt idx="1349">
                  <c:v>0.61108700000000005</c:v>
                </c:pt>
                <c:pt idx="1350">
                  <c:v>0.61108700000000005</c:v>
                </c:pt>
                <c:pt idx="1351">
                  <c:v>0.61108700000000005</c:v>
                </c:pt>
                <c:pt idx="1352">
                  <c:v>0.61108700000000005</c:v>
                </c:pt>
                <c:pt idx="1353">
                  <c:v>0.61108700000000005</c:v>
                </c:pt>
                <c:pt idx="1354">
                  <c:v>0.61047099999999999</c:v>
                </c:pt>
                <c:pt idx="1355">
                  <c:v>0.61047099999999999</c:v>
                </c:pt>
                <c:pt idx="1356">
                  <c:v>0.61047099999999999</c:v>
                </c:pt>
                <c:pt idx="1357">
                  <c:v>0.61047099999999999</c:v>
                </c:pt>
                <c:pt idx="1358">
                  <c:v>0.61047099999999999</c:v>
                </c:pt>
                <c:pt idx="1359">
                  <c:v>0.61047099999999999</c:v>
                </c:pt>
                <c:pt idx="1360">
                  <c:v>0.60944799999999999</c:v>
                </c:pt>
                <c:pt idx="1361">
                  <c:v>0.60944799999999999</c:v>
                </c:pt>
                <c:pt idx="1362">
                  <c:v>0.60944799999999999</c:v>
                </c:pt>
                <c:pt idx="1363">
                  <c:v>0.60944799999999999</c:v>
                </c:pt>
                <c:pt idx="1364">
                  <c:v>0.60819999999999996</c:v>
                </c:pt>
                <c:pt idx="1365">
                  <c:v>0.60819999999999996</c:v>
                </c:pt>
                <c:pt idx="1366">
                  <c:v>0.60819999999999996</c:v>
                </c:pt>
                <c:pt idx="1367">
                  <c:v>0.60819999999999996</c:v>
                </c:pt>
                <c:pt idx="1368">
                  <c:v>0.60783299999999996</c:v>
                </c:pt>
                <c:pt idx="1369">
                  <c:v>0.60783299999999996</c:v>
                </c:pt>
                <c:pt idx="1370">
                  <c:v>0.60811099999999996</c:v>
                </c:pt>
                <c:pt idx="1371">
                  <c:v>0.60811099999999996</c:v>
                </c:pt>
                <c:pt idx="1372">
                  <c:v>0.60811099999999996</c:v>
                </c:pt>
                <c:pt idx="1373">
                  <c:v>0.60872599999999999</c:v>
                </c:pt>
                <c:pt idx="1374">
                  <c:v>0.60872599999999999</c:v>
                </c:pt>
                <c:pt idx="1375">
                  <c:v>0.60872599999999999</c:v>
                </c:pt>
                <c:pt idx="1376">
                  <c:v>0.60872599999999999</c:v>
                </c:pt>
                <c:pt idx="1377">
                  <c:v>0.60872599999999999</c:v>
                </c:pt>
                <c:pt idx="1378">
                  <c:v>0.60872599999999999</c:v>
                </c:pt>
                <c:pt idx="1379">
                  <c:v>0.60971500000000001</c:v>
                </c:pt>
                <c:pt idx="1380">
                  <c:v>0.60971500000000001</c:v>
                </c:pt>
                <c:pt idx="1381">
                  <c:v>0.60971500000000001</c:v>
                </c:pt>
                <c:pt idx="1382">
                  <c:v>0.61033700000000002</c:v>
                </c:pt>
                <c:pt idx="1383">
                  <c:v>0.61033700000000002</c:v>
                </c:pt>
                <c:pt idx="1384">
                  <c:v>0.61120099999999999</c:v>
                </c:pt>
                <c:pt idx="1385">
                  <c:v>0.61120099999999999</c:v>
                </c:pt>
                <c:pt idx="1386">
                  <c:v>0.61166399999999999</c:v>
                </c:pt>
                <c:pt idx="1387">
                  <c:v>0.61166399999999999</c:v>
                </c:pt>
                <c:pt idx="1388">
                  <c:v>0.61199899999999996</c:v>
                </c:pt>
                <c:pt idx="1389">
                  <c:v>0.61199899999999996</c:v>
                </c:pt>
                <c:pt idx="1390">
                  <c:v>0.61199899999999996</c:v>
                </c:pt>
                <c:pt idx="1391">
                  <c:v>0.61199899999999996</c:v>
                </c:pt>
                <c:pt idx="1392">
                  <c:v>0.61241500000000004</c:v>
                </c:pt>
                <c:pt idx="1393">
                  <c:v>0.61241500000000004</c:v>
                </c:pt>
                <c:pt idx="1394">
                  <c:v>0.61282000000000003</c:v>
                </c:pt>
                <c:pt idx="1395">
                  <c:v>0.61282000000000003</c:v>
                </c:pt>
                <c:pt idx="1396">
                  <c:v>0.61282000000000003</c:v>
                </c:pt>
                <c:pt idx="1397">
                  <c:v>0.612931</c:v>
                </c:pt>
                <c:pt idx="1398">
                  <c:v>0.612931</c:v>
                </c:pt>
                <c:pt idx="1399">
                  <c:v>0.61298799999999998</c:v>
                </c:pt>
                <c:pt idx="1400">
                  <c:v>0.61298799999999998</c:v>
                </c:pt>
                <c:pt idx="1401">
                  <c:v>0.61298799999999998</c:v>
                </c:pt>
                <c:pt idx="1402">
                  <c:v>0.61298799999999998</c:v>
                </c:pt>
                <c:pt idx="1403">
                  <c:v>0.61360800000000004</c:v>
                </c:pt>
                <c:pt idx="1404">
                  <c:v>0.61360800000000004</c:v>
                </c:pt>
                <c:pt idx="1405">
                  <c:v>0.61360800000000004</c:v>
                </c:pt>
                <c:pt idx="1406">
                  <c:v>0.61360800000000004</c:v>
                </c:pt>
                <c:pt idx="1407">
                  <c:v>0.61360800000000004</c:v>
                </c:pt>
                <c:pt idx="1408">
                  <c:v>0.61514800000000003</c:v>
                </c:pt>
                <c:pt idx="1409">
                  <c:v>0.615506</c:v>
                </c:pt>
                <c:pt idx="1410">
                  <c:v>0.615506</c:v>
                </c:pt>
                <c:pt idx="1411">
                  <c:v>0.61597999999999997</c:v>
                </c:pt>
                <c:pt idx="1412">
                  <c:v>0.61597999999999997</c:v>
                </c:pt>
                <c:pt idx="1413">
                  <c:v>0.61653400000000003</c:v>
                </c:pt>
                <c:pt idx="1414">
                  <c:v>0.61653400000000003</c:v>
                </c:pt>
                <c:pt idx="1415" formatCode="0.00_);[Red]\(0.00\)">
                  <c:v>0.62</c:v>
                </c:pt>
                <c:pt idx="1416" formatCode="0.00_);[Red]\(0.00\)">
                  <c:v>0.62</c:v>
                </c:pt>
                <c:pt idx="1417" formatCode="0.00_);[Red]\(0.00\)">
                  <c:v>0.62</c:v>
                </c:pt>
                <c:pt idx="1418" formatCode="0.00_);[Red]\(0.00\)">
                  <c:v>0.62</c:v>
                </c:pt>
                <c:pt idx="1419" formatCode="0.00_);[Red]\(0.00\)">
                  <c:v>0.62</c:v>
                </c:pt>
                <c:pt idx="1420" formatCode="0.00_);[Red]\(0.00\)">
                  <c:v>0.62</c:v>
                </c:pt>
                <c:pt idx="1421" formatCode="0.00_);[Red]\(0.00\)">
                  <c:v>0.62</c:v>
                </c:pt>
                <c:pt idx="1422" formatCode="0.00_);[Red]\(0.00\)">
                  <c:v>0.62</c:v>
                </c:pt>
                <c:pt idx="1423" formatCode="0.00_);[Red]\(0.00\)">
                  <c:v>0.62</c:v>
                </c:pt>
                <c:pt idx="1424" formatCode="0.00_);[Red]\(0.00\)">
                  <c:v>0.62</c:v>
                </c:pt>
                <c:pt idx="1425" formatCode="0.00_);[Red]\(0.00\)">
                  <c:v>0.62</c:v>
                </c:pt>
                <c:pt idx="1426" formatCode="0.00_);[Red]\(0.00\)">
                  <c:v>0.62</c:v>
                </c:pt>
                <c:pt idx="1427" formatCode="0.00_);[Red]\(0.00\)">
                  <c:v>0.62</c:v>
                </c:pt>
                <c:pt idx="1428" formatCode="0.00_);[Red]\(0.00\)">
                  <c:v>0.62</c:v>
                </c:pt>
                <c:pt idx="1429" formatCode="0.00_);[Red]\(0.00\)">
                  <c:v>0.62</c:v>
                </c:pt>
                <c:pt idx="1430" formatCode="0.00_);[Red]\(0.00\)">
                  <c:v>0.62</c:v>
                </c:pt>
                <c:pt idx="1431" formatCode="0.00_);[Red]\(0.00\)">
                  <c:v>0.62</c:v>
                </c:pt>
                <c:pt idx="1432" formatCode="0.00_);[Red]\(0.00\)">
                  <c:v>0.62</c:v>
                </c:pt>
                <c:pt idx="1433" formatCode="0.00_);[Red]\(0.00\)">
                  <c:v>0.62</c:v>
                </c:pt>
                <c:pt idx="1434" formatCode="0.00_);[Red]\(0.00\)">
                  <c:v>0.62</c:v>
                </c:pt>
                <c:pt idx="1435" formatCode="0.00_);[Red]\(0.00\)">
                  <c:v>0.62</c:v>
                </c:pt>
                <c:pt idx="1436" formatCode="0.00_);[Red]\(0.00\)">
                  <c:v>0.62</c:v>
                </c:pt>
                <c:pt idx="1437" formatCode="0.00_);[Red]\(0.00\)">
                  <c:v>0.62</c:v>
                </c:pt>
                <c:pt idx="1438" formatCode="0.00_);[Red]\(0.00\)">
                  <c:v>0.62</c:v>
                </c:pt>
                <c:pt idx="1439" formatCode="0.00_);[Red]\(0.00\)">
                  <c:v>0.62</c:v>
                </c:pt>
                <c:pt idx="1440" formatCode="0.00_);[Red]\(0.00\)">
                  <c:v>0.62</c:v>
                </c:pt>
                <c:pt idx="1441" formatCode="0.00_);[Red]\(0.00\)">
                  <c:v>0.62</c:v>
                </c:pt>
                <c:pt idx="1442" formatCode="0.00_);[Red]\(0.00\)">
                  <c:v>0.62</c:v>
                </c:pt>
                <c:pt idx="1443" formatCode="0.00_);[Red]\(0.00\)">
                  <c:v>0.62</c:v>
                </c:pt>
                <c:pt idx="1444" formatCode="0.00_);[Red]\(0.00\)">
                  <c:v>0.62</c:v>
                </c:pt>
                <c:pt idx="1445" formatCode="0.00_);[Red]\(0.00\)">
                  <c:v>0.62</c:v>
                </c:pt>
                <c:pt idx="1446" formatCode="0.00_);[Red]\(0.00\)">
                  <c:v>0.62</c:v>
                </c:pt>
                <c:pt idx="1447" formatCode="0.00_);[Red]\(0.00\)">
                  <c:v>0.62</c:v>
                </c:pt>
                <c:pt idx="1448" formatCode="0.00_);[Red]\(0.00\)">
                  <c:v>0.62</c:v>
                </c:pt>
                <c:pt idx="1449" formatCode="0.00_);[Red]\(0.00\)">
                  <c:v>0.62</c:v>
                </c:pt>
                <c:pt idx="1450" formatCode="0.00_);[Red]\(0.00\)">
                  <c:v>0.62</c:v>
                </c:pt>
                <c:pt idx="1451" formatCode="0.00_);[Red]\(0.00\)">
                  <c:v>0.62</c:v>
                </c:pt>
                <c:pt idx="1452" formatCode="0.00_);[Red]\(0.00\)">
                  <c:v>0.62</c:v>
                </c:pt>
                <c:pt idx="1453" formatCode="0.00_);[Red]\(0.00\)">
                  <c:v>0.62</c:v>
                </c:pt>
                <c:pt idx="1454" formatCode="0.00_);[Red]\(0.00\)">
                  <c:v>0.62</c:v>
                </c:pt>
                <c:pt idx="1455" formatCode="0.00_);[Red]\(0.00\)">
                  <c:v>0.62</c:v>
                </c:pt>
                <c:pt idx="1456" formatCode="0.00_);[Red]\(0.00\)">
                  <c:v>0.62</c:v>
                </c:pt>
                <c:pt idx="1457" formatCode="0.00_);[Red]\(0.00\)">
                  <c:v>0.62</c:v>
                </c:pt>
                <c:pt idx="1458" formatCode="0.00_);[Red]\(0.00\)">
                  <c:v>0.62</c:v>
                </c:pt>
                <c:pt idx="1459" formatCode="0.00_);[Red]\(0.00\)">
                  <c:v>0.62</c:v>
                </c:pt>
                <c:pt idx="1460" formatCode="0.00_);[Red]\(0.00\)">
                  <c:v>0.62</c:v>
                </c:pt>
                <c:pt idx="1461" formatCode="0.00_);[Red]\(0.00\)">
                  <c:v>0.62</c:v>
                </c:pt>
                <c:pt idx="1462" formatCode="0.00_);[Red]\(0.00\)">
                  <c:v>0.62</c:v>
                </c:pt>
                <c:pt idx="1463" formatCode="0.00_);[Red]\(0.00\)">
                  <c:v>0.62</c:v>
                </c:pt>
                <c:pt idx="1464" formatCode="0.00_);[Red]\(0.00\)">
                  <c:v>0.62</c:v>
                </c:pt>
                <c:pt idx="1465" formatCode="0.00_);[Red]\(0.00\)">
                  <c:v>0.62</c:v>
                </c:pt>
                <c:pt idx="1466" formatCode="0.00_);[Red]\(0.00\)">
                  <c:v>0.62</c:v>
                </c:pt>
                <c:pt idx="1467" formatCode="0.00_);[Red]\(0.00\)">
                  <c:v>0.62</c:v>
                </c:pt>
                <c:pt idx="1468" formatCode="0.00_);[Red]\(0.00\)">
                  <c:v>0.62</c:v>
                </c:pt>
                <c:pt idx="1469" formatCode="0.00_);[Red]\(0.00\)">
                  <c:v>0.62</c:v>
                </c:pt>
                <c:pt idx="1470" formatCode="0.00_);[Red]\(0.00\)">
                  <c:v>0.62</c:v>
                </c:pt>
                <c:pt idx="1471" formatCode="0.00_);[Red]\(0.00\)">
                  <c:v>0.62</c:v>
                </c:pt>
                <c:pt idx="1472" formatCode="0.00_);[Red]\(0.00\)">
                  <c:v>0.62</c:v>
                </c:pt>
                <c:pt idx="1473" formatCode="0.00_);[Red]\(0.00\)">
                  <c:v>0.62</c:v>
                </c:pt>
                <c:pt idx="1474" formatCode="0.00_);[Red]\(0.00\)">
                  <c:v>0.62</c:v>
                </c:pt>
                <c:pt idx="1475" formatCode="0.00_);[Red]\(0.00\)">
                  <c:v>0.62</c:v>
                </c:pt>
                <c:pt idx="1476" formatCode="0.00_);[Red]\(0.00\)">
                  <c:v>0.62</c:v>
                </c:pt>
                <c:pt idx="1477" formatCode="0.00_);[Red]\(0.00\)">
                  <c:v>0.62</c:v>
                </c:pt>
                <c:pt idx="1478" formatCode="0.00_);[Red]\(0.00\)">
                  <c:v>0.62</c:v>
                </c:pt>
                <c:pt idx="1479" formatCode="0.00_);[Red]\(0.00\)">
                  <c:v>0.62</c:v>
                </c:pt>
                <c:pt idx="1480" formatCode="0.00_);[Red]\(0.00\)">
                  <c:v>0.62</c:v>
                </c:pt>
                <c:pt idx="1481" formatCode="0.00_);[Red]\(0.00\)">
                  <c:v>0.62</c:v>
                </c:pt>
                <c:pt idx="1482" formatCode="0.00_);[Red]\(0.00\)">
                  <c:v>0.62</c:v>
                </c:pt>
                <c:pt idx="1483" formatCode="0.00_);[Red]\(0.00\)">
                  <c:v>0.62</c:v>
                </c:pt>
                <c:pt idx="1484" formatCode="0.00_);[Red]\(0.00\)">
                  <c:v>0.62</c:v>
                </c:pt>
                <c:pt idx="1485" formatCode="0.00_);[Red]\(0.00\)">
                  <c:v>0.62</c:v>
                </c:pt>
                <c:pt idx="1486" formatCode="0.00_);[Red]\(0.00\)">
                  <c:v>0.62</c:v>
                </c:pt>
                <c:pt idx="1487" formatCode="0.00_);[Red]\(0.00\)">
                  <c:v>0.62</c:v>
                </c:pt>
                <c:pt idx="1488" formatCode="0.00_);[Red]\(0.00\)">
                  <c:v>0.62</c:v>
                </c:pt>
                <c:pt idx="1489" formatCode="0.00_);[Red]\(0.00\)">
                  <c:v>0.62</c:v>
                </c:pt>
                <c:pt idx="1490" formatCode="0.00_);[Red]\(0.00\)">
                  <c:v>0.62</c:v>
                </c:pt>
                <c:pt idx="1491" formatCode="0.00_);[Red]\(0.00\)">
                  <c:v>0.62</c:v>
                </c:pt>
                <c:pt idx="1492" formatCode="0.00_);[Red]\(0.00\)">
                  <c:v>0.62</c:v>
                </c:pt>
                <c:pt idx="1493" formatCode="0.00_);[Red]\(0.00\)">
                  <c:v>0.62</c:v>
                </c:pt>
                <c:pt idx="1494" formatCode="0.00_);[Red]\(0.00\)">
                  <c:v>0.62</c:v>
                </c:pt>
                <c:pt idx="1495" formatCode="0.00_);[Red]\(0.00\)">
                  <c:v>0.62</c:v>
                </c:pt>
                <c:pt idx="1496" formatCode="0.00_);[Red]\(0.00\)">
                  <c:v>0.62</c:v>
                </c:pt>
                <c:pt idx="1497" formatCode="0.00_);[Red]\(0.00\)">
                  <c:v>0.62</c:v>
                </c:pt>
                <c:pt idx="1498" formatCode="0.00_);[Red]\(0.00\)">
                  <c:v>0.62</c:v>
                </c:pt>
                <c:pt idx="1499" formatCode="0.00_);[Red]\(0.00\)">
                  <c:v>0.62</c:v>
                </c:pt>
                <c:pt idx="1500" formatCode="0.00_);[Red]\(0.00\)">
                  <c:v>0.62</c:v>
                </c:pt>
                <c:pt idx="1501" formatCode="0.00_);[Red]\(0.00\)">
                  <c:v>0.62</c:v>
                </c:pt>
                <c:pt idx="1502" formatCode="0.00_);[Red]\(0.00\)">
                  <c:v>0.62</c:v>
                </c:pt>
                <c:pt idx="1503" formatCode="0.00_);[Red]\(0.00\)">
                  <c:v>0.62</c:v>
                </c:pt>
                <c:pt idx="1504" formatCode="0.00_);[Red]\(0.00\)">
                  <c:v>0.62</c:v>
                </c:pt>
                <c:pt idx="1505" formatCode="0.00_);[Red]\(0.00\)">
                  <c:v>0.62</c:v>
                </c:pt>
                <c:pt idx="1506" formatCode="0.00_);[Red]\(0.00\)">
                  <c:v>0.62</c:v>
                </c:pt>
                <c:pt idx="1507" formatCode="0.00_);[Red]\(0.00\)">
                  <c:v>0.62</c:v>
                </c:pt>
                <c:pt idx="1508" formatCode="0.00_);[Red]\(0.00\)">
                  <c:v>0.62</c:v>
                </c:pt>
                <c:pt idx="1509" formatCode="0.00_);[Red]\(0.00\)">
                  <c:v>0.62</c:v>
                </c:pt>
                <c:pt idx="1510" formatCode="0.00_);[Red]\(0.00\)">
                  <c:v>0.62</c:v>
                </c:pt>
                <c:pt idx="1511" formatCode="0.00_);[Red]\(0.00\)">
                  <c:v>0.62</c:v>
                </c:pt>
                <c:pt idx="1512" formatCode="0.00_);[Red]\(0.00\)">
                  <c:v>0.62</c:v>
                </c:pt>
                <c:pt idx="1513" formatCode="0.00_);[Red]\(0.00\)">
                  <c:v>0.62</c:v>
                </c:pt>
                <c:pt idx="1514" formatCode="0.00_);[Red]\(0.00\)">
                  <c:v>0.62</c:v>
                </c:pt>
                <c:pt idx="1515" formatCode="0.00_);[Red]\(0.00\)">
                  <c:v>0.62</c:v>
                </c:pt>
                <c:pt idx="1516" formatCode="0.00_);[Red]\(0.00\)">
                  <c:v>0.62</c:v>
                </c:pt>
                <c:pt idx="1517" formatCode="0.00_);[Red]\(0.00\)">
                  <c:v>0.62</c:v>
                </c:pt>
                <c:pt idx="1518" formatCode="0.00_);[Red]\(0.00\)">
                  <c:v>0.62</c:v>
                </c:pt>
                <c:pt idx="1519" formatCode="0.00_);[Red]\(0.00\)">
                  <c:v>0.62</c:v>
                </c:pt>
                <c:pt idx="1520" formatCode="0.00_);[Red]\(0.00\)">
                  <c:v>0.62</c:v>
                </c:pt>
                <c:pt idx="1521" formatCode="0.00_);[Red]\(0.00\)">
                  <c:v>0.62</c:v>
                </c:pt>
                <c:pt idx="1522" formatCode="0.00_);[Red]\(0.00\)">
                  <c:v>0.62</c:v>
                </c:pt>
                <c:pt idx="1523" formatCode="0.00_);[Red]\(0.00\)">
                  <c:v>0.62</c:v>
                </c:pt>
                <c:pt idx="1524" formatCode="0.00_);[Red]\(0.00\)">
                  <c:v>0.62</c:v>
                </c:pt>
                <c:pt idx="1525" formatCode="0.00_);[Red]\(0.00\)">
                  <c:v>0.62</c:v>
                </c:pt>
                <c:pt idx="1526" formatCode="0.00_);[Red]\(0.00\)">
                  <c:v>0.62</c:v>
                </c:pt>
                <c:pt idx="1527" formatCode="0.00_);[Red]\(0.00\)">
                  <c:v>0.62</c:v>
                </c:pt>
                <c:pt idx="1528" formatCode="0.00_);[Red]\(0.00\)">
                  <c:v>0.62</c:v>
                </c:pt>
                <c:pt idx="1529" formatCode="0.00_);[Red]\(0.00\)">
                  <c:v>0.62</c:v>
                </c:pt>
                <c:pt idx="1530" formatCode="0.00_);[Red]\(0.00\)">
                  <c:v>0.62</c:v>
                </c:pt>
                <c:pt idx="1531" formatCode="0.00_);[Red]\(0.00\)">
                  <c:v>0.62</c:v>
                </c:pt>
                <c:pt idx="1532" formatCode="0.00_);[Red]\(0.00\)">
                  <c:v>0.62</c:v>
                </c:pt>
                <c:pt idx="1533" formatCode="0.00_);[Red]\(0.00\)">
                  <c:v>0.62</c:v>
                </c:pt>
                <c:pt idx="1534" formatCode="0.00_);[Red]\(0.00\)">
                  <c:v>0.62</c:v>
                </c:pt>
                <c:pt idx="1535" formatCode="0.00_);[Red]\(0.00\)">
                  <c:v>0.62</c:v>
                </c:pt>
                <c:pt idx="1536" formatCode="0.00_);[Red]\(0.00\)">
                  <c:v>0.62</c:v>
                </c:pt>
                <c:pt idx="1537" formatCode="0.00_);[Red]\(0.00\)">
                  <c:v>0.62</c:v>
                </c:pt>
                <c:pt idx="1538" formatCode="0.00_);[Red]\(0.00\)">
                  <c:v>0.62</c:v>
                </c:pt>
                <c:pt idx="1539" formatCode="0.00_);[Red]\(0.00\)">
                  <c:v>0.62</c:v>
                </c:pt>
                <c:pt idx="1540" formatCode="0.00_);[Red]\(0.00\)">
                  <c:v>0.62</c:v>
                </c:pt>
                <c:pt idx="1541" formatCode="0.00_);[Red]\(0.00\)">
                  <c:v>0.62</c:v>
                </c:pt>
                <c:pt idx="1542" formatCode="0.00_);[Red]\(0.00\)">
                  <c:v>0.62</c:v>
                </c:pt>
                <c:pt idx="1543" formatCode="0.00_);[Red]\(0.00\)">
                  <c:v>0.62</c:v>
                </c:pt>
                <c:pt idx="1544" formatCode="0.00_);[Red]\(0.00\)">
                  <c:v>0.62</c:v>
                </c:pt>
                <c:pt idx="1545" formatCode="0.00_);[Red]\(0.00\)">
                  <c:v>0.62</c:v>
                </c:pt>
                <c:pt idx="1546" formatCode="0.00_);[Red]\(0.00\)">
                  <c:v>0.62</c:v>
                </c:pt>
                <c:pt idx="1547" formatCode="0.00_);[Red]\(0.00\)">
                  <c:v>0.62</c:v>
                </c:pt>
                <c:pt idx="1548" formatCode="0.00_);[Red]\(0.00\)">
                  <c:v>0.62</c:v>
                </c:pt>
                <c:pt idx="1549" formatCode="0.00_);[Red]\(0.00\)">
                  <c:v>0.62</c:v>
                </c:pt>
                <c:pt idx="1550" formatCode="0.00_);[Red]\(0.00\)">
                  <c:v>0.62</c:v>
                </c:pt>
                <c:pt idx="1551" formatCode="0.00_);[Red]\(0.00\)">
                  <c:v>0.62</c:v>
                </c:pt>
                <c:pt idx="1552" formatCode="0.00_);[Red]\(0.00\)">
                  <c:v>0.62</c:v>
                </c:pt>
                <c:pt idx="1553" formatCode="0.00_);[Red]\(0.00\)">
                  <c:v>0.62</c:v>
                </c:pt>
                <c:pt idx="1554" formatCode="0.00_);[Red]\(0.00\)">
                  <c:v>0.62</c:v>
                </c:pt>
                <c:pt idx="1555" formatCode="0.00_);[Red]\(0.00\)">
                  <c:v>0.62</c:v>
                </c:pt>
                <c:pt idx="1556" formatCode="0.00_);[Red]\(0.00\)">
                  <c:v>0.62</c:v>
                </c:pt>
                <c:pt idx="1557" formatCode="0.00_);[Red]\(0.00\)">
                  <c:v>0.62</c:v>
                </c:pt>
                <c:pt idx="1558" formatCode="0.00_);[Red]\(0.00\)">
                  <c:v>0.62</c:v>
                </c:pt>
                <c:pt idx="1559" formatCode="0.00_);[Red]\(0.00\)">
                  <c:v>0.62</c:v>
                </c:pt>
                <c:pt idx="1560" formatCode="0.00_);[Red]\(0.00\)">
                  <c:v>0.62</c:v>
                </c:pt>
                <c:pt idx="1561" formatCode="0.00_);[Red]\(0.00\)">
                  <c:v>0.62</c:v>
                </c:pt>
                <c:pt idx="1562" formatCode="0.00_);[Red]\(0.00\)">
                  <c:v>0.62</c:v>
                </c:pt>
                <c:pt idx="1563" formatCode="0.00_);[Red]\(0.00\)">
                  <c:v>0.62</c:v>
                </c:pt>
                <c:pt idx="1564" formatCode="0.00_);[Red]\(0.00\)">
                  <c:v>0.62</c:v>
                </c:pt>
                <c:pt idx="1565" formatCode="0.00_);[Red]\(0.00\)">
                  <c:v>0.62</c:v>
                </c:pt>
                <c:pt idx="1566" formatCode="0.00_);[Red]\(0.00\)">
                  <c:v>0.62</c:v>
                </c:pt>
                <c:pt idx="1567" formatCode="0.00_);[Red]\(0.00\)">
                  <c:v>0.62</c:v>
                </c:pt>
                <c:pt idx="1568" formatCode="0.00_);[Red]\(0.00\)">
                  <c:v>0.62</c:v>
                </c:pt>
                <c:pt idx="1569" formatCode="0.00_);[Red]\(0.00\)">
                  <c:v>0.62</c:v>
                </c:pt>
                <c:pt idx="1570" formatCode="0.00_);[Red]\(0.00\)">
                  <c:v>0.62</c:v>
                </c:pt>
                <c:pt idx="1571" formatCode="0.00_);[Red]\(0.00\)">
                  <c:v>0.62</c:v>
                </c:pt>
                <c:pt idx="1572" formatCode="0.00_);[Red]\(0.00\)">
                  <c:v>0.62</c:v>
                </c:pt>
                <c:pt idx="1573" formatCode="0.00_);[Red]\(0.00\)">
                  <c:v>0.62</c:v>
                </c:pt>
                <c:pt idx="1574" formatCode="0.00_);[Red]\(0.00\)">
                  <c:v>0.62</c:v>
                </c:pt>
                <c:pt idx="1575" formatCode="0.00_);[Red]\(0.00\)">
                  <c:v>0.62</c:v>
                </c:pt>
                <c:pt idx="1576" formatCode="0.00_);[Red]\(0.00\)">
                  <c:v>0.62</c:v>
                </c:pt>
                <c:pt idx="1577" formatCode="0.00_);[Red]\(0.00\)">
                  <c:v>0.62</c:v>
                </c:pt>
                <c:pt idx="1578" formatCode="0.00_);[Red]\(0.00\)">
                  <c:v>0.62</c:v>
                </c:pt>
                <c:pt idx="1579" formatCode="0.00_);[Red]\(0.00\)">
                  <c:v>0.62</c:v>
                </c:pt>
                <c:pt idx="1580" formatCode="0.00_);[Red]\(0.00\)">
                  <c:v>0.62</c:v>
                </c:pt>
                <c:pt idx="1581" formatCode="0.00_);[Red]\(0.00\)">
                  <c:v>0.62</c:v>
                </c:pt>
                <c:pt idx="1582" formatCode="0.00_);[Red]\(0.00\)">
                  <c:v>0.62</c:v>
                </c:pt>
                <c:pt idx="1583" formatCode="0.00_);[Red]\(0.00\)">
                  <c:v>0.62</c:v>
                </c:pt>
                <c:pt idx="1584" formatCode="0.00_);[Red]\(0.00\)">
                  <c:v>0.62</c:v>
                </c:pt>
                <c:pt idx="1585" formatCode="0.00_);[Red]\(0.00\)">
                  <c:v>0.62</c:v>
                </c:pt>
                <c:pt idx="1586" formatCode="0.00_);[Red]\(0.00\)">
                  <c:v>0.62</c:v>
                </c:pt>
                <c:pt idx="1587" formatCode="0.00_);[Red]\(0.00\)">
                  <c:v>0.62</c:v>
                </c:pt>
                <c:pt idx="1588" formatCode="0.00_);[Red]\(0.00\)">
                  <c:v>0.62</c:v>
                </c:pt>
                <c:pt idx="1589" formatCode="0.00_);[Red]\(0.00\)">
                  <c:v>0.62</c:v>
                </c:pt>
                <c:pt idx="1590" formatCode="0.00_);[Red]\(0.00\)">
                  <c:v>0.62</c:v>
                </c:pt>
                <c:pt idx="1591" formatCode="0.00_);[Red]\(0.00\)">
                  <c:v>0.62</c:v>
                </c:pt>
                <c:pt idx="1592" formatCode="0.00_);[Red]\(0.00\)">
                  <c:v>0.62</c:v>
                </c:pt>
                <c:pt idx="1593" formatCode="0.00_);[Red]\(0.00\)">
                  <c:v>0.62</c:v>
                </c:pt>
                <c:pt idx="1594" formatCode="0.00_);[Red]\(0.00\)">
                  <c:v>0.62</c:v>
                </c:pt>
                <c:pt idx="1595" formatCode="0.00_);[Red]\(0.00\)">
                  <c:v>0.62</c:v>
                </c:pt>
                <c:pt idx="1596" formatCode="0.00_);[Red]\(0.00\)">
                  <c:v>0.62</c:v>
                </c:pt>
                <c:pt idx="1597" formatCode="0.00_);[Red]\(0.00\)">
                  <c:v>0.62</c:v>
                </c:pt>
                <c:pt idx="1598" formatCode="0.00_);[Red]\(0.00\)">
                  <c:v>0.62</c:v>
                </c:pt>
                <c:pt idx="1599" formatCode="0.00_);[Red]\(0.00\)">
                  <c:v>0.62</c:v>
                </c:pt>
                <c:pt idx="1600" formatCode="0.00_);[Red]\(0.00\)">
                  <c:v>0.62</c:v>
                </c:pt>
                <c:pt idx="1601" formatCode="0.00_);[Red]\(0.00\)">
                  <c:v>0.62</c:v>
                </c:pt>
                <c:pt idx="1602" formatCode="0.00_);[Red]\(0.00\)">
                  <c:v>0.62</c:v>
                </c:pt>
                <c:pt idx="1603" formatCode="0.00_);[Red]\(0.00\)">
                  <c:v>0.62</c:v>
                </c:pt>
                <c:pt idx="1604" formatCode="0.00_);[Red]\(0.00\)">
                  <c:v>0.62</c:v>
                </c:pt>
                <c:pt idx="1605" formatCode="0.00_);[Red]\(0.00\)">
                  <c:v>0.62</c:v>
                </c:pt>
                <c:pt idx="1606" formatCode="0.00_);[Red]\(0.00\)">
                  <c:v>0.62</c:v>
                </c:pt>
                <c:pt idx="1607" formatCode="0.00_);[Red]\(0.00\)">
                  <c:v>0.62</c:v>
                </c:pt>
                <c:pt idx="1608" formatCode="0.00_);[Red]\(0.00\)">
                  <c:v>0.62</c:v>
                </c:pt>
                <c:pt idx="1609" formatCode="0.00_);[Red]\(0.00\)">
                  <c:v>0.62</c:v>
                </c:pt>
                <c:pt idx="1610" formatCode="0.00_);[Red]\(0.00\)">
                  <c:v>0.62</c:v>
                </c:pt>
                <c:pt idx="1611" formatCode="0.00_);[Red]\(0.00\)">
                  <c:v>0.62</c:v>
                </c:pt>
                <c:pt idx="1612" formatCode="0.00_);[Red]\(0.00\)">
                  <c:v>0.62</c:v>
                </c:pt>
                <c:pt idx="1613" formatCode="0.00_);[Red]\(0.00\)">
                  <c:v>0.62</c:v>
                </c:pt>
                <c:pt idx="1614" formatCode="0.00_);[Red]\(0.00\)">
                  <c:v>0.62</c:v>
                </c:pt>
                <c:pt idx="1615" formatCode="0.00_);[Red]\(0.00\)">
                  <c:v>0.62</c:v>
                </c:pt>
                <c:pt idx="1616" formatCode="0.00_);[Red]\(0.00\)">
                  <c:v>0.62</c:v>
                </c:pt>
                <c:pt idx="1617" formatCode="0.00_);[Red]\(0.00\)">
                  <c:v>0.62</c:v>
                </c:pt>
                <c:pt idx="1618" formatCode="0.00_);[Red]\(0.00\)">
                  <c:v>0.62</c:v>
                </c:pt>
                <c:pt idx="1619" formatCode="0.00_);[Red]\(0.00\)">
                  <c:v>0.62</c:v>
                </c:pt>
                <c:pt idx="1620" formatCode="0.00_);[Red]\(0.00\)">
                  <c:v>0.62</c:v>
                </c:pt>
                <c:pt idx="1621" formatCode="0.00_);[Red]\(0.00\)">
                  <c:v>0.62</c:v>
                </c:pt>
                <c:pt idx="1622" formatCode="0.00_);[Red]\(0.00\)">
                  <c:v>0.62</c:v>
                </c:pt>
                <c:pt idx="1623" formatCode="0.00_);[Red]\(0.00\)">
                  <c:v>0.62</c:v>
                </c:pt>
                <c:pt idx="1624" formatCode="0.00_);[Red]\(0.00\)">
                  <c:v>0.62</c:v>
                </c:pt>
                <c:pt idx="1625" formatCode="0.00_);[Red]\(0.00\)">
                  <c:v>0.62</c:v>
                </c:pt>
                <c:pt idx="1626" formatCode="0.00_);[Red]\(0.00\)">
                  <c:v>0.62</c:v>
                </c:pt>
                <c:pt idx="1627" formatCode="0.00_);[Red]\(0.00\)">
                  <c:v>0.62</c:v>
                </c:pt>
                <c:pt idx="1628" formatCode="0.00_);[Red]\(0.00\)">
                  <c:v>0.62</c:v>
                </c:pt>
                <c:pt idx="1629" formatCode="0.00_);[Red]\(0.00\)">
                  <c:v>0.62</c:v>
                </c:pt>
                <c:pt idx="1630" formatCode="0.00_);[Red]\(0.00\)">
                  <c:v>0.62</c:v>
                </c:pt>
                <c:pt idx="1631" formatCode="0.00_);[Red]\(0.00\)">
                  <c:v>0.62</c:v>
                </c:pt>
                <c:pt idx="1632" formatCode="0.00_);[Red]\(0.00\)">
                  <c:v>0.62</c:v>
                </c:pt>
                <c:pt idx="1633" formatCode="0.00_);[Red]\(0.00\)">
                  <c:v>0.62</c:v>
                </c:pt>
                <c:pt idx="1634" formatCode="0.00_);[Red]\(0.00\)">
                  <c:v>0.62</c:v>
                </c:pt>
                <c:pt idx="1635" formatCode="0.00_);[Red]\(0.00\)">
                  <c:v>0.62</c:v>
                </c:pt>
                <c:pt idx="1636" formatCode="0.00_);[Red]\(0.00\)">
                  <c:v>0.62</c:v>
                </c:pt>
                <c:pt idx="1637" formatCode="0.00_);[Red]\(0.00\)">
                  <c:v>0.62</c:v>
                </c:pt>
              </c:numCache>
            </c:numRef>
          </c:yVal>
          <c:smooth val="1"/>
          <c:extLst>
            <c:ext xmlns:c16="http://schemas.microsoft.com/office/drawing/2014/chart" uri="{C3380CC4-5D6E-409C-BE32-E72D297353CC}">
              <c16:uniqueId val="{00000007-6C7D-418E-9648-8E9DF6320499}"/>
            </c:ext>
          </c:extLst>
        </c:ser>
        <c:ser>
          <c:idx val="8"/>
          <c:order val="8"/>
          <c:tx>
            <c:strRef>
              <c:f>Sheet1!$J$1</c:f>
              <c:strCache>
                <c:ptCount val="1"/>
                <c:pt idx="0">
                  <c:v>v(out8)</c:v>
                </c:pt>
              </c:strCache>
            </c:strRef>
          </c:tx>
          <c:spPr>
            <a:ln w="19050" cap="sq" cmpd="sng">
              <a:solidFill>
                <a:srgbClr val="002060"/>
              </a:solidFill>
              <a:prstDash val="dash"/>
              <a:round/>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Sheet1!$J$2:$J$1639</c:f>
              <c:numCache>
                <c:formatCode>General</c:formatCode>
                <c:ptCount val="1638"/>
                <c:pt idx="0">
                  <c:v>0.55707700000000004</c:v>
                </c:pt>
                <c:pt idx="1">
                  <c:v>0.55707700000000004</c:v>
                </c:pt>
                <c:pt idx="2">
                  <c:v>0.55707700000000004</c:v>
                </c:pt>
                <c:pt idx="3">
                  <c:v>0.55707700000000004</c:v>
                </c:pt>
                <c:pt idx="4">
                  <c:v>0.55671899999999996</c:v>
                </c:pt>
                <c:pt idx="5">
                  <c:v>0.55671899999999996</c:v>
                </c:pt>
                <c:pt idx="6">
                  <c:v>0.55652900000000005</c:v>
                </c:pt>
                <c:pt idx="7">
                  <c:v>0.55652900000000005</c:v>
                </c:pt>
                <c:pt idx="8">
                  <c:v>0.55652900000000005</c:v>
                </c:pt>
                <c:pt idx="9">
                  <c:v>0.55707200000000001</c:v>
                </c:pt>
                <c:pt idx="10">
                  <c:v>0.55706599999999995</c:v>
                </c:pt>
                <c:pt idx="11">
                  <c:v>0.55706599999999995</c:v>
                </c:pt>
                <c:pt idx="12">
                  <c:v>0.55706599999999995</c:v>
                </c:pt>
                <c:pt idx="13">
                  <c:v>0.55706599999999995</c:v>
                </c:pt>
                <c:pt idx="14">
                  <c:v>0.55706599999999995</c:v>
                </c:pt>
                <c:pt idx="15">
                  <c:v>0.556612</c:v>
                </c:pt>
                <c:pt idx="16">
                  <c:v>0.55661499999999997</c:v>
                </c:pt>
                <c:pt idx="17">
                  <c:v>0.55661499999999997</c:v>
                </c:pt>
                <c:pt idx="18">
                  <c:v>0.55661499999999997</c:v>
                </c:pt>
                <c:pt idx="19">
                  <c:v>0.55727099999999996</c:v>
                </c:pt>
                <c:pt idx="20">
                  <c:v>0.55727099999999996</c:v>
                </c:pt>
                <c:pt idx="21">
                  <c:v>0.55775300000000005</c:v>
                </c:pt>
                <c:pt idx="22">
                  <c:v>0.55786000000000002</c:v>
                </c:pt>
                <c:pt idx="23">
                  <c:v>0.55772999999999995</c:v>
                </c:pt>
                <c:pt idx="24">
                  <c:v>0.55772999999999995</c:v>
                </c:pt>
                <c:pt idx="25">
                  <c:v>0.55737899999999996</c:v>
                </c:pt>
                <c:pt idx="26">
                  <c:v>0.55737899999999996</c:v>
                </c:pt>
                <c:pt idx="27">
                  <c:v>0.55737899999999996</c:v>
                </c:pt>
                <c:pt idx="28">
                  <c:v>0.55723900000000004</c:v>
                </c:pt>
                <c:pt idx="29">
                  <c:v>0.55723900000000004</c:v>
                </c:pt>
                <c:pt idx="30">
                  <c:v>0.55723900000000004</c:v>
                </c:pt>
                <c:pt idx="31">
                  <c:v>0.55723900000000004</c:v>
                </c:pt>
                <c:pt idx="32">
                  <c:v>0.55720899999999995</c:v>
                </c:pt>
                <c:pt idx="33">
                  <c:v>0.55763399999999996</c:v>
                </c:pt>
                <c:pt idx="34">
                  <c:v>0.55855299999999997</c:v>
                </c:pt>
                <c:pt idx="35">
                  <c:v>0.55966400000000005</c:v>
                </c:pt>
                <c:pt idx="36">
                  <c:v>0.55966400000000005</c:v>
                </c:pt>
                <c:pt idx="37">
                  <c:v>0.55949800000000005</c:v>
                </c:pt>
                <c:pt idx="38">
                  <c:v>0.55920099999999995</c:v>
                </c:pt>
                <c:pt idx="39">
                  <c:v>0.55738399999999999</c:v>
                </c:pt>
                <c:pt idx="40">
                  <c:v>0.55483300000000002</c:v>
                </c:pt>
                <c:pt idx="41">
                  <c:v>0.55271300000000001</c:v>
                </c:pt>
                <c:pt idx="42">
                  <c:v>0.55018100000000003</c:v>
                </c:pt>
                <c:pt idx="43">
                  <c:v>0.55018100000000003</c:v>
                </c:pt>
                <c:pt idx="44">
                  <c:v>0.54641399999999996</c:v>
                </c:pt>
                <c:pt idx="45">
                  <c:v>0.54432599999999998</c:v>
                </c:pt>
                <c:pt idx="46">
                  <c:v>0.54248499999999999</c:v>
                </c:pt>
                <c:pt idx="47">
                  <c:v>0.54248499999999999</c:v>
                </c:pt>
                <c:pt idx="48">
                  <c:v>0.53725199999999995</c:v>
                </c:pt>
                <c:pt idx="49">
                  <c:v>0.53725199999999995</c:v>
                </c:pt>
                <c:pt idx="50">
                  <c:v>0.53725199999999995</c:v>
                </c:pt>
                <c:pt idx="51">
                  <c:v>0.530891</c:v>
                </c:pt>
                <c:pt idx="52">
                  <c:v>0.530891</c:v>
                </c:pt>
                <c:pt idx="53">
                  <c:v>0.530891</c:v>
                </c:pt>
                <c:pt idx="54">
                  <c:v>0.52469500000000002</c:v>
                </c:pt>
                <c:pt idx="55">
                  <c:v>0.52281599999999995</c:v>
                </c:pt>
                <c:pt idx="56">
                  <c:v>0.52281599999999995</c:v>
                </c:pt>
                <c:pt idx="57">
                  <c:v>0.51809499999999997</c:v>
                </c:pt>
                <c:pt idx="58">
                  <c:v>0.51602199999999998</c:v>
                </c:pt>
                <c:pt idx="59">
                  <c:v>0.51435299999999995</c:v>
                </c:pt>
                <c:pt idx="60">
                  <c:v>0.51435299999999995</c:v>
                </c:pt>
                <c:pt idx="61">
                  <c:v>0.50940300000000005</c:v>
                </c:pt>
                <c:pt idx="62">
                  <c:v>0.50703600000000004</c:v>
                </c:pt>
                <c:pt idx="63">
                  <c:v>0.50500599999999995</c:v>
                </c:pt>
                <c:pt idx="64">
                  <c:v>0.50221199999999999</c:v>
                </c:pt>
                <c:pt idx="65">
                  <c:v>0.49976599999999999</c:v>
                </c:pt>
                <c:pt idx="66">
                  <c:v>0.49773200000000001</c:v>
                </c:pt>
                <c:pt idx="67">
                  <c:v>0.49615300000000001</c:v>
                </c:pt>
                <c:pt idx="68">
                  <c:v>0.49392200000000003</c:v>
                </c:pt>
                <c:pt idx="69">
                  <c:v>0.49195499999999998</c:v>
                </c:pt>
                <c:pt idx="70">
                  <c:v>0.49037500000000001</c:v>
                </c:pt>
                <c:pt idx="71">
                  <c:v>0.48918400000000001</c:v>
                </c:pt>
                <c:pt idx="72">
                  <c:v>0.48766300000000001</c:v>
                </c:pt>
                <c:pt idx="73">
                  <c:v>0.48645899999999997</c:v>
                </c:pt>
                <c:pt idx="74">
                  <c:v>0.48581999999999997</c:v>
                </c:pt>
                <c:pt idx="75">
                  <c:v>0.48581999999999997</c:v>
                </c:pt>
                <c:pt idx="76">
                  <c:v>0.48645899999999997</c:v>
                </c:pt>
                <c:pt idx="77">
                  <c:v>0.48729699999999998</c:v>
                </c:pt>
                <c:pt idx="78">
                  <c:v>0.48860999999999999</c:v>
                </c:pt>
                <c:pt idx="79">
                  <c:v>0.48860999999999999</c:v>
                </c:pt>
                <c:pt idx="80">
                  <c:v>0.49210599999999999</c:v>
                </c:pt>
                <c:pt idx="81">
                  <c:v>0.49400500000000003</c:v>
                </c:pt>
                <c:pt idx="82">
                  <c:v>0.49629000000000001</c:v>
                </c:pt>
                <c:pt idx="83">
                  <c:v>0.49629000000000001</c:v>
                </c:pt>
                <c:pt idx="84">
                  <c:v>0.50197999999999998</c:v>
                </c:pt>
                <c:pt idx="85">
                  <c:v>0.50562700000000005</c:v>
                </c:pt>
                <c:pt idx="86">
                  <c:v>0.50964600000000004</c:v>
                </c:pt>
                <c:pt idx="87">
                  <c:v>0.51474900000000001</c:v>
                </c:pt>
                <c:pt idx="88">
                  <c:v>0.51955399999999996</c:v>
                </c:pt>
                <c:pt idx="89">
                  <c:v>0.524702</c:v>
                </c:pt>
                <c:pt idx="90">
                  <c:v>0.524702</c:v>
                </c:pt>
                <c:pt idx="91">
                  <c:v>0.53428699999999996</c:v>
                </c:pt>
                <c:pt idx="92">
                  <c:v>0.53428699999999996</c:v>
                </c:pt>
                <c:pt idx="93">
                  <c:v>0.54224700000000003</c:v>
                </c:pt>
                <c:pt idx="94">
                  <c:v>0.54224700000000003</c:v>
                </c:pt>
                <c:pt idx="95">
                  <c:v>0.54887399999999997</c:v>
                </c:pt>
                <c:pt idx="96">
                  <c:v>0.54887399999999997</c:v>
                </c:pt>
                <c:pt idx="97">
                  <c:v>0.554006</c:v>
                </c:pt>
                <c:pt idx="98">
                  <c:v>0.554006</c:v>
                </c:pt>
                <c:pt idx="99">
                  <c:v>0.554006</c:v>
                </c:pt>
                <c:pt idx="100">
                  <c:v>0.56124600000000002</c:v>
                </c:pt>
                <c:pt idx="101">
                  <c:v>0.56347899999999995</c:v>
                </c:pt>
                <c:pt idx="102">
                  <c:v>0.56347899999999995</c:v>
                </c:pt>
                <c:pt idx="103">
                  <c:v>0.56739600000000001</c:v>
                </c:pt>
                <c:pt idx="104">
                  <c:v>0.56739600000000001</c:v>
                </c:pt>
                <c:pt idx="105">
                  <c:v>0.57050900000000004</c:v>
                </c:pt>
                <c:pt idx="106">
                  <c:v>0.57050900000000004</c:v>
                </c:pt>
                <c:pt idx="107">
                  <c:v>0.57050900000000004</c:v>
                </c:pt>
                <c:pt idx="108">
                  <c:v>0.574264</c:v>
                </c:pt>
                <c:pt idx="109">
                  <c:v>0.574264</c:v>
                </c:pt>
                <c:pt idx="110">
                  <c:v>0.574264</c:v>
                </c:pt>
                <c:pt idx="111">
                  <c:v>0.574264</c:v>
                </c:pt>
                <c:pt idx="112">
                  <c:v>0.574264</c:v>
                </c:pt>
                <c:pt idx="113">
                  <c:v>0.574264</c:v>
                </c:pt>
                <c:pt idx="114">
                  <c:v>0.58175500000000002</c:v>
                </c:pt>
                <c:pt idx="115">
                  <c:v>0.58316000000000001</c:v>
                </c:pt>
                <c:pt idx="116">
                  <c:v>0.58316000000000001</c:v>
                </c:pt>
                <c:pt idx="117">
                  <c:v>0.58673500000000001</c:v>
                </c:pt>
                <c:pt idx="118">
                  <c:v>0.58778699999999995</c:v>
                </c:pt>
                <c:pt idx="119">
                  <c:v>0.58778699999999995</c:v>
                </c:pt>
                <c:pt idx="120">
                  <c:v>0.589256</c:v>
                </c:pt>
                <c:pt idx="121">
                  <c:v>0.589256</c:v>
                </c:pt>
                <c:pt idx="122">
                  <c:v>0.589256</c:v>
                </c:pt>
                <c:pt idx="123">
                  <c:v>0.59082599999999996</c:v>
                </c:pt>
                <c:pt idx="124">
                  <c:v>0.59082599999999996</c:v>
                </c:pt>
                <c:pt idx="125">
                  <c:v>0.59082599999999996</c:v>
                </c:pt>
                <c:pt idx="126">
                  <c:v>0.59082599999999996</c:v>
                </c:pt>
                <c:pt idx="127">
                  <c:v>0.59082599999999996</c:v>
                </c:pt>
                <c:pt idx="128">
                  <c:v>0.59313800000000005</c:v>
                </c:pt>
                <c:pt idx="129">
                  <c:v>0.59313800000000005</c:v>
                </c:pt>
                <c:pt idx="130">
                  <c:v>0.59445499999999996</c:v>
                </c:pt>
                <c:pt idx="131">
                  <c:v>0.59445499999999996</c:v>
                </c:pt>
                <c:pt idx="132">
                  <c:v>0.59650099999999995</c:v>
                </c:pt>
                <c:pt idx="133">
                  <c:v>0.59797900000000004</c:v>
                </c:pt>
                <c:pt idx="134">
                  <c:v>0.59977499999999995</c:v>
                </c:pt>
                <c:pt idx="135">
                  <c:v>0.60193200000000002</c:v>
                </c:pt>
                <c:pt idx="136">
                  <c:v>0.60464799999999996</c:v>
                </c:pt>
                <c:pt idx="137">
                  <c:v>0.60754600000000003</c:v>
                </c:pt>
                <c:pt idx="138">
                  <c:v>0.61547600000000002</c:v>
                </c:pt>
                <c:pt idx="139">
                  <c:v>0.62033499999999997</c:v>
                </c:pt>
                <c:pt idx="140">
                  <c:v>0.62486799999999998</c:v>
                </c:pt>
                <c:pt idx="141">
                  <c:v>0.62977300000000003</c:v>
                </c:pt>
                <c:pt idx="142">
                  <c:v>0.63366400000000001</c:v>
                </c:pt>
                <c:pt idx="143">
                  <c:v>0.63737900000000003</c:v>
                </c:pt>
                <c:pt idx="144">
                  <c:v>0.64287700000000003</c:v>
                </c:pt>
                <c:pt idx="145">
                  <c:v>0.64468099999999995</c:v>
                </c:pt>
                <c:pt idx="146">
                  <c:v>0.64617999999999998</c:v>
                </c:pt>
                <c:pt idx="147">
                  <c:v>0.64837199999999995</c:v>
                </c:pt>
                <c:pt idx="148">
                  <c:v>0.64935299999999996</c:v>
                </c:pt>
                <c:pt idx="149">
                  <c:v>0.64851499999999995</c:v>
                </c:pt>
                <c:pt idx="150">
                  <c:v>0.64702999999999999</c:v>
                </c:pt>
                <c:pt idx="151">
                  <c:v>0.64575899999999997</c:v>
                </c:pt>
                <c:pt idx="152">
                  <c:v>0.64633200000000002</c:v>
                </c:pt>
                <c:pt idx="153">
                  <c:v>0.64657799999999999</c:v>
                </c:pt>
                <c:pt idx="154">
                  <c:v>0.64657799999999999</c:v>
                </c:pt>
                <c:pt idx="155">
                  <c:v>0.64657799999999999</c:v>
                </c:pt>
                <c:pt idx="156">
                  <c:v>0.646644</c:v>
                </c:pt>
                <c:pt idx="157">
                  <c:v>0.646644</c:v>
                </c:pt>
                <c:pt idx="158">
                  <c:v>0.646644</c:v>
                </c:pt>
                <c:pt idx="159">
                  <c:v>0.64656100000000005</c:v>
                </c:pt>
                <c:pt idx="160">
                  <c:v>0.64656100000000005</c:v>
                </c:pt>
                <c:pt idx="161">
                  <c:v>0.64656100000000005</c:v>
                </c:pt>
                <c:pt idx="162">
                  <c:v>0.64569100000000001</c:v>
                </c:pt>
                <c:pt idx="163">
                  <c:v>0.64529499999999995</c:v>
                </c:pt>
                <c:pt idx="164">
                  <c:v>0.64413399999999998</c:v>
                </c:pt>
                <c:pt idx="165">
                  <c:v>0.64088500000000004</c:v>
                </c:pt>
                <c:pt idx="166">
                  <c:v>0.64088500000000004</c:v>
                </c:pt>
                <c:pt idx="167">
                  <c:v>0.63758499999999996</c:v>
                </c:pt>
                <c:pt idx="168">
                  <c:v>0.63650499999999999</c:v>
                </c:pt>
                <c:pt idx="169">
                  <c:v>0.63536199999999998</c:v>
                </c:pt>
                <c:pt idx="170">
                  <c:v>0.63487099999999996</c:v>
                </c:pt>
                <c:pt idx="171">
                  <c:v>0.63200500000000004</c:v>
                </c:pt>
                <c:pt idx="172">
                  <c:v>0.62756999999999996</c:v>
                </c:pt>
                <c:pt idx="173">
                  <c:v>0.62756999999999996</c:v>
                </c:pt>
                <c:pt idx="174">
                  <c:v>0.62318799999999996</c:v>
                </c:pt>
                <c:pt idx="175">
                  <c:v>0.62191799999999997</c:v>
                </c:pt>
                <c:pt idx="176">
                  <c:v>0.62191799999999997</c:v>
                </c:pt>
                <c:pt idx="177">
                  <c:v>0.61912500000000004</c:v>
                </c:pt>
                <c:pt idx="178">
                  <c:v>0.61795599999999995</c:v>
                </c:pt>
                <c:pt idx="179">
                  <c:v>0.61795599999999995</c:v>
                </c:pt>
                <c:pt idx="180">
                  <c:v>0.61795599999999995</c:v>
                </c:pt>
                <c:pt idx="181">
                  <c:v>0.61795599999999995</c:v>
                </c:pt>
                <c:pt idx="182">
                  <c:v>0.61405100000000001</c:v>
                </c:pt>
                <c:pt idx="183">
                  <c:v>0.61331000000000002</c:v>
                </c:pt>
                <c:pt idx="184">
                  <c:v>0.61331000000000002</c:v>
                </c:pt>
                <c:pt idx="185">
                  <c:v>0.61331000000000002</c:v>
                </c:pt>
                <c:pt idx="186">
                  <c:v>0.61331000000000002</c:v>
                </c:pt>
                <c:pt idx="187">
                  <c:v>0.61331000000000002</c:v>
                </c:pt>
                <c:pt idx="188">
                  <c:v>0.61331000000000002</c:v>
                </c:pt>
                <c:pt idx="189">
                  <c:v>0.61331000000000002</c:v>
                </c:pt>
                <c:pt idx="190">
                  <c:v>0.61331000000000002</c:v>
                </c:pt>
                <c:pt idx="191">
                  <c:v>0.61331000000000002</c:v>
                </c:pt>
                <c:pt idx="192">
                  <c:v>0.60332699999999995</c:v>
                </c:pt>
                <c:pt idx="193">
                  <c:v>0.60332699999999995</c:v>
                </c:pt>
                <c:pt idx="194">
                  <c:v>0.60185599999999995</c:v>
                </c:pt>
                <c:pt idx="195">
                  <c:v>0.60185599999999995</c:v>
                </c:pt>
                <c:pt idx="196">
                  <c:v>0.60050899999999996</c:v>
                </c:pt>
                <c:pt idx="197">
                  <c:v>0.60050899999999996</c:v>
                </c:pt>
                <c:pt idx="198">
                  <c:v>0.59970199999999996</c:v>
                </c:pt>
                <c:pt idx="199">
                  <c:v>0.59970199999999996</c:v>
                </c:pt>
                <c:pt idx="200">
                  <c:v>0.59890900000000002</c:v>
                </c:pt>
                <c:pt idx="201">
                  <c:v>0.59890900000000002</c:v>
                </c:pt>
                <c:pt idx="202">
                  <c:v>0.59890900000000002</c:v>
                </c:pt>
                <c:pt idx="203">
                  <c:v>0.59890900000000002</c:v>
                </c:pt>
                <c:pt idx="204">
                  <c:v>0.59890900000000002</c:v>
                </c:pt>
                <c:pt idx="205">
                  <c:v>0.59688099999999999</c:v>
                </c:pt>
                <c:pt idx="206">
                  <c:v>0.59688099999999999</c:v>
                </c:pt>
                <c:pt idx="207">
                  <c:v>0.59688099999999999</c:v>
                </c:pt>
                <c:pt idx="208">
                  <c:v>0.59563699999999997</c:v>
                </c:pt>
                <c:pt idx="209">
                  <c:v>0.59563699999999997</c:v>
                </c:pt>
                <c:pt idx="210">
                  <c:v>0.59563699999999997</c:v>
                </c:pt>
                <c:pt idx="211">
                  <c:v>0.59563699999999997</c:v>
                </c:pt>
                <c:pt idx="212">
                  <c:v>0.59214500000000003</c:v>
                </c:pt>
                <c:pt idx="213">
                  <c:v>0.59214500000000003</c:v>
                </c:pt>
                <c:pt idx="214">
                  <c:v>0.59214500000000003</c:v>
                </c:pt>
                <c:pt idx="215">
                  <c:v>0.59102399999999999</c:v>
                </c:pt>
                <c:pt idx="216">
                  <c:v>0.59102399999999999</c:v>
                </c:pt>
                <c:pt idx="217">
                  <c:v>0.59102399999999999</c:v>
                </c:pt>
                <c:pt idx="218">
                  <c:v>0.59102399999999999</c:v>
                </c:pt>
                <c:pt idx="219">
                  <c:v>0.59102399999999999</c:v>
                </c:pt>
                <c:pt idx="220">
                  <c:v>0.59102399999999999</c:v>
                </c:pt>
                <c:pt idx="221">
                  <c:v>0.59102399999999999</c:v>
                </c:pt>
                <c:pt idx="222">
                  <c:v>0.59102399999999999</c:v>
                </c:pt>
                <c:pt idx="223">
                  <c:v>0.59102399999999999</c:v>
                </c:pt>
                <c:pt idx="224">
                  <c:v>0.59102399999999999</c:v>
                </c:pt>
                <c:pt idx="225">
                  <c:v>0.59102399999999999</c:v>
                </c:pt>
                <c:pt idx="226">
                  <c:v>0.58716000000000002</c:v>
                </c:pt>
                <c:pt idx="227">
                  <c:v>0.58716000000000002</c:v>
                </c:pt>
                <c:pt idx="228">
                  <c:v>0.58716000000000002</c:v>
                </c:pt>
                <c:pt idx="229">
                  <c:v>0.58640000000000003</c:v>
                </c:pt>
                <c:pt idx="230">
                  <c:v>0.58640000000000003</c:v>
                </c:pt>
                <c:pt idx="231">
                  <c:v>0.58640000000000003</c:v>
                </c:pt>
                <c:pt idx="232">
                  <c:v>0.58640000000000003</c:v>
                </c:pt>
                <c:pt idx="233">
                  <c:v>0.58547899999999997</c:v>
                </c:pt>
                <c:pt idx="234">
                  <c:v>0.58547899999999997</c:v>
                </c:pt>
                <c:pt idx="235">
                  <c:v>0.58547899999999997</c:v>
                </c:pt>
                <c:pt idx="236">
                  <c:v>0.58547899999999997</c:v>
                </c:pt>
                <c:pt idx="237">
                  <c:v>0.584484</c:v>
                </c:pt>
                <c:pt idx="238">
                  <c:v>0.584484</c:v>
                </c:pt>
                <c:pt idx="239">
                  <c:v>0.584484</c:v>
                </c:pt>
                <c:pt idx="240">
                  <c:v>0.584484</c:v>
                </c:pt>
                <c:pt idx="241">
                  <c:v>0.584484</c:v>
                </c:pt>
                <c:pt idx="242">
                  <c:v>0.584484</c:v>
                </c:pt>
                <c:pt idx="243">
                  <c:v>0.58393600000000001</c:v>
                </c:pt>
                <c:pt idx="244">
                  <c:v>0.58393600000000001</c:v>
                </c:pt>
                <c:pt idx="245">
                  <c:v>0.58395699999999995</c:v>
                </c:pt>
                <c:pt idx="246">
                  <c:v>0.58401499999999995</c:v>
                </c:pt>
                <c:pt idx="247">
                  <c:v>0.58401499999999995</c:v>
                </c:pt>
                <c:pt idx="248">
                  <c:v>0.58401499999999995</c:v>
                </c:pt>
                <c:pt idx="249">
                  <c:v>0.58471399999999996</c:v>
                </c:pt>
                <c:pt idx="250">
                  <c:v>0.58471399999999996</c:v>
                </c:pt>
                <c:pt idx="251">
                  <c:v>0.58471399999999996</c:v>
                </c:pt>
                <c:pt idx="252">
                  <c:v>0.58538599999999996</c:v>
                </c:pt>
                <c:pt idx="253">
                  <c:v>0.58538599999999996</c:v>
                </c:pt>
                <c:pt idx="254">
                  <c:v>0.58585799999999999</c:v>
                </c:pt>
                <c:pt idx="255">
                  <c:v>0.58585799999999999</c:v>
                </c:pt>
                <c:pt idx="256">
                  <c:v>0.58585799999999999</c:v>
                </c:pt>
                <c:pt idx="257">
                  <c:v>0.58585799999999999</c:v>
                </c:pt>
                <c:pt idx="258">
                  <c:v>0.58752499999999996</c:v>
                </c:pt>
                <c:pt idx="259">
                  <c:v>0.58752499999999996</c:v>
                </c:pt>
                <c:pt idx="260">
                  <c:v>0.58752499999999996</c:v>
                </c:pt>
                <c:pt idx="261">
                  <c:v>0.58842899999999998</c:v>
                </c:pt>
                <c:pt idx="262">
                  <c:v>0.58842899999999998</c:v>
                </c:pt>
                <c:pt idx="263">
                  <c:v>0.58919299999999997</c:v>
                </c:pt>
                <c:pt idx="264">
                  <c:v>0.58919299999999997</c:v>
                </c:pt>
                <c:pt idx="265">
                  <c:v>0.58919299999999997</c:v>
                </c:pt>
                <c:pt idx="266">
                  <c:v>0.58919299999999997</c:v>
                </c:pt>
                <c:pt idx="267">
                  <c:v>0.58919299999999997</c:v>
                </c:pt>
                <c:pt idx="268">
                  <c:v>0.58919299999999997</c:v>
                </c:pt>
                <c:pt idx="269">
                  <c:v>0.59048900000000004</c:v>
                </c:pt>
                <c:pt idx="270">
                  <c:v>0.59048900000000004</c:v>
                </c:pt>
                <c:pt idx="271">
                  <c:v>0.59048900000000004</c:v>
                </c:pt>
                <c:pt idx="272">
                  <c:v>0.59048900000000004</c:v>
                </c:pt>
                <c:pt idx="273">
                  <c:v>0.59048900000000004</c:v>
                </c:pt>
                <c:pt idx="274">
                  <c:v>0.59266200000000002</c:v>
                </c:pt>
                <c:pt idx="275">
                  <c:v>0.59266200000000002</c:v>
                </c:pt>
                <c:pt idx="276">
                  <c:v>0.59318599999999999</c:v>
                </c:pt>
                <c:pt idx="277">
                  <c:v>0.59318599999999999</c:v>
                </c:pt>
                <c:pt idx="278">
                  <c:v>0.59318599999999999</c:v>
                </c:pt>
                <c:pt idx="279">
                  <c:v>0.59330499999999997</c:v>
                </c:pt>
                <c:pt idx="280">
                  <c:v>0.59330499999999997</c:v>
                </c:pt>
                <c:pt idx="281">
                  <c:v>0.59330499999999997</c:v>
                </c:pt>
                <c:pt idx="282">
                  <c:v>0.59335800000000005</c:v>
                </c:pt>
                <c:pt idx="283">
                  <c:v>0.59335800000000005</c:v>
                </c:pt>
                <c:pt idx="284">
                  <c:v>0.59335800000000005</c:v>
                </c:pt>
                <c:pt idx="285">
                  <c:v>0.59335800000000005</c:v>
                </c:pt>
                <c:pt idx="286">
                  <c:v>0.59415300000000004</c:v>
                </c:pt>
                <c:pt idx="287">
                  <c:v>0.59415300000000004</c:v>
                </c:pt>
                <c:pt idx="288">
                  <c:v>0.59415300000000004</c:v>
                </c:pt>
                <c:pt idx="289">
                  <c:v>0.59465500000000004</c:v>
                </c:pt>
                <c:pt idx="290">
                  <c:v>0.59518300000000002</c:v>
                </c:pt>
                <c:pt idx="291">
                  <c:v>0.59533899999999995</c:v>
                </c:pt>
                <c:pt idx="292">
                  <c:v>0.59544600000000003</c:v>
                </c:pt>
                <c:pt idx="293">
                  <c:v>0.59544600000000003</c:v>
                </c:pt>
                <c:pt idx="294">
                  <c:v>0.59539900000000001</c:v>
                </c:pt>
                <c:pt idx="295">
                  <c:v>0.59532700000000005</c:v>
                </c:pt>
                <c:pt idx="296">
                  <c:v>0.59470400000000001</c:v>
                </c:pt>
                <c:pt idx="297">
                  <c:v>0.59470400000000001</c:v>
                </c:pt>
                <c:pt idx="298">
                  <c:v>0.59409500000000004</c:v>
                </c:pt>
                <c:pt idx="299">
                  <c:v>0.59409500000000004</c:v>
                </c:pt>
                <c:pt idx="300">
                  <c:v>0.59324299999999996</c:v>
                </c:pt>
                <c:pt idx="301">
                  <c:v>0.59324299999999996</c:v>
                </c:pt>
                <c:pt idx="302">
                  <c:v>0.59304800000000002</c:v>
                </c:pt>
                <c:pt idx="303">
                  <c:v>0.59304800000000002</c:v>
                </c:pt>
                <c:pt idx="304">
                  <c:v>0.59304800000000002</c:v>
                </c:pt>
                <c:pt idx="305">
                  <c:v>0.59304800000000002</c:v>
                </c:pt>
                <c:pt idx="306">
                  <c:v>0.59312399999999998</c:v>
                </c:pt>
                <c:pt idx="307">
                  <c:v>0.59312399999999998</c:v>
                </c:pt>
                <c:pt idx="308">
                  <c:v>0.59303600000000001</c:v>
                </c:pt>
                <c:pt idx="309">
                  <c:v>0.59293399999999996</c:v>
                </c:pt>
                <c:pt idx="310">
                  <c:v>0.59293399999999996</c:v>
                </c:pt>
                <c:pt idx="311">
                  <c:v>0.59293399999999996</c:v>
                </c:pt>
                <c:pt idx="312">
                  <c:v>0.59293399999999996</c:v>
                </c:pt>
                <c:pt idx="313">
                  <c:v>0.59200799999999998</c:v>
                </c:pt>
                <c:pt idx="314">
                  <c:v>0.59200799999999998</c:v>
                </c:pt>
                <c:pt idx="315">
                  <c:v>0.59200799999999998</c:v>
                </c:pt>
                <c:pt idx="316">
                  <c:v>0.59200799999999998</c:v>
                </c:pt>
                <c:pt idx="317">
                  <c:v>0.59061600000000003</c:v>
                </c:pt>
                <c:pt idx="318">
                  <c:v>0.59061600000000003</c:v>
                </c:pt>
                <c:pt idx="319">
                  <c:v>0.59061600000000003</c:v>
                </c:pt>
                <c:pt idx="320">
                  <c:v>0.58976300000000004</c:v>
                </c:pt>
                <c:pt idx="321">
                  <c:v>0.58976300000000004</c:v>
                </c:pt>
                <c:pt idx="322">
                  <c:v>0.58976300000000004</c:v>
                </c:pt>
                <c:pt idx="323">
                  <c:v>0.58976300000000004</c:v>
                </c:pt>
                <c:pt idx="324">
                  <c:v>0.58775200000000005</c:v>
                </c:pt>
                <c:pt idx="325">
                  <c:v>0.58775200000000005</c:v>
                </c:pt>
                <c:pt idx="326">
                  <c:v>0.58775200000000005</c:v>
                </c:pt>
                <c:pt idx="327">
                  <c:v>0.58552599999999999</c:v>
                </c:pt>
                <c:pt idx="328">
                  <c:v>0.58552599999999999</c:v>
                </c:pt>
                <c:pt idx="329">
                  <c:v>0.58426599999999995</c:v>
                </c:pt>
                <c:pt idx="330">
                  <c:v>0.58426599999999995</c:v>
                </c:pt>
                <c:pt idx="331">
                  <c:v>0.58303799999999995</c:v>
                </c:pt>
                <c:pt idx="332">
                  <c:v>0.58303799999999995</c:v>
                </c:pt>
                <c:pt idx="333">
                  <c:v>0.58222300000000005</c:v>
                </c:pt>
                <c:pt idx="334">
                  <c:v>0.58197200000000004</c:v>
                </c:pt>
                <c:pt idx="335">
                  <c:v>0.58192299999999997</c:v>
                </c:pt>
                <c:pt idx="336">
                  <c:v>0.58192299999999997</c:v>
                </c:pt>
                <c:pt idx="337">
                  <c:v>0.58225300000000002</c:v>
                </c:pt>
                <c:pt idx="338">
                  <c:v>0.58225300000000002</c:v>
                </c:pt>
                <c:pt idx="339">
                  <c:v>0.58298499999999998</c:v>
                </c:pt>
                <c:pt idx="340">
                  <c:v>0.58349499999999999</c:v>
                </c:pt>
                <c:pt idx="341">
                  <c:v>0.58349499999999999</c:v>
                </c:pt>
                <c:pt idx="342">
                  <c:v>0.58349499999999999</c:v>
                </c:pt>
                <c:pt idx="343">
                  <c:v>0.584283</c:v>
                </c:pt>
                <c:pt idx="344">
                  <c:v>0.58450100000000005</c:v>
                </c:pt>
                <c:pt idx="345">
                  <c:v>0.58450100000000005</c:v>
                </c:pt>
                <c:pt idx="346">
                  <c:v>0.58387999999999995</c:v>
                </c:pt>
                <c:pt idx="347">
                  <c:v>0.58387299999999998</c:v>
                </c:pt>
                <c:pt idx="348">
                  <c:v>0.58387299999999998</c:v>
                </c:pt>
                <c:pt idx="349">
                  <c:v>0.58387299999999998</c:v>
                </c:pt>
                <c:pt idx="350">
                  <c:v>0.58309999999999995</c:v>
                </c:pt>
                <c:pt idx="351">
                  <c:v>0.58309999999999995</c:v>
                </c:pt>
                <c:pt idx="352">
                  <c:v>0.58309999999999995</c:v>
                </c:pt>
                <c:pt idx="353">
                  <c:v>0.58282699999999998</c:v>
                </c:pt>
                <c:pt idx="354">
                  <c:v>0.58282699999999998</c:v>
                </c:pt>
                <c:pt idx="355">
                  <c:v>0.58282699999999998</c:v>
                </c:pt>
                <c:pt idx="356">
                  <c:v>0.58323700000000001</c:v>
                </c:pt>
                <c:pt idx="357">
                  <c:v>0.58323700000000001</c:v>
                </c:pt>
                <c:pt idx="358">
                  <c:v>0.58362400000000003</c:v>
                </c:pt>
                <c:pt idx="359">
                  <c:v>0.58362400000000003</c:v>
                </c:pt>
                <c:pt idx="360">
                  <c:v>0.58418599999999998</c:v>
                </c:pt>
                <c:pt idx="361">
                  <c:v>0.58418599999999998</c:v>
                </c:pt>
                <c:pt idx="362">
                  <c:v>0.58418599999999998</c:v>
                </c:pt>
                <c:pt idx="363">
                  <c:v>0.58489400000000002</c:v>
                </c:pt>
                <c:pt idx="364">
                  <c:v>0.58489400000000002</c:v>
                </c:pt>
                <c:pt idx="365">
                  <c:v>0.58489400000000002</c:v>
                </c:pt>
                <c:pt idx="366">
                  <c:v>0.58489400000000002</c:v>
                </c:pt>
                <c:pt idx="367">
                  <c:v>0.584785</c:v>
                </c:pt>
                <c:pt idx="368">
                  <c:v>0.58491700000000002</c:v>
                </c:pt>
                <c:pt idx="369">
                  <c:v>0.58491700000000002</c:v>
                </c:pt>
                <c:pt idx="370">
                  <c:v>0.58491700000000002</c:v>
                </c:pt>
                <c:pt idx="371">
                  <c:v>0.58585200000000004</c:v>
                </c:pt>
                <c:pt idx="372">
                  <c:v>0.58585200000000004</c:v>
                </c:pt>
                <c:pt idx="373">
                  <c:v>0.58585200000000004</c:v>
                </c:pt>
                <c:pt idx="374">
                  <c:v>0.58585200000000004</c:v>
                </c:pt>
                <c:pt idx="375">
                  <c:v>0.58585200000000004</c:v>
                </c:pt>
                <c:pt idx="376">
                  <c:v>0.58585200000000004</c:v>
                </c:pt>
                <c:pt idx="377">
                  <c:v>0.58585200000000004</c:v>
                </c:pt>
                <c:pt idx="378">
                  <c:v>0.58585200000000004</c:v>
                </c:pt>
                <c:pt idx="379">
                  <c:v>0.58585200000000004</c:v>
                </c:pt>
                <c:pt idx="380">
                  <c:v>0.58987999999999996</c:v>
                </c:pt>
                <c:pt idx="381">
                  <c:v>0.58987999999999996</c:v>
                </c:pt>
                <c:pt idx="382">
                  <c:v>0.58987999999999996</c:v>
                </c:pt>
                <c:pt idx="383">
                  <c:v>0.58987999999999996</c:v>
                </c:pt>
                <c:pt idx="384">
                  <c:v>0.591113</c:v>
                </c:pt>
                <c:pt idx="385">
                  <c:v>0.591113</c:v>
                </c:pt>
                <c:pt idx="386">
                  <c:v>0.591113</c:v>
                </c:pt>
                <c:pt idx="387">
                  <c:v>0.59225799999999995</c:v>
                </c:pt>
                <c:pt idx="388">
                  <c:v>0.592746</c:v>
                </c:pt>
                <c:pt idx="389">
                  <c:v>0.592746</c:v>
                </c:pt>
                <c:pt idx="390">
                  <c:v>0.592746</c:v>
                </c:pt>
                <c:pt idx="391">
                  <c:v>0.592746</c:v>
                </c:pt>
                <c:pt idx="392">
                  <c:v>0.593781</c:v>
                </c:pt>
                <c:pt idx="393">
                  <c:v>0.593781</c:v>
                </c:pt>
                <c:pt idx="394">
                  <c:v>0.593781</c:v>
                </c:pt>
                <c:pt idx="395">
                  <c:v>0.593781</c:v>
                </c:pt>
                <c:pt idx="396">
                  <c:v>0.593781</c:v>
                </c:pt>
                <c:pt idx="397">
                  <c:v>0.593781</c:v>
                </c:pt>
                <c:pt idx="398">
                  <c:v>0.593781</c:v>
                </c:pt>
                <c:pt idx="399">
                  <c:v>0.59426299999999999</c:v>
                </c:pt>
                <c:pt idx="400">
                  <c:v>0.59426299999999999</c:v>
                </c:pt>
                <c:pt idx="401">
                  <c:v>0.59438400000000002</c:v>
                </c:pt>
                <c:pt idx="402">
                  <c:v>0.59438400000000002</c:v>
                </c:pt>
                <c:pt idx="403">
                  <c:v>0.59438400000000002</c:v>
                </c:pt>
                <c:pt idx="404">
                  <c:v>0.59438400000000002</c:v>
                </c:pt>
                <c:pt idx="405">
                  <c:v>0.59438400000000002</c:v>
                </c:pt>
                <c:pt idx="406">
                  <c:v>0.59518899999999997</c:v>
                </c:pt>
                <c:pt idx="407">
                  <c:v>0.59518899999999997</c:v>
                </c:pt>
                <c:pt idx="408">
                  <c:v>0.59518899999999997</c:v>
                </c:pt>
                <c:pt idx="409">
                  <c:v>0.59518899999999997</c:v>
                </c:pt>
                <c:pt idx="410">
                  <c:v>0.59518899999999997</c:v>
                </c:pt>
                <c:pt idx="411">
                  <c:v>0.59521500000000005</c:v>
                </c:pt>
                <c:pt idx="412">
                  <c:v>0.59521500000000005</c:v>
                </c:pt>
                <c:pt idx="413">
                  <c:v>0.59521500000000005</c:v>
                </c:pt>
                <c:pt idx="414">
                  <c:v>0.59521500000000005</c:v>
                </c:pt>
                <c:pt idx="415">
                  <c:v>0.59521500000000005</c:v>
                </c:pt>
                <c:pt idx="416">
                  <c:v>0.59687400000000002</c:v>
                </c:pt>
                <c:pt idx="417">
                  <c:v>0.59687400000000002</c:v>
                </c:pt>
                <c:pt idx="418">
                  <c:v>0.59780299999999997</c:v>
                </c:pt>
                <c:pt idx="419">
                  <c:v>0.59780299999999997</c:v>
                </c:pt>
                <c:pt idx="420">
                  <c:v>0.59780299999999997</c:v>
                </c:pt>
                <c:pt idx="421">
                  <c:v>0.59960500000000005</c:v>
                </c:pt>
                <c:pt idx="422">
                  <c:v>0.59960500000000005</c:v>
                </c:pt>
                <c:pt idx="423">
                  <c:v>0.59960500000000005</c:v>
                </c:pt>
                <c:pt idx="424">
                  <c:v>0.59960500000000005</c:v>
                </c:pt>
                <c:pt idx="425">
                  <c:v>0.60116800000000004</c:v>
                </c:pt>
                <c:pt idx="426">
                  <c:v>0.60116800000000004</c:v>
                </c:pt>
                <c:pt idx="427">
                  <c:v>0.60116800000000004</c:v>
                </c:pt>
                <c:pt idx="428">
                  <c:v>0.60116800000000004</c:v>
                </c:pt>
                <c:pt idx="429">
                  <c:v>0.60175299999999998</c:v>
                </c:pt>
                <c:pt idx="430">
                  <c:v>0.60175299999999998</c:v>
                </c:pt>
                <c:pt idx="431">
                  <c:v>0.60175299999999998</c:v>
                </c:pt>
                <c:pt idx="432">
                  <c:v>0.60175299999999998</c:v>
                </c:pt>
                <c:pt idx="433">
                  <c:v>0.60155099999999995</c:v>
                </c:pt>
                <c:pt idx="434">
                  <c:v>0.60155099999999995</c:v>
                </c:pt>
                <c:pt idx="435">
                  <c:v>0.60155099999999995</c:v>
                </c:pt>
                <c:pt idx="436">
                  <c:v>0.60044900000000001</c:v>
                </c:pt>
                <c:pt idx="437">
                  <c:v>0.60044900000000001</c:v>
                </c:pt>
                <c:pt idx="438">
                  <c:v>0.60044900000000001</c:v>
                </c:pt>
                <c:pt idx="439">
                  <c:v>0.60044900000000001</c:v>
                </c:pt>
                <c:pt idx="440">
                  <c:v>0.60009100000000004</c:v>
                </c:pt>
                <c:pt idx="441">
                  <c:v>0.60009100000000004</c:v>
                </c:pt>
                <c:pt idx="442">
                  <c:v>0.60031500000000004</c:v>
                </c:pt>
                <c:pt idx="443">
                  <c:v>0.60031500000000004</c:v>
                </c:pt>
                <c:pt idx="444">
                  <c:v>0.60057700000000003</c:v>
                </c:pt>
                <c:pt idx="445">
                  <c:v>0.60057700000000003</c:v>
                </c:pt>
                <c:pt idx="446">
                  <c:v>0.60057700000000003</c:v>
                </c:pt>
                <c:pt idx="447">
                  <c:v>0.60057700000000003</c:v>
                </c:pt>
                <c:pt idx="448">
                  <c:v>0.60057700000000003</c:v>
                </c:pt>
                <c:pt idx="449">
                  <c:v>0.60057700000000003</c:v>
                </c:pt>
                <c:pt idx="450">
                  <c:v>0.60057700000000003</c:v>
                </c:pt>
                <c:pt idx="451">
                  <c:v>0.60258900000000004</c:v>
                </c:pt>
                <c:pt idx="452">
                  <c:v>0.60258900000000004</c:v>
                </c:pt>
                <c:pt idx="453">
                  <c:v>0.60258900000000004</c:v>
                </c:pt>
                <c:pt idx="454">
                  <c:v>0.60258900000000004</c:v>
                </c:pt>
                <c:pt idx="455">
                  <c:v>0.60258900000000004</c:v>
                </c:pt>
                <c:pt idx="456">
                  <c:v>0.60258900000000004</c:v>
                </c:pt>
                <c:pt idx="457">
                  <c:v>0.60258900000000004</c:v>
                </c:pt>
                <c:pt idx="458">
                  <c:v>0.60258900000000004</c:v>
                </c:pt>
                <c:pt idx="459">
                  <c:v>0.60394000000000003</c:v>
                </c:pt>
                <c:pt idx="460">
                  <c:v>0.60394000000000003</c:v>
                </c:pt>
                <c:pt idx="461">
                  <c:v>0.60452499999999998</c:v>
                </c:pt>
                <c:pt idx="462">
                  <c:v>0.60489300000000001</c:v>
                </c:pt>
                <c:pt idx="463">
                  <c:v>0.60489300000000001</c:v>
                </c:pt>
                <c:pt idx="464">
                  <c:v>0.60489300000000001</c:v>
                </c:pt>
                <c:pt idx="465">
                  <c:v>0.60602199999999995</c:v>
                </c:pt>
                <c:pt idx="466">
                  <c:v>0.606298</c:v>
                </c:pt>
                <c:pt idx="467">
                  <c:v>0.606298</c:v>
                </c:pt>
                <c:pt idx="468">
                  <c:v>0.606298</c:v>
                </c:pt>
                <c:pt idx="469">
                  <c:v>0.606298</c:v>
                </c:pt>
                <c:pt idx="470">
                  <c:v>0.60652899999999998</c:v>
                </c:pt>
                <c:pt idx="471">
                  <c:v>0.60652899999999998</c:v>
                </c:pt>
                <c:pt idx="472">
                  <c:v>0.60652899999999998</c:v>
                </c:pt>
                <c:pt idx="473">
                  <c:v>0.60652899999999998</c:v>
                </c:pt>
                <c:pt idx="474">
                  <c:v>0.60652899999999998</c:v>
                </c:pt>
                <c:pt idx="475">
                  <c:v>0.60652899999999998</c:v>
                </c:pt>
                <c:pt idx="476">
                  <c:v>0.60652899999999998</c:v>
                </c:pt>
                <c:pt idx="477">
                  <c:v>0.60520600000000002</c:v>
                </c:pt>
                <c:pt idx="478">
                  <c:v>0.60520600000000002</c:v>
                </c:pt>
                <c:pt idx="479">
                  <c:v>0.60520600000000002</c:v>
                </c:pt>
                <c:pt idx="480">
                  <c:v>0.60520600000000002</c:v>
                </c:pt>
                <c:pt idx="481">
                  <c:v>0.60494000000000003</c:v>
                </c:pt>
                <c:pt idx="482">
                  <c:v>0.60474000000000006</c:v>
                </c:pt>
                <c:pt idx="483">
                  <c:v>0.60474000000000006</c:v>
                </c:pt>
                <c:pt idx="484">
                  <c:v>0.60295500000000002</c:v>
                </c:pt>
                <c:pt idx="485">
                  <c:v>0.601576</c:v>
                </c:pt>
                <c:pt idx="486">
                  <c:v>0.601576</c:v>
                </c:pt>
                <c:pt idx="487">
                  <c:v>0.601576</c:v>
                </c:pt>
                <c:pt idx="488">
                  <c:v>0.59935799999999995</c:v>
                </c:pt>
                <c:pt idx="489">
                  <c:v>0.59935799999999995</c:v>
                </c:pt>
                <c:pt idx="490">
                  <c:v>0.59935799999999995</c:v>
                </c:pt>
                <c:pt idx="491">
                  <c:v>0.59935799999999995</c:v>
                </c:pt>
                <c:pt idx="492">
                  <c:v>0.59805799999999998</c:v>
                </c:pt>
                <c:pt idx="493">
                  <c:v>0.59805799999999998</c:v>
                </c:pt>
                <c:pt idx="494">
                  <c:v>0.59777999999999998</c:v>
                </c:pt>
                <c:pt idx="495">
                  <c:v>0.59777999999999998</c:v>
                </c:pt>
                <c:pt idx="496">
                  <c:v>0.59791399999999995</c:v>
                </c:pt>
                <c:pt idx="497">
                  <c:v>0.59791399999999995</c:v>
                </c:pt>
                <c:pt idx="498">
                  <c:v>0.59791399999999995</c:v>
                </c:pt>
                <c:pt idx="499">
                  <c:v>0.59804299999999999</c:v>
                </c:pt>
                <c:pt idx="500">
                  <c:v>0.59804299999999999</c:v>
                </c:pt>
                <c:pt idx="501">
                  <c:v>0.59804299999999999</c:v>
                </c:pt>
                <c:pt idx="502">
                  <c:v>0.59804299999999999</c:v>
                </c:pt>
                <c:pt idx="503">
                  <c:v>0.59854700000000005</c:v>
                </c:pt>
                <c:pt idx="504">
                  <c:v>0.59854700000000005</c:v>
                </c:pt>
                <c:pt idx="505">
                  <c:v>0.59844299999999995</c:v>
                </c:pt>
                <c:pt idx="506">
                  <c:v>0.59844299999999995</c:v>
                </c:pt>
                <c:pt idx="507">
                  <c:v>0.59844299999999995</c:v>
                </c:pt>
                <c:pt idx="508">
                  <c:v>0.59844299999999995</c:v>
                </c:pt>
                <c:pt idx="509">
                  <c:v>0.59844299999999995</c:v>
                </c:pt>
                <c:pt idx="510">
                  <c:v>0.59844299999999995</c:v>
                </c:pt>
                <c:pt idx="511">
                  <c:v>0.59844299999999995</c:v>
                </c:pt>
                <c:pt idx="512">
                  <c:v>0.59844299999999995</c:v>
                </c:pt>
                <c:pt idx="513">
                  <c:v>0.59844299999999995</c:v>
                </c:pt>
                <c:pt idx="514">
                  <c:v>0.59844299999999995</c:v>
                </c:pt>
                <c:pt idx="515">
                  <c:v>0.59844299999999995</c:v>
                </c:pt>
                <c:pt idx="516">
                  <c:v>0.59844299999999995</c:v>
                </c:pt>
                <c:pt idx="517">
                  <c:v>0.59844299999999995</c:v>
                </c:pt>
                <c:pt idx="518">
                  <c:v>0.59844299999999995</c:v>
                </c:pt>
                <c:pt idx="519">
                  <c:v>0.59717799999999999</c:v>
                </c:pt>
                <c:pt idx="520">
                  <c:v>0.59717799999999999</c:v>
                </c:pt>
                <c:pt idx="521">
                  <c:v>0.59717799999999999</c:v>
                </c:pt>
                <c:pt idx="522">
                  <c:v>0.59717799999999999</c:v>
                </c:pt>
                <c:pt idx="523">
                  <c:v>0.59718899999999997</c:v>
                </c:pt>
                <c:pt idx="524">
                  <c:v>0.59718899999999997</c:v>
                </c:pt>
                <c:pt idx="525">
                  <c:v>0.59718899999999997</c:v>
                </c:pt>
                <c:pt idx="526">
                  <c:v>0.59718899999999997</c:v>
                </c:pt>
                <c:pt idx="527">
                  <c:v>0.59718899999999997</c:v>
                </c:pt>
                <c:pt idx="528">
                  <c:v>0.59718899999999997</c:v>
                </c:pt>
                <c:pt idx="529">
                  <c:v>0.59718899999999997</c:v>
                </c:pt>
                <c:pt idx="530">
                  <c:v>0.59650700000000001</c:v>
                </c:pt>
                <c:pt idx="531">
                  <c:v>0.59650700000000001</c:v>
                </c:pt>
                <c:pt idx="532">
                  <c:v>0.59650700000000001</c:v>
                </c:pt>
                <c:pt idx="533">
                  <c:v>0.59656799999999999</c:v>
                </c:pt>
                <c:pt idx="534">
                  <c:v>0.59656799999999999</c:v>
                </c:pt>
                <c:pt idx="535">
                  <c:v>0.59656799999999999</c:v>
                </c:pt>
                <c:pt idx="536">
                  <c:v>0.59656799999999999</c:v>
                </c:pt>
                <c:pt idx="537">
                  <c:v>0.59689300000000001</c:v>
                </c:pt>
                <c:pt idx="538">
                  <c:v>0.59689300000000001</c:v>
                </c:pt>
                <c:pt idx="539">
                  <c:v>0.59689300000000001</c:v>
                </c:pt>
                <c:pt idx="540">
                  <c:v>0.59689300000000001</c:v>
                </c:pt>
                <c:pt idx="541">
                  <c:v>0.59689300000000001</c:v>
                </c:pt>
                <c:pt idx="542">
                  <c:v>0.59689300000000001</c:v>
                </c:pt>
                <c:pt idx="543">
                  <c:v>0.59689300000000001</c:v>
                </c:pt>
                <c:pt idx="544">
                  <c:v>0.59689300000000001</c:v>
                </c:pt>
                <c:pt idx="545">
                  <c:v>0.59682000000000002</c:v>
                </c:pt>
                <c:pt idx="546">
                  <c:v>0.59682000000000002</c:v>
                </c:pt>
                <c:pt idx="547">
                  <c:v>0.59706599999999999</c:v>
                </c:pt>
                <c:pt idx="548">
                  <c:v>0.59706599999999999</c:v>
                </c:pt>
                <c:pt idx="549">
                  <c:v>0.59776499999999999</c:v>
                </c:pt>
                <c:pt idx="550">
                  <c:v>0.59776499999999999</c:v>
                </c:pt>
                <c:pt idx="551">
                  <c:v>0.59875999999999996</c:v>
                </c:pt>
                <c:pt idx="552">
                  <c:v>0.59875999999999996</c:v>
                </c:pt>
                <c:pt idx="553">
                  <c:v>0.59875999999999996</c:v>
                </c:pt>
                <c:pt idx="554">
                  <c:v>0.59947899999999998</c:v>
                </c:pt>
                <c:pt idx="555">
                  <c:v>0.59947899999999998</c:v>
                </c:pt>
                <c:pt idx="556">
                  <c:v>0.60019900000000004</c:v>
                </c:pt>
                <c:pt idx="557">
                  <c:v>0.60019900000000004</c:v>
                </c:pt>
                <c:pt idx="558">
                  <c:v>0.60069799999999995</c:v>
                </c:pt>
                <c:pt idx="559">
                  <c:v>0.60069799999999995</c:v>
                </c:pt>
                <c:pt idx="560">
                  <c:v>0.60127799999999998</c:v>
                </c:pt>
                <c:pt idx="561">
                  <c:v>0.60149200000000003</c:v>
                </c:pt>
                <c:pt idx="562">
                  <c:v>0.60149200000000003</c:v>
                </c:pt>
                <c:pt idx="563">
                  <c:v>0.60149200000000003</c:v>
                </c:pt>
                <c:pt idx="564">
                  <c:v>0.60128800000000004</c:v>
                </c:pt>
                <c:pt idx="565">
                  <c:v>0.60128800000000004</c:v>
                </c:pt>
                <c:pt idx="566">
                  <c:v>0.60128800000000004</c:v>
                </c:pt>
                <c:pt idx="567">
                  <c:v>0.60128800000000004</c:v>
                </c:pt>
                <c:pt idx="568">
                  <c:v>0.60128800000000004</c:v>
                </c:pt>
                <c:pt idx="569">
                  <c:v>0.60128800000000004</c:v>
                </c:pt>
                <c:pt idx="570">
                  <c:v>0.59940800000000005</c:v>
                </c:pt>
                <c:pt idx="571">
                  <c:v>0.59940800000000005</c:v>
                </c:pt>
                <c:pt idx="572">
                  <c:v>0.59940800000000005</c:v>
                </c:pt>
                <c:pt idx="573">
                  <c:v>0.59940800000000005</c:v>
                </c:pt>
                <c:pt idx="574">
                  <c:v>0.59940800000000005</c:v>
                </c:pt>
                <c:pt idx="575">
                  <c:v>0.59940800000000005</c:v>
                </c:pt>
                <c:pt idx="576">
                  <c:v>0.59940800000000005</c:v>
                </c:pt>
                <c:pt idx="577">
                  <c:v>0.59940800000000005</c:v>
                </c:pt>
                <c:pt idx="578">
                  <c:v>0.598414</c:v>
                </c:pt>
                <c:pt idx="579">
                  <c:v>0.598414</c:v>
                </c:pt>
                <c:pt idx="580">
                  <c:v>0.598414</c:v>
                </c:pt>
                <c:pt idx="581">
                  <c:v>0.598414</c:v>
                </c:pt>
                <c:pt idx="582">
                  <c:v>0.598414</c:v>
                </c:pt>
                <c:pt idx="583">
                  <c:v>0.598414</c:v>
                </c:pt>
                <c:pt idx="584">
                  <c:v>0.598414</c:v>
                </c:pt>
                <c:pt idx="585">
                  <c:v>0.598414</c:v>
                </c:pt>
                <c:pt idx="586">
                  <c:v>0.59767300000000001</c:v>
                </c:pt>
                <c:pt idx="587">
                  <c:v>0.59767300000000001</c:v>
                </c:pt>
                <c:pt idx="588">
                  <c:v>0.59767300000000001</c:v>
                </c:pt>
                <c:pt idx="589">
                  <c:v>0.59767300000000001</c:v>
                </c:pt>
                <c:pt idx="590">
                  <c:v>0.59767300000000001</c:v>
                </c:pt>
                <c:pt idx="591">
                  <c:v>0.59767300000000001</c:v>
                </c:pt>
                <c:pt idx="592">
                  <c:v>0.59767300000000001</c:v>
                </c:pt>
                <c:pt idx="593">
                  <c:v>0.59767300000000001</c:v>
                </c:pt>
                <c:pt idx="594">
                  <c:v>0.59769899999999998</c:v>
                </c:pt>
                <c:pt idx="595">
                  <c:v>0.59769899999999998</c:v>
                </c:pt>
                <c:pt idx="596">
                  <c:v>0.59769899999999998</c:v>
                </c:pt>
                <c:pt idx="597">
                  <c:v>0.59749600000000003</c:v>
                </c:pt>
                <c:pt idx="598">
                  <c:v>0.59749600000000003</c:v>
                </c:pt>
                <c:pt idx="599">
                  <c:v>0.59749600000000003</c:v>
                </c:pt>
                <c:pt idx="600">
                  <c:v>0.59749600000000003</c:v>
                </c:pt>
                <c:pt idx="601">
                  <c:v>0.59749600000000003</c:v>
                </c:pt>
                <c:pt idx="602">
                  <c:v>0.59749600000000003</c:v>
                </c:pt>
                <c:pt idx="603">
                  <c:v>0.59749600000000003</c:v>
                </c:pt>
                <c:pt idx="604">
                  <c:v>0.59784499999999996</c:v>
                </c:pt>
                <c:pt idx="605">
                  <c:v>0.59784499999999996</c:v>
                </c:pt>
                <c:pt idx="606">
                  <c:v>0.59784499999999996</c:v>
                </c:pt>
                <c:pt idx="607">
                  <c:v>0.59784499999999996</c:v>
                </c:pt>
                <c:pt idx="608">
                  <c:v>0.59746999999999995</c:v>
                </c:pt>
                <c:pt idx="609">
                  <c:v>0.59746999999999995</c:v>
                </c:pt>
                <c:pt idx="610">
                  <c:v>0.59746999999999995</c:v>
                </c:pt>
                <c:pt idx="611">
                  <c:v>0.59690900000000002</c:v>
                </c:pt>
                <c:pt idx="612">
                  <c:v>0.59690900000000002</c:v>
                </c:pt>
                <c:pt idx="613">
                  <c:v>0.59653999999999996</c:v>
                </c:pt>
                <c:pt idx="614">
                  <c:v>0.59653999999999996</c:v>
                </c:pt>
                <c:pt idx="615">
                  <c:v>0.59653999999999996</c:v>
                </c:pt>
                <c:pt idx="616">
                  <c:v>0.59653999999999996</c:v>
                </c:pt>
                <c:pt idx="617">
                  <c:v>0.59640899999999997</c:v>
                </c:pt>
                <c:pt idx="618">
                  <c:v>0.59640899999999997</c:v>
                </c:pt>
                <c:pt idx="619">
                  <c:v>0.59640899999999997</c:v>
                </c:pt>
                <c:pt idx="620">
                  <c:v>0.59640899999999997</c:v>
                </c:pt>
                <c:pt idx="621">
                  <c:v>0.59640899999999997</c:v>
                </c:pt>
                <c:pt idx="622">
                  <c:v>0.59640899999999997</c:v>
                </c:pt>
                <c:pt idx="623">
                  <c:v>0.59640899999999997</c:v>
                </c:pt>
                <c:pt idx="624">
                  <c:v>0.59667400000000004</c:v>
                </c:pt>
                <c:pt idx="625">
                  <c:v>0.59688200000000002</c:v>
                </c:pt>
                <c:pt idx="626">
                  <c:v>0.59688200000000002</c:v>
                </c:pt>
                <c:pt idx="627">
                  <c:v>0.59688200000000002</c:v>
                </c:pt>
                <c:pt idx="628">
                  <c:v>0.59688200000000002</c:v>
                </c:pt>
                <c:pt idx="629">
                  <c:v>0.59688200000000002</c:v>
                </c:pt>
                <c:pt idx="630">
                  <c:v>0.59688200000000002</c:v>
                </c:pt>
                <c:pt idx="631">
                  <c:v>0.59917100000000001</c:v>
                </c:pt>
                <c:pt idx="632">
                  <c:v>0.59917100000000001</c:v>
                </c:pt>
                <c:pt idx="633">
                  <c:v>0.59977800000000003</c:v>
                </c:pt>
                <c:pt idx="634">
                  <c:v>0.59977800000000003</c:v>
                </c:pt>
                <c:pt idx="635">
                  <c:v>0.59977800000000003</c:v>
                </c:pt>
                <c:pt idx="636">
                  <c:v>0.60036699999999998</c:v>
                </c:pt>
                <c:pt idx="637">
                  <c:v>0.60036699999999998</c:v>
                </c:pt>
                <c:pt idx="638">
                  <c:v>0.60036699999999998</c:v>
                </c:pt>
                <c:pt idx="639">
                  <c:v>0.60036699999999998</c:v>
                </c:pt>
                <c:pt idx="640">
                  <c:v>0.60036699999999998</c:v>
                </c:pt>
                <c:pt idx="641">
                  <c:v>0.60036699999999998</c:v>
                </c:pt>
                <c:pt idx="642">
                  <c:v>0.60036699999999998</c:v>
                </c:pt>
                <c:pt idx="643">
                  <c:v>0.60036699999999998</c:v>
                </c:pt>
                <c:pt idx="644">
                  <c:v>0.60036699999999998</c:v>
                </c:pt>
                <c:pt idx="645">
                  <c:v>0.60036699999999998</c:v>
                </c:pt>
                <c:pt idx="646">
                  <c:v>0.60036699999999998</c:v>
                </c:pt>
                <c:pt idx="647">
                  <c:v>0.60085699999999997</c:v>
                </c:pt>
                <c:pt idx="648">
                  <c:v>0.60085699999999997</c:v>
                </c:pt>
                <c:pt idx="649">
                  <c:v>0.60085699999999997</c:v>
                </c:pt>
                <c:pt idx="650">
                  <c:v>0.60134900000000002</c:v>
                </c:pt>
                <c:pt idx="651">
                  <c:v>0.60134900000000002</c:v>
                </c:pt>
                <c:pt idx="652">
                  <c:v>0.60134900000000002</c:v>
                </c:pt>
                <c:pt idx="653">
                  <c:v>0.60134900000000002</c:v>
                </c:pt>
                <c:pt idx="654">
                  <c:v>0.60134900000000002</c:v>
                </c:pt>
                <c:pt idx="655">
                  <c:v>0.60134900000000002</c:v>
                </c:pt>
                <c:pt idx="656">
                  <c:v>0.60343500000000005</c:v>
                </c:pt>
                <c:pt idx="657">
                  <c:v>0.60343500000000005</c:v>
                </c:pt>
                <c:pt idx="658">
                  <c:v>0.60343500000000005</c:v>
                </c:pt>
                <c:pt idx="659">
                  <c:v>0.60412600000000005</c:v>
                </c:pt>
                <c:pt idx="660">
                  <c:v>0.60412600000000005</c:v>
                </c:pt>
                <c:pt idx="661">
                  <c:v>0.60425499999999999</c:v>
                </c:pt>
                <c:pt idx="662">
                  <c:v>0.60425499999999999</c:v>
                </c:pt>
                <c:pt idx="663">
                  <c:v>0.60425499999999999</c:v>
                </c:pt>
                <c:pt idx="664">
                  <c:v>0.60425499999999999</c:v>
                </c:pt>
                <c:pt idx="665">
                  <c:v>0.60425499999999999</c:v>
                </c:pt>
                <c:pt idx="666">
                  <c:v>0.60334200000000004</c:v>
                </c:pt>
                <c:pt idx="667">
                  <c:v>0.60334200000000004</c:v>
                </c:pt>
                <c:pt idx="668">
                  <c:v>0.60334200000000004</c:v>
                </c:pt>
                <c:pt idx="669">
                  <c:v>0.60334200000000004</c:v>
                </c:pt>
                <c:pt idx="670">
                  <c:v>0.60334200000000004</c:v>
                </c:pt>
                <c:pt idx="671">
                  <c:v>0.60334200000000004</c:v>
                </c:pt>
                <c:pt idx="672">
                  <c:v>0.60334200000000004</c:v>
                </c:pt>
                <c:pt idx="673">
                  <c:v>0.60334200000000004</c:v>
                </c:pt>
                <c:pt idx="674">
                  <c:v>0.60334200000000004</c:v>
                </c:pt>
                <c:pt idx="675">
                  <c:v>0.60334200000000004</c:v>
                </c:pt>
                <c:pt idx="676">
                  <c:v>0.60334200000000004</c:v>
                </c:pt>
                <c:pt idx="677">
                  <c:v>0.60334200000000004</c:v>
                </c:pt>
                <c:pt idx="678">
                  <c:v>0.60114599999999996</c:v>
                </c:pt>
                <c:pt idx="679">
                  <c:v>0.60114599999999996</c:v>
                </c:pt>
                <c:pt idx="680">
                  <c:v>0.60114599999999996</c:v>
                </c:pt>
                <c:pt idx="681">
                  <c:v>0.60128499999999996</c:v>
                </c:pt>
                <c:pt idx="682">
                  <c:v>0.60128499999999996</c:v>
                </c:pt>
                <c:pt idx="683">
                  <c:v>0.60128499999999996</c:v>
                </c:pt>
                <c:pt idx="684">
                  <c:v>0.60128499999999996</c:v>
                </c:pt>
                <c:pt idx="685">
                  <c:v>0.60192100000000004</c:v>
                </c:pt>
                <c:pt idx="686">
                  <c:v>0.60192100000000004</c:v>
                </c:pt>
                <c:pt idx="687">
                  <c:v>0.60192100000000004</c:v>
                </c:pt>
                <c:pt idx="688">
                  <c:v>0.60219500000000004</c:v>
                </c:pt>
                <c:pt idx="689">
                  <c:v>0.60219500000000004</c:v>
                </c:pt>
                <c:pt idx="690">
                  <c:v>0.60219500000000004</c:v>
                </c:pt>
                <c:pt idx="691">
                  <c:v>0.60233499999999995</c:v>
                </c:pt>
                <c:pt idx="692">
                  <c:v>0.60233499999999995</c:v>
                </c:pt>
                <c:pt idx="693">
                  <c:v>0.60233499999999995</c:v>
                </c:pt>
                <c:pt idx="694">
                  <c:v>0.60275999999999996</c:v>
                </c:pt>
                <c:pt idx="695">
                  <c:v>0.60275999999999996</c:v>
                </c:pt>
                <c:pt idx="696">
                  <c:v>0.60340800000000006</c:v>
                </c:pt>
                <c:pt idx="697">
                  <c:v>0.60340800000000006</c:v>
                </c:pt>
                <c:pt idx="698">
                  <c:v>0.60410200000000003</c:v>
                </c:pt>
                <c:pt idx="699">
                  <c:v>0.60410200000000003</c:v>
                </c:pt>
                <c:pt idx="700">
                  <c:v>0.60410200000000003</c:v>
                </c:pt>
                <c:pt idx="701">
                  <c:v>0.60410200000000003</c:v>
                </c:pt>
                <c:pt idx="702">
                  <c:v>0.60410200000000003</c:v>
                </c:pt>
                <c:pt idx="703">
                  <c:v>0.60410200000000003</c:v>
                </c:pt>
                <c:pt idx="704">
                  <c:v>0.60410200000000003</c:v>
                </c:pt>
                <c:pt idx="705">
                  <c:v>0.60410200000000003</c:v>
                </c:pt>
                <c:pt idx="706">
                  <c:v>0.60541599999999995</c:v>
                </c:pt>
                <c:pt idx="707">
                  <c:v>0.60541599999999995</c:v>
                </c:pt>
                <c:pt idx="708">
                  <c:v>0.60541599999999995</c:v>
                </c:pt>
                <c:pt idx="709">
                  <c:v>0.60541599999999995</c:v>
                </c:pt>
                <c:pt idx="710">
                  <c:v>0.60541599999999995</c:v>
                </c:pt>
                <c:pt idx="711">
                  <c:v>0.60628300000000002</c:v>
                </c:pt>
                <c:pt idx="712">
                  <c:v>0.60628300000000002</c:v>
                </c:pt>
                <c:pt idx="713">
                  <c:v>0.60628300000000002</c:v>
                </c:pt>
                <c:pt idx="714">
                  <c:v>0.60628300000000002</c:v>
                </c:pt>
                <c:pt idx="715">
                  <c:v>0.60580999999999996</c:v>
                </c:pt>
                <c:pt idx="716">
                  <c:v>0.60580999999999996</c:v>
                </c:pt>
                <c:pt idx="717">
                  <c:v>0.60553400000000002</c:v>
                </c:pt>
                <c:pt idx="718">
                  <c:v>0.60553400000000002</c:v>
                </c:pt>
                <c:pt idx="719">
                  <c:v>0.60553400000000002</c:v>
                </c:pt>
                <c:pt idx="720">
                  <c:v>0.60553400000000002</c:v>
                </c:pt>
                <c:pt idx="721">
                  <c:v>0.60553400000000002</c:v>
                </c:pt>
                <c:pt idx="722">
                  <c:v>0.60573200000000005</c:v>
                </c:pt>
                <c:pt idx="723">
                  <c:v>0.60573200000000005</c:v>
                </c:pt>
                <c:pt idx="724">
                  <c:v>0.60575900000000005</c:v>
                </c:pt>
                <c:pt idx="725">
                  <c:v>0.60575900000000005</c:v>
                </c:pt>
                <c:pt idx="726">
                  <c:v>0.60577499999999995</c:v>
                </c:pt>
                <c:pt idx="727">
                  <c:v>0.60590999999999995</c:v>
                </c:pt>
                <c:pt idx="728">
                  <c:v>0.60590999999999995</c:v>
                </c:pt>
                <c:pt idx="729">
                  <c:v>0.60590999999999995</c:v>
                </c:pt>
                <c:pt idx="730">
                  <c:v>0.60590999999999995</c:v>
                </c:pt>
                <c:pt idx="731">
                  <c:v>0.60590999999999995</c:v>
                </c:pt>
                <c:pt idx="732">
                  <c:v>0.60561200000000004</c:v>
                </c:pt>
                <c:pt idx="733">
                  <c:v>0.60561200000000004</c:v>
                </c:pt>
                <c:pt idx="734">
                  <c:v>0.60577199999999998</c:v>
                </c:pt>
                <c:pt idx="735">
                  <c:v>0.60577199999999998</c:v>
                </c:pt>
                <c:pt idx="736">
                  <c:v>0.60597000000000001</c:v>
                </c:pt>
                <c:pt idx="737">
                  <c:v>0.60597000000000001</c:v>
                </c:pt>
                <c:pt idx="738">
                  <c:v>0.60597000000000001</c:v>
                </c:pt>
                <c:pt idx="739">
                  <c:v>0.60597000000000001</c:v>
                </c:pt>
                <c:pt idx="740">
                  <c:v>0.60597000000000001</c:v>
                </c:pt>
                <c:pt idx="741">
                  <c:v>0.60597000000000001</c:v>
                </c:pt>
                <c:pt idx="742">
                  <c:v>0.60597000000000001</c:v>
                </c:pt>
                <c:pt idx="743">
                  <c:v>0.60596099999999997</c:v>
                </c:pt>
                <c:pt idx="744">
                  <c:v>0.60596099999999997</c:v>
                </c:pt>
                <c:pt idx="745">
                  <c:v>0.60596099999999997</c:v>
                </c:pt>
                <c:pt idx="746">
                  <c:v>0.60626500000000005</c:v>
                </c:pt>
                <c:pt idx="747">
                  <c:v>0.60626500000000005</c:v>
                </c:pt>
                <c:pt idx="748">
                  <c:v>0.60626500000000005</c:v>
                </c:pt>
                <c:pt idx="749">
                  <c:v>0.60697800000000002</c:v>
                </c:pt>
                <c:pt idx="750">
                  <c:v>0.60697800000000002</c:v>
                </c:pt>
                <c:pt idx="751">
                  <c:v>0.607653</c:v>
                </c:pt>
                <c:pt idx="752">
                  <c:v>0.607653</c:v>
                </c:pt>
                <c:pt idx="753">
                  <c:v>0.60798399999999997</c:v>
                </c:pt>
                <c:pt idx="754">
                  <c:v>0.60798399999999997</c:v>
                </c:pt>
                <c:pt idx="755">
                  <c:v>0.60771600000000003</c:v>
                </c:pt>
                <c:pt idx="756">
                  <c:v>0.60771600000000003</c:v>
                </c:pt>
                <c:pt idx="757">
                  <c:v>0.60771600000000003</c:v>
                </c:pt>
                <c:pt idx="758">
                  <c:v>0.60640799999999995</c:v>
                </c:pt>
                <c:pt idx="759">
                  <c:v>0.60640799999999995</c:v>
                </c:pt>
                <c:pt idx="760">
                  <c:v>0.60575500000000004</c:v>
                </c:pt>
                <c:pt idx="761">
                  <c:v>0.60575500000000004</c:v>
                </c:pt>
                <c:pt idx="762">
                  <c:v>0.60575500000000004</c:v>
                </c:pt>
                <c:pt idx="763">
                  <c:v>0.60575500000000004</c:v>
                </c:pt>
                <c:pt idx="764">
                  <c:v>0.60575500000000004</c:v>
                </c:pt>
                <c:pt idx="765">
                  <c:v>0.60575500000000004</c:v>
                </c:pt>
                <c:pt idx="766">
                  <c:v>0.60575500000000004</c:v>
                </c:pt>
                <c:pt idx="767">
                  <c:v>0.60575500000000004</c:v>
                </c:pt>
                <c:pt idx="768">
                  <c:v>0.60395600000000005</c:v>
                </c:pt>
                <c:pt idx="769">
                  <c:v>0.60395600000000005</c:v>
                </c:pt>
                <c:pt idx="770">
                  <c:v>0.60395600000000005</c:v>
                </c:pt>
                <c:pt idx="771">
                  <c:v>0.60395600000000005</c:v>
                </c:pt>
                <c:pt idx="772">
                  <c:v>0.60395600000000005</c:v>
                </c:pt>
                <c:pt idx="773">
                  <c:v>0.60395600000000005</c:v>
                </c:pt>
                <c:pt idx="774">
                  <c:v>0.60350499999999996</c:v>
                </c:pt>
                <c:pt idx="775">
                  <c:v>0.60350499999999996</c:v>
                </c:pt>
                <c:pt idx="776">
                  <c:v>0.60350499999999996</c:v>
                </c:pt>
                <c:pt idx="777">
                  <c:v>0.60360199999999997</c:v>
                </c:pt>
                <c:pt idx="778">
                  <c:v>0.60360199999999997</c:v>
                </c:pt>
                <c:pt idx="779">
                  <c:v>0.60360199999999997</c:v>
                </c:pt>
                <c:pt idx="780">
                  <c:v>0.60360199999999997</c:v>
                </c:pt>
                <c:pt idx="781">
                  <c:v>0.60360199999999997</c:v>
                </c:pt>
                <c:pt idx="782">
                  <c:v>0.60360199999999997</c:v>
                </c:pt>
                <c:pt idx="783">
                  <c:v>0.60360199999999997</c:v>
                </c:pt>
                <c:pt idx="784">
                  <c:v>0.60360199999999997</c:v>
                </c:pt>
                <c:pt idx="785">
                  <c:v>0.60432200000000003</c:v>
                </c:pt>
                <c:pt idx="786">
                  <c:v>0.60432200000000003</c:v>
                </c:pt>
                <c:pt idx="787">
                  <c:v>0.60432200000000003</c:v>
                </c:pt>
                <c:pt idx="788">
                  <c:v>0.60432200000000003</c:v>
                </c:pt>
                <c:pt idx="789">
                  <c:v>0.60432200000000003</c:v>
                </c:pt>
                <c:pt idx="790">
                  <c:v>0.60432200000000003</c:v>
                </c:pt>
                <c:pt idx="791">
                  <c:v>0.60432200000000003</c:v>
                </c:pt>
                <c:pt idx="792">
                  <c:v>0.60432200000000003</c:v>
                </c:pt>
                <c:pt idx="793">
                  <c:v>0.60370699999999999</c:v>
                </c:pt>
                <c:pt idx="794">
                  <c:v>0.60370699999999999</c:v>
                </c:pt>
                <c:pt idx="795">
                  <c:v>0.60370699999999999</c:v>
                </c:pt>
                <c:pt idx="796">
                  <c:v>0.60370699999999999</c:v>
                </c:pt>
                <c:pt idx="797">
                  <c:v>0.60292000000000001</c:v>
                </c:pt>
                <c:pt idx="798">
                  <c:v>0.60292000000000001</c:v>
                </c:pt>
                <c:pt idx="799">
                  <c:v>0.60280199999999995</c:v>
                </c:pt>
                <c:pt idx="800">
                  <c:v>0.60280199999999995</c:v>
                </c:pt>
                <c:pt idx="801">
                  <c:v>0.60280199999999995</c:v>
                </c:pt>
                <c:pt idx="802">
                  <c:v>0.60280199999999995</c:v>
                </c:pt>
                <c:pt idx="803">
                  <c:v>0.60280199999999995</c:v>
                </c:pt>
                <c:pt idx="804">
                  <c:v>0.60280199999999995</c:v>
                </c:pt>
                <c:pt idx="805">
                  <c:v>0.60280199999999995</c:v>
                </c:pt>
                <c:pt idx="806">
                  <c:v>0.60362099999999996</c:v>
                </c:pt>
                <c:pt idx="807">
                  <c:v>0.60362099999999996</c:v>
                </c:pt>
                <c:pt idx="808">
                  <c:v>0.60362099999999996</c:v>
                </c:pt>
                <c:pt idx="809">
                  <c:v>0.60428499999999996</c:v>
                </c:pt>
                <c:pt idx="810">
                  <c:v>0.60428499999999996</c:v>
                </c:pt>
                <c:pt idx="811">
                  <c:v>0.60428499999999996</c:v>
                </c:pt>
                <c:pt idx="812">
                  <c:v>0.60428499999999996</c:v>
                </c:pt>
                <c:pt idx="813">
                  <c:v>0.60475900000000005</c:v>
                </c:pt>
                <c:pt idx="814">
                  <c:v>0.60475900000000005</c:v>
                </c:pt>
                <c:pt idx="815">
                  <c:v>0.60522200000000004</c:v>
                </c:pt>
                <c:pt idx="816">
                  <c:v>0.60522200000000004</c:v>
                </c:pt>
                <c:pt idx="817">
                  <c:v>0.60578500000000002</c:v>
                </c:pt>
                <c:pt idx="818">
                  <c:v>0.60578500000000002</c:v>
                </c:pt>
                <c:pt idx="819">
                  <c:v>0.60647799999999996</c:v>
                </c:pt>
                <c:pt idx="820">
                  <c:v>0.60647799999999996</c:v>
                </c:pt>
                <c:pt idx="821">
                  <c:v>0.60745400000000005</c:v>
                </c:pt>
                <c:pt idx="822">
                  <c:v>0.60787999999999998</c:v>
                </c:pt>
                <c:pt idx="823">
                  <c:v>0.60787999999999998</c:v>
                </c:pt>
                <c:pt idx="824">
                  <c:v>0.60787999999999998</c:v>
                </c:pt>
                <c:pt idx="825">
                  <c:v>0.60787999999999998</c:v>
                </c:pt>
                <c:pt idx="826">
                  <c:v>0.60787999999999998</c:v>
                </c:pt>
                <c:pt idx="827">
                  <c:v>0.60917600000000005</c:v>
                </c:pt>
                <c:pt idx="828">
                  <c:v>0.60917600000000005</c:v>
                </c:pt>
                <c:pt idx="829">
                  <c:v>0.60917600000000005</c:v>
                </c:pt>
                <c:pt idx="830">
                  <c:v>0.61038000000000003</c:v>
                </c:pt>
                <c:pt idx="831">
                  <c:v>0.61085800000000001</c:v>
                </c:pt>
                <c:pt idx="832">
                  <c:v>0.61085800000000001</c:v>
                </c:pt>
                <c:pt idx="833">
                  <c:v>0.61131400000000002</c:v>
                </c:pt>
                <c:pt idx="834">
                  <c:v>0.61131400000000002</c:v>
                </c:pt>
                <c:pt idx="835">
                  <c:v>0.61131400000000002</c:v>
                </c:pt>
                <c:pt idx="836">
                  <c:v>0.61131400000000002</c:v>
                </c:pt>
                <c:pt idx="837">
                  <c:v>0.61054299999999995</c:v>
                </c:pt>
                <c:pt idx="838">
                  <c:v>0.61054299999999995</c:v>
                </c:pt>
                <c:pt idx="839">
                  <c:v>0.61054299999999995</c:v>
                </c:pt>
                <c:pt idx="840">
                  <c:v>0.61054299999999995</c:v>
                </c:pt>
                <c:pt idx="841">
                  <c:v>0.60945800000000006</c:v>
                </c:pt>
                <c:pt idx="842">
                  <c:v>0.60945800000000006</c:v>
                </c:pt>
                <c:pt idx="843">
                  <c:v>0.60945800000000006</c:v>
                </c:pt>
                <c:pt idx="844">
                  <c:v>0.60945800000000006</c:v>
                </c:pt>
                <c:pt idx="845">
                  <c:v>0.607406</c:v>
                </c:pt>
                <c:pt idx="846">
                  <c:v>0.607406</c:v>
                </c:pt>
                <c:pt idx="847">
                  <c:v>0.607406</c:v>
                </c:pt>
                <c:pt idx="848">
                  <c:v>0.607406</c:v>
                </c:pt>
                <c:pt idx="849">
                  <c:v>0.607406</c:v>
                </c:pt>
                <c:pt idx="850">
                  <c:v>0.607406</c:v>
                </c:pt>
                <c:pt idx="851">
                  <c:v>0.60539799999999999</c:v>
                </c:pt>
                <c:pt idx="852">
                  <c:v>0.60539799999999999</c:v>
                </c:pt>
                <c:pt idx="853">
                  <c:v>0.60491700000000004</c:v>
                </c:pt>
                <c:pt idx="854">
                  <c:v>0.60468999999999995</c:v>
                </c:pt>
                <c:pt idx="855">
                  <c:v>0.60468999999999995</c:v>
                </c:pt>
                <c:pt idx="856">
                  <c:v>0.60468999999999995</c:v>
                </c:pt>
                <c:pt idx="857">
                  <c:v>0.60468999999999995</c:v>
                </c:pt>
                <c:pt idx="858">
                  <c:v>0.60468999999999995</c:v>
                </c:pt>
                <c:pt idx="859">
                  <c:v>0.60356299999999996</c:v>
                </c:pt>
                <c:pt idx="860">
                  <c:v>0.60323000000000004</c:v>
                </c:pt>
                <c:pt idx="861">
                  <c:v>0.60323000000000004</c:v>
                </c:pt>
                <c:pt idx="862">
                  <c:v>0.60270100000000004</c:v>
                </c:pt>
                <c:pt idx="863">
                  <c:v>0.60270100000000004</c:v>
                </c:pt>
                <c:pt idx="864">
                  <c:v>0.60245000000000004</c:v>
                </c:pt>
                <c:pt idx="865">
                  <c:v>0.60245000000000004</c:v>
                </c:pt>
                <c:pt idx="866">
                  <c:v>0.60245000000000004</c:v>
                </c:pt>
                <c:pt idx="867">
                  <c:v>0.60245000000000004</c:v>
                </c:pt>
                <c:pt idx="868">
                  <c:v>0.60247600000000001</c:v>
                </c:pt>
                <c:pt idx="869">
                  <c:v>0.60247600000000001</c:v>
                </c:pt>
                <c:pt idx="870">
                  <c:v>0.60247600000000001</c:v>
                </c:pt>
                <c:pt idx="871">
                  <c:v>0.60247600000000001</c:v>
                </c:pt>
                <c:pt idx="872">
                  <c:v>0.60247600000000001</c:v>
                </c:pt>
                <c:pt idx="873">
                  <c:v>0.60276799999999997</c:v>
                </c:pt>
                <c:pt idx="874">
                  <c:v>0.60276799999999997</c:v>
                </c:pt>
                <c:pt idx="875">
                  <c:v>0.60276799999999997</c:v>
                </c:pt>
                <c:pt idx="876">
                  <c:v>0.60276799999999997</c:v>
                </c:pt>
                <c:pt idx="877">
                  <c:v>0.60276799999999997</c:v>
                </c:pt>
                <c:pt idx="878">
                  <c:v>0.60255700000000001</c:v>
                </c:pt>
                <c:pt idx="879">
                  <c:v>0.60255700000000001</c:v>
                </c:pt>
                <c:pt idx="880">
                  <c:v>0.60255700000000001</c:v>
                </c:pt>
                <c:pt idx="881">
                  <c:v>0.60255700000000001</c:v>
                </c:pt>
                <c:pt idx="882">
                  <c:v>0.60255700000000001</c:v>
                </c:pt>
                <c:pt idx="883">
                  <c:v>0.60255700000000001</c:v>
                </c:pt>
                <c:pt idx="884">
                  <c:v>0.60223700000000002</c:v>
                </c:pt>
                <c:pt idx="885">
                  <c:v>0.60223700000000002</c:v>
                </c:pt>
                <c:pt idx="886">
                  <c:v>0.60223700000000002</c:v>
                </c:pt>
                <c:pt idx="887">
                  <c:v>0.60223700000000002</c:v>
                </c:pt>
                <c:pt idx="888">
                  <c:v>0.60223700000000002</c:v>
                </c:pt>
                <c:pt idx="889">
                  <c:v>0.60184199999999999</c:v>
                </c:pt>
                <c:pt idx="890">
                  <c:v>0.60184199999999999</c:v>
                </c:pt>
                <c:pt idx="891">
                  <c:v>0.60184199999999999</c:v>
                </c:pt>
                <c:pt idx="892">
                  <c:v>0.60184199999999999</c:v>
                </c:pt>
                <c:pt idx="893">
                  <c:v>0.60184199999999999</c:v>
                </c:pt>
                <c:pt idx="894">
                  <c:v>0.60184199999999999</c:v>
                </c:pt>
                <c:pt idx="895">
                  <c:v>0.60184199999999999</c:v>
                </c:pt>
                <c:pt idx="896">
                  <c:v>0.60184000000000004</c:v>
                </c:pt>
                <c:pt idx="897">
                  <c:v>0.60184000000000004</c:v>
                </c:pt>
                <c:pt idx="898">
                  <c:v>0.60184000000000004</c:v>
                </c:pt>
                <c:pt idx="899">
                  <c:v>0.60184000000000004</c:v>
                </c:pt>
                <c:pt idx="900">
                  <c:v>0.60184000000000004</c:v>
                </c:pt>
                <c:pt idx="901">
                  <c:v>0.60184000000000004</c:v>
                </c:pt>
                <c:pt idx="902">
                  <c:v>0.60184000000000004</c:v>
                </c:pt>
                <c:pt idx="903">
                  <c:v>0.60184000000000004</c:v>
                </c:pt>
                <c:pt idx="904">
                  <c:v>0.60184000000000004</c:v>
                </c:pt>
                <c:pt idx="905">
                  <c:v>0.60184000000000004</c:v>
                </c:pt>
                <c:pt idx="906">
                  <c:v>0.60184000000000004</c:v>
                </c:pt>
                <c:pt idx="907">
                  <c:v>0.60190500000000002</c:v>
                </c:pt>
                <c:pt idx="908">
                  <c:v>0.60190500000000002</c:v>
                </c:pt>
                <c:pt idx="909">
                  <c:v>0.60190500000000002</c:v>
                </c:pt>
                <c:pt idx="910">
                  <c:v>0.60190500000000002</c:v>
                </c:pt>
                <c:pt idx="911">
                  <c:v>0.60190500000000002</c:v>
                </c:pt>
                <c:pt idx="912">
                  <c:v>0.60190500000000002</c:v>
                </c:pt>
                <c:pt idx="913">
                  <c:v>0.60190500000000002</c:v>
                </c:pt>
                <c:pt idx="914">
                  <c:v>0.60190500000000002</c:v>
                </c:pt>
                <c:pt idx="915">
                  <c:v>0.60190500000000002</c:v>
                </c:pt>
                <c:pt idx="916">
                  <c:v>0.60190500000000002</c:v>
                </c:pt>
                <c:pt idx="917">
                  <c:v>0.60190500000000002</c:v>
                </c:pt>
                <c:pt idx="918">
                  <c:v>0.60190500000000002</c:v>
                </c:pt>
                <c:pt idx="919">
                  <c:v>0.60154399999999997</c:v>
                </c:pt>
                <c:pt idx="920">
                  <c:v>0.60154399999999997</c:v>
                </c:pt>
                <c:pt idx="921">
                  <c:v>0.60154399999999997</c:v>
                </c:pt>
                <c:pt idx="922">
                  <c:v>0.60154399999999997</c:v>
                </c:pt>
                <c:pt idx="923">
                  <c:v>0.60076200000000002</c:v>
                </c:pt>
                <c:pt idx="924">
                  <c:v>0.60076200000000002</c:v>
                </c:pt>
                <c:pt idx="925">
                  <c:v>0.60048199999999996</c:v>
                </c:pt>
                <c:pt idx="926">
                  <c:v>0.60048199999999996</c:v>
                </c:pt>
                <c:pt idx="927">
                  <c:v>0.60041999999999995</c:v>
                </c:pt>
                <c:pt idx="928">
                  <c:v>0.60041999999999995</c:v>
                </c:pt>
                <c:pt idx="929">
                  <c:v>0.60041999999999995</c:v>
                </c:pt>
                <c:pt idx="930">
                  <c:v>0.60067999999999999</c:v>
                </c:pt>
                <c:pt idx="931">
                  <c:v>0.60058599999999995</c:v>
                </c:pt>
                <c:pt idx="932">
                  <c:v>0.60058599999999995</c:v>
                </c:pt>
                <c:pt idx="933">
                  <c:v>0.60058599999999995</c:v>
                </c:pt>
                <c:pt idx="934">
                  <c:v>0.60058599999999995</c:v>
                </c:pt>
                <c:pt idx="935">
                  <c:v>0.59804400000000002</c:v>
                </c:pt>
                <c:pt idx="936">
                  <c:v>0.59804400000000002</c:v>
                </c:pt>
                <c:pt idx="937">
                  <c:v>0.59804400000000002</c:v>
                </c:pt>
                <c:pt idx="938">
                  <c:v>0.59804400000000002</c:v>
                </c:pt>
                <c:pt idx="939">
                  <c:v>0.59804400000000002</c:v>
                </c:pt>
                <c:pt idx="940">
                  <c:v>0.59751399999999999</c:v>
                </c:pt>
                <c:pt idx="941">
                  <c:v>0.59751399999999999</c:v>
                </c:pt>
                <c:pt idx="942">
                  <c:v>0.59706099999999995</c:v>
                </c:pt>
                <c:pt idx="943">
                  <c:v>0.59650099999999995</c:v>
                </c:pt>
                <c:pt idx="944">
                  <c:v>0.59650099999999995</c:v>
                </c:pt>
                <c:pt idx="945">
                  <c:v>0.59650099999999995</c:v>
                </c:pt>
                <c:pt idx="946">
                  <c:v>0.59650099999999995</c:v>
                </c:pt>
                <c:pt idx="947">
                  <c:v>0.59592400000000001</c:v>
                </c:pt>
                <c:pt idx="948">
                  <c:v>0.59592400000000001</c:v>
                </c:pt>
                <c:pt idx="949">
                  <c:v>0.59600699999999995</c:v>
                </c:pt>
                <c:pt idx="950">
                  <c:v>0.59600699999999995</c:v>
                </c:pt>
                <c:pt idx="951">
                  <c:v>0.59600699999999995</c:v>
                </c:pt>
                <c:pt idx="952">
                  <c:v>0.59652099999999997</c:v>
                </c:pt>
                <c:pt idx="953">
                  <c:v>0.59652099999999997</c:v>
                </c:pt>
                <c:pt idx="954">
                  <c:v>0.59652099999999997</c:v>
                </c:pt>
                <c:pt idx="955">
                  <c:v>0.59661399999999998</c:v>
                </c:pt>
                <c:pt idx="956">
                  <c:v>0.59661399999999998</c:v>
                </c:pt>
                <c:pt idx="957">
                  <c:v>0.59635800000000005</c:v>
                </c:pt>
                <c:pt idx="958">
                  <c:v>0.59635800000000005</c:v>
                </c:pt>
                <c:pt idx="959">
                  <c:v>0.59635800000000005</c:v>
                </c:pt>
                <c:pt idx="960">
                  <c:v>0.59635800000000005</c:v>
                </c:pt>
                <c:pt idx="961">
                  <c:v>0.59635800000000005</c:v>
                </c:pt>
                <c:pt idx="962">
                  <c:v>0.59510399999999997</c:v>
                </c:pt>
                <c:pt idx="963">
                  <c:v>0.59503499999999998</c:v>
                </c:pt>
                <c:pt idx="964">
                  <c:v>0.59519</c:v>
                </c:pt>
                <c:pt idx="965">
                  <c:v>0.59519</c:v>
                </c:pt>
                <c:pt idx="966">
                  <c:v>0.59606999999999999</c:v>
                </c:pt>
                <c:pt idx="967">
                  <c:v>0.59606999999999999</c:v>
                </c:pt>
                <c:pt idx="968">
                  <c:v>0.59606999999999999</c:v>
                </c:pt>
                <c:pt idx="969">
                  <c:v>0.59745499999999996</c:v>
                </c:pt>
                <c:pt idx="970">
                  <c:v>0.59745499999999996</c:v>
                </c:pt>
                <c:pt idx="971">
                  <c:v>0.59806700000000002</c:v>
                </c:pt>
                <c:pt idx="972">
                  <c:v>0.59806700000000002</c:v>
                </c:pt>
                <c:pt idx="973">
                  <c:v>0.59806700000000002</c:v>
                </c:pt>
                <c:pt idx="974">
                  <c:v>0.598715</c:v>
                </c:pt>
                <c:pt idx="975">
                  <c:v>0.598715</c:v>
                </c:pt>
                <c:pt idx="976">
                  <c:v>0.598715</c:v>
                </c:pt>
                <c:pt idx="977">
                  <c:v>0.598715</c:v>
                </c:pt>
                <c:pt idx="978">
                  <c:v>0.598715</c:v>
                </c:pt>
                <c:pt idx="979">
                  <c:v>0.598715</c:v>
                </c:pt>
                <c:pt idx="980">
                  <c:v>0.60076600000000002</c:v>
                </c:pt>
                <c:pt idx="981">
                  <c:v>0.60076600000000002</c:v>
                </c:pt>
                <c:pt idx="982">
                  <c:v>0.60164300000000004</c:v>
                </c:pt>
                <c:pt idx="983">
                  <c:v>0.60164300000000004</c:v>
                </c:pt>
                <c:pt idx="984">
                  <c:v>0.60368299999999997</c:v>
                </c:pt>
                <c:pt idx="985">
                  <c:v>0.60368299999999997</c:v>
                </c:pt>
                <c:pt idx="986">
                  <c:v>0.60526400000000002</c:v>
                </c:pt>
                <c:pt idx="987">
                  <c:v>0.60526400000000002</c:v>
                </c:pt>
                <c:pt idx="988">
                  <c:v>0.60631800000000002</c:v>
                </c:pt>
                <c:pt idx="989">
                  <c:v>0.60631800000000002</c:v>
                </c:pt>
                <c:pt idx="990">
                  <c:v>0.60707900000000004</c:v>
                </c:pt>
                <c:pt idx="991">
                  <c:v>0.60699899999999996</c:v>
                </c:pt>
                <c:pt idx="992">
                  <c:v>0.60699899999999996</c:v>
                </c:pt>
                <c:pt idx="993">
                  <c:v>0.60653900000000005</c:v>
                </c:pt>
                <c:pt idx="994">
                  <c:v>0.60653900000000005</c:v>
                </c:pt>
                <c:pt idx="995">
                  <c:v>0.60653900000000005</c:v>
                </c:pt>
                <c:pt idx="996">
                  <c:v>0.60533599999999999</c:v>
                </c:pt>
                <c:pt idx="997">
                  <c:v>0.60533599999999999</c:v>
                </c:pt>
                <c:pt idx="998">
                  <c:v>0.60533599999999999</c:v>
                </c:pt>
                <c:pt idx="999">
                  <c:v>0.60368200000000005</c:v>
                </c:pt>
                <c:pt idx="1000">
                  <c:v>0.60368200000000005</c:v>
                </c:pt>
                <c:pt idx="1001">
                  <c:v>0.60368200000000005</c:v>
                </c:pt>
                <c:pt idx="1002">
                  <c:v>0.60368200000000005</c:v>
                </c:pt>
                <c:pt idx="1003">
                  <c:v>0.60256299999999996</c:v>
                </c:pt>
                <c:pt idx="1004">
                  <c:v>0.60256299999999996</c:v>
                </c:pt>
                <c:pt idx="1005">
                  <c:v>0.60256299999999996</c:v>
                </c:pt>
                <c:pt idx="1006">
                  <c:v>0.60256299999999996</c:v>
                </c:pt>
                <c:pt idx="1007">
                  <c:v>0.60256299999999996</c:v>
                </c:pt>
                <c:pt idx="1008">
                  <c:v>0.60256299999999996</c:v>
                </c:pt>
                <c:pt idx="1009">
                  <c:v>0.60256299999999996</c:v>
                </c:pt>
                <c:pt idx="1010">
                  <c:v>0.60256299999999996</c:v>
                </c:pt>
                <c:pt idx="1011">
                  <c:v>0.60256299999999996</c:v>
                </c:pt>
                <c:pt idx="1012">
                  <c:v>0.60256299999999996</c:v>
                </c:pt>
                <c:pt idx="1013">
                  <c:v>0.59904299999999999</c:v>
                </c:pt>
                <c:pt idx="1014">
                  <c:v>0.59904299999999999</c:v>
                </c:pt>
                <c:pt idx="1015">
                  <c:v>0.59865400000000002</c:v>
                </c:pt>
                <c:pt idx="1016">
                  <c:v>0.59865400000000002</c:v>
                </c:pt>
                <c:pt idx="1017">
                  <c:v>0.59865400000000002</c:v>
                </c:pt>
                <c:pt idx="1018">
                  <c:v>0.59865400000000002</c:v>
                </c:pt>
                <c:pt idx="1019">
                  <c:v>0.59865400000000002</c:v>
                </c:pt>
                <c:pt idx="1020">
                  <c:v>0.59815300000000005</c:v>
                </c:pt>
                <c:pt idx="1021">
                  <c:v>0.59815300000000005</c:v>
                </c:pt>
                <c:pt idx="1022">
                  <c:v>0.59802599999999995</c:v>
                </c:pt>
                <c:pt idx="1023">
                  <c:v>0.59812500000000002</c:v>
                </c:pt>
                <c:pt idx="1024">
                  <c:v>0.59812500000000002</c:v>
                </c:pt>
                <c:pt idx="1025">
                  <c:v>0.59812500000000002</c:v>
                </c:pt>
                <c:pt idx="1026">
                  <c:v>0.59812500000000002</c:v>
                </c:pt>
                <c:pt idx="1027">
                  <c:v>0.59914299999999998</c:v>
                </c:pt>
                <c:pt idx="1028">
                  <c:v>0.59914299999999998</c:v>
                </c:pt>
                <c:pt idx="1029">
                  <c:v>0.599831</c:v>
                </c:pt>
                <c:pt idx="1030">
                  <c:v>0.599831</c:v>
                </c:pt>
                <c:pt idx="1031">
                  <c:v>0.600464</c:v>
                </c:pt>
                <c:pt idx="1032">
                  <c:v>0.600464</c:v>
                </c:pt>
                <c:pt idx="1033">
                  <c:v>0.60078900000000002</c:v>
                </c:pt>
                <c:pt idx="1034">
                  <c:v>0.60078900000000002</c:v>
                </c:pt>
                <c:pt idx="1035">
                  <c:v>0.60078900000000002</c:v>
                </c:pt>
                <c:pt idx="1036">
                  <c:v>0.60078900000000002</c:v>
                </c:pt>
                <c:pt idx="1037">
                  <c:v>0.60088600000000003</c:v>
                </c:pt>
                <c:pt idx="1038">
                  <c:v>0.60088600000000003</c:v>
                </c:pt>
                <c:pt idx="1039">
                  <c:v>0.600885</c:v>
                </c:pt>
                <c:pt idx="1040">
                  <c:v>0.600885</c:v>
                </c:pt>
                <c:pt idx="1041">
                  <c:v>0.600885</c:v>
                </c:pt>
                <c:pt idx="1042">
                  <c:v>0.600885</c:v>
                </c:pt>
                <c:pt idx="1043">
                  <c:v>0.600885</c:v>
                </c:pt>
                <c:pt idx="1044">
                  <c:v>0.60137799999999997</c:v>
                </c:pt>
                <c:pt idx="1045">
                  <c:v>0.60137799999999997</c:v>
                </c:pt>
                <c:pt idx="1046">
                  <c:v>0.60137799999999997</c:v>
                </c:pt>
                <c:pt idx="1047">
                  <c:v>0.60137799999999997</c:v>
                </c:pt>
                <c:pt idx="1048">
                  <c:v>0.60141</c:v>
                </c:pt>
                <c:pt idx="1049">
                  <c:v>0.60141</c:v>
                </c:pt>
                <c:pt idx="1050">
                  <c:v>0.60212500000000002</c:v>
                </c:pt>
                <c:pt idx="1051">
                  <c:v>0.60212500000000002</c:v>
                </c:pt>
                <c:pt idx="1052">
                  <c:v>0.60226199999999996</c:v>
                </c:pt>
                <c:pt idx="1053">
                  <c:v>0.60226199999999996</c:v>
                </c:pt>
                <c:pt idx="1054">
                  <c:v>0.60231900000000005</c:v>
                </c:pt>
                <c:pt idx="1055">
                  <c:v>0.60238899999999995</c:v>
                </c:pt>
                <c:pt idx="1056">
                  <c:v>0.60238899999999995</c:v>
                </c:pt>
                <c:pt idx="1057">
                  <c:v>0.60238899999999995</c:v>
                </c:pt>
                <c:pt idx="1058">
                  <c:v>0.60238899999999995</c:v>
                </c:pt>
                <c:pt idx="1059">
                  <c:v>0.60192800000000002</c:v>
                </c:pt>
                <c:pt idx="1060">
                  <c:v>0.60187000000000002</c:v>
                </c:pt>
                <c:pt idx="1061">
                  <c:v>0.60187000000000002</c:v>
                </c:pt>
                <c:pt idx="1062">
                  <c:v>0.60226299999999999</c:v>
                </c:pt>
                <c:pt idx="1063">
                  <c:v>0.60280500000000004</c:v>
                </c:pt>
                <c:pt idx="1064">
                  <c:v>0.60280500000000004</c:v>
                </c:pt>
                <c:pt idx="1065">
                  <c:v>0.60280500000000004</c:v>
                </c:pt>
                <c:pt idx="1066">
                  <c:v>0.60344699999999996</c:v>
                </c:pt>
                <c:pt idx="1067">
                  <c:v>0.60344699999999996</c:v>
                </c:pt>
                <c:pt idx="1068">
                  <c:v>0.60344699999999996</c:v>
                </c:pt>
                <c:pt idx="1069">
                  <c:v>0.60344699999999996</c:v>
                </c:pt>
                <c:pt idx="1070">
                  <c:v>0.60344699999999996</c:v>
                </c:pt>
                <c:pt idx="1071">
                  <c:v>0.60375500000000004</c:v>
                </c:pt>
                <c:pt idx="1072">
                  <c:v>0.60375500000000004</c:v>
                </c:pt>
                <c:pt idx="1073">
                  <c:v>0.60375500000000004</c:v>
                </c:pt>
                <c:pt idx="1074">
                  <c:v>0.60375500000000004</c:v>
                </c:pt>
                <c:pt idx="1075">
                  <c:v>0.60375500000000004</c:v>
                </c:pt>
                <c:pt idx="1076">
                  <c:v>0.60375500000000004</c:v>
                </c:pt>
                <c:pt idx="1077">
                  <c:v>0.60375500000000004</c:v>
                </c:pt>
                <c:pt idx="1078">
                  <c:v>0.60375500000000004</c:v>
                </c:pt>
                <c:pt idx="1079">
                  <c:v>0.603939</c:v>
                </c:pt>
                <c:pt idx="1080">
                  <c:v>0.603939</c:v>
                </c:pt>
                <c:pt idx="1081">
                  <c:v>0.60400299999999996</c:v>
                </c:pt>
                <c:pt idx="1082">
                  <c:v>0.60400299999999996</c:v>
                </c:pt>
                <c:pt idx="1083">
                  <c:v>0.60380900000000004</c:v>
                </c:pt>
                <c:pt idx="1084">
                  <c:v>0.60380900000000004</c:v>
                </c:pt>
                <c:pt idx="1085">
                  <c:v>0.60355000000000003</c:v>
                </c:pt>
                <c:pt idx="1086">
                  <c:v>0.60355000000000003</c:v>
                </c:pt>
                <c:pt idx="1087">
                  <c:v>0.60355000000000003</c:v>
                </c:pt>
                <c:pt idx="1088">
                  <c:v>0.60355000000000003</c:v>
                </c:pt>
                <c:pt idx="1089">
                  <c:v>0.60355000000000003</c:v>
                </c:pt>
                <c:pt idx="1090">
                  <c:v>0.60355000000000003</c:v>
                </c:pt>
                <c:pt idx="1091">
                  <c:v>0.60338899999999995</c:v>
                </c:pt>
                <c:pt idx="1092">
                  <c:v>0.60338899999999995</c:v>
                </c:pt>
                <c:pt idx="1093">
                  <c:v>0.60338899999999995</c:v>
                </c:pt>
                <c:pt idx="1094">
                  <c:v>0.60311599999999999</c:v>
                </c:pt>
                <c:pt idx="1095">
                  <c:v>0.60311599999999999</c:v>
                </c:pt>
                <c:pt idx="1096">
                  <c:v>0.60311599999999999</c:v>
                </c:pt>
                <c:pt idx="1097">
                  <c:v>0.60311599999999999</c:v>
                </c:pt>
                <c:pt idx="1098">
                  <c:v>0.60336400000000001</c:v>
                </c:pt>
                <c:pt idx="1099">
                  <c:v>0.60336400000000001</c:v>
                </c:pt>
                <c:pt idx="1100">
                  <c:v>0.60336400000000001</c:v>
                </c:pt>
                <c:pt idx="1101">
                  <c:v>0.60346</c:v>
                </c:pt>
                <c:pt idx="1102">
                  <c:v>0.60346</c:v>
                </c:pt>
                <c:pt idx="1103">
                  <c:v>0.60346</c:v>
                </c:pt>
                <c:pt idx="1104">
                  <c:v>0.60346</c:v>
                </c:pt>
                <c:pt idx="1105">
                  <c:v>0.60346</c:v>
                </c:pt>
                <c:pt idx="1106">
                  <c:v>0.60346</c:v>
                </c:pt>
                <c:pt idx="1107">
                  <c:v>0.60346</c:v>
                </c:pt>
                <c:pt idx="1108">
                  <c:v>0.60346</c:v>
                </c:pt>
                <c:pt idx="1109">
                  <c:v>0.60346</c:v>
                </c:pt>
                <c:pt idx="1110">
                  <c:v>0.60346</c:v>
                </c:pt>
                <c:pt idx="1111">
                  <c:v>0.60309999999999997</c:v>
                </c:pt>
                <c:pt idx="1112">
                  <c:v>0.60309999999999997</c:v>
                </c:pt>
                <c:pt idx="1113">
                  <c:v>0.60309999999999997</c:v>
                </c:pt>
                <c:pt idx="1114">
                  <c:v>0.60323499999999997</c:v>
                </c:pt>
                <c:pt idx="1115">
                  <c:v>0.60323499999999997</c:v>
                </c:pt>
                <c:pt idx="1116">
                  <c:v>0.60323499999999997</c:v>
                </c:pt>
                <c:pt idx="1117">
                  <c:v>0.60323499999999997</c:v>
                </c:pt>
                <c:pt idx="1118">
                  <c:v>0.60323499999999997</c:v>
                </c:pt>
                <c:pt idx="1119">
                  <c:v>0.60382199999999997</c:v>
                </c:pt>
                <c:pt idx="1120">
                  <c:v>0.60382199999999997</c:v>
                </c:pt>
                <c:pt idx="1121">
                  <c:v>0.60382199999999997</c:v>
                </c:pt>
                <c:pt idx="1122">
                  <c:v>0.60382199999999997</c:v>
                </c:pt>
                <c:pt idx="1123">
                  <c:v>0.60382199999999997</c:v>
                </c:pt>
                <c:pt idx="1124">
                  <c:v>0.60382199999999997</c:v>
                </c:pt>
                <c:pt idx="1125">
                  <c:v>0.60382199999999997</c:v>
                </c:pt>
                <c:pt idx="1126">
                  <c:v>0.60282400000000003</c:v>
                </c:pt>
                <c:pt idx="1127">
                  <c:v>0.60282400000000003</c:v>
                </c:pt>
                <c:pt idx="1128">
                  <c:v>0.60261799999999999</c:v>
                </c:pt>
                <c:pt idx="1129">
                  <c:v>0.60261799999999999</c:v>
                </c:pt>
                <c:pt idx="1130">
                  <c:v>0.60261799999999999</c:v>
                </c:pt>
                <c:pt idx="1131">
                  <c:v>0.60259499999999999</c:v>
                </c:pt>
                <c:pt idx="1132">
                  <c:v>0.60259499999999999</c:v>
                </c:pt>
                <c:pt idx="1133">
                  <c:v>0.60259499999999999</c:v>
                </c:pt>
                <c:pt idx="1134">
                  <c:v>0.60259499999999999</c:v>
                </c:pt>
                <c:pt idx="1135">
                  <c:v>0.60259499999999999</c:v>
                </c:pt>
                <c:pt idx="1136">
                  <c:v>0.60259499999999999</c:v>
                </c:pt>
                <c:pt idx="1137">
                  <c:v>0.60338199999999997</c:v>
                </c:pt>
                <c:pt idx="1138">
                  <c:v>0.60338199999999997</c:v>
                </c:pt>
                <c:pt idx="1139">
                  <c:v>0.60338199999999997</c:v>
                </c:pt>
                <c:pt idx="1140">
                  <c:v>0.60338199999999997</c:v>
                </c:pt>
                <c:pt idx="1141">
                  <c:v>0.60338199999999997</c:v>
                </c:pt>
                <c:pt idx="1142">
                  <c:v>0.60338199999999997</c:v>
                </c:pt>
                <c:pt idx="1143">
                  <c:v>0.60338199999999997</c:v>
                </c:pt>
                <c:pt idx="1144">
                  <c:v>0.60423499999999997</c:v>
                </c:pt>
                <c:pt idx="1145">
                  <c:v>0.60423499999999997</c:v>
                </c:pt>
                <c:pt idx="1146">
                  <c:v>0.60423499999999997</c:v>
                </c:pt>
                <c:pt idx="1147">
                  <c:v>0.60423499999999997</c:v>
                </c:pt>
                <c:pt idx="1148">
                  <c:v>0.60423499999999997</c:v>
                </c:pt>
                <c:pt idx="1149">
                  <c:v>0.60423499999999997</c:v>
                </c:pt>
                <c:pt idx="1150">
                  <c:v>0.60429299999999997</c:v>
                </c:pt>
                <c:pt idx="1151">
                  <c:v>0.60429299999999997</c:v>
                </c:pt>
                <c:pt idx="1152">
                  <c:v>0.60429299999999997</c:v>
                </c:pt>
                <c:pt idx="1153">
                  <c:v>0.60419299999999998</c:v>
                </c:pt>
                <c:pt idx="1154">
                  <c:v>0.60419299999999998</c:v>
                </c:pt>
                <c:pt idx="1155">
                  <c:v>0.60419299999999998</c:v>
                </c:pt>
                <c:pt idx="1156">
                  <c:v>0.60419299999999998</c:v>
                </c:pt>
                <c:pt idx="1157">
                  <c:v>0.60419299999999998</c:v>
                </c:pt>
                <c:pt idx="1158">
                  <c:v>0.60467499999999996</c:v>
                </c:pt>
                <c:pt idx="1159">
                  <c:v>0.60467499999999996</c:v>
                </c:pt>
                <c:pt idx="1160">
                  <c:v>0.60467499999999996</c:v>
                </c:pt>
                <c:pt idx="1161">
                  <c:v>0.60467499999999996</c:v>
                </c:pt>
                <c:pt idx="1162">
                  <c:v>0.60546</c:v>
                </c:pt>
                <c:pt idx="1163">
                  <c:v>0.60546</c:v>
                </c:pt>
                <c:pt idx="1164">
                  <c:v>0.60546</c:v>
                </c:pt>
                <c:pt idx="1165">
                  <c:v>0.60546</c:v>
                </c:pt>
                <c:pt idx="1166">
                  <c:v>0.60724999999999996</c:v>
                </c:pt>
                <c:pt idx="1167">
                  <c:v>0.60724999999999996</c:v>
                </c:pt>
                <c:pt idx="1168">
                  <c:v>0.60724999999999996</c:v>
                </c:pt>
                <c:pt idx="1169">
                  <c:v>0.60724999999999996</c:v>
                </c:pt>
                <c:pt idx="1170">
                  <c:v>0.608815</c:v>
                </c:pt>
                <c:pt idx="1171">
                  <c:v>0.608815</c:v>
                </c:pt>
                <c:pt idx="1172">
                  <c:v>0.608815</c:v>
                </c:pt>
                <c:pt idx="1173">
                  <c:v>0.609236</c:v>
                </c:pt>
                <c:pt idx="1174">
                  <c:v>0.609236</c:v>
                </c:pt>
                <c:pt idx="1175">
                  <c:v>0.609236</c:v>
                </c:pt>
                <c:pt idx="1176">
                  <c:v>0.609236</c:v>
                </c:pt>
                <c:pt idx="1177">
                  <c:v>0.609236</c:v>
                </c:pt>
                <c:pt idx="1178">
                  <c:v>0.60891499999999998</c:v>
                </c:pt>
                <c:pt idx="1179">
                  <c:v>0.60891499999999998</c:v>
                </c:pt>
                <c:pt idx="1180">
                  <c:v>0.60814699999999999</c:v>
                </c:pt>
                <c:pt idx="1181">
                  <c:v>0.60814699999999999</c:v>
                </c:pt>
                <c:pt idx="1182">
                  <c:v>0.60809199999999997</c:v>
                </c:pt>
                <c:pt idx="1183">
                  <c:v>0.60809199999999997</c:v>
                </c:pt>
                <c:pt idx="1184">
                  <c:v>0.60809199999999997</c:v>
                </c:pt>
                <c:pt idx="1185">
                  <c:v>0.60809199999999997</c:v>
                </c:pt>
                <c:pt idx="1186">
                  <c:v>0.60809199999999997</c:v>
                </c:pt>
                <c:pt idx="1187">
                  <c:v>0.60809199999999997</c:v>
                </c:pt>
                <c:pt idx="1188">
                  <c:v>0.60809199999999997</c:v>
                </c:pt>
                <c:pt idx="1189">
                  <c:v>0.60809199999999997</c:v>
                </c:pt>
                <c:pt idx="1190">
                  <c:v>0.60809199999999997</c:v>
                </c:pt>
                <c:pt idx="1191">
                  <c:v>0.60809199999999997</c:v>
                </c:pt>
                <c:pt idx="1192">
                  <c:v>0.60809199999999997</c:v>
                </c:pt>
                <c:pt idx="1193">
                  <c:v>0.60809199999999997</c:v>
                </c:pt>
                <c:pt idx="1194">
                  <c:v>0.60892000000000002</c:v>
                </c:pt>
                <c:pt idx="1195">
                  <c:v>0.60892000000000002</c:v>
                </c:pt>
                <c:pt idx="1196">
                  <c:v>0.60892000000000002</c:v>
                </c:pt>
                <c:pt idx="1197">
                  <c:v>0.60892000000000002</c:v>
                </c:pt>
                <c:pt idx="1198">
                  <c:v>0.60892000000000002</c:v>
                </c:pt>
                <c:pt idx="1199">
                  <c:v>0.60892000000000002</c:v>
                </c:pt>
                <c:pt idx="1200">
                  <c:v>0.60892000000000002</c:v>
                </c:pt>
                <c:pt idx="1201">
                  <c:v>0.60892000000000002</c:v>
                </c:pt>
                <c:pt idx="1202">
                  <c:v>0.60728000000000004</c:v>
                </c:pt>
                <c:pt idx="1203">
                  <c:v>0.60728000000000004</c:v>
                </c:pt>
                <c:pt idx="1204">
                  <c:v>0.607236</c:v>
                </c:pt>
                <c:pt idx="1205">
                  <c:v>0.607236</c:v>
                </c:pt>
                <c:pt idx="1206">
                  <c:v>0.607236</c:v>
                </c:pt>
                <c:pt idx="1207">
                  <c:v>0.607236</c:v>
                </c:pt>
                <c:pt idx="1208">
                  <c:v>0.60750999999999999</c:v>
                </c:pt>
                <c:pt idx="1209">
                  <c:v>0.60750999999999999</c:v>
                </c:pt>
                <c:pt idx="1210">
                  <c:v>0.60750999999999999</c:v>
                </c:pt>
                <c:pt idx="1211">
                  <c:v>0.60802900000000004</c:v>
                </c:pt>
                <c:pt idx="1212">
                  <c:v>0.60802900000000004</c:v>
                </c:pt>
                <c:pt idx="1213">
                  <c:v>0.60802900000000004</c:v>
                </c:pt>
                <c:pt idx="1214">
                  <c:v>0.60802900000000004</c:v>
                </c:pt>
                <c:pt idx="1215">
                  <c:v>0.60802900000000004</c:v>
                </c:pt>
                <c:pt idx="1216">
                  <c:v>0.60942499999999999</c:v>
                </c:pt>
                <c:pt idx="1217">
                  <c:v>0.60942499999999999</c:v>
                </c:pt>
                <c:pt idx="1218">
                  <c:v>0.60942499999999999</c:v>
                </c:pt>
                <c:pt idx="1219">
                  <c:v>0.60942499999999999</c:v>
                </c:pt>
                <c:pt idx="1220">
                  <c:v>0.61079899999999998</c:v>
                </c:pt>
                <c:pt idx="1221">
                  <c:v>0.61079899999999998</c:v>
                </c:pt>
                <c:pt idx="1222">
                  <c:v>0.61090800000000001</c:v>
                </c:pt>
                <c:pt idx="1223">
                  <c:v>0.61090800000000001</c:v>
                </c:pt>
                <c:pt idx="1224">
                  <c:v>0.61090800000000001</c:v>
                </c:pt>
                <c:pt idx="1225">
                  <c:v>0.61073200000000005</c:v>
                </c:pt>
                <c:pt idx="1226">
                  <c:v>0.61073200000000005</c:v>
                </c:pt>
                <c:pt idx="1227">
                  <c:v>0.61073200000000005</c:v>
                </c:pt>
                <c:pt idx="1228">
                  <c:v>0.61073200000000005</c:v>
                </c:pt>
                <c:pt idx="1229">
                  <c:v>0.61073200000000005</c:v>
                </c:pt>
                <c:pt idx="1230">
                  <c:v>0.61073200000000005</c:v>
                </c:pt>
                <c:pt idx="1231">
                  <c:v>0.61073200000000005</c:v>
                </c:pt>
                <c:pt idx="1232">
                  <c:v>0.61073200000000005</c:v>
                </c:pt>
                <c:pt idx="1233">
                  <c:v>0.61002000000000001</c:v>
                </c:pt>
                <c:pt idx="1234">
                  <c:v>0.61002000000000001</c:v>
                </c:pt>
                <c:pt idx="1235">
                  <c:v>0.61002000000000001</c:v>
                </c:pt>
                <c:pt idx="1236">
                  <c:v>0.609676</c:v>
                </c:pt>
                <c:pt idx="1237">
                  <c:v>0.609676</c:v>
                </c:pt>
                <c:pt idx="1238">
                  <c:v>0.609676</c:v>
                </c:pt>
                <c:pt idx="1239">
                  <c:v>0.60963999999999996</c:v>
                </c:pt>
                <c:pt idx="1240">
                  <c:v>0.60963999999999996</c:v>
                </c:pt>
                <c:pt idx="1241">
                  <c:v>0.60963999999999996</c:v>
                </c:pt>
                <c:pt idx="1242">
                  <c:v>0.60964799999999997</c:v>
                </c:pt>
                <c:pt idx="1243">
                  <c:v>0.60964799999999997</c:v>
                </c:pt>
                <c:pt idx="1244">
                  <c:v>0.60964799999999997</c:v>
                </c:pt>
                <c:pt idx="1245">
                  <c:v>0.60964799999999997</c:v>
                </c:pt>
                <c:pt idx="1246">
                  <c:v>0.60964799999999997</c:v>
                </c:pt>
                <c:pt idx="1247">
                  <c:v>0.60921099999999995</c:v>
                </c:pt>
                <c:pt idx="1248">
                  <c:v>0.60921099999999995</c:v>
                </c:pt>
                <c:pt idx="1249">
                  <c:v>0.60858900000000005</c:v>
                </c:pt>
                <c:pt idx="1250">
                  <c:v>0.60858900000000005</c:v>
                </c:pt>
                <c:pt idx="1251">
                  <c:v>0.60799899999999996</c:v>
                </c:pt>
                <c:pt idx="1252">
                  <c:v>0.60799899999999996</c:v>
                </c:pt>
                <c:pt idx="1253">
                  <c:v>0.60756100000000002</c:v>
                </c:pt>
                <c:pt idx="1254">
                  <c:v>0.60756100000000002</c:v>
                </c:pt>
                <c:pt idx="1255">
                  <c:v>0.60737799999999997</c:v>
                </c:pt>
                <c:pt idx="1256">
                  <c:v>0.60737799999999997</c:v>
                </c:pt>
                <c:pt idx="1257">
                  <c:v>0.60737799999999997</c:v>
                </c:pt>
                <c:pt idx="1258">
                  <c:v>0.60737799999999997</c:v>
                </c:pt>
                <c:pt idx="1259">
                  <c:v>0.60737600000000003</c:v>
                </c:pt>
                <c:pt idx="1260">
                  <c:v>0.60737600000000003</c:v>
                </c:pt>
                <c:pt idx="1261">
                  <c:v>0.60720099999999999</c:v>
                </c:pt>
                <c:pt idx="1262">
                  <c:v>0.60720099999999999</c:v>
                </c:pt>
                <c:pt idx="1263">
                  <c:v>0.60720099999999999</c:v>
                </c:pt>
                <c:pt idx="1264">
                  <c:v>0.60682899999999995</c:v>
                </c:pt>
                <c:pt idx="1265">
                  <c:v>0.60682899999999995</c:v>
                </c:pt>
                <c:pt idx="1266">
                  <c:v>0.60682899999999995</c:v>
                </c:pt>
                <c:pt idx="1267">
                  <c:v>0.60682899999999995</c:v>
                </c:pt>
                <c:pt idx="1268">
                  <c:v>0.60682899999999995</c:v>
                </c:pt>
                <c:pt idx="1269">
                  <c:v>0.60590999999999995</c:v>
                </c:pt>
                <c:pt idx="1270">
                  <c:v>0.60590999999999995</c:v>
                </c:pt>
                <c:pt idx="1271">
                  <c:v>0.605545</c:v>
                </c:pt>
                <c:pt idx="1272">
                  <c:v>0.605545</c:v>
                </c:pt>
                <c:pt idx="1273">
                  <c:v>0.605545</c:v>
                </c:pt>
                <c:pt idx="1274">
                  <c:v>0.605545</c:v>
                </c:pt>
                <c:pt idx="1275">
                  <c:v>0.60402599999999995</c:v>
                </c:pt>
                <c:pt idx="1276">
                  <c:v>0.60402599999999995</c:v>
                </c:pt>
                <c:pt idx="1277">
                  <c:v>0.60323400000000005</c:v>
                </c:pt>
                <c:pt idx="1278">
                  <c:v>0.60323400000000005</c:v>
                </c:pt>
                <c:pt idx="1279">
                  <c:v>0.60323400000000005</c:v>
                </c:pt>
                <c:pt idx="1280">
                  <c:v>0.60323400000000005</c:v>
                </c:pt>
                <c:pt idx="1281">
                  <c:v>0.60323400000000005</c:v>
                </c:pt>
                <c:pt idx="1282">
                  <c:v>0.60323400000000005</c:v>
                </c:pt>
                <c:pt idx="1283">
                  <c:v>0.60200699999999996</c:v>
                </c:pt>
                <c:pt idx="1284">
                  <c:v>0.60200699999999996</c:v>
                </c:pt>
                <c:pt idx="1285">
                  <c:v>0.60200699999999996</c:v>
                </c:pt>
                <c:pt idx="1286">
                  <c:v>0.60200699999999996</c:v>
                </c:pt>
                <c:pt idx="1287">
                  <c:v>0.60200699999999996</c:v>
                </c:pt>
                <c:pt idx="1288">
                  <c:v>0.60089099999999995</c:v>
                </c:pt>
                <c:pt idx="1289">
                  <c:v>0.60043299999999999</c:v>
                </c:pt>
                <c:pt idx="1290">
                  <c:v>0.60043299999999999</c:v>
                </c:pt>
                <c:pt idx="1291">
                  <c:v>0.59947399999999995</c:v>
                </c:pt>
                <c:pt idx="1292">
                  <c:v>0.59947399999999995</c:v>
                </c:pt>
                <c:pt idx="1293">
                  <c:v>0.599333</c:v>
                </c:pt>
                <c:pt idx="1294">
                  <c:v>0.599333</c:v>
                </c:pt>
                <c:pt idx="1295">
                  <c:v>0.59941800000000001</c:v>
                </c:pt>
                <c:pt idx="1296">
                  <c:v>0.59941800000000001</c:v>
                </c:pt>
                <c:pt idx="1297">
                  <c:v>0.59941800000000001</c:v>
                </c:pt>
                <c:pt idx="1298">
                  <c:v>0.599302</c:v>
                </c:pt>
                <c:pt idx="1299">
                  <c:v>0.599302</c:v>
                </c:pt>
                <c:pt idx="1300">
                  <c:v>0.599302</c:v>
                </c:pt>
                <c:pt idx="1301">
                  <c:v>0.59905600000000003</c:v>
                </c:pt>
                <c:pt idx="1302">
                  <c:v>0.59908899999999998</c:v>
                </c:pt>
                <c:pt idx="1303">
                  <c:v>0.59908899999999998</c:v>
                </c:pt>
                <c:pt idx="1304">
                  <c:v>0.59908899999999998</c:v>
                </c:pt>
                <c:pt idx="1305">
                  <c:v>0.59878900000000002</c:v>
                </c:pt>
                <c:pt idx="1306">
                  <c:v>0.59878900000000002</c:v>
                </c:pt>
                <c:pt idx="1307">
                  <c:v>0.59878900000000002</c:v>
                </c:pt>
                <c:pt idx="1308">
                  <c:v>0.59878900000000002</c:v>
                </c:pt>
                <c:pt idx="1309">
                  <c:v>0.59889000000000003</c:v>
                </c:pt>
                <c:pt idx="1310">
                  <c:v>0.59889000000000003</c:v>
                </c:pt>
                <c:pt idx="1311">
                  <c:v>0.59889000000000003</c:v>
                </c:pt>
                <c:pt idx="1312">
                  <c:v>0.59933599999999998</c:v>
                </c:pt>
                <c:pt idx="1313">
                  <c:v>0.59933599999999998</c:v>
                </c:pt>
                <c:pt idx="1314">
                  <c:v>0.59933599999999998</c:v>
                </c:pt>
                <c:pt idx="1315">
                  <c:v>0.59933599999999998</c:v>
                </c:pt>
                <c:pt idx="1316">
                  <c:v>0.59933599999999998</c:v>
                </c:pt>
                <c:pt idx="1317">
                  <c:v>0.60020099999999998</c:v>
                </c:pt>
                <c:pt idx="1318">
                  <c:v>0.60020099999999998</c:v>
                </c:pt>
                <c:pt idx="1319">
                  <c:v>0.60020099999999998</c:v>
                </c:pt>
                <c:pt idx="1320">
                  <c:v>0.60020099999999998</c:v>
                </c:pt>
                <c:pt idx="1321">
                  <c:v>0.60020099999999998</c:v>
                </c:pt>
                <c:pt idx="1322">
                  <c:v>0.60020099999999998</c:v>
                </c:pt>
                <c:pt idx="1323">
                  <c:v>0.60089899999999996</c:v>
                </c:pt>
                <c:pt idx="1324">
                  <c:v>0.60089899999999996</c:v>
                </c:pt>
                <c:pt idx="1325">
                  <c:v>0.60075100000000003</c:v>
                </c:pt>
                <c:pt idx="1326">
                  <c:v>0.60075100000000003</c:v>
                </c:pt>
                <c:pt idx="1327">
                  <c:v>0.60075100000000003</c:v>
                </c:pt>
                <c:pt idx="1328">
                  <c:v>0.60075100000000003</c:v>
                </c:pt>
                <c:pt idx="1329">
                  <c:v>0.60045499999999996</c:v>
                </c:pt>
                <c:pt idx="1330">
                  <c:v>0.60045499999999996</c:v>
                </c:pt>
                <c:pt idx="1331">
                  <c:v>0.60045499999999996</c:v>
                </c:pt>
                <c:pt idx="1332">
                  <c:v>0.60033499999999995</c:v>
                </c:pt>
                <c:pt idx="1333">
                  <c:v>0.60033499999999995</c:v>
                </c:pt>
                <c:pt idx="1334">
                  <c:v>0.60033499999999995</c:v>
                </c:pt>
                <c:pt idx="1335">
                  <c:v>0.60055999999999998</c:v>
                </c:pt>
                <c:pt idx="1336">
                  <c:v>0.60055999999999998</c:v>
                </c:pt>
                <c:pt idx="1337">
                  <c:v>0.60055999999999998</c:v>
                </c:pt>
                <c:pt idx="1338">
                  <c:v>0.60055999999999998</c:v>
                </c:pt>
                <c:pt idx="1339">
                  <c:v>0.60140400000000005</c:v>
                </c:pt>
                <c:pt idx="1340">
                  <c:v>0.60128099999999995</c:v>
                </c:pt>
                <c:pt idx="1341">
                  <c:v>0.60041699999999998</c:v>
                </c:pt>
                <c:pt idx="1342">
                  <c:v>0.599885</c:v>
                </c:pt>
                <c:pt idx="1343">
                  <c:v>0.598719</c:v>
                </c:pt>
                <c:pt idx="1344">
                  <c:v>0.598719</c:v>
                </c:pt>
                <c:pt idx="1345">
                  <c:v>0.598719</c:v>
                </c:pt>
                <c:pt idx="1346">
                  <c:v>0.598719</c:v>
                </c:pt>
                <c:pt idx="1347">
                  <c:v>0.59641</c:v>
                </c:pt>
                <c:pt idx="1348">
                  <c:v>0.59641</c:v>
                </c:pt>
                <c:pt idx="1349">
                  <c:v>0.59631800000000001</c:v>
                </c:pt>
                <c:pt idx="1350">
                  <c:v>0.59631800000000001</c:v>
                </c:pt>
                <c:pt idx="1351">
                  <c:v>0.59657099999999996</c:v>
                </c:pt>
                <c:pt idx="1352">
                  <c:v>0.59657099999999996</c:v>
                </c:pt>
                <c:pt idx="1353">
                  <c:v>0.59657099999999996</c:v>
                </c:pt>
                <c:pt idx="1354">
                  <c:v>0.59657099999999996</c:v>
                </c:pt>
                <c:pt idx="1355">
                  <c:v>0.59750400000000004</c:v>
                </c:pt>
                <c:pt idx="1356">
                  <c:v>0.59750400000000004</c:v>
                </c:pt>
                <c:pt idx="1357">
                  <c:v>0.59750400000000004</c:v>
                </c:pt>
                <c:pt idx="1358">
                  <c:v>0.59753900000000004</c:v>
                </c:pt>
                <c:pt idx="1359">
                  <c:v>0.59753900000000004</c:v>
                </c:pt>
                <c:pt idx="1360">
                  <c:v>0.59727300000000005</c:v>
                </c:pt>
                <c:pt idx="1361">
                  <c:v>0.59727300000000005</c:v>
                </c:pt>
                <c:pt idx="1362">
                  <c:v>0.59727300000000005</c:v>
                </c:pt>
                <c:pt idx="1363">
                  <c:v>0.59727300000000005</c:v>
                </c:pt>
                <c:pt idx="1364">
                  <c:v>0.59727300000000005</c:v>
                </c:pt>
                <c:pt idx="1365">
                  <c:v>0.59564600000000001</c:v>
                </c:pt>
                <c:pt idx="1366">
                  <c:v>0.59564600000000001</c:v>
                </c:pt>
                <c:pt idx="1367">
                  <c:v>0.59564600000000001</c:v>
                </c:pt>
                <c:pt idx="1368">
                  <c:v>0.595198</c:v>
                </c:pt>
                <c:pt idx="1369">
                  <c:v>0.595198</c:v>
                </c:pt>
                <c:pt idx="1370">
                  <c:v>0.595472</c:v>
                </c:pt>
                <c:pt idx="1371">
                  <c:v>0.595472</c:v>
                </c:pt>
                <c:pt idx="1372">
                  <c:v>0.595472</c:v>
                </c:pt>
                <c:pt idx="1373">
                  <c:v>0.595472</c:v>
                </c:pt>
                <c:pt idx="1374">
                  <c:v>0.595472</c:v>
                </c:pt>
                <c:pt idx="1375">
                  <c:v>0.59711400000000003</c:v>
                </c:pt>
                <c:pt idx="1376">
                  <c:v>0.59711400000000003</c:v>
                </c:pt>
                <c:pt idx="1377">
                  <c:v>0.59711400000000003</c:v>
                </c:pt>
                <c:pt idx="1378">
                  <c:v>0.59711400000000003</c:v>
                </c:pt>
                <c:pt idx="1379">
                  <c:v>0.59711400000000003</c:v>
                </c:pt>
                <c:pt idx="1380">
                  <c:v>0.59711400000000003</c:v>
                </c:pt>
                <c:pt idx="1381">
                  <c:v>0.59711400000000003</c:v>
                </c:pt>
                <c:pt idx="1382">
                  <c:v>0.59711400000000003</c:v>
                </c:pt>
                <c:pt idx="1383">
                  <c:v>0.59711400000000003</c:v>
                </c:pt>
                <c:pt idx="1384">
                  <c:v>0.59711400000000003</c:v>
                </c:pt>
                <c:pt idx="1385">
                  <c:v>0.59711400000000003</c:v>
                </c:pt>
                <c:pt idx="1386">
                  <c:v>0.59909100000000004</c:v>
                </c:pt>
                <c:pt idx="1387">
                  <c:v>0.59909100000000004</c:v>
                </c:pt>
                <c:pt idx="1388">
                  <c:v>0.59909100000000004</c:v>
                </c:pt>
                <c:pt idx="1389">
                  <c:v>0.59909100000000004</c:v>
                </c:pt>
                <c:pt idx="1390">
                  <c:v>0.59909100000000004</c:v>
                </c:pt>
                <c:pt idx="1391">
                  <c:v>0.59909100000000004</c:v>
                </c:pt>
                <c:pt idx="1392">
                  <c:v>0.59909100000000004</c:v>
                </c:pt>
                <c:pt idx="1393">
                  <c:v>0.59909100000000004</c:v>
                </c:pt>
                <c:pt idx="1394">
                  <c:v>0.59909100000000004</c:v>
                </c:pt>
                <c:pt idx="1395">
                  <c:v>0.59909100000000004</c:v>
                </c:pt>
                <c:pt idx="1396">
                  <c:v>0.59909100000000004</c:v>
                </c:pt>
                <c:pt idx="1397">
                  <c:v>0.600132</c:v>
                </c:pt>
                <c:pt idx="1398">
                  <c:v>0.600132</c:v>
                </c:pt>
                <c:pt idx="1399">
                  <c:v>0.600132</c:v>
                </c:pt>
                <c:pt idx="1400">
                  <c:v>0.600132</c:v>
                </c:pt>
                <c:pt idx="1401">
                  <c:v>0.600132</c:v>
                </c:pt>
                <c:pt idx="1402">
                  <c:v>0.600132</c:v>
                </c:pt>
                <c:pt idx="1403">
                  <c:v>0.60028099999999995</c:v>
                </c:pt>
                <c:pt idx="1404">
                  <c:v>0.60028099999999995</c:v>
                </c:pt>
                <c:pt idx="1405">
                  <c:v>0.60028099999999995</c:v>
                </c:pt>
                <c:pt idx="1406">
                  <c:v>0.60028099999999995</c:v>
                </c:pt>
                <c:pt idx="1407">
                  <c:v>0.60028099999999995</c:v>
                </c:pt>
                <c:pt idx="1408">
                  <c:v>0.60028099999999995</c:v>
                </c:pt>
                <c:pt idx="1409">
                  <c:v>0.60028099999999995</c:v>
                </c:pt>
                <c:pt idx="1410">
                  <c:v>0.60028099999999995</c:v>
                </c:pt>
                <c:pt idx="1411">
                  <c:v>0.60028099999999995</c:v>
                </c:pt>
                <c:pt idx="1412">
                  <c:v>0.60028099999999995</c:v>
                </c:pt>
                <c:pt idx="1413">
                  <c:v>0.60028099999999995</c:v>
                </c:pt>
                <c:pt idx="1414">
                  <c:v>0.60263699999999998</c:v>
                </c:pt>
                <c:pt idx="1415" formatCode="0.00_);[Red]\(0.00\)">
                  <c:v>0.6</c:v>
                </c:pt>
                <c:pt idx="1416" formatCode="0.00_);[Red]\(0.00\)">
                  <c:v>0.6</c:v>
                </c:pt>
                <c:pt idx="1417" formatCode="0.00_);[Red]\(0.00\)">
                  <c:v>0.6</c:v>
                </c:pt>
                <c:pt idx="1418" formatCode="0.00_);[Red]\(0.00\)">
                  <c:v>0.6</c:v>
                </c:pt>
                <c:pt idx="1419" formatCode="0.00_);[Red]\(0.00\)">
                  <c:v>0.6</c:v>
                </c:pt>
                <c:pt idx="1420" formatCode="0.00_);[Red]\(0.00\)">
                  <c:v>0.6</c:v>
                </c:pt>
                <c:pt idx="1421" formatCode="0.00_);[Red]\(0.00\)">
                  <c:v>0.6</c:v>
                </c:pt>
                <c:pt idx="1422" formatCode="0.00_);[Red]\(0.00\)">
                  <c:v>0.6</c:v>
                </c:pt>
                <c:pt idx="1423" formatCode="0.00_);[Red]\(0.00\)">
                  <c:v>0.6</c:v>
                </c:pt>
                <c:pt idx="1424" formatCode="0.00_);[Red]\(0.00\)">
                  <c:v>0.6</c:v>
                </c:pt>
                <c:pt idx="1425" formatCode="0.00_);[Red]\(0.00\)">
                  <c:v>0.6</c:v>
                </c:pt>
                <c:pt idx="1426" formatCode="0.00_);[Red]\(0.00\)">
                  <c:v>0.6</c:v>
                </c:pt>
                <c:pt idx="1427" formatCode="0.00_);[Red]\(0.00\)">
                  <c:v>0.6</c:v>
                </c:pt>
                <c:pt idx="1428" formatCode="0.00_);[Red]\(0.00\)">
                  <c:v>0.6</c:v>
                </c:pt>
                <c:pt idx="1429" formatCode="0.00_);[Red]\(0.00\)">
                  <c:v>0.6</c:v>
                </c:pt>
                <c:pt idx="1430" formatCode="0.00_);[Red]\(0.00\)">
                  <c:v>0.6</c:v>
                </c:pt>
                <c:pt idx="1431" formatCode="0.00_);[Red]\(0.00\)">
                  <c:v>0.6</c:v>
                </c:pt>
                <c:pt idx="1432" formatCode="0.00_);[Red]\(0.00\)">
                  <c:v>0.6</c:v>
                </c:pt>
                <c:pt idx="1433" formatCode="0.00_);[Red]\(0.00\)">
                  <c:v>0.6</c:v>
                </c:pt>
                <c:pt idx="1434" formatCode="0.00_);[Red]\(0.00\)">
                  <c:v>0.6</c:v>
                </c:pt>
                <c:pt idx="1435" formatCode="0.00_);[Red]\(0.00\)">
                  <c:v>0.6</c:v>
                </c:pt>
                <c:pt idx="1436" formatCode="0.00_);[Red]\(0.00\)">
                  <c:v>0.6</c:v>
                </c:pt>
                <c:pt idx="1437" formatCode="0.00_);[Red]\(0.00\)">
                  <c:v>0.6</c:v>
                </c:pt>
                <c:pt idx="1438" formatCode="0.00_);[Red]\(0.00\)">
                  <c:v>0.6</c:v>
                </c:pt>
                <c:pt idx="1439" formatCode="0.00_);[Red]\(0.00\)">
                  <c:v>0.6</c:v>
                </c:pt>
                <c:pt idx="1440" formatCode="0.00_);[Red]\(0.00\)">
                  <c:v>0.6</c:v>
                </c:pt>
                <c:pt idx="1441" formatCode="0.00_);[Red]\(0.00\)">
                  <c:v>0.6</c:v>
                </c:pt>
                <c:pt idx="1442" formatCode="0.00_);[Red]\(0.00\)">
                  <c:v>0.6</c:v>
                </c:pt>
                <c:pt idx="1443" formatCode="0.00_);[Red]\(0.00\)">
                  <c:v>0.6</c:v>
                </c:pt>
                <c:pt idx="1444" formatCode="0.00_);[Red]\(0.00\)">
                  <c:v>0.6</c:v>
                </c:pt>
                <c:pt idx="1445" formatCode="0.00_);[Red]\(0.00\)">
                  <c:v>0.6</c:v>
                </c:pt>
                <c:pt idx="1446" formatCode="0.00_);[Red]\(0.00\)">
                  <c:v>0.6</c:v>
                </c:pt>
                <c:pt idx="1447" formatCode="0.00_);[Red]\(0.00\)">
                  <c:v>0.6</c:v>
                </c:pt>
                <c:pt idx="1448" formatCode="0.00_);[Red]\(0.00\)">
                  <c:v>0.6</c:v>
                </c:pt>
                <c:pt idx="1449" formatCode="0.00_);[Red]\(0.00\)">
                  <c:v>0.6</c:v>
                </c:pt>
                <c:pt idx="1450" formatCode="0.00_);[Red]\(0.00\)">
                  <c:v>0.6</c:v>
                </c:pt>
                <c:pt idx="1451" formatCode="0.00_);[Red]\(0.00\)">
                  <c:v>0.6</c:v>
                </c:pt>
                <c:pt idx="1452" formatCode="0.00_);[Red]\(0.00\)">
                  <c:v>0.6</c:v>
                </c:pt>
                <c:pt idx="1453" formatCode="0.00_);[Red]\(0.00\)">
                  <c:v>0.6</c:v>
                </c:pt>
                <c:pt idx="1454" formatCode="0.00_);[Red]\(0.00\)">
                  <c:v>0.6</c:v>
                </c:pt>
                <c:pt idx="1455" formatCode="0.00_);[Red]\(0.00\)">
                  <c:v>0.6</c:v>
                </c:pt>
                <c:pt idx="1456" formatCode="0.00_);[Red]\(0.00\)">
                  <c:v>0.6</c:v>
                </c:pt>
                <c:pt idx="1457" formatCode="0.00_);[Red]\(0.00\)">
                  <c:v>0.6</c:v>
                </c:pt>
                <c:pt idx="1458" formatCode="0.00_);[Red]\(0.00\)">
                  <c:v>0.6</c:v>
                </c:pt>
                <c:pt idx="1459" formatCode="0.00_);[Red]\(0.00\)">
                  <c:v>0.6</c:v>
                </c:pt>
                <c:pt idx="1460" formatCode="0.00_);[Red]\(0.00\)">
                  <c:v>0.61</c:v>
                </c:pt>
                <c:pt idx="1461" formatCode="0.00_);[Red]\(0.00\)">
                  <c:v>0.61</c:v>
                </c:pt>
                <c:pt idx="1462" formatCode="0.00_);[Red]\(0.00\)">
                  <c:v>0.61</c:v>
                </c:pt>
                <c:pt idx="1463" formatCode="0.00_);[Red]\(0.00\)">
                  <c:v>0.61</c:v>
                </c:pt>
                <c:pt idx="1464" formatCode="0.00_);[Red]\(0.00\)">
                  <c:v>0.61</c:v>
                </c:pt>
                <c:pt idx="1465" formatCode="0.00_);[Red]\(0.00\)">
                  <c:v>0.61</c:v>
                </c:pt>
                <c:pt idx="1466" formatCode="0.00_);[Red]\(0.00\)">
                  <c:v>0.61</c:v>
                </c:pt>
                <c:pt idx="1467" formatCode="0.00_);[Red]\(0.00\)">
                  <c:v>0.61</c:v>
                </c:pt>
                <c:pt idx="1468" formatCode="0.00_);[Red]\(0.00\)">
                  <c:v>0.61</c:v>
                </c:pt>
                <c:pt idx="1469" formatCode="0.00_);[Red]\(0.00\)">
                  <c:v>0.61</c:v>
                </c:pt>
                <c:pt idx="1470" formatCode="0.00_);[Red]\(0.00\)">
                  <c:v>0.61</c:v>
                </c:pt>
                <c:pt idx="1471" formatCode="0.00_);[Red]\(0.00\)">
                  <c:v>0.61</c:v>
                </c:pt>
                <c:pt idx="1472" formatCode="0.00_);[Red]\(0.00\)">
                  <c:v>0.61</c:v>
                </c:pt>
                <c:pt idx="1473" formatCode="0.00_);[Red]\(0.00\)">
                  <c:v>0.61</c:v>
                </c:pt>
                <c:pt idx="1474" formatCode="0.00_);[Red]\(0.00\)">
                  <c:v>0.61</c:v>
                </c:pt>
                <c:pt idx="1475" formatCode="0.00_);[Red]\(0.00\)">
                  <c:v>0.61</c:v>
                </c:pt>
                <c:pt idx="1476" formatCode="0.00_);[Red]\(0.00\)">
                  <c:v>0.61</c:v>
                </c:pt>
                <c:pt idx="1477" formatCode="0.00_);[Red]\(0.00\)">
                  <c:v>0.61</c:v>
                </c:pt>
                <c:pt idx="1478" formatCode="0.00_);[Red]\(0.00\)">
                  <c:v>0.61</c:v>
                </c:pt>
                <c:pt idx="1479" formatCode="0.00_);[Red]\(0.00\)">
                  <c:v>0.61</c:v>
                </c:pt>
                <c:pt idx="1480" formatCode="0.00_);[Red]\(0.00\)">
                  <c:v>0.61</c:v>
                </c:pt>
                <c:pt idx="1481" formatCode="0.00_);[Red]\(0.00\)">
                  <c:v>0.61</c:v>
                </c:pt>
                <c:pt idx="1482" formatCode="0.00_);[Red]\(0.00\)">
                  <c:v>0.61</c:v>
                </c:pt>
                <c:pt idx="1483" formatCode="0.00_);[Red]\(0.00\)">
                  <c:v>0.61</c:v>
                </c:pt>
                <c:pt idx="1484" formatCode="0.00_);[Red]\(0.00\)">
                  <c:v>0.61</c:v>
                </c:pt>
                <c:pt idx="1485" formatCode="0.00_);[Red]\(0.00\)">
                  <c:v>0.61</c:v>
                </c:pt>
                <c:pt idx="1486" formatCode="0.00_);[Red]\(0.00\)">
                  <c:v>0.61</c:v>
                </c:pt>
                <c:pt idx="1487" formatCode="0.00_);[Red]\(0.00\)">
                  <c:v>0.61</c:v>
                </c:pt>
                <c:pt idx="1488" formatCode="0.00_);[Red]\(0.00\)">
                  <c:v>0.61</c:v>
                </c:pt>
                <c:pt idx="1489" formatCode="0.00_);[Red]\(0.00\)">
                  <c:v>0.61</c:v>
                </c:pt>
                <c:pt idx="1490" formatCode="0.00_);[Red]\(0.00\)">
                  <c:v>0.61</c:v>
                </c:pt>
                <c:pt idx="1491" formatCode="0.00_);[Red]\(0.00\)">
                  <c:v>0.61</c:v>
                </c:pt>
                <c:pt idx="1492" formatCode="0.00_);[Red]\(0.00\)">
                  <c:v>0.61</c:v>
                </c:pt>
                <c:pt idx="1493" formatCode="0.00_);[Red]\(0.00\)">
                  <c:v>0.61</c:v>
                </c:pt>
                <c:pt idx="1494" formatCode="0.00_);[Red]\(0.00\)">
                  <c:v>0.61</c:v>
                </c:pt>
                <c:pt idx="1495" formatCode="0.00_);[Red]\(0.00\)">
                  <c:v>0.61</c:v>
                </c:pt>
                <c:pt idx="1496" formatCode="0.00_);[Red]\(0.00\)">
                  <c:v>0.61</c:v>
                </c:pt>
                <c:pt idx="1497" formatCode="0.00_);[Red]\(0.00\)">
                  <c:v>0.61</c:v>
                </c:pt>
                <c:pt idx="1498" formatCode="0.00_);[Red]\(0.00\)">
                  <c:v>0.61</c:v>
                </c:pt>
                <c:pt idx="1499" formatCode="0.00_);[Red]\(0.00\)">
                  <c:v>0.61</c:v>
                </c:pt>
                <c:pt idx="1500" formatCode="0.00_);[Red]\(0.00\)">
                  <c:v>0.61</c:v>
                </c:pt>
                <c:pt idx="1501" formatCode="0.00_);[Red]\(0.00\)">
                  <c:v>0.61</c:v>
                </c:pt>
                <c:pt idx="1502" formatCode="0.00_);[Red]\(0.00\)">
                  <c:v>0.61</c:v>
                </c:pt>
                <c:pt idx="1503" formatCode="0.00_);[Red]\(0.00\)">
                  <c:v>0.61</c:v>
                </c:pt>
                <c:pt idx="1504" formatCode="0.00_);[Red]\(0.00\)">
                  <c:v>0.61</c:v>
                </c:pt>
                <c:pt idx="1505" formatCode="0.00_);[Red]\(0.00\)">
                  <c:v>0.61</c:v>
                </c:pt>
                <c:pt idx="1506" formatCode="0.00_);[Red]\(0.00\)">
                  <c:v>0.61</c:v>
                </c:pt>
                <c:pt idx="1507" formatCode="0.00_);[Red]\(0.00\)">
                  <c:v>0.61</c:v>
                </c:pt>
                <c:pt idx="1508" formatCode="0.00_);[Red]\(0.00\)">
                  <c:v>0.61</c:v>
                </c:pt>
                <c:pt idx="1509" formatCode="0.00_);[Red]\(0.00\)">
                  <c:v>0.61</c:v>
                </c:pt>
                <c:pt idx="1510" formatCode="0.00_);[Red]\(0.00\)">
                  <c:v>0.61</c:v>
                </c:pt>
                <c:pt idx="1511" formatCode="0.00_);[Red]\(0.00\)">
                  <c:v>0.61</c:v>
                </c:pt>
                <c:pt idx="1512" formatCode="0.00_);[Red]\(0.00\)">
                  <c:v>0.61</c:v>
                </c:pt>
                <c:pt idx="1513" formatCode="0.00_);[Red]\(0.00\)">
                  <c:v>0.61</c:v>
                </c:pt>
                <c:pt idx="1514" formatCode="0.00_);[Red]\(0.00\)">
                  <c:v>0.61</c:v>
                </c:pt>
                <c:pt idx="1515" formatCode="0.00_);[Red]\(0.00\)">
                  <c:v>0.61</c:v>
                </c:pt>
                <c:pt idx="1516" formatCode="0.00_);[Red]\(0.00\)">
                  <c:v>0.61</c:v>
                </c:pt>
                <c:pt idx="1517" formatCode="0.00_);[Red]\(0.00\)">
                  <c:v>0.61</c:v>
                </c:pt>
                <c:pt idx="1518" formatCode="0.00_);[Red]\(0.00\)">
                  <c:v>0.61</c:v>
                </c:pt>
                <c:pt idx="1519" formatCode="0.00_);[Red]\(0.00\)">
                  <c:v>0.61</c:v>
                </c:pt>
                <c:pt idx="1520" formatCode="0.00_);[Red]\(0.00\)">
                  <c:v>0.61</c:v>
                </c:pt>
                <c:pt idx="1521" formatCode="0.00_);[Red]\(0.00\)">
                  <c:v>0.61</c:v>
                </c:pt>
                <c:pt idx="1522" formatCode="0.00_);[Red]\(0.00\)">
                  <c:v>0.61</c:v>
                </c:pt>
                <c:pt idx="1523" formatCode="0.00_);[Red]\(0.00\)">
                  <c:v>0.61</c:v>
                </c:pt>
                <c:pt idx="1524" formatCode="0.00_);[Red]\(0.00\)">
                  <c:v>0.61</c:v>
                </c:pt>
                <c:pt idx="1525" formatCode="0.00_);[Red]\(0.00\)">
                  <c:v>0.61</c:v>
                </c:pt>
                <c:pt idx="1526" formatCode="0.00_);[Red]\(0.00\)">
                  <c:v>0.61</c:v>
                </c:pt>
                <c:pt idx="1527" formatCode="0.00_);[Red]\(0.00\)">
                  <c:v>0.61</c:v>
                </c:pt>
                <c:pt idx="1528" formatCode="0.00_);[Red]\(0.00\)">
                  <c:v>0.61</c:v>
                </c:pt>
                <c:pt idx="1529" formatCode="0.00_);[Red]\(0.00\)">
                  <c:v>0.61</c:v>
                </c:pt>
                <c:pt idx="1530" formatCode="0.00_);[Red]\(0.00\)">
                  <c:v>0.61</c:v>
                </c:pt>
                <c:pt idx="1531" formatCode="0.00_);[Red]\(0.00\)">
                  <c:v>0.61</c:v>
                </c:pt>
                <c:pt idx="1532" formatCode="0.00_);[Red]\(0.00\)">
                  <c:v>0.61</c:v>
                </c:pt>
                <c:pt idx="1533" formatCode="0.00_);[Red]\(0.00\)">
                  <c:v>0.61</c:v>
                </c:pt>
                <c:pt idx="1534" formatCode="0.00_);[Red]\(0.00\)">
                  <c:v>0.61</c:v>
                </c:pt>
                <c:pt idx="1535" formatCode="0.00_);[Red]\(0.00\)">
                  <c:v>0.61</c:v>
                </c:pt>
                <c:pt idx="1536" formatCode="0.00_);[Red]\(0.00\)">
                  <c:v>0.61</c:v>
                </c:pt>
                <c:pt idx="1537" formatCode="0.00_);[Red]\(0.00\)">
                  <c:v>0.61</c:v>
                </c:pt>
                <c:pt idx="1538" formatCode="0.00_);[Red]\(0.00\)">
                  <c:v>0.61</c:v>
                </c:pt>
                <c:pt idx="1539" formatCode="0.00_);[Red]\(0.00\)">
                  <c:v>0.61</c:v>
                </c:pt>
                <c:pt idx="1540" formatCode="0.00_);[Red]\(0.00\)">
                  <c:v>0.61</c:v>
                </c:pt>
                <c:pt idx="1541" formatCode="0.00_);[Red]\(0.00\)">
                  <c:v>0.61</c:v>
                </c:pt>
                <c:pt idx="1542" formatCode="0.00_);[Red]\(0.00\)">
                  <c:v>0.61</c:v>
                </c:pt>
                <c:pt idx="1543" formatCode="0.00_);[Red]\(0.00\)">
                  <c:v>0.61</c:v>
                </c:pt>
                <c:pt idx="1544" formatCode="0.00_);[Red]\(0.00\)">
                  <c:v>0.61</c:v>
                </c:pt>
                <c:pt idx="1545" formatCode="0.00_);[Red]\(0.00\)">
                  <c:v>0.61</c:v>
                </c:pt>
                <c:pt idx="1546" formatCode="0.00_);[Red]\(0.00\)">
                  <c:v>0.61</c:v>
                </c:pt>
                <c:pt idx="1547" formatCode="0.00_);[Red]\(0.00\)">
                  <c:v>0.61</c:v>
                </c:pt>
                <c:pt idx="1548" formatCode="0.00_);[Red]\(0.00\)">
                  <c:v>0.61</c:v>
                </c:pt>
                <c:pt idx="1549" formatCode="0.00_);[Red]\(0.00\)">
                  <c:v>0.61</c:v>
                </c:pt>
                <c:pt idx="1550" formatCode="0.00_);[Red]\(0.00\)">
                  <c:v>0.61</c:v>
                </c:pt>
                <c:pt idx="1551" formatCode="0.00_);[Red]\(0.00\)">
                  <c:v>0.61</c:v>
                </c:pt>
                <c:pt idx="1552" formatCode="0.00_);[Red]\(0.00\)">
                  <c:v>0.61</c:v>
                </c:pt>
                <c:pt idx="1553" formatCode="0.00_);[Red]\(0.00\)">
                  <c:v>0.61</c:v>
                </c:pt>
                <c:pt idx="1554" formatCode="0.00_);[Red]\(0.00\)">
                  <c:v>0.61</c:v>
                </c:pt>
                <c:pt idx="1555" formatCode="0.00_);[Red]\(0.00\)">
                  <c:v>0.61</c:v>
                </c:pt>
                <c:pt idx="1556" formatCode="0.00_);[Red]\(0.00\)">
                  <c:v>0.61</c:v>
                </c:pt>
                <c:pt idx="1557" formatCode="0.00_);[Red]\(0.00\)">
                  <c:v>0.61</c:v>
                </c:pt>
                <c:pt idx="1558" formatCode="0.00_);[Red]\(0.00\)">
                  <c:v>0.61</c:v>
                </c:pt>
                <c:pt idx="1559" formatCode="0.00_);[Red]\(0.00\)">
                  <c:v>0.61</c:v>
                </c:pt>
                <c:pt idx="1560" formatCode="0.00_);[Red]\(0.00\)">
                  <c:v>0.61</c:v>
                </c:pt>
                <c:pt idx="1561" formatCode="0.00_);[Red]\(0.00\)">
                  <c:v>0.61</c:v>
                </c:pt>
                <c:pt idx="1562" formatCode="0.00_);[Red]\(0.00\)">
                  <c:v>0.61</c:v>
                </c:pt>
                <c:pt idx="1563" formatCode="0.00_);[Red]\(0.00\)">
                  <c:v>0.61</c:v>
                </c:pt>
                <c:pt idx="1564" formatCode="0.00_);[Red]\(0.00\)">
                  <c:v>0.61</c:v>
                </c:pt>
                <c:pt idx="1565" formatCode="0.00_);[Red]\(0.00\)">
                  <c:v>0.61</c:v>
                </c:pt>
                <c:pt idx="1566" formatCode="0.00_);[Red]\(0.00\)">
                  <c:v>0.61</c:v>
                </c:pt>
                <c:pt idx="1567" formatCode="0.00_);[Red]\(0.00\)">
                  <c:v>0.61</c:v>
                </c:pt>
                <c:pt idx="1568" formatCode="0.00_);[Red]\(0.00\)">
                  <c:v>0.61</c:v>
                </c:pt>
                <c:pt idx="1569" formatCode="0.00_);[Red]\(0.00\)">
                  <c:v>0.61</c:v>
                </c:pt>
                <c:pt idx="1570" formatCode="0.00_);[Red]\(0.00\)">
                  <c:v>0.61</c:v>
                </c:pt>
                <c:pt idx="1571" formatCode="0.00_);[Red]\(0.00\)">
                  <c:v>0.61</c:v>
                </c:pt>
                <c:pt idx="1572" formatCode="0.00_);[Red]\(0.00\)">
                  <c:v>0.61</c:v>
                </c:pt>
                <c:pt idx="1573" formatCode="0.00_);[Red]\(0.00\)">
                  <c:v>0.61</c:v>
                </c:pt>
                <c:pt idx="1574" formatCode="0.00_);[Red]\(0.00\)">
                  <c:v>0.61</c:v>
                </c:pt>
                <c:pt idx="1575" formatCode="0.00_);[Red]\(0.00\)">
                  <c:v>0.61</c:v>
                </c:pt>
                <c:pt idx="1576" formatCode="0.00_);[Red]\(0.00\)">
                  <c:v>0.61</c:v>
                </c:pt>
                <c:pt idx="1577" formatCode="0.00_);[Red]\(0.00\)">
                  <c:v>0.61</c:v>
                </c:pt>
                <c:pt idx="1578" formatCode="0.00_);[Red]\(0.00\)">
                  <c:v>0.61</c:v>
                </c:pt>
                <c:pt idx="1579" formatCode="0.00_);[Red]\(0.00\)">
                  <c:v>0.61</c:v>
                </c:pt>
                <c:pt idx="1580" formatCode="0.00_);[Red]\(0.00\)">
                  <c:v>0.61</c:v>
                </c:pt>
                <c:pt idx="1581" formatCode="0.00_);[Red]\(0.00\)">
                  <c:v>0.61</c:v>
                </c:pt>
                <c:pt idx="1582" formatCode="0.00_);[Red]\(0.00\)">
                  <c:v>0.61</c:v>
                </c:pt>
                <c:pt idx="1583" formatCode="0.00_);[Red]\(0.00\)">
                  <c:v>0.61</c:v>
                </c:pt>
                <c:pt idx="1584" formatCode="0.00_);[Red]\(0.00\)">
                  <c:v>0.61</c:v>
                </c:pt>
                <c:pt idx="1585" formatCode="0.00_);[Red]\(0.00\)">
                  <c:v>0.61</c:v>
                </c:pt>
                <c:pt idx="1586" formatCode="0.00_);[Red]\(0.00\)">
                  <c:v>0.61</c:v>
                </c:pt>
                <c:pt idx="1587" formatCode="0.00_);[Red]\(0.00\)">
                  <c:v>0.61</c:v>
                </c:pt>
                <c:pt idx="1588" formatCode="0.00_);[Red]\(0.00\)">
                  <c:v>0.61</c:v>
                </c:pt>
                <c:pt idx="1589" formatCode="0.00_);[Red]\(0.00\)">
                  <c:v>0.61</c:v>
                </c:pt>
                <c:pt idx="1590" formatCode="0.00_);[Red]\(0.00\)">
                  <c:v>0.61</c:v>
                </c:pt>
                <c:pt idx="1591" formatCode="0.00_);[Red]\(0.00\)">
                  <c:v>0.61</c:v>
                </c:pt>
                <c:pt idx="1592" formatCode="0.00_);[Red]\(0.00\)">
                  <c:v>0.61</c:v>
                </c:pt>
                <c:pt idx="1593" formatCode="0.00_);[Red]\(0.00\)">
                  <c:v>0.61</c:v>
                </c:pt>
                <c:pt idx="1594" formatCode="0.00_);[Red]\(0.00\)">
                  <c:v>0.61</c:v>
                </c:pt>
                <c:pt idx="1595" formatCode="0.00_);[Red]\(0.00\)">
                  <c:v>0.61</c:v>
                </c:pt>
                <c:pt idx="1596" formatCode="0.00_);[Red]\(0.00\)">
                  <c:v>0.61</c:v>
                </c:pt>
                <c:pt idx="1597" formatCode="0.00_);[Red]\(0.00\)">
                  <c:v>0.61</c:v>
                </c:pt>
                <c:pt idx="1598" formatCode="0.00_);[Red]\(0.00\)">
                  <c:v>0.61</c:v>
                </c:pt>
                <c:pt idx="1599" formatCode="0.00_);[Red]\(0.00\)">
                  <c:v>0.61</c:v>
                </c:pt>
                <c:pt idx="1600" formatCode="0.00_);[Red]\(0.00\)">
                  <c:v>0.61</c:v>
                </c:pt>
                <c:pt idx="1601" formatCode="0.00_);[Red]\(0.00\)">
                  <c:v>0.61</c:v>
                </c:pt>
                <c:pt idx="1602" formatCode="0.00_);[Red]\(0.00\)">
                  <c:v>0.61</c:v>
                </c:pt>
                <c:pt idx="1603" formatCode="0.00_);[Red]\(0.00\)">
                  <c:v>0.61</c:v>
                </c:pt>
                <c:pt idx="1604" formatCode="0.00_);[Red]\(0.00\)">
                  <c:v>0.61</c:v>
                </c:pt>
                <c:pt idx="1605" formatCode="0.00_);[Red]\(0.00\)">
                  <c:v>0.61</c:v>
                </c:pt>
                <c:pt idx="1606" formatCode="0.00_);[Red]\(0.00\)">
                  <c:v>0.61</c:v>
                </c:pt>
                <c:pt idx="1607" formatCode="0.00_);[Red]\(0.00\)">
                  <c:v>0.61</c:v>
                </c:pt>
                <c:pt idx="1608" formatCode="0.00_);[Red]\(0.00\)">
                  <c:v>0.61</c:v>
                </c:pt>
                <c:pt idx="1609" formatCode="0.00_);[Red]\(0.00\)">
                  <c:v>0.61</c:v>
                </c:pt>
                <c:pt idx="1610" formatCode="0.00_);[Red]\(0.00\)">
                  <c:v>0.61</c:v>
                </c:pt>
                <c:pt idx="1611" formatCode="0.00_);[Red]\(0.00\)">
                  <c:v>0.61</c:v>
                </c:pt>
                <c:pt idx="1612" formatCode="0.00_);[Red]\(0.00\)">
                  <c:v>0.61</c:v>
                </c:pt>
                <c:pt idx="1613" formatCode="0.00_);[Red]\(0.00\)">
                  <c:v>0.61</c:v>
                </c:pt>
                <c:pt idx="1614" formatCode="0.00_);[Red]\(0.00\)">
                  <c:v>0.61</c:v>
                </c:pt>
                <c:pt idx="1615" formatCode="0.00_);[Red]\(0.00\)">
                  <c:v>0.61</c:v>
                </c:pt>
                <c:pt idx="1616" formatCode="0.00_);[Red]\(0.00\)">
                  <c:v>0.61</c:v>
                </c:pt>
                <c:pt idx="1617" formatCode="0.00_);[Red]\(0.00\)">
                  <c:v>0.61</c:v>
                </c:pt>
                <c:pt idx="1618" formatCode="0.00_);[Red]\(0.00\)">
                  <c:v>0.61</c:v>
                </c:pt>
                <c:pt idx="1619" formatCode="0.00_);[Red]\(0.00\)">
                  <c:v>0.61</c:v>
                </c:pt>
                <c:pt idx="1620" formatCode="0.00_);[Red]\(0.00\)">
                  <c:v>0.61</c:v>
                </c:pt>
                <c:pt idx="1621" formatCode="0.00_);[Red]\(0.00\)">
                  <c:v>0.61</c:v>
                </c:pt>
                <c:pt idx="1622" formatCode="0.00_);[Red]\(0.00\)">
                  <c:v>0.61</c:v>
                </c:pt>
                <c:pt idx="1623" formatCode="0.00_);[Red]\(0.00\)">
                  <c:v>0.61</c:v>
                </c:pt>
                <c:pt idx="1624" formatCode="0.00_);[Red]\(0.00\)">
                  <c:v>0.61</c:v>
                </c:pt>
                <c:pt idx="1625" formatCode="0.00_);[Red]\(0.00\)">
                  <c:v>0.61</c:v>
                </c:pt>
                <c:pt idx="1626" formatCode="0.00_);[Red]\(0.00\)">
                  <c:v>0.61</c:v>
                </c:pt>
                <c:pt idx="1627" formatCode="0.00_);[Red]\(0.00\)">
                  <c:v>0.61</c:v>
                </c:pt>
                <c:pt idx="1628" formatCode="0.00_);[Red]\(0.00\)">
                  <c:v>0.61</c:v>
                </c:pt>
                <c:pt idx="1629" formatCode="0.00_);[Red]\(0.00\)">
                  <c:v>0.61</c:v>
                </c:pt>
                <c:pt idx="1630" formatCode="0.00_);[Red]\(0.00\)">
                  <c:v>0.61</c:v>
                </c:pt>
                <c:pt idx="1631" formatCode="0.00_);[Red]\(0.00\)">
                  <c:v>0.61</c:v>
                </c:pt>
                <c:pt idx="1632" formatCode="0.00_);[Red]\(0.00\)">
                  <c:v>0.61</c:v>
                </c:pt>
                <c:pt idx="1633" formatCode="0.00_);[Red]\(0.00\)">
                  <c:v>0.61</c:v>
                </c:pt>
                <c:pt idx="1634" formatCode="0.00_);[Red]\(0.00\)">
                  <c:v>0.61</c:v>
                </c:pt>
                <c:pt idx="1635" formatCode="0.00_);[Red]\(0.00\)">
                  <c:v>0.61</c:v>
                </c:pt>
                <c:pt idx="1636" formatCode="0.00_);[Red]\(0.00\)">
                  <c:v>0.61</c:v>
                </c:pt>
                <c:pt idx="1637" formatCode="0.00_);[Red]\(0.00\)">
                  <c:v>0.61</c:v>
                </c:pt>
              </c:numCache>
            </c:numRef>
          </c:yVal>
          <c:smooth val="1"/>
          <c:extLst>
            <c:ext xmlns:c16="http://schemas.microsoft.com/office/drawing/2014/chart" uri="{C3380CC4-5D6E-409C-BE32-E72D297353CC}">
              <c16:uniqueId val="{00000008-6C7D-418E-9648-8E9DF6320499}"/>
            </c:ext>
          </c:extLst>
        </c:ser>
        <c:ser>
          <c:idx val="9"/>
          <c:order val="9"/>
          <c:tx>
            <c:strRef>
              <c:f>Sheet1!$K$1</c:f>
              <c:strCache>
                <c:ptCount val="1"/>
                <c:pt idx="0">
                  <c:v>v(out9)</c:v>
                </c:pt>
              </c:strCache>
            </c:strRef>
          </c:tx>
          <c:spPr>
            <a:ln w="19050" cap="sq" cmpd="sng">
              <a:solidFill>
                <a:srgbClr val="7030A0"/>
              </a:solidFill>
              <a:prstDash val="dash"/>
              <a:miter lim="800000"/>
            </a:ln>
            <a:effectLst/>
          </c:spPr>
          <c:marker>
            <c:symbol val="none"/>
          </c:marker>
          <c:xVal>
            <c:numRef>
              <c:f>Sheet1!$A$2:$A$1639</c:f>
              <c:numCache>
                <c:formatCode>General</c:formatCode>
                <c:ptCount val="1638"/>
                <c:pt idx="0">
                  <c:v>0</c:v>
                </c:pt>
                <c:pt idx="1">
                  <c:v>0.5</c:v>
                </c:pt>
                <c:pt idx="2">
                  <c:v>0.6</c:v>
                </c:pt>
                <c:pt idx="3">
                  <c:v>0.6</c:v>
                </c:pt>
                <c:pt idx="4">
                  <c:v>0.7</c:v>
                </c:pt>
                <c:pt idx="5">
                  <c:v>0.8</c:v>
                </c:pt>
                <c:pt idx="6">
                  <c:v>0.9</c:v>
                </c:pt>
                <c:pt idx="7">
                  <c:v>1</c:v>
                </c:pt>
                <c:pt idx="8">
                  <c:v>1</c:v>
                </c:pt>
                <c:pt idx="9">
                  <c:v>1.1000000000000001</c:v>
                </c:pt>
                <c:pt idx="10">
                  <c:v>1.2</c:v>
                </c:pt>
                <c:pt idx="11">
                  <c:v>1.3</c:v>
                </c:pt>
                <c:pt idx="12">
                  <c:v>1.4</c:v>
                </c:pt>
                <c:pt idx="13">
                  <c:v>1.4</c:v>
                </c:pt>
                <c:pt idx="14">
                  <c:v>1.5</c:v>
                </c:pt>
                <c:pt idx="15">
                  <c:v>1.5</c:v>
                </c:pt>
                <c:pt idx="16">
                  <c:v>1.7</c:v>
                </c:pt>
                <c:pt idx="17">
                  <c:v>1.7</c:v>
                </c:pt>
                <c:pt idx="18">
                  <c:v>1.8</c:v>
                </c:pt>
                <c:pt idx="19">
                  <c:v>1.8</c:v>
                </c:pt>
                <c:pt idx="20">
                  <c:v>1.9</c:v>
                </c:pt>
                <c:pt idx="21">
                  <c:v>1.9</c:v>
                </c:pt>
                <c:pt idx="22">
                  <c:v>2</c:v>
                </c:pt>
                <c:pt idx="23">
                  <c:v>2.6</c:v>
                </c:pt>
                <c:pt idx="24">
                  <c:v>3.1</c:v>
                </c:pt>
                <c:pt idx="25">
                  <c:v>4.0999999999999996</c:v>
                </c:pt>
                <c:pt idx="26">
                  <c:v>5.0999999999999996</c:v>
                </c:pt>
                <c:pt idx="27">
                  <c:v>6.1</c:v>
                </c:pt>
                <c:pt idx="28">
                  <c:v>7.2</c:v>
                </c:pt>
                <c:pt idx="29">
                  <c:v>9.1999999999999993</c:v>
                </c:pt>
                <c:pt idx="30">
                  <c:v>11.3</c:v>
                </c:pt>
                <c:pt idx="31">
                  <c:v>12.3</c:v>
                </c:pt>
                <c:pt idx="32">
                  <c:v>20.5</c:v>
                </c:pt>
                <c:pt idx="33">
                  <c:v>21.5</c:v>
                </c:pt>
                <c:pt idx="34">
                  <c:v>22</c:v>
                </c:pt>
                <c:pt idx="35">
                  <c:v>22.5</c:v>
                </c:pt>
                <c:pt idx="36">
                  <c:v>23</c:v>
                </c:pt>
                <c:pt idx="37">
                  <c:v>23.2</c:v>
                </c:pt>
                <c:pt idx="38">
                  <c:v>23.3</c:v>
                </c:pt>
                <c:pt idx="39">
                  <c:v>23.4</c:v>
                </c:pt>
                <c:pt idx="40">
                  <c:v>23.6</c:v>
                </c:pt>
                <c:pt idx="41">
                  <c:v>23.6</c:v>
                </c:pt>
                <c:pt idx="42">
                  <c:v>23.7</c:v>
                </c:pt>
                <c:pt idx="43">
                  <c:v>23.7</c:v>
                </c:pt>
                <c:pt idx="44">
                  <c:v>23.7</c:v>
                </c:pt>
                <c:pt idx="45">
                  <c:v>23.8</c:v>
                </c:pt>
                <c:pt idx="46">
                  <c:v>23.8</c:v>
                </c:pt>
                <c:pt idx="47">
                  <c:v>23.9</c:v>
                </c:pt>
                <c:pt idx="48">
                  <c:v>23.9</c:v>
                </c:pt>
                <c:pt idx="49">
                  <c:v>23.9</c:v>
                </c:pt>
                <c:pt idx="50">
                  <c:v>23.9</c:v>
                </c:pt>
                <c:pt idx="51">
                  <c:v>23.9</c:v>
                </c:pt>
                <c:pt idx="52">
                  <c:v>24</c:v>
                </c:pt>
                <c:pt idx="53">
                  <c:v>24</c:v>
                </c:pt>
                <c:pt idx="54">
                  <c:v>24</c:v>
                </c:pt>
                <c:pt idx="55">
                  <c:v>24</c:v>
                </c:pt>
                <c:pt idx="56">
                  <c:v>24</c:v>
                </c:pt>
                <c:pt idx="57">
                  <c:v>24</c:v>
                </c:pt>
                <c:pt idx="58">
                  <c:v>24</c:v>
                </c:pt>
                <c:pt idx="59">
                  <c:v>24.1</c:v>
                </c:pt>
                <c:pt idx="60">
                  <c:v>24.1</c:v>
                </c:pt>
                <c:pt idx="61">
                  <c:v>24.1</c:v>
                </c:pt>
                <c:pt idx="62">
                  <c:v>24.1</c:v>
                </c:pt>
                <c:pt idx="63">
                  <c:v>24.1</c:v>
                </c:pt>
                <c:pt idx="64">
                  <c:v>24.1</c:v>
                </c:pt>
                <c:pt idx="65">
                  <c:v>24.2</c:v>
                </c:pt>
                <c:pt idx="66">
                  <c:v>24.2</c:v>
                </c:pt>
                <c:pt idx="67">
                  <c:v>24.2</c:v>
                </c:pt>
                <c:pt idx="68">
                  <c:v>24.2</c:v>
                </c:pt>
                <c:pt idx="69">
                  <c:v>24.2</c:v>
                </c:pt>
                <c:pt idx="70">
                  <c:v>24.2</c:v>
                </c:pt>
                <c:pt idx="71">
                  <c:v>24.3</c:v>
                </c:pt>
                <c:pt idx="72">
                  <c:v>24.3</c:v>
                </c:pt>
                <c:pt idx="73">
                  <c:v>24.3</c:v>
                </c:pt>
                <c:pt idx="74">
                  <c:v>24.3</c:v>
                </c:pt>
                <c:pt idx="75">
                  <c:v>24.3</c:v>
                </c:pt>
                <c:pt idx="76">
                  <c:v>24.3</c:v>
                </c:pt>
                <c:pt idx="77">
                  <c:v>24.4</c:v>
                </c:pt>
                <c:pt idx="78">
                  <c:v>24.4</c:v>
                </c:pt>
                <c:pt idx="79">
                  <c:v>24.4</c:v>
                </c:pt>
                <c:pt idx="80">
                  <c:v>24.4</c:v>
                </c:pt>
                <c:pt idx="81">
                  <c:v>24.4</c:v>
                </c:pt>
                <c:pt idx="82">
                  <c:v>24.4</c:v>
                </c:pt>
                <c:pt idx="83">
                  <c:v>24.4</c:v>
                </c:pt>
                <c:pt idx="84">
                  <c:v>24.5</c:v>
                </c:pt>
                <c:pt idx="85">
                  <c:v>24.5</c:v>
                </c:pt>
                <c:pt idx="86">
                  <c:v>24.5</c:v>
                </c:pt>
                <c:pt idx="87">
                  <c:v>24.5</c:v>
                </c:pt>
                <c:pt idx="88">
                  <c:v>24.5</c:v>
                </c:pt>
                <c:pt idx="89">
                  <c:v>24.5</c:v>
                </c:pt>
                <c:pt idx="90">
                  <c:v>24.6</c:v>
                </c:pt>
                <c:pt idx="91">
                  <c:v>24.6</c:v>
                </c:pt>
                <c:pt idx="92">
                  <c:v>24.6</c:v>
                </c:pt>
                <c:pt idx="93">
                  <c:v>24.6</c:v>
                </c:pt>
                <c:pt idx="94">
                  <c:v>24.6</c:v>
                </c:pt>
                <c:pt idx="95">
                  <c:v>24.6</c:v>
                </c:pt>
                <c:pt idx="96">
                  <c:v>24.7</c:v>
                </c:pt>
                <c:pt idx="97">
                  <c:v>24.7</c:v>
                </c:pt>
                <c:pt idx="98">
                  <c:v>24.7</c:v>
                </c:pt>
                <c:pt idx="99">
                  <c:v>24.7</c:v>
                </c:pt>
                <c:pt idx="100">
                  <c:v>24.7</c:v>
                </c:pt>
                <c:pt idx="101">
                  <c:v>24.7</c:v>
                </c:pt>
                <c:pt idx="102">
                  <c:v>24.8</c:v>
                </c:pt>
                <c:pt idx="103">
                  <c:v>24.8</c:v>
                </c:pt>
                <c:pt idx="104">
                  <c:v>24.8</c:v>
                </c:pt>
                <c:pt idx="105">
                  <c:v>24.8</c:v>
                </c:pt>
                <c:pt idx="106">
                  <c:v>24.8</c:v>
                </c:pt>
                <c:pt idx="107">
                  <c:v>24.8</c:v>
                </c:pt>
                <c:pt idx="108">
                  <c:v>24.8</c:v>
                </c:pt>
                <c:pt idx="109">
                  <c:v>24.9</c:v>
                </c:pt>
                <c:pt idx="110">
                  <c:v>24.9</c:v>
                </c:pt>
                <c:pt idx="111">
                  <c:v>24.9</c:v>
                </c:pt>
                <c:pt idx="112">
                  <c:v>24.9</c:v>
                </c:pt>
                <c:pt idx="113">
                  <c:v>24.9</c:v>
                </c:pt>
                <c:pt idx="114">
                  <c:v>24.9</c:v>
                </c:pt>
                <c:pt idx="115">
                  <c:v>25</c:v>
                </c:pt>
                <c:pt idx="116">
                  <c:v>25</c:v>
                </c:pt>
                <c:pt idx="117">
                  <c:v>25</c:v>
                </c:pt>
                <c:pt idx="118">
                  <c:v>25</c:v>
                </c:pt>
                <c:pt idx="119">
                  <c:v>25</c:v>
                </c:pt>
                <c:pt idx="120">
                  <c:v>25.1</c:v>
                </c:pt>
                <c:pt idx="121">
                  <c:v>25.1</c:v>
                </c:pt>
                <c:pt idx="122">
                  <c:v>25.1</c:v>
                </c:pt>
                <c:pt idx="123">
                  <c:v>25.1</c:v>
                </c:pt>
                <c:pt idx="124">
                  <c:v>25.1</c:v>
                </c:pt>
                <c:pt idx="125">
                  <c:v>25.1</c:v>
                </c:pt>
                <c:pt idx="126">
                  <c:v>25.2</c:v>
                </c:pt>
                <c:pt idx="127">
                  <c:v>25.2</c:v>
                </c:pt>
                <c:pt idx="128">
                  <c:v>25.2</c:v>
                </c:pt>
                <c:pt idx="129">
                  <c:v>25.2</c:v>
                </c:pt>
                <c:pt idx="130">
                  <c:v>25.2</c:v>
                </c:pt>
                <c:pt idx="131">
                  <c:v>25.2</c:v>
                </c:pt>
                <c:pt idx="132">
                  <c:v>25.2</c:v>
                </c:pt>
                <c:pt idx="133">
                  <c:v>25.3</c:v>
                </c:pt>
                <c:pt idx="134">
                  <c:v>25.3</c:v>
                </c:pt>
                <c:pt idx="135">
                  <c:v>25.3</c:v>
                </c:pt>
                <c:pt idx="136">
                  <c:v>25.3</c:v>
                </c:pt>
                <c:pt idx="137">
                  <c:v>25.3</c:v>
                </c:pt>
                <c:pt idx="138">
                  <c:v>25.4</c:v>
                </c:pt>
                <c:pt idx="139">
                  <c:v>25.4</c:v>
                </c:pt>
                <c:pt idx="140">
                  <c:v>25.4</c:v>
                </c:pt>
                <c:pt idx="141">
                  <c:v>25.4</c:v>
                </c:pt>
                <c:pt idx="142">
                  <c:v>25.4</c:v>
                </c:pt>
                <c:pt idx="143">
                  <c:v>25.4</c:v>
                </c:pt>
                <c:pt idx="144">
                  <c:v>25.5</c:v>
                </c:pt>
                <c:pt idx="145">
                  <c:v>25.5</c:v>
                </c:pt>
                <c:pt idx="146">
                  <c:v>25.5</c:v>
                </c:pt>
                <c:pt idx="147">
                  <c:v>25.5</c:v>
                </c:pt>
                <c:pt idx="148">
                  <c:v>25.6</c:v>
                </c:pt>
                <c:pt idx="149">
                  <c:v>25.7</c:v>
                </c:pt>
                <c:pt idx="150">
                  <c:v>25.9</c:v>
                </c:pt>
                <c:pt idx="151">
                  <c:v>26.1</c:v>
                </c:pt>
                <c:pt idx="152">
                  <c:v>27.1</c:v>
                </c:pt>
                <c:pt idx="153">
                  <c:v>27.6</c:v>
                </c:pt>
                <c:pt idx="154">
                  <c:v>28.2</c:v>
                </c:pt>
                <c:pt idx="155">
                  <c:v>28.7</c:v>
                </c:pt>
                <c:pt idx="156">
                  <c:v>30.7</c:v>
                </c:pt>
                <c:pt idx="157">
                  <c:v>31.7</c:v>
                </c:pt>
                <c:pt idx="158">
                  <c:v>32.4</c:v>
                </c:pt>
                <c:pt idx="159">
                  <c:v>32.4</c:v>
                </c:pt>
                <c:pt idx="160">
                  <c:v>32.5</c:v>
                </c:pt>
                <c:pt idx="161">
                  <c:v>32.5</c:v>
                </c:pt>
                <c:pt idx="162">
                  <c:v>32.6</c:v>
                </c:pt>
                <c:pt idx="163">
                  <c:v>32.6</c:v>
                </c:pt>
                <c:pt idx="164">
                  <c:v>32.700000000000003</c:v>
                </c:pt>
                <c:pt idx="165">
                  <c:v>32.799999999999997</c:v>
                </c:pt>
                <c:pt idx="166">
                  <c:v>32.799999999999997</c:v>
                </c:pt>
                <c:pt idx="167">
                  <c:v>32.9</c:v>
                </c:pt>
                <c:pt idx="168">
                  <c:v>32.9</c:v>
                </c:pt>
                <c:pt idx="169">
                  <c:v>32.9</c:v>
                </c:pt>
                <c:pt idx="170">
                  <c:v>33</c:v>
                </c:pt>
                <c:pt idx="171">
                  <c:v>33</c:v>
                </c:pt>
                <c:pt idx="172">
                  <c:v>33.1</c:v>
                </c:pt>
                <c:pt idx="173">
                  <c:v>33.1</c:v>
                </c:pt>
                <c:pt idx="174">
                  <c:v>33.1</c:v>
                </c:pt>
                <c:pt idx="175">
                  <c:v>33.200000000000003</c:v>
                </c:pt>
                <c:pt idx="176">
                  <c:v>33.200000000000003</c:v>
                </c:pt>
                <c:pt idx="177">
                  <c:v>33.200000000000003</c:v>
                </c:pt>
                <c:pt idx="178">
                  <c:v>33.200000000000003</c:v>
                </c:pt>
                <c:pt idx="179">
                  <c:v>33.200000000000003</c:v>
                </c:pt>
                <c:pt idx="180">
                  <c:v>33.200000000000003</c:v>
                </c:pt>
                <c:pt idx="181">
                  <c:v>33.200000000000003</c:v>
                </c:pt>
                <c:pt idx="182">
                  <c:v>33.299999999999997</c:v>
                </c:pt>
                <c:pt idx="183">
                  <c:v>33.299999999999997</c:v>
                </c:pt>
                <c:pt idx="184">
                  <c:v>33.299999999999997</c:v>
                </c:pt>
                <c:pt idx="185">
                  <c:v>33.299999999999997</c:v>
                </c:pt>
                <c:pt idx="186">
                  <c:v>33.299999999999997</c:v>
                </c:pt>
                <c:pt idx="187">
                  <c:v>33.4</c:v>
                </c:pt>
                <c:pt idx="188">
                  <c:v>33.4</c:v>
                </c:pt>
                <c:pt idx="189">
                  <c:v>33.4</c:v>
                </c:pt>
                <c:pt idx="190">
                  <c:v>33.4</c:v>
                </c:pt>
                <c:pt idx="191">
                  <c:v>33.4</c:v>
                </c:pt>
                <c:pt idx="192">
                  <c:v>33.4</c:v>
                </c:pt>
                <c:pt idx="193">
                  <c:v>33.5</c:v>
                </c:pt>
                <c:pt idx="194">
                  <c:v>33.5</c:v>
                </c:pt>
                <c:pt idx="195">
                  <c:v>33.5</c:v>
                </c:pt>
                <c:pt idx="196">
                  <c:v>33.5</c:v>
                </c:pt>
                <c:pt idx="197">
                  <c:v>33.5</c:v>
                </c:pt>
                <c:pt idx="198">
                  <c:v>33.5</c:v>
                </c:pt>
                <c:pt idx="199">
                  <c:v>33.6</c:v>
                </c:pt>
                <c:pt idx="200">
                  <c:v>33.6</c:v>
                </c:pt>
                <c:pt idx="201">
                  <c:v>33.6</c:v>
                </c:pt>
                <c:pt idx="202">
                  <c:v>33.6</c:v>
                </c:pt>
                <c:pt idx="203">
                  <c:v>33.6</c:v>
                </c:pt>
                <c:pt idx="204">
                  <c:v>33.700000000000003</c:v>
                </c:pt>
                <c:pt idx="205">
                  <c:v>33.700000000000003</c:v>
                </c:pt>
                <c:pt idx="206">
                  <c:v>33.700000000000003</c:v>
                </c:pt>
                <c:pt idx="207">
                  <c:v>33.700000000000003</c:v>
                </c:pt>
                <c:pt idx="208">
                  <c:v>33.700000000000003</c:v>
                </c:pt>
                <c:pt idx="209">
                  <c:v>33.799999999999997</c:v>
                </c:pt>
                <c:pt idx="210">
                  <c:v>33.799999999999997</c:v>
                </c:pt>
                <c:pt idx="211">
                  <c:v>33.799999999999997</c:v>
                </c:pt>
                <c:pt idx="212">
                  <c:v>33.799999999999997</c:v>
                </c:pt>
                <c:pt idx="213">
                  <c:v>33.9</c:v>
                </c:pt>
                <c:pt idx="214">
                  <c:v>33.9</c:v>
                </c:pt>
                <c:pt idx="215">
                  <c:v>33.9</c:v>
                </c:pt>
                <c:pt idx="216">
                  <c:v>33.9</c:v>
                </c:pt>
                <c:pt idx="217">
                  <c:v>33.9</c:v>
                </c:pt>
                <c:pt idx="218">
                  <c:v>33.9</c:v>
                </c:pt>
                <c:pt idx="219">
                  <c:v>34</c:v>
                </c:pt>
                <c:pt idx="220">
                  <c:v>34</c:v>
                </c:pt>
                <c:pt idx="221">
                  <c:v>34</c:v>
                </c:pt>
                <c:pt idx="222">
                  <c:v>34</c:v>
                </c:pt>
                <c:pt idx="223">
                  <c:v>34</c:v>
                </c:pt>
                <c:pt idx="224">
                  <c:v>34.1</c:v>
                </c:pt>
                <c:pt idx="225">
                  <c:v>34.1</c:v>
                </c:pt>
                <c:pt idx="226">
                  <c:v>34.1</c:v>
                </c:pt>
                <c:pt idx="227">
                  <c:v>34.1</c:v>
                </c:pt>
                <c:pt idx="228">
                  <c:v>34.200000000000003</c:v>
                </c:pt>
                <c:pt idx="229">
                  <c:v>34.200000000000003</c:v>
                </c:pt>
                <c:pt idx="230">
                  <c:v>34.200000000000003</c:v>
                </c:pt>
                <c:pt idx="231">
                  <c:v>34.200000000000003</c:v>
                </c:pt>
                <c:pt idx="232">
                  <c:v>34.200000000000003</c:v>
                </c:pt>
                <c:pt idx="233">
                  <c:v>34.299999999999997</c:v>
                </c:pt>
                <c:pt idx="234">
                  <c:v>34.299999999999997</c:v>
                </c:pt>
                <c:pt idx="235">
                  <c:v>34.299999999999997</c:v>
                </c:pt>
                <c:pt idx="236">
                  <c:v>34.4</c:v>
                </c:pt>
                <c:pt idx="237">
                  <c:v>34.4</c:v>
                </c:pt>
                <c:pt idx="238">
                  <c:v>34.4</c:v>
                </c:pt>
                <c:pt idx="239">
                  <c:v>34.5</c:v>
                </c:pt>
                <c:pt idx="240">
                  <c:v>34.5</c:v>
                </c:pt>
                <c:pt idx="241">
                  <c:v>34.5</c:v>
                </c:pt>
                <c:pt idx="242">
                  <c:v>34.5</c:v>
                </c:pt>
                <c:pt idx="243">
                  <c:v>34.5</c:v>
                </c:pt>
                <c:pt idx="244">
                  <c:v>34.6</c:v>
                </c:pt>
                <c:pt idx="245">
                  <c:v>34.6</c:v>
                </c:pt>
                <c:pt idx="246">
                  <c:v>34.6</c:v>
                </c:pt>
                <c:pt idx="247">
                  <c:v>34.6</c:v>
                </c:pt>
                <c:pt idx="248">
                  <c:v>34.6</c:v>
                </c:pt>
                <c:pt idx="249">
                  <c:v>34.700000000000003</c:v>
                </c:pt>
                <c:pt idx="250">
                  <c:v>34.700000000000003</c:v>
                </c:pt>
                <c:pt idx="251">
                  <c:v>34.700000000000003</c:v>
                </c:pt>
                <c:pt idx="252">
                  <c:v>34.700000000000003</c:v>
                </c:pt>
                <c:pt idx="253">
                  <c:v>34.700000000000003</c:v>
                </c:pt>
                <c:pt idx="254">
                  <c:v>34.799999999999997</c:v>
                </c:pt>
                <c:pt idx="255">
                  <c:v>34.799999999999997</c:v>
                </c:pt>
                <c:pt idx="256">
                  <c:v>34.799999999999997</c:v>
                </c:pt>
                <c:pt idx="257">
                  <c:v>34.799999999999997</c:v>
                </c:pt>
                <c:pt idx="258">
                  <c:v>34.9</c:v>
                </c:pt>
                <c:pt idx="259">
                  <c:v>34.9</c:v>
                </c:pt>
                <c:pt idx="260">
                  <c:v>34.9</c:v>
                </c:pt>
                <c:pt idx="261">
                  <c:v>34.9</c:v>
                </c:pt>
                <c:pt idx="262">
                  <c:v>34.9</c:v>
                </c:pt>
                <c:pt idx="263">
                  <c:v>35</c:v>
                </c:pt>
                <c:pt idx="264">
                  <c:v>35</c:v>
                </c:pt>
                <c:pt idx="265">
                  <c:v>35</c:v>
                </c:pt>
                <c:pt idx="266">
                  <c:v>35</c:v>
                </c:pt>
                <c:pt idx="267">
                  <c:v>35.1</c:v>
                </c:pt>
                <c:pt idx="268">
                  <c:v>35.1</c:v>
                </c:pt>
                <c:pt idx="269">
                  <c:v>35.1</c:v>
                </c:pt>
                <c:pt idx="270">
                  <c:v>35.200000000000003</c:v>
                </c:pt>
                <c:pt idx="271">
                  <c:v>35.200000000000003</c:v>
                </c:pt>
                <c:pt idx="272">
                  <c:v>35.200000000000003</c:v>
                </c:pt>
                <c:pt idx="273">
                  <c:v>35.200000000000003</c:v>
                </c:pt>
                <c:pt idx="274">
                  <c:v>35.299999999999997</c:v>
                </c:pt>
                <c:pt idx="275">
                  <c:v>35.299999999999997</c:v>
                </c:pt>
                <c:pt idx="276">
                  <c:v>35.4</c:v>
                </c:pt>
                <c:pt idx="277">
                  <c:v>35.4</c:v>
                </c:pt>
                <c:pt idx="278">
                  <c:v>35.5</c:v>
                </c:pt>
                <c:pt idx="279">
                  <c:v>35.5</c:v>
                </c:pt>
                <c:pt idx="280">
                  <c:v>35.6</c:v>
                </c:pt>
                <c:pt idx="281">
                  <c:v>35.6</c:v>
                </c:pt>
                <c:pt idx="282">
                  <c:v>35.6</c:v>
                </c:pt>
                <c:pt idx="283">
                  <c:v>35.6</c:v>
                </c:pt>
                <c:pt idx="284">
                  <c:v>35.6</c:v>
                </c:pt>
                <c:pt idx="285">
                  <c:v>35.700000000000003</c:v>
                </c:pt>
                <c:pt idx="286">
                  <c:v>35.700000000000003</c:v>
                </c:pt>
                <c:pt idx="287">
                  <c:v>35.700000000000003</c:v>
                </c:pt>
                <c:pt idx="288">
                  <c:v>35.799999999999997</c:v>
                </c:pt>
                <c:pt idx="289">
                  <c:v>35.799999999999997</c:v>
                </c:pt>
                <c:pt idx="290">
                  <c:v>35.9</c:v>
                </c:pt>
                <c:pt idx="291">
                  <c:v>36</c:v>
                </c:pt>
                <c:pt idx="292">
                  <c:v>36.1</c:v>
                </c:pt>
                <c:pt idx="293">
                  <c:v>36.4</c:v>
                </c:pt>
                <c:pt idx="294">
                  <c:v>36.700000000000003</c:v>
                </c:pt>
                <c:pt idx="295">
                  <c:v>36.700000000000003</c:v>
                </c:pt>
                <c:pt idx="296">
                  <c:v>36.799999999999997</c:v>
                </c:pt>
                <c:pt idx="297">
                  <c:v>36.9</c:v>
                </c:pt>
                <c:pt idx="298">
                  <c:v>36.9</c:v>
                </c:pt>
                <c:pt idx="299">
                  <c:v>37</c:v>
                </c:pt>
                <c:pt idx="300">
                  <c:v>37</c:v>
                </c:pt>
                <c:pt idx="301">
                  <c:v>37</c:v>
                </c:pt>
                <c:pt idx="302">
                  <c:v>37.1</c:v>
                </c:pt>
                <c:pt idx="303">
                  <c:v>37.1</c:v>
                </c:pt>
                <c:pt idx="304">
                  <c:v>37.200000000000003</c:v>
                </c:pt>
                <c:pt idx="305">
                  <c:v>37.4</c:v>
                </c:pt>
                <c:pt idx="306">
                  <c:v>37.4</c:v>
                </c:pt>
                <c:pt idx="307">
                  <c:v>37.4</c:v>
                </c:pt>
                <c:pt idx="308">
                  <c:v>37.5</c:v>
                </c:pt>
                <c:pt idx="309">
                  <c:v>37.5</c:v>
                </c:pt>
                <c:pt idx="310">
                  <c:v>37.5</c:v>
                </c:pt>
                <c:pt idx="311">
                  <c:v>37.6</c:v>
                </c:pt>
                <c:pt idx="312">
                  <c:v>37.6</c:v>
                </c:pt>
                <c:pt idx="313">
                  <c:v>37.6</c:v>
                </c:pt>
                <c:pt idx="314">
                  <c:v>37.6</c:v>
                </c:pt>
                <c:pt idx="315">
                  <c:v>37.6</c:v>
                </c:pt>
                <c:pt idx="316">
                  <c:v>37.700000000000003</c:v>
                </c:pt>
                <c:pt idx="317">
                  <c:v>37.700000000000003</c:v>
                </c:pt>
                <c:pt idx="318">
                  <c:v>37.700000000000003</c:v>
                </c:pt>
                <c:pt idx="319">
                  <c:v>37.700000000000003</c:v>
                </c:pt>
                <c:pt idx="320">
                  <c:v>37.799999999999997</c:v>
                </c:pt>
                <c:pt idx="321">
                  <c:v>37.799999999999997</c:v>
                </c:pt>
                <c:pt idx="322">
                  <c:v>37.799999999999997</c:v>
                </c:pt>
                <c:pt idx="323">
                  <c:v>37.799999999999997</c:v>
                </c:pt>
                <c:pt idx="324">
                  <c:v>37.799999999999997</c:v>
                </c:pt>
                <c:pt idx="325">
                  <c:v>37.799999999999997</c:v>
                </c:pt>
                <c:pt idx="326">
                  <c:v>37.9</c:v>
                </c:pt>
                <c:pt idx="327">
                  <c:v>37.9</c:v>
                </c:pt>
                <c:pt idx="328">
                  <c:v>37.9</c:v>
                </c:pt>
                <c:pt idx="329">
                  <c:v>37.9</c:v>
                </c:pt>
                <c:pt idx="330">
                  <c:v>37.9</c:v>
                </c:pt>
                <c:pt idx="331">
                  <c:v>37.9</c:v>
                </c:pt>
                <c:pt idx="332">
                  <c:v>38</c:v>
                </c:pt>
                <c:pt idx="333">
                  <c:v>38</c:v>
                </c:pt>
                <c:pt idx="334">
                  <c:v>38</c:v>
                </c:pt>
                <c:pt idx="335">
                  <c:v>38</c:v>
                </c:pt>
                <c:pt idx="336">
                  <c:v>38</c:v>
                </c:pt>
                <c:pt idx="337">
                  <c:v>38</c:v>
                </c:pt>
                <c:pt idx="338">
                  <c:v>38</c:v>
                </c:pt>
                <c:pt idx="339">
                  <c:v>38.1</c:v>
                </c:pt>
                <c:pt idx="340">
                  <c:v>38.1</c:v>
                </c:pt>
                <c:pt idx="341">
                  <c:v>38.1</c:v>
                </c:pt>
                <c:pt idx="342">
                  <c:v>38.1</c:v>
                </c:pt>
                <c:pt idx="343">
                  <c:v>38.1</c:v>
                </c:pt>
                <c:pt idx="344">
                  <c:v>38.1</c:v>
                </c:pt>
                <c:pt idx="345">
                  <c:v>38.200000000000003</c:v>
                </c:pt>
                <c:pt idx="346">
                  <c:v>38.200000000000003</c:v>
                </c:pt>
                <c:pt idx="347">
                  <c:v>38.200000000000003</c:v>
                </c:pt>
                <c:pt idx="348">
                  <c:v>38.200000000000003</c:v>
                </c:pt>
                <c:pt idx="349">
                  <c:v>38.200000000000003</c:v>
                </c:pt>
                <c:pt idx="350">
                  <c:v>38.299999999999997</c:v>
                </c:pt>
                <c:pt idx="351">
                  <c:v>38.299999999999997</c:v>
                </c:pt>
                <c:pt idx="352">
                  <c:v>38.299999999999997</c:v>
                </c:pt>
                <c:pt idx="353">
                  <c:v>38.299999999999997</c:v>
                </c:pt>
                <c:pt idx="354">
                  <c:v>38.299999999999997</c:v>
                </c:pt>
                <c:pt idx="355">
                  <c:v>38.299999999999997</c:v>
                </c:pt>
                <c:pt idx="356">
                  <c:v>38.4</c:v>
                </c:pt>
                <c:pt idx="357">
                  <c:v>38.4</c:v>
                </c:pt>
                <c:pt idx="358">
                  <c:v>38.4</c:v>
                </c:pt>
                <c:pt idx="359">
                  <c:v>38.4</c:v>
                </c:pt>
                <c:pt idx="360">
                  <c:v>38.4</c:v>
                </c:pt>
                <c:pt idx="361">
                  <c:v>38.4</c:v>
                </c:pt>
                <c:pt idx="362">
                  <c:v>38.5</c:v>
                </c:pt>
                <c:pt idx="363">
                  <c:v>38.5</c:v>
                </c:pt>
                <c:pt idx="364">
                  <c:v>38.5</c:v>
                </c:pt>
                <c:pt idx="365">
                  <c:v>38.5</c:v>
                </c:pt>
                <c:pt idx="366">
                  <c:v>38.5</c:v>
                </c:pt>
                <c:pt idx="367">
                  <c:v>38.6</c:v>
                </c:pt>
                <c:pt idx="368">
                  <c:v>38.6</c:v>
                </c:pt>
                <c:pt idx="369">
                  <c:v>38.6</c:v>
                </c:pt>
                <c:pt idx="370">
                  <c:v>38.6</c:v>
                </c:pt>
                <c:pt idx="371">
                  <c:v>38.6</c:v>
                </c:pt>
                <c:pt idx="372">
                  <c:v>38.6</c:v>
                </c:pt>
                <c:pt idx="373">
                  <c:v>38.700000000000003</c:v>
                </c:pt>
                <c:pt idx="374">
                  <c:v>38.700000000000003</c:v>
                </c:pt>
                <c:pt idx="375">
                  <c:v>38.700000000000003</c:v>
                </c:pt>
                <c:pt idx="376">
                  <c:v>38.700000000000003</c:v>
                </c:pt>
                <c:pt idx="377">
                  <c:v>38.700000000000003</c:v>
                </c:pt>
                <c:pt idx="378">
                  <c:v>38.700000000000003</c:v>
                </c:pt>
                <c:pt idx="379">
                  <c:v>38.799999999999997</c:v>
                </c:pt>
                <c:pt idx="380">
                  <c:v>38.799999999999997</c:v>
                </c:pt>
                <c:pt idx="381">
                  <c:v>38.799999999999997</c:v>
                </c:pt>
                <c:pt idx="382">
                  <c:v>38.799999999999997</c:v>
                </c:pt>
                <c:pt idx="383">
                  <c:v>38.799999999999997</c:v>
                </c:pt>
                <c:pt idx="384">
                  <c:v>38.799999999999997</c:v>
                </c:pt>
                <c:pt idx="385">
                  <c:v>38.9</c:v>
                </c:pt>
                <c:pt idx="386">
                  <c:v>38.9</c:v>
                </c:pt>
                <c:pt idx="387">
                  <c:v>38.9</c:v>
                </c:pt>
                <c:pt idx="388">
                  <c:v>38.9</c:v>
                </c:pt>
                <c:pt idx="389">
                  <c:v>38.9</c:v>
                </c:pt>
                <c:pt idx="390">
                  <c:v>38.9</c:v>
                </c:pt>
                <c:pt idx="391">
                  <c:v>39</c:v>
                </c:pt>
                <c:pt idx="392">
                  <c:v>39</c:v>
                </c:pt>
                <c:pt idx="393">
                  <c:v>39</c:v>
                </c:pt>
                <c:pt idx="394">
                  <c:v>39</c:v>
                </c:pt>
                <c:pt idx="395">
                  <c:v>39</c:v>
                </c:pt>
                <c:pt idx="396">
                  <c:v>39.1</c:v>
                </c:pt>
                <c:pt idx="397">
                  <c:v>39.1</c:v>
                </c:pt>
                <c:pt idx="398">
                  <c:v>39.1</c:v>
                </c:pt>
                <c:pt idx="399">
                  <c:v>39.1</c:v>
                </c:pt>
                <c:pt idx="400">
                  <c:v>39.1</c:v>
                </c:pt>
                <c:pt idx="401">
                  <c:v>39.200000000000003</c:v>
                </c:pt>
                <c:pt idx="402">
                  <c:v>39.200000000000003</c:v>
                </c:pt>
                <c:pt idx="403">
                  <c:v>39.200000000000003</c:v>
                </c:pt>
                <c:pt idx="404">
                  <c:v>39.200000000000003</c:v>
                </c:pt>
                <c:pt idx="405">
                  <c:v>39.200000000000003</c:v>
                </c:pt>
                <c:pt idx="406">
                  <c:v>39.299999999999997</c:v>
                </c:pt>
                <c:pt idx="407">
                  <c:v>39.299999999999997</c:v>
                </c:pt>
                <c:pt idx="408">
                  <c:v>39.299999999999997</c:v>
                </c:pt>
                <c:pt idx="409">
                  <c:v>39.299999999999997</c:v>
                </c:pt>
                <c:pt idx="410">
                  <c:v>39.299999999999997</c:v>
                </c:pt>
                <c:pt idx="411">
                  <c:v>39.299999999999997</c:v>
                </c:pt>
                <c:pt idx="412">
                  <c:v>39.4</c:v>
                </c:pt>
                <c:pt idx="413">
                  <c:v>39.4</c:v>
                </c:pt>
                <c:pt idx="414">
                  <c:v>39.4</c:v>
                </c:pt>
                <c:pt idx="415">
                  <c:v>39.4</c:v>
                </c:pt>
                <c:pt idx="416">
                  <c:v>39.4</c:v>
                </c:pt>
                <c:pt idx="417">
                  <c:v>39.4</c:v>
                </c:pt>
                <c:pt idx="418">
                  <c:v>39.5</c:v>
                </c:pt>
                <c:pt idx="419">
                  <c:v>39.5</c:v>
                </c:pt>
                <c:pt idx="420">
                  <c:v>39.5</c:v>
                </c:pt>
                <c:pt idx="421">
                  <c:v>39.5</c:v>
                </c:pt>
                <c:pt idx="422">
                  <c:v>39.5</c:v>
                </c:pt>
                <c:pt idx="423">
                  <c:v>39.5</c:v>
                </c:pt>
                <c:pt idx="424">
                  <c:v>39.6</c:v>
                </c:pt>
                <c:pt idx="425">
                  <c:v>39.6</c:v>
                </c:pt>
                <c:pt idx="426">
                  <c:v>39.6</c:v>
                </c:pt>
                <c:pt idx="427">
                  <c:v>39.6</c:v>
                </c:pt>
                <c:pt idx="428">
                  <c:v>39.6</c:v>
                </c:pt>
                <c:pt idx="429">
                  <c:v>39.6</c:v>
                </c:pt>
                <c:pt idx="430">
                  <c:v>39.6</c:v>
                </c:pt>
                <c:pt idx="431">
                  <c:v>39.700000000000003</c:v>
                </c:pt>
                <c:pt idx="432">
                  <c:v>39.700000000000003</c:v>
                </c:pt>
                <c:pt idx="433">
                  <c:v>39.700000000000003</c:v>
                </c:pt>
                <c:pt idx="434">
                  <c:v>39.700000000000003</c:v>
                </c:pt>
                <c:pt idx="435">
                  <c:v>39.700000000000003</c:v>
                </c:pt>
                <c:pt idx="436">
                  <c:v>39.799999999999997</c:v>
                </c:pt>
                <c:pt idx="437">
                  <c:v>39.799999999999997</c:v>
                </c:pt>
                <c:pt idx="438">
                  <c:v>39.799999999999997</c:v>
                </c:pt>
                <c:pt idx="439">
                  <c:v>39.799999999999997</c:v>
                </c:pt>
                <c:pt idx="440">
                  <c:v>39.799999999999997</c:v>
                </c:pt>
                <c:pt idx="441">
                  <c:v>39.9</c:v>
                </c:pt>
                <c:pt idx="442">
                  <c:v>39.9</c:v>
                </c:pt>
                <c:pt idx="443">
                  <c:v>39.9</c:v>
                </c:pt>
                <c:pt idx="444">
                  <c:v>39.9</c:v>
                </c:pt>
                <c:pt idx="445">
                  <c:v>39.9</c:v>
                </c:pt>
                <c:pt idx="446">
                  <c:v>39.9</c:v>
                </c:pt>
                <c:pt idx="447">
                  <c:v>40</c:v>
                </c:pt>
                <c:pt idx="448">
                  <c:v>40</c:v>
                </c:pt>
                <c:pt idx="449">
                  <c:v>40</c:v>
                </c:pt>
                <c:pt idx="450">
                  <c:v>40</c:v>
                </c:pt>
                <c:pt idx="451">
                  <c:v>40</c:v>
                </c:pt>
                <c:pt idx="452">
                  <c:v>40</c:v>
                </c:pt>
                <c:pt idx="453">
                  <c:v>40</c:v>
                </c:pt>
                <c:pt idx="454">
                  <c:v>40.1</c:v>
                </c:pt>
                <c:pt idx="455">
                  <c:v>40.1</c:v>
                </c:pt>
                <c:pt idx="456">
                  <c:v>40.1</c:v>
                </c:pt>
                <c:pt idx="457">
                  <c:v>40.1</c:v>
                </c:pt>
                <c:pt idx="458">
                  <c:v>40.1</c:v>
                </c:pt>
                <c:pt idx="459">
                  <c:v>40.1</c:v>
                </c:pt>
                <c:pt idx="460">
                  <c:v>40.200000000000003</c:v>
                </c:pt>
                <c:pt idx="461">
                  <c:v>40.200000000000003</c:v>
                </c:pt>
                <c:pt idx="462">
                  <c:v>40.200000000000003</c:v>
                </c:pt>
                <c:pt idx="463">
                  <c:v>40.200000000000003</c:v>
                </c:pt>
                <c:pt idx="464">
                  <c:v>40.299999999999997</c:v>
                </c:pt>
                <c:pt idx="465">
                  <c:v>40.299999999999997</c:v>
                </c:pt>
                <c:pt idx="466">
                  <c:v>40.299999999999997</c:v>
                </c:pt>
                <c:pt idx="467">
                  <c:v>40.4</c:v>
                </c:pt>
                <c:pt idx="468">
                  <c:v>40.4</c:v>
                </c:pt>
                <c:pt idx="469">
                  <c:v>40.4</c:v>
                </c:pt>
                <c:pt idx="470">
                  <c:v>40.4</c:v>
                </c:pt>
                <c:pt idx="471">
                  <c:v>40.5</c:v>
                </c:pt>
                <c:pt idx="472">
                  <c:v>40.5</c:v>
                </c:pt>
                <c:pt idx="473">
                  <c:v>40.5</c:v>
                </c:pt>
                <c:pt idx="474">
                  <c:v>40.6</c:v>
                </c:pt>
                <c:pt idx="475">
                  <c:v>40.6</c:v>
                </c:pt>
                <c:pt idx="476">
                  <c:v>40.6</c:v>
                </c:pt>
                <c:pt idx="477">
                  <c:v>40.700000000000003</c:v>
                </c:pt>
                <c:pt idx="478">
                  <c:v>40.700000000000003</c:v>
                </c:pt>
                <c:pt idx="479">
                  <c:v>40.799999999999997</c:v>
                </c:pt>
                <c:pt idx="480">
                  <c:v>40.799999999999997</c:v>
                </c:pt>
                <c:pt idx="481">
                  <c:v>40.9</c:v>
                </c:pt>
                <c:pt idx="482">
                  <c:v>41</c:v>
                </c:pt>
                <c:pt idx="483">
                  <c:v>41.1</c:v>
                </c:pt>
                <c:pt idx="484">
                  <c:v>41.1</c:v>
                </c:pt>
                <c:pt idx="485">
                  <c:v>41.2</c:v>
                </c:pt>
                <c:pt idx="486">
                  <c:v>41.3</c:v>
                </c:pt>
                <c:pt idx="487">
                  <c:v>41.3</c:v>
                </c:pt>
                <c:pt idx="488">
                  <c:v>41.3</c:v>
                </c:pt>
                <c:pt idx="489">
                  <c:v>41.3</c:v>
                </c:pt>
                <c:pt idx="490">
                  <c:v>41.4</c:v>
                </c:pt>
                <c:pt idx="491">
                  <c:v>41.4</c:v>
                </c:pt>
                <c:pt idx="492">
                  <c:v>41.4</c:v>
                </c:pt>
                <c:pt idx="493">
                  <c:v>41.4</c:v>
                </c:pt>
                <c:pt idx="494">
                  <c:v>41.5</c:v>
                </c:pt>
                <c:pt idx="495">
                  <c:v>41.5</c:v>
                </c:pt>
                <c:pt idx="496">
                  <c:v>41.5</c:v>
                </c:pt>
                <c:pt idx="497">
                  <c:v>41.5</c:v>
                </c:pt>
                <c:pt idx="498">
                  <c:v>41.5</c:v>
                </c:pt>
                <c:pt idx="499">
                  <c:v>41.6</c:v>
                </c:pt>
                <c:pt idx="500">
                  <c:v>41.6</c:v>
                </c:pt>
                <c:pt idx="501">
                  <c:v>41.6</c:v>
                </c:pt>
                <c:pt idx="502">
                  <c:v>41.6</c:v>
                </c:pt>
                <c:pt idx="503">
                  <c:v>41.6</c:v>
                </c:pt>
                <c:pt idx="504">
                  <c:v>41.6</c:v>
                </c:pt>
                <c:pt idx="505">
                  <c:v>41.7</c:v>
                </c:pt>
                <c:pt idx="506">
                  <c:v>41.7</c:v>
                </c:pt>
                <c:pt idx="507">
                  <c:v>41.7</c:v>
                </c:pt>
                <c:pt idx="508">
                  <c:v>41.7</c:v>
                </c:pt>
                <c:pt idx="509">
                  <c:v>41.7</c:v>
                </c:pt>
                <c:pt idx="510">
                  <c:v>41.8</c:v>
                </c:pt>
                <c:pt idx="511">
                  <c:v>41.8</c:v>
                </c:pt>
                <c:pt idx="512">
                  <c:v>41.8</c:v>
                </c:pt>
                <c:pt idx="513">
                  <c:v>41.8</c:v>
                </c:pt>
                <c:pt idx="514">
                  <c:v>41.9</c:v>
                </c:pt>
                <c:pt idx="515">
                  <c:v>41.9</c:v>
                </c:pt>
                <c:pt idx="516">
                  <c:v>41.9</c:v>
                </c:pt>
                <c:pt idx="517">
                  <c:v>41.9</c:v>
                </c:pt>
                <c:pt idx="518">
                  <c:v>41.9</c:v>
                </c:pt>
                <c:pt idx="519">
                  <c:v>42</c:v>
                </c:pt>
                <c:pt idx="520">
                  <c:v>42</c:v>
                </c:pt>
                <c:pt idx="521">
                  <c:v>42</c:v>
                </c:pt>
                <c:pt idx="522">
                  <c:v>42</c:v>
                </c:pt>
                <c:pt idx="523">
                  <c:v>42</c:v>
                </c:pt>
                <c:pt idx="524">
                  <c:v>42</c:v>
                </c:pt>
                <c:pt idx="525">
                  <c:v>42.1</c:v>
                </c:pt>
                <c:pt idx="526">
                  <c:v>42.1</c:v>
                </c:pt>
                <c:pt idx="527">
                  <c:v>42.1</c:v>
                </c:pt>
                <c:pt idx="528">
                  <c:v>42.1</c:v>
                </c:pt>
                <c:pt idx="529">
                  <c:v>42.1</c:v>
                </c:pt>
                <c:pt idx="530">
                  <c:v>42.1</c:v>
                </c:pt>
                <c:pt idx="531">
                  <c:v>42.2</c:v>
                </c:pt>
                <c:pt idx="532">
                  <c:v>42.2</c:v>
                </c:pt>
                <c:pt idx="533">
                  <c:v>42.2</c:v>
                </c:pt>
                <c:pt idx="534">
                  <c:v>42.2</c:v>
                </c:pt>
                <c:pt idx="535">
                  <c:v>42.2</c:v>
                </c:pt>
                <c:pt idx="536">
                  <c:v>42.2</c:v>
                </c:pt>
                <c:pt idx="537">
                  <c:v>42.3</c:v>
                </c:pt>
                <c:pt idx="538">
                  <c:v>42.3</c:v>
                </c:pt>
                <c:pt idx="539">
                  <c:v>42.3</c:v>
                </c:pt>
                <c:pt idx="540">
                  <c:v>42.3</c:v>
                </c:pt>
                <c:pt idx="541">
                  <c:v>42.3</c:v>
                </c:pt>
                <c:pt idx="542">
                  <c:v>42.4</c:v>
                </c:pt>
                <c:pt idx="543">
                  <c:v>42.4</c:v>
                </c:pt>
                <c:pt idx="544">
                  <c:v>42.4</c:v>
                </c:pt>
                <c:pt idx="545">
                  <c:v>42.4</c:v>
                </c:pt>
                <c:pt idx="546">
                  <c:v>42.4</c:v>
                </c:pt>
                <c:pt idx="547">
                  <c:v>42.4</c:v>
                </c:pt>
                <c:pt idx="548">
                  <c:v>42.5</c:v>
                </c:pt>
                <c:pt idx="549">
                  <c:v>42.5</c:v>
                </c:pt>
                <c:pt idx="550">
                  <c:v>42.5</c:v>
                </c:pt>
                <c:pt idx="551">
                  <c:v>42.5</c:v>
                </c:pt>
                <c:pt idx="552">
                  <c:v>42.5</c:v>
                </c:pt>
                <c:pt idx="553">
                  <c:v>42.6</c:v>
                </c:pt>
                <c:pt idx="554">
                  <c:v>42.6</c:v>
                </c:pt>
                <c:pt idx="555">
                  <c:v>42.6</c:v>
                </c:pt>
                <c:pt idx="556">
                  <c:v>42.6</c:v>
                </c:pt>
                <c:pt idx="557">
                  <c:v>42.6</c:v>
                </c:pt>
                <c:pt idx="558">
                  <c:v>42.7</c:v>
                </c:pt>
                <c:pt idx="559">
                  <c:v>42.7</c:v>
                </c:pt>
                <c:pt idx="560">
                  <c:v>42.7</c:v>
                </c:pt>
                <c:pt idx="561">
                  <c:v>42.8</c:v>
                </c:pt>
                <c:pt idx="562">
                  <c:v>42.8</c:v>
                </c:pt>
                <c:pt idx="563">
                  <c:v>42.8</c:v>
                </c:pt>
                <c:pt idx="564">
                  <c:v>42.8</c:v>
                </c:pt>
                <c:pt idx="565">
                  <c:v>42.9</c:v>
                </c:pt>
                <c:pt idx="566">
                  <c:v>42.9</c:v>
                </c:pt>
                <c:pt idx="567">
                  <c:v>42.9</c:v>
                </c:pt>
                <c:pt idx="568">
                  <c:v>43</c:v>
                </c:pt>
                <c:pt idx="569">
                  <c:v>43</c:v>
                </c:pt>
                <c:pt idx="570">
                  <c:v>43</c:v>
                </c:pt>
                <c:pt idx="571">
                  <c:v>43</c:v>
                </c:pt>
                <c:pt idx="572">
                  <c:v>43</c:v>
                </c:pt>
                <c:pt idx="573">
                  <c:v>43.1</c:v>
                </c:pt>
                <c:pt idx="574">
                  <c:v>43.1</c:v>
                </c:pt>
                <c:pt idx="575">
                  <c:v>43.1</c:v>
                </c:pt>
                <c:pt idx="576">
                  <c:v>43.1</c:v>
                </c:pt>
                <c:pt idx="577">
                  <c:v>43.2</c:v>
                </c:pt>
                <c:pt idx="578">
                  <c:v>43.2</c:v>
                </c:pt>
                <c:pt idx="579">
                  <c:v>43.2</c:v>
                </c:pt>
                <c:pt idx="580">
                  <c:v>43.2</c:v>
                </c:pt>
                <c:pt idx="581">
                  <c:v>43.2</c:v>
                </c:pt>
                <c:pt idx="582">
                  <c:v>43.2</c:v>
                </c:pt>
                <c:pt idx="583">
                  <c:v>43.3</c:v>
                </c:pt>
                <c:pt idx="584">
                  <c:v>43.3</c:v>
                </c:pt>
                <c:pt idx="585">
                  <c:v>43.3</c:v>
                </c:pt>
                <c:pt idx="586">
                  <c:v>43.3</c:v>
                </c:pt>
                <c:pt idx="587">
                  <c:v>43.4</c:v>
                </c:pt>
                <c:pt idx="588">
                  <c:v>43.4</c:v>
                </c:pt>
                <c:pt idx="589">
                  <c:v>43.4</c:v>
                </c:pt>
                <c:pt idx="590">
                  <c:v>43.5</c:v>
                </c:pt>
                <c:pt idx="591">
                  <c:v>43.5</c:v>
                </c:pt>
                <c:pt idx="592">
                  <c:v>43.6</c:v>
                </c:pt>
                <c:pt idx="593">
                  <c:v>43.6</c:v>
                </c:pt>
                <c:pt idx="594">
                  <c:v>43.6</c:v>
                </c:pt>
                <c:pt idx="595">
                  <c:v>43.7</c:v>
                </c:pt>
                <c:pt idx="596">
                  <c:v>43.7</c:v>
                </c:pt>
                <c:pt idx="597">
                  <c:v>43.8</c:v>
                </c:pt>
                <c:pt idx="598">
                  <c:v>43.8</c:v>
                </c:pt>
                <c:pt idx="599">
                  <c:v>43.9</c:v>
                </c:pt>
                <c:pt idx="600">
                  <c:v>43.9</c:v>
                </c:pt>
                <c:pt idx="601">
                  <c:v>44</c:v>
                </c:pt>
                <c:pt idx="602">
                  <c:v>44</c:v>
                </c:pt>
                <c:pt idx="603">
                  <c:v>44.1</c:v>
                </c:pt>
                <c:pt idx="604">
                  <c:v>44.1</c:v>
                </c:pt>
                <c:pt idx="605">
                  <c:v>44.2</c:v>
                </c:pt>
                <c:pt idx="606">
                  <c:v>44.2</c:v>
                </c:pt>
                <c:pt idx="607">
                  <c:v>44.3</c:v>
                </c:pt>
                <c:pt idx="608">
                  <c:v>44.4</c:v>
                </c:pt>
                <c:pt idx="609">
                  <c:v>44.4</c:v>
                </c:pt>
                <c:pt idx="610">
                  <c:v>44.4</c:v>
                </c:pt>
                <c:pt idx="611">
                  <c:v>44.5</c:v>
                </c:pt>
                <c:pt idx="612">
                  <c:v>44.5</c:v>
                </c:pt>
                <c:pt idx="613">
                  <c:v>44.6</c:v>
                </c:pt>
                <c:pt idx="614">
                  <c:v>44.6</c:v>
                </c:pt>
                <c:pt idx="615">
                  <c:v>44.6</c:v>
                </c:pt>
                <c:pt idx="616">
                  <c:v>44.7</c:v>
                </c:pt>
                <c:pt idx="617">
                  <c:v>44.7</c:v>
                </c:pt>
                <c:pt idx="618">
                  <c:v>44.7</c:v>
                </c:pt>
                <c:pt idx="619">
                  <c:v>44.8</c:v>
                </c:pt>
                <c:pt idx="620">
                  <c:v>44.9</c:v>
                </c:pt>
                <c:pt idx="621">
                  <c:v>44.9</c:v>
                </c:pt>
                <c:pt idx="622">
                  <c:v>45.1</c:v>
                </c:pt>
                <c:pt idx="623">
                  <c:v>45.2</c:v>
                </c:pt>
                <c:pt idx="624">
                  <c:v>45.2</c:v>
                </c:pt>
                <c:pt idx="625">
                  <c:v>45.3</c:v>
                </c:pt>
                <c:pt idx="626">
                  <c:v>45.4</c:v>
                </c:pt>
                <c:pt idx="627">
                  <c:v>45.4</c:v>
                </c:pt>
                <c:pt idx="628">
                  <c:v>45.5</c:v>
                </c:pt>
                <c:pt idx="629">
                  <c:v>45.6</c:v>
                </c:pt>
                <c:pt idx="630">
                  <c:v>45.6</c:v>
                </c:pt>
                <c:pt idx="631">
                  <c:v>45.7</c:v>
                </c:pt>
                <c:pt idx="632">
                  <c:v>45.8</c:v>
                </c:pt>
                <c:pt idx="633">
                  <c:v>45.8</c:v>
                </c:pt>
                <c:pt idx="634">
                  <c:v>46</c:v>
                </c:pt>
                <c:pt idx="635">
                  <c:v>46</c:v>
                </c:pt>
                <c:pt idx="636">
                  <c:v>46.1</c:v>
                </c:pt>
                <c:pt idx="637">
                  <c:v>46.1</c:v>
                </c:pt>
                <c:pt idx="638">
                  <c:v>46.2</c:v>
                </c:pt>
                <c:pt idx="639">
                  <c:v>46.3</c:v>
                </c:pt>
                <c:pt idx="640">
                  <c:v>46.3</c:v>
                </c:pt>
                <c:pt idx="641">
                  <c:v>46.4</c:v>
                </c:pt>
                <c:pt idx="642">
                  <c:v>46.4</c:v>
                </c:pt>
                <c:pt idx="643">
                  <c:v>46.4</c:v>
                </c:pt>
                <c:pt idx="644">
                  <c:v>46.4</c:v>
                </c:pt>
                <c:pt idx="645">
                  <c:v>46.4</c:v>
                </c:pt>
                <c:pt idx="646">
                  <c:v>46.5</c:v>
                </c:pt>
                <c:pt idx="647">
                  <c:v>46.5</c:v>
                </c:pt>
                <c:pt idx="648">
                  <c:v>46.5</c:v>
                </c:pt>
                <c:pt idx="649">
                  <c:v>46.5</c:v>
                </c:pt>
                <c:pt idx="650">
                  <c:v>46.6</c:v>
                </c:pt>
                <c:pt idx="651">
                  <c:v>46.6</c:v>
                </c:pt>
                <c:pt idx="652">
                  <c:v>46.6</c:v>
                </c:pt>
                <c:pt idx="653">
                  <c:v>46.6</c:v>
                </c:pt>
                <c:pt idx="654">
                  <c:v>46.7</c:v>
                </c:pt>
                <c:pt idx="655">
                  <c:v>46.7</c:v>
                </c:pt>
                <c:pt idx="656">
                  <c:v>46.8</c:v>
                </c:pt>
                <c:pt idx="657">
                  <c:v>46.8</c:v>
                </c:pt>
                <c:pt idx="658">
                  <c:v>46.8</c:v>
                </c:pt>
                <c:pt idx="659">
                  <c:v>46.9</c:v>
                </c:pt>
                <c:pt idx="660">
                  <c:v>46.9</c:v>
                </c:pt>
                <c:pt idx="661">
                  <c:v>47</c:v>
                </c:pt>
                <c:pt idx="662">
                  <c:v>47</c:v>
                </c:pt>
                <c:pt idx="663">
                  <c:v>47</c:v>
                </c:pt>
                <c:pt idx="664">
                  <c:v>47.1</c:v>
                </c:pt>
                <c:pt idx="665">
                  <c:v>47.1</c:v>
                </c:pt>
                <c:pt idx="666">
                  <c:v>47.1</c:v>
                </c:pt>
                <c:pt idx="667">
                  <c:v>47.2</c:v>
                </c:pt>
                <c:pt idx="668">
                  <c:v>47.2</c:v>
                </c:pt>
                <c:pt idx="669">
                  <c:v>47.2</c:v>
                </c:pt>
                <c:pt idx="670">
                  <c:v>47.2</c:v>
                </c:pt>
                <c:pt idx="671">
                  <c:v>47.2</c:v>
                </c:pt>
                <c:pt idx="672">
                  <c:v>47.2</c:v>
                </c:pt>
                <c:pt idx="673">
                  <c:v>47.3</c:v>
                </c:pt>
                <c:pt idx="674">
                  <c:v>47.3</c:v>
                </c:pt>
                <c:pt idx="675">
                  <c:v>47.3</c:v>
                </c:pt>
                <c:pt idx="676">
                  <c:v>47.3</c:v>
                </c:pt>
                <c:pt idx="677">
                  <c:v>47.4</c:v>
                </c:pt>
                <c:pt idx="678">
                  <c:v>47.4</c:v>
                </c:pt>
                <c:pt idx="679">
                  <c:v>47.4</c:v>
                </c:pt>
                <c:pt idx="680">
                  <c:v>47.4</c:v>
                </c:pt>
                <c:pt idx="681">
                  <c:v>47.4</c:v>
                </c:pt>
                <c:pt idx="682">
                  <c:v>47.5</c:v>
                </c:pt>
                <c:pt idx="683">
                  <c:v>47.5</c:v>
                </c:pt>
                <c:pt idx="684">
                  <c:v>47.5</c:v>
                </c:pt>
                <c:pt idx="685">
                  <c:v>47.5</c:v>
                </c:pt>
                <c:pt idx="686">
                  <c:v>47.5</c:v>
                </c:pt>
                <c:pt idx="687">
                  <c:v>47.6</c:v>
                </c:pt>
                <c:pt idx="688">
                  <c:v>47.6</c:v>
                </c:pt>
                <c:pt idx="689">
                  <c:v>47.6</c:v>
                </c:pt>
                <c:pt idx="690">
                  <c:v>47.6</c:v>
                </c:pt>
                <c:pt idx="691">
                  <c:v>47.6</c:v>
                </c:pt>
                <c:pt idx="692">
                  <c:v>47.6</c:v>
                </c:pt>
                <c:pt idx="693">
                  <c:v>47.7</c:v>
                </c:pt>
                <c:pt idx="694">
                  <c:v>47.7</c:v>
                </c:pt>
                <c:pt idx="695">
                  <c:v>47.7</c:v>
                </c:pt>
                <c:pt idx="696">
                  <c:v>47.7</c:v>
                </c:pt>
                <c:pt idx="697">
                  <c:v>47.7</c:v>
                </c:pt>
                <c:pt idx="698">
                  <c:v>47.8</c:v>
                </c:pt>
                <c:pt idx="699">
                  <c:v>47.8</c:v>
                </c:pt>
                <c:pt idx="700">
                  <c:v>47.8</c:v>
                </c:pt>
                <c:pt idx="701">
                  <c:v>47.8</c:v>
                </c:pt>
                <c:pt idx="702">
                  <c:v>47.8</c:v>
                </c:pt>
                <c:pt idx="703">
                  <c:v>47.9</c:v>
                </c:pt>
                <c:pt idx="704">
                  <c:v>47.9</c:v>
                </c:pt>
                <c:pt idx="705">
                  <c:v>47.9</c:v>
                </c:pt>
                <c:pt idx="706">
                  <c:v>47.9</c:v>
                </c:pt>
                <c:pt idx="707">
                  <c:v>47.9</c:v>
                </c:pt>
                <c:pt idx="708">
                  <c:v>47.9</c:v>
                </c:pt>
                <c:pt idx="709">
                  <c:v>48</c:v>
                </c:pt>
                <c:pt idx="710">
                  <c:v>48</c:v>
                </c:pt>
                <c:pt idx="711">
                  <c:v>48</c:v>
                </c:pt>
                <c:pt idx="712">
                  <c:v>48</c:v>
                </c:pt>
                <c:pt idx="713">
                  <c:v>48</c:v>
                </c:pt>
                <c:pt idx="714">
                  <c:v>48</c:v>
                </c:pt>
                <c:pt idx="715">
                  <c:v>48.1</c:v>
                </c:pt>
                <c:pt idx="716">
                  <c:v>48.1</c:v>
                </c:pt>
                <c:pt idx="717">
                  <c:v>48.1</c:v>
                </c:pt>
                <c:pt idx="718">
                  <c:v>48.1</c:v>
                </c:pt>
                <c:pt idx="719">
                  <c:v>48.1</c:v>
                </c:pt>
                <c:pt idx="720">
                  <c:v>48.1</c:v>
                </c:pt>
                <c:pt idx="721">
                  <c:v>48.2</c:v>
                </c:pt>
                <c:pt idx="722">
                  <c:v>48.2</c:v>
                </c:pt>
                <c:pt idx="723">
                  <c:v>48.2</c:v>
                </c:pt>
                <c:pt idx="724">
                  <c:v>48.2</c:v>
                </c:pt>
                <c:pt idx="725">
                  <c:v>48.2</c:v>
                </c:pt>
                <c:pt idx="726">
                  <c:v>48.2</c:v>
                </c:pt>
                <c:pt idx="727">
                  <c:v>48.3</c:v>
                </c:pt>
                <c:pt idx="728">
                  <c:v>48.3</c:v>
                </c:pt>
                <c:pt idx="729">
                  <c:v>48.3</c:v>
                </c:pt>
                <c:pt idx="730">
                  <c:v>48.3</c:v>
                </c:pt>
                <c:pt idx="731">
                  <c:v>48.3</c:v>
                </c:pt>
                <c:pt idx="732">
                  <c:v>48.3</c:v>
                </c:pt>
                <c:pt idx="733">
                  <c:v>48.4</c:v>
                </c:pt>
                <c:pt idx="734">
                  <c:v>48.4</c:v>
                </c:pt>
                <c:pt idx="735">
                  <c:v>48.4</c:v>
                </c:pt>
                <c:pt idx="736">
                  <c:v>48.4</c:v>
                </c:pt>
                <c:pt idx="737">
                  <c:v>48.4</c:v>
                </c:pt>
                <c:pt idx="738">
                  <c:v>48.4</c:v>
                </c:pt>
                <c:pt idx="739">
                  <c:v>48.4</c:v>
                </c:pt>
                <c:pt idx="740">
                  <c:v>48.5</c:v>
                </c:pt>
                <c:pt idx="741">
                  <c:v>48.5</c:v>
                </c:pt>
                <c:pt idx="742">
                  <c:v>48.5</c:v>
                </c:pt>
                <c:pt idx="743">
                  <c:v>48.5</c:v>
                </c:pt>
                <c:pt idx="744">
                  <c:v>48.5</c:v>
                </c:pt>
                <c:pt idx="745">
                  <c:v>48.5</c:v>
                </c:pt>
                <c:pt idx="746">
                  <c:v>48.6</c:v>
                </c:pt>
                <c:pt idx="747">
                  <c:v>48.6</c:v>
                </c:pt>
                <c:pt idx="748">
                  <c:v>48.6</c:v>
                </c:pt>
                <c:pt idx="749">
                  <c:v>48.6</c:v>
                </c:pt>
                <c:pt idx="750">
                  <c:v>48.6</c:v>
                </c:pt>
                <c:pt idx="751">
                  <c:v>48.6</c:v>
                </c:pt>
                <c:pt idx="752">
                  <c:v>48.7</c:v>
                </c:pt>
                <c:pt idx="753">
                  <c:v>48.7</c:v>
                </c:pt>
                <c:pt idx="754">
                  <c:v>48.7</c:v>
                </c:pt>
                <c:pt idx="755">
                  <c:v>48.8</c:v>
                </c:pt>
                <c:pt idx="756">
                  <c:v>48.8</c:v>
                </c:pt>
                <c:pt idx="757">
                  <c:v>48.8</c:v>
                </c:pt>
                <c:pt idx="758">
                  <c:v>48.8</c:v>
                </c:pt>
                <c:pt idx="759">
                  <c:v>48.8</c:v>
                </c:pt>
                <c:pt idx="760">
                  <c:v>48.9</c:v>
                </c:pt>
                <c:pt idx="761">
                  <c:v>48.9</c:v>
                </c:pt>
                <c:pt idx="762">
                  <c:v>48.9</c:v>
                </c:pt>
                <c:pt idx="763">
                  <c:v>48.9</c:v>
                </c:pt>
                <c:pt idx="764">
                  <c:v>48.9</c:v>
                </c:pt>
                <c:pt idx="765">
                  <c:v>48.9</c:v>
                </c:pt>
                <c:pt idx="766">
                  <c:v>49</c:v>
                </c:pt>
                <c:pt idx="767">
                  <c:v>49</c:v>
                </c:pt>
                <c:pt idx="768">
                  <c:v>49</c:v>
                </c:pt>
                <c:pt idx="769">
                  <c:v>49</c:v>
                </c:pt>
                <c:pt idx="770">
                  <c:v>49</c:v>
                </c:pt>
                <c:pt idx="771">
                  <c:v>49.1</c:v>
                </c:pt>
                <c:pt idx="772">
                  <c:v>49.1</c:v>
                </c:pt>
                <c:pt idx="773">
                  <c:v>49.1</c:v>
                </c:pt>
                <c:pt idx="774">
                  <c:v>49.1</c:v>
                </c:pt>
                <c:pt idx="775">
                  <c:v>49.1</c:v>
                </c:pt>
                <c:pt idx="776">
                  <c:v>49.1</c:v>
                </c:pt>
                <c:pt idx="777">
                  <c:v>49.2</c:v>
                </c:pt>
                <c:pt idx="778">
                  <c:v>49.2</c:v>
                </c:pt>
                <c:pt idx="779">
                  <c:v>49.2</c:v>
                </c:pt>
                <c:pt idx="780">
                  <c:v>49.2</c:v>
                </c:pt>
                <c:pt idx="781">
                  <c:v>49.2</c:v>
                </c:pt>
                <c:pt idx="782">
                  <c:v>49.2</c:v>
                </c:pt>
                <c:pt idx="783">
                  <c:v>49.2</c:v>
                </c:pt>
                <c:pt idx="784">
                  <c:v>49.3</c:v>
                </c:pt>
                <c:pt idx="785">
                  <c:v>49.3</c:v>
                </c:pt>
                <c:pt idx="786">
                  <c:v>49.3</c:v>
                </c:pt>
                <c:pt idx="787">
                  <c:v>49.3</c:v>
                </c:pt>
                <c:pt idx="788">
                  <c:v>49.3</c:v>
                </c:pt>
                <c:pt idx="789">
                  <c:v>49.4</c:v>
                </c:pt>
                <c:pt idx="790">
                  <c:v>49.4</c:v>
                </c:pt>
                <c:pt idx="791">
                  <c:v>49.4</c:v>
                </c:pt>
                <c:pt idx="792">
                  <c:v>49.4</c:v>
                </c:pt>
                <c:pt idx="793">
                  <c:v>49.4</c:v>
                </c:pt>
                <c:pt idx="794">
                  <c:v>49.4</c:v>
                </c:pt>
                <c:pt idx="795">
                  <c:v>49.5</c:v>
                </c:pt>
                <c:pt idx="796">
                  <c:v>49.5</c:v>
                </c:pt>
                <c:pt idx="797">
                  <c:v>49.5</c:v>
                </c:pt>
                <c:pt idx="798">
                  <c:v>49.5</c:v>
                </c:pt>
                <c:pt idx="799">
                  <c:v>49.5</c:v>
                </c:pt>
                <c:pt idx="800">
                  <c:v>49.5</c:v>
                </c:pt>
                <c:pt idx="801">
                  <c:v>49.6</c:v>
                </c:pt>
                <c:pt idx="802">
                  <c:v>49.6</c:v>
                </c:pt>
                <c:pt idx="803">
                  <c:v>49.6</c:v>
                </c:pt>
                <c:pt idx="804">
                  <c:v>49.6</c:v>
                </c:pt>
                <c:pt idx="805">
                  <c:v>49.6</c:v>
                </c:pt>
                <c:pt idx="806">
                  <c:v>49.6</c:v>
                </c:pt>
                <c:pt idx="807">
                  <c:v>49.6</c:v>
                </c:pt>
                <c:pt idx="808">
                  <c:v>49.7</c:v>
                </c:pt>
                <c:pt idx="809">
                  <c:v>49.7</c:v>
                </c:pt>
                <c:pt idx="810">
                  <c:v>49.7</c:v>
                </c:pt>
                <c:pt idx="811">
                  <c:v>49.7</c:v>
                </c:pt>
                <c:pt idx="812">
                  <c:v>49.7</c:v>
                </c:pt>
                <c:pt idx="813">
                  <c:v>49.7</c:v>
                </c:pt>
                <c:pt idx="814">
                  <c:v>49.8</c:v>
                </c:pt>
                <c:pt idx="815">
                  <c:v>49.8</c:v>
                </c:pt>
                <c:pt idx="816">
                  <c:v>49.8</c:v>
                </c:pt>
                <c:pt idx="817">
                  <c:v>49.8</c:v>
                </c:pt>
                <c:pt idx="818">
                  <c:v>49.8</c:v>
                </c:pt>
                <c:pt idx="819">
                  <c:v>49.9</c:v>
                </c:pt>
                <c:pt idx="820">
                  <c:v>49.9</c:v>
                </c:pt>
                <c:pt idx="821">
                  <c:v>49.9</c:v>
                </c:pt>
                <c:pt idx="822">
                  <c:v>49.9</c:v>
                </c:pt>
                <c:pt idx="823">
                  <c:v>49.9</c:v>
                </c:pt>
                <c:pt idx="824">
                  <c:v>50</c:v>
                </c:pt>
                <c:pt idx="825">
                  <c:v>50</c:v>
                </c:pt>
                <c:pt idx="826">
                  <c:v>50</c:v>
                </c:pt>
                <c:pt idx="827">
                  <c:v>50</c:v>
                </c:pt>
                <c:pt idx="828">
                  <c:v>50</c:v>
                </c:pt>
                <c:pt idx="829">
                  <c:v>50</c:v>
                </c:pt>
                <c:pt idx="830">
                  <c:v>50.1</c:v>
                </c:pt>
                <c:pt idx="831">
                  <c:v>50.1</c:v>
                </c:pt>
                <c:pt idx="832">
                  <c:v>50.1</c:v>
                </c:pt>
                <c:pt idx="833">
                  <c:v>50.2</c:v>
                </c:pt>
                <c:pt idx="834">
                  <c:v>50.2</c:v>
                </c:pt>
                <c:pt idx="835">
                  <c:v>50.2</c:v>
                </c:pt>
                <c:pt idx="836">
                  <c:v>50.2</c:v>
                </c:pt>
                <c:pt idx="837">
                  <c:v>50.2</c:v>
                </c:pt>
                <c:pt idx="838">
                  <c:v>50.3</c:v>
                </c:pt>
                <c:pt idx="839">
                  <c:v>50.3</c:v>
                </c:pt>
                <c:pt idx="840">
                  <c:v>50.3</c:v>
                </c:pt>
                <c:pt idx="841">
                  <c:v>50.3</c:v>
                </c:pt>
                <c:pt idx="842">
                  <c:v>50.3</c:v>
                </c:pt>
                <c:pt idx="843">
                  <c:v>50.4</c:v>
                </c:pt>
                <c:pt idx="844">
                  <c:v>50.4</c:v>
                </c:pt>
                <c:pt idx="845">
                  <c:v>50.4</c:v>
                </c:pt>
                <c:pt idx="846">
                  <c:v>50.4</c:v>
                </c:pt>
                <c:pt idx="847">
                  <c:v>50.4</c:v>
                </c:pt>
                <c:pt idx="848">
                  <c:v>50.4</c:v>
                </c:pt>
                <c:pt idx="849">
                  <c:v>50.5</c:v>
                </c:pt>
                <c:pt idx="850">
                  <c:v>50.5</c:v>
                </c:pt>
                <c:pt idx="851">
                  <c:v>50.5</c:v>
                </c:pt>
                <c:pt idx="852">
                  <c:v>50.5</c:v>
                </c:pt>
                <c:pt idx="853">
                  <c:v>50.5</c:v>
                </c:pt>
                <c:pt idx="854">
                  <c:v>50.6</c:v>
                </c:pt>
                <c:pt idx="855">
                  <c:v>50.6</c:v>
                </c:pt>
                <c:pt idx="856">
                  <c:v>50.6</c:v>
                </c:pt>
                <c:pt idx="857">
                  <c:v>50.6</c:v>
                </c:pt>
                <c:pt idx="858">
                  <c:v>50.7</c:v>
                </c:pt>
                <c:pt idx="859">
                  <c:v>50.7</c:v>
                </c:pt>
                <c:pt idx="860">
                  <c:v>50.7</c:v>
                </c:pt>
                <c:pt idx="861">
                  <c:v>50.7</c:v>
                </c:pt>
                <c:pt idx="862">
                  <c:v>50.8</c:v>
                </c:pt>
                <c:pt idx="863">
                  <c:v>50.8</c:v>
                </c:pt>
                <c:pt idx="864">
                  <c:v>50.8</c:v>
                </c:pt>
                <c:pt idx="865">
                  <c:v>50.8</c:v>
                </c:pt>
                <c:pt idx="866">
                  <c:v>50.8</c:v>
                </c:pt>
                <c:pt idx="867">
                  <c:v>50.9</c:v>
                </c:pt>
                <c:pt idx="868">
                  <c:v>50.9</c:v>
                </c:pt>
                <c:pt idx="869">
                  <c:v>50.9</c:v>
                </c:pt>
                <c:pt idx="870">
                  <c:v>50.9</c:v>
                </c:pt>
                <c:pt idx="871">
                  <c:v>50.9</c:v>
                </c:pt>
                <c:pt idx="872">
                  <c:v>51</c:v>
                </c:pt>
                <c:pt idx="873">
                  <c:v>51</c:v>
                </c:pt>
                <c:pt idx="874">
                  <c:v>51</c:v>
                </c:pt>
                <c:pt idx="875">
                  <c:v>51</c:v>
                </c:pt>
                <c:pt idx="876">
                  <c:v>51.1</c:v>
                </c:pt>
                <c:pt idx="877">
                  <c:v>51.1</c:v>
                </c:pt>
                <c:pt idx="878">
                  <c:v>51.1</c:v>
                </c:pt>
                <c:pt idx="879">
                  <c:v>51.1</c:v>
                </c:pt>
                <c:pt idx="880">
                  <c:v>51.2</c:v>
                </c:pt>
                <c:pt idx="881">
                  <c:v>51.2</c:v>
                </c:pt>
                <c:pt idx="882">
                  <c:v>51.2</c:v>
                </c:pt>
                <c:pt idx="883">
                  <c:v>51.2</c:v>
                </c:pt>
                <c:pt idx="884">
                  <c:v>51.3</c:v>
                </c:pt>
                <c:pt idx="885">
                  <c:v>51.3</c:v>
                </c:pt>
                <c:pt idx="886">
                  <c:v>51.3</c:v>
                </c:pt>
                <c:pt idx="887">
                  <c:v>51.3</c:v>
                </c:pt>
                <c:pt idx="888">
                  <c:v>51.4</c:v>
                </c:pt>
                <c:pt idx="889">
                  <c:v>51.4</c:v>
                </c:pt>
                <c:pt idx="890">
                  <c:v>51.4</c:v>
                </c:pt>
                <c:pt idx="891">
                  <c:v>51.4</c:v>
                </c:pt>
                <c:pt idx="892">
                  <c:v>51.4</c:v>
                </c:pt>
                <c:pt idx="893">
                  <c:v>51.5</c:v>
                </c:pt>
                <c:pt idx="894">
                  <c:v>51.5</c:v>
                </c:pt>
                <c:pt idx="895">
                  <c:v>51.5</c:v>
                </c:pt>
                <c:pt idx="896">
                  <c:v>51.6</c:v>
                </c:pt>
                <c:pt idx="897">
                  <c:v>51.6</c:v>
                </c:pt>
                <c:pt idx="898">
                  <c:v>51.6</c:v>
                </c:pt>
                <c:pt idx="899">
                  <c:v>51.6</c:v>
                </c:pt>
                <c:pt idx="900">
                  <c:v>51.6</c:v>
                </c:pt>
                <c:pt idx="901">
                  <c:v>51.6</c:v>
                </c:pt>
                <c:pt idx="902">
                  <c:v>51.7</c:v>
                </c:pt>
                <c:pt idx="903">
                  <c:v>51.7</c:v>
                </c:pt>
                <c:pt idx="904">
                  <c:v>51.7</c:v>
                </c:pt>
                <c:pt idx="905">
                  <c:v>51.8</c:v>
                </c:pt>
                <c:pt idx="906">
                  <c:v>51.8</c:v>
                </c:pt>
                <c:pt idx="907">
                  <c:v>51.9</c:v>
                </c:pt>
                <c:pt idx="908">
                  <c:v>51.9</c:v>
                </c:pt>
                <c:pt idx="909">
                  <c:v>51.9</c:v>
                </c:pt>
                <c:pt idx="910">
                  <c:v>52</c:v>
                </c:pt>
                <c:pt idx="911">
                  <c:v>52</c:v>
                </c:pt>
                <c:pt idx="912">
                  <c:v>52.1</c:v>
                </c:pt>
                <c:pt idx="913">
                  <c:v>52.1</c:v>
                </c:pt>
                <c:pt idx="914">
                  <c:v>52.2</c:v>
                </c:pt>
                <c:pt idx="915">
                  <c:v>52.2</c:v>
                </c:pt>
                <c:pt idx="916">
                  <c:v>52.2</c:v>
                </c:pt>
                <c:pt idx="917">
                  <c:v>52.3</c:v>
                </c:pt>
                <c:pt idx="918">
                  <c:v>52.3</c:v>
                </c:pt>
                <c:pt idx="919">
                  <c:v>52.4</c:v>
                </c:pt>
                <c:pt idx="920">
                  <c:v>52.5</c:v>
                </c:pt>
                <c:pt idx="921">
                  <c:v>52.5</c:v>
                </c:pt>
                <c:pt idx="922">
                  <c:v>52.6</c:v>
                </c:pt>
                <c:pt idx="923">
                  <c:v>52.7</c:v>
                </c:pt>
                <c:pt idx="924">
                  <c:v>52.8</c:v>
                </c:pt>
                <c:pt idx="925">
                  <c:v>52.9</c:v>
                </c:pt>
                <c:pt idx="926">
                  <c:v>52.9</c:v>
                </c:pt>
                <c:pt idx="927">
                  <c:v>53</c:v>
                </c:pt>
                <c:pt idx="928">
                  <c:v>53.1</c:v>
                </c:pt>
                <c:pt idx="929">
                  <c:v>53.1</c:v>
                </c:pt>
                <c:pt idx="930">
                  <c:v>53.2</c:v>
                </c:pt>
                <c:pt idx="931">
                  <c:v>53.2</c:v>
                </c:pt>
                <c:pt idx="932">
                  <c:v>53.4</c:v>
                </c:pt>
                <c:pt idx="933">
                  <c:v>53.4</c:v>
                </c:pt>
                <c:pt idx="934">
                  <c:v>53.5</c:v>
                </c:pt>
                <c:pt idx="935">
                  <c:v>53.6</c:v>
                </c:pt>
                <c:pt idx="936">
                  <c:v>53.6</c:v>
                </c:pt>
                <c:pt idx="937">
                  <c:v>53.6</c:v>
                </c:pt>
                <c:pt idx="938">
                  <c:v>53.7</c:v>
                </c:pt>
                <c:pt idx="939">
                  <c:v>53.7</c:v>
                </c:pt>
                <c:pt idx="940">
                  <c:v>53.7</c:v>
                </c:pt>
                <c:pt idx="941">
                  <c:v>53.8</c:v>
                </c:pt>
                <c:pt idx="942">
                  <c:v>53.8</c:v>
                </c:pt>
                <c:pt idx="943">
                  <c:v>53.9</c:v>
                </c:pt>
                <c:pt idx="944">
                  <c:v>53.9</c:v>
                </c:pt>
                <c:pt idx="945">
                  <c:v>53.9</c:v>
                </c:pt>
                <c:pt idx="946">
                  <c:v>54</c:v>
                </c:pt>
                <c:pt idx="947">
                  <c:v>54</c:v>
                </c:pt>
                <c:pt idx="948">
                  <c:v>54</c:v>
                </c:pt>
                <c:pt idx="949">
                  <c:v>54</c:v>
                </c:pt>
                <c:pt idx="950">
                  <c:v>54.1</c:v>
                </c:pt>
                <c:pt idx="951">
                  <c:v>54.1</c:v>
                </c:pt>
                <c:pt idx="952">
                  <c:v>54.1</c:v>
                </c:pt>
                <c:pt idx="953">
                  <c:v>54.2</c:v>
                </c:pt>
                <c:pt idx="954">
                  <c:v>54.2</c:v>
                </c:pt>
                <c:pt idx="955">
                  <c:v>54.2</c:v>
                </c:pt>
                <c:pt idx="956">
                  <c:v>54.3</c:v>
                </c:pt>
                <c:pt idx="957">
                  <c:v>54.3</c:v>
                </c:pt>
                <c:pt idx="958">
                  <c:v>54.3</c:v>
                </c:pt>
                <c:pt idx="959">
                  <c:v>54.4</c:v>
                </c:pt>
                <c:pt idx="960">
                  <c:v>54.4</c:v>
                </c:pt>
                <c:pt idx="961">
                  <c:v>54.4</c:v>
                </c:pt>
                <c:pt idx="962">
                  <c:v>54.5</c:v>
                </c:pt>
                <c:pt idx="963">
                  <c:v>54.5</c:v>
                </c:pt>
                <c:pt idx="964">
                  <c:v>54.5</c:v>
                </c:pt>
                <c:pt idx="965">
                  <c:v>54.6</c:v>
                </c:pt>
                <c:pt idx="966">
                  <c:v>54.6</c:v>
                </c:pt>
                <c:pt idx="967">
                  <c:v>54.6</c:v>
                </c:pt>
                <c:pt idx="968">
                  <c:v>54.7</c:v>
                </c:pt>
                <c:pt idx="969">
                  <c:v>54.7</c:v>
                </c:pt>
                <c:pt idx="970">
                  <c:v>54.7</c:v>
                </c:pt>
                <c:pt idx="971">
                  <c:v>54.8</c:v>
                </c:pt>
                <c:pt idx="972">
                  <c:v>54.8</c:v>
                </c:pt>
                <c:pt idx="973">
                  <c:v>54.8</c:v>
                </c:pt>
                <c:pt idx="974">
                  <c:v>54.8</c:v>
                </c:pt>
                <c:pt idx="975">
                  <c:v>54.9</c:v>
                </c:pt>
                <c:pt idx="976">
                  <c:v>54.9</c:v>
                </c:pt>
                <c:pt idx="977">
                  <c:v>54.9</c:v>
                </c:pt>
                <c:pt idx="978">
                  <c:v>55</c:v>
                </c:pt>
                <c:pt idx="979">
                  <c:v>55</c:v>
                </c:pt>
                <c:pt idx="980">
                  <c:v>55</c:v>
                </c:pt>
                <c:pt idx="981">
                  <c:v>55</c:v>
                </c:pt>
                <c:pt idx="982">
                  <c:v>55</c:v>
                </c:pt>
                <c:pt idx="983">
                  <c:v>55.1</c:v>
                </c:pt>
                <c:pt idx="984">
                  <c:v>55.1</c:v>
                </c:pt>
                <c:pt idx="985">
                  <c:v>55.1</c:v>
                </c:pt>
                <c:pt idx="986">
                  <c:v>55.2</c:v>
                </c:pt>
                <c:pt idx="987">
                  <c:v>55.2</c:v>
                </c:pt>
                <c:pt idx="988">
                  <c:v>55.2</c:v>
                </c:pt>
                <c:pt idx="989">
                  <c:v>55.3</c:v>
                </c:pt>
                <c:pt idx="990">
                  <c:v>55.3</c:v>
                </c:pt>
                <c:pt idx="991">
                  <c:v>55.4</c:v>
                </c:pt>
                <c:pt idx="992">
                  <c:v>55.4</c:v>
                </c:pt>
                <c:pt idx="993">
                  <c:v>55.4</c:v>
                </c:pt>
                <c:pt idx="994">
                  <c:v>55.5</c:v>
                </c:pt>
                <c:pt idx="995">
                  <c:v>55.5</c:v>
                </c:pt>
                <c:pt idx="996">
                  <c:v>55.5</c:v>
                </c:pt>
                <c:pt idx="997">
                  <c:v>55.6</c:v>
                </c:pt>
                <c:pt idx="998">
                  <c:v>55.6</c:v>
                </c:pt>
                <c:pt idx="999">
                  <c:v>55.6</c:v>
                </c:pt>
                <c:pt idx="1000">
                  <c:v>55.7</c:v>
                </c:pt>
                <c:pt idx="1001">
                  <c:v>55.7</c:v>
                </c:pt>
                <c:pt idx="1002">
                  <c:v>55.8</c:v>
                </c:pt>
                <c:pt idx="1003">
                  <c:v>55.8</c:v>
                </c:pt>
                <c:pt idx="1004">
                  <c:v>55.8</c:v>
                </c:pt>
                <c:pt idx="1005">
                  <c:v>55.9</c:v>
                </c:pt>
                <c:pt idx="1006">
                  <c:v>55.9</c:v>
                </c:pt>
                <c:pt idx="1007">
                  <c:v>55.9</c:v>
                </c:pt>
                <c:pt idx="1008">
                  <c:v>56</c:v>
                </c:pt>
                <c:pt idx="1009">
                  <c:v>56</c:v>
                </c:pt>
                <c:pt idx="1010">
                  <c:v>56</c:v>
                </c:pt>
                <c:pt idx="1011">
                  <c:v>56.1</c:v>
                </c:pt>
                <c:pt idx="1012">
                  <c:v>56.1</c:v>
                </c:pt>
                <c:pt idx="1013">
                  <c:v>56.1</c:v>
                </c:pt>
                <c:pt idx="1014">
                  <c:v>56.2</c:v>
                </c:pt>
                <c:pt idx="1015">
                  <c:v>56.2</c:v>
                </c:pt>
                <c:pt idx="1016">
                  <c:v>56.2</c:v>
                </c:pt>
                <c:pt idx="1017">
                  <c:v>56.3</c:v>
                </c:pt>
                <c:pt idx="1018">
                  <c:v>56.3</c:v>
                </c:pt>
                <c:pt idx="1019">
                  <c:v>56.4</c:v>
                </c:pt>
                <c:pt idx="1020">
                  <c:v>56.4</c:v>
                </c:pt>
                <c:pt idx="1021">
                  <c:v>56.4</c:v>
                </c:pt>
                <c:pt idx="1022">
                  <c:v>56.4</c:v>
                </c:pt>
                <c:pt idx="1023">
                  <c:v>56.5</c:v>
                </c:pt>
                <c:pt idx="1024">
                  <c:v>56.5</c:v>
                </c:pt>
                <c:pt idx="1025">
                  <c:v>56.5</c:v>
                </c:pt>
                <c:pt idx="1026">
                  <c:v>56.6</c:v>
                </c:pt>
                <c:pt idx="1027">
                  <c:v>56.6</c:v>
                </c:pt>
                <c:pt idx="1028">
                  <c:v>56.6</c:v>
                </c:pt>
                <c:pt idx="1029">
                  <c:v>56.7</c:v>
                </c:pt>
                <c:pt idx="1030">
                  <c:v>56.7</c:v>
                </c:pt>
                <c:pt idx="1031">
                  <c:v>56.7</c:v>
                </c:pt>
                <c:pt idx="1032">
                  <c:v>56.8</c:v>
                </c:pt>
                <c:pt idx="1033">
                  <c:v>56.8</c:v>
                </c:pt>
                <c:pt idx="1034">
                  <c:v>56.8</c:v>
                </c:pt>
                <c:pt idx="1035">
                  <c:v>56.9</c:v>
                </c:pt>
                <c:pt idx="1036">
                  <c:v>56.9</c:v>
                </c:pt>
                <c:pt idx="1037">
                  <c:v>56.9</c:v>
                </c:pt>
                <c:pt idx="1038">
                  <c:v>56.9</c:v>
                </c:pt>
                <c:pt idx="1039">
                  <c:v>57</c:v>
                </c:pt>
                <c:pt idx="1040">
                  <c:v>57</c:v>
                </c:pt>
                <c:pt idx="1041">
                  <c:v>57.1</c:v>
                </c:pt>
                <c:pt idx="1042">
                  <c:v>57.1</c:v>
                </c:pt>
                <c:pt idx="1043">
                  <c:v>57.2</c:v>
                </c:pt>
                <c:pt idx="1044">
                  <c:v>57.2</c:v>
                </c:pt>
                <c:pt idx="1045">
                  <c:v>57.2</c:v>
                </c:pt>
                <c:pt idx="1046">
                  <c:v>57.3</c:v>
                </c:pt>
                <c:pt idx="1047">
                  <c:v>57.3</c:v>
                </c:pt>
                <c:pt idx="1048">
                  <c:v>57.4</c:v>
                </c:pt>
                <c:pt idx="1049">
                  <c:v>57.4</c:v>
                </c:pt>
                <c:pt idx="1050">
                  <c:v>57.5</c:v>
                </c:pt>
                <c:pt idx="1051">
                  <c:v>57.5</c:v>
                </c:pt>
                <c:pt idx="1052">
                  <c:v>57.6</c:v>
                </c:pt>
                <c:pt idx="1053">
                  <c:v>57.7</c:v>
                </c:pt>
                <c:pt idx="1054">
                  <c:v>57.7</c:v>
                </c:pt>
                <c:pt idx="1055">
                  <c:v>57.8</c:v>
                </c:pt>
                <c:pt idx="1056">
                  <c:v>57.9</c:v>
                </c:pt>
                <c:pt idx="1057">
                  <c:v>58</c:v>
                </c:pt>
                <c:pt idx="1058">
                  <c:v>58</c:v>
                </c:pt>
                <c:pt idx="1059">
                  <c:v>58</c:v>
                </c:pt>
                <c:pt idx="1060">
                  <c:v>58.1</c:v>
                </c:pt>
                <c:pt idx="1061">
                  <c:v>58.1</c:v>
                </c:pt>
                <c:pt idx="1062">
                  <c:v>58.2</c:v>
                </c:pt>
                <c:pt idx="1063">
                  <c:v>58.2</c:v>
                </c:pt>
                <c:pt idx="1064">
                  <c:v>58.3</c:v>
                </c:pt>
                <c:pt idx="1065">
                  <c:v>58.3</c:v>
                </c:pt>
                <c:pt idx="1066">
                  <c:v>58.4</c:v>
                </c:pt>
                <c:pt idx="1067">
                  <c:v>58.4</c:v>
                </c:pt>
                <c:pt idx="1068">
                  <c:v>58.5</c:v>
                </c:pt>
                <c:pt idx="1069">
                  <c:v>58.5</c:v>
                </c:pt>
                <c:pt idx="1070">
                  <c:v>58.6</c:v>
                </c:pt>
                <c:pt idx="1071">
                  <c:v>58.6</c:v>
                </c:pt>
                <c:pt idx="1072">
                  <c:v>58.6</c:v>
                </c:pt>
                <c:pt idx="1073">
                  <c:v>58.7</c:v>
                </c:pt>
                <c:pt idx="1074">
                  <c:v>58.7</c:v>
                </c:pt>
                <c:pt idx="1075">
                  <c:v>58.8</c:v>
                </c:pt>
                <c:pt idx="1076">
                  <c:v>58.9</c:v>
                </c:pt>
                <c:pt idx="1077">
                  <c:v>58.9</c:v>
                </c:pt>
                <c:pt idx="1078">
                  <c:v>59</c:v>
                </c:pt>
                <c:pt idx="1079">
                  <c:v>59.1</c:v>
                </c:pt>
                <c:pt idx="1080">
                  <c:v>59.3</c:v>
                </c:pt>
                <c:pt idx="1081">
                  <c:v>59.4</c:v>
                </c:pt>
                <c:pt idx="1082">
                  <c:v>59.5</c:v>
                </c:pt>
                <c:pt idx="1083">
                  <c:v>59.5</c:v>
                </c:pt>
                <c:pt idx="1084">
                  <c:v>59.6</c:v>
                </c:pt>
                <c:pt idx="1085">
                  <c:v>59.7</c:v>
                </c:pt>
                <c:pt idx="1086">
                  <c:v>59.7</c:v>
                </c:pt>
                <c:pt idx="1087">
                  <c:v>59.7</c:v>
                </c:pt>
                <c:pt idx="1088">
                  <c:v>59.8</c:v>
                </c:pt>
                <c:pt idx="1089">
                  <c:v>59.8</c:v>
                </c:pt>
                <c:pt idx="1090">
                  <c:v>59.9</c:v>
                </c:pt>
                <c:pt idx="1091">
                  <c:v>60</c:v>
                </c:pt>
                <c:pt idx="1092">
                  <c:v>60</c:v>
                </c:pt>
                <c:pt idx="1093">
                  <c:v>60.1</c:v>
                </c:pt>
                <c:pt idx="1094">
                  <c:v>60.1</c:v>
                </c:pt>
                <c:pt idx="1095">
                  <c:v>60.1</c:v>
                </c:pt>
                <c:pt idx="1096">
                  <c:v>60.2</c:v>
                </c:pt>
                <c:pt idx="1097">
                  <c:v>60.2</c:v>
                </c:pt>
                <c:pt idx="1098">
                  <c:v>60.2</c:v>
                </c:pt>
                <c:pt idx="1099">
                  <c:v>60.3</c:v>
                </c:pt>
                <c:pt idx="1100">
                  <c:v>60.3</c:v>
                </c:pt>
                <c:pt idx="1101">
                  <c:v>60.4</c:v>
                </c:pt>
                <c:pt idx="1102">
                  <c:v>60.4</c:v>
                </c:pt>
                <c:pt idx="1103">
                  <c:v>60.4</c:v>
                </c:pt>
                <c:pt idx="1104">
                  <c:v>60.4</c:v>
                </c:pt>
                <c:pt idx="1105">
                  <c:v>60.5</c:v>
                </c:pt>
                <c:pt idx="1106">
                  <c:v>60.5</c:v>
                </c:pt>
                <c:pt idx="1107">
                  <c:v>60.6</c:v>
                </c:pt>
                <c:pt idx="1108">
                  <c:v>60.6</c:v>
                </c:pt>
                <c:pt idx="1109">
                  <c:v>60.6</c:v>
                </c:pt>
                <c:pt idx="1110">
                  <c:v>60.7</c:v>
                </c:pt>
                <c:pt idx="1111">
                  <c:v>60.7</c:v>
                </c:pt>
                <c:pt idx="1112">
                  <c:v>60.7</c:v>
                </c:pt>
                <c:pt idx="1113">
                  <c:v>60.8</c:v>
                </c:pt>
                <c:pt idx="1114">
                  <c:v>60.8</c:v>
                </c:pt>
                <c:pt idx="1115">
                  <c:v>60.8</c:v>
                </c:pt>
                <c:pt idx="1116">
                  <c:v>60.9</c:v>
                </c:pt>
                <c:pt idx="1117">
                  <c:v>60.9</c:v>
                </c:pt>
                <c:pt idx="1118">
                  <c:v>60.9</c:v>
                </c:pt>
                <c:pt idx="1119">
                  <c:v>61</c:v>
                </c:pt>
                <c:pt idx="1120">
                  <c:v>61</c:v>
                </c:pt>
                <c:pt idx="1121">
                  <c:v>61.1</c:v>
                </c:pt>
                <c:pt idx="1122">
                  <c:v>61.1</c:v>
                </c:pt>
                <c:pt idx="1123">
                  <c:v>61.1</c:v>
                </c:pt>
                <c:pt idx="1124">
                  <c:v>61.2</c:v>
                </c:pt>
                <c:pt idx="1125">
                  <c:v>61.2</c:v>
                </c:pt>
                <c:pt idx="1126">
                  <c:v>61.2</c:v>
                </c:pt>
                <c:pt idx="1127">
                  <c:v>61.3</c:v>
                </c:pt>
                <c:pt idx="1128">
                  <c:v>61.3</c:v>
                </c:pt>
                <c:pt idx="1129">
                  <c:v>61.3</c:v>
                </c:pt>
                <c:pt idx="1130">
                  <c:v>61.4</c:v>
                </c:pt>
                <c:pt idx="1131">
                  <c:v>61.4</c:v>
                </c:pt>
                <c:pt idx="1132">
                  <c:v>61.4</c:v>
                </c:pt>
                <c:pt idx="1133">
                  <c:v>61.4</c:v>
                </c:pt>
                <c:pt idx="1134">
                  <c:v>61.4</c:v>
                </c:pt>
                <c:pt idx="1135">
                  <c:v>61.5</c:v>
                </c:pt>
                <c:pt idx="1136">
                  <c:v>61.5</c:v>
                </c:pt>
                <c:pt idx="1137">
                  <c:v>61.5</c:v>
                </c:pt>
                <c:pt idx="1138">
                  <c:v>61.6</c:v>
                </c:pt>
                <c:pt idx="1139">
                  <c:v>61.6</c:v>
                </c:pt>
                <c:pt idx="1140">
                  <c:v>61.6</c:v>
                </c:pt>
                <c:pt idx="1141">
                  <c:v>61.6</c:v>
                </c:pt>
                <c:pt idx="1142">
                  <c:v>61.7</c:v>
                </c:pt>
                <c:pt idx="1143">
                  <c:v>61.7</c:v>
                </c:pt>
                <c:pt idx="1144">
                  <c:v>61.7</c:v>
                </c:pt>
                <c:pt idx="1145">
                  <c:v>61.7</c:v>
                </c:pt>
                <c:pt idx="1146">
                  <c:v>61.7</c:v>
                </c:pt>
                <c:pt idx="1147">
                  <c:v>61.8</c:v>
                </c:pt>
                <c:pt idx="1148">
                  <c:v>61.8</c:v>
                </c:pt>
                <c:pt idx="1149">
                  <c:v>61.8</c:v>
                </c:pt>
                <c:pt idx="1150">
                  <c:v>61.8</c:v>
                </c:pt>
                <c:pt idx="1151">
                  <c:v>61.9</c:v>
                </c:pt>
                <c:pt idx="1152">
                  <c:v>61.9</c:v>
                </c:pt>
                <c:pt idx="1153">
                  <c:v>61.9</c:v>
                </c:pt>
                <c:pt idx="1154">
                  <c:v>61.9</c:v>
                </c:pt>
                <c:pt idx="1155">
                  <c:v>62</c:v>
                </c:pt>
                <c:pt idx="1156">
                  <c:v>62</c:v>
                </c:pt>
                <c:pt idx="1157">
                  <c:v>62</c:v>
                </c:pt>
                <c:pt idx="1158">
                  <c:v>62</c:v>
                </c:pt>
                <c:pt idx="1159">
                  <c:v>62</c:v>
                </c:pt>
                <c:pt idx="1160">
                  <c:v>62.1</c:v>
                </c:pt>
                <c:pt idx="1161">
                  <c:v>62.1</c:v>
                </c:pt>
                <c:pt idx="1162">
                  <c:v>62.1</c:v>
                </c:pt>
                <c:pt idx="1163">
                  <c:v>62.1</c:v>
                </c:pt>
                <c:pt idx="1164">
                  <c:v>62.2</c:v>
                </c:pt>
                <c:pt idx="1165">
                  <c:v>62.2</c:v>
                </c:pt>
                <c:pt idx="1166">
                  <c:v>62.3</c:v>
                </c:pt>
                <c:pt idx="1167">
                  <c:v>62.3</c:v>
                </c:pt>
                <c:pt idx="1168">
                  <c:v>62.4</c:v>
                </c:pt>
                <c:pt idx="1169">
                  <c:v>62.5</c:v>
                </c:pt>
                <c:pt idx="1170">
                  <c:v>62.5</c:v>
                </c:pt>
                <c:pt idx="1171">
                  <c:v>62.5</c:v>
                </c:pt>
                <c:pt idx="1172">
                  <c:v>62.5</c:v>
                </c:pt>
                <c:pt idx="1173">
                  <c:v>62.6</c:v>
                </c:pt>
                <c:pt idx="1174">
                  <c:v>62.6</c:v>
                </c:pt>
                <c:pt idx="1175">
                  <c:v>62.6</c:v>
                </c:pt>
                <c:pt idx="1176">
                  <c:v>62.7</c:v>
                </c:pt>
                <c:pt idx="1177">
                  <c:v>62.7</c:v>
                </c:pt>
                <c:pt idx="1178">
                  <c:v>62.8</c:v>
                </c:pt>
                <c:pt idx="1179">
                  <c:v>62.8</c:v>
                </c:pt>
                <c:pt idx="1180">
                  <c:v>62.9</c:v>
                </c:pt>
                <c:pt idx="1181">
                  <c:v>62.9</c:v>
                </c:pt>
                <c:pt idx="1182">
                  <c:v>62.9</c:v>
                </c:pt>
                <c:pt idx="1183">
                  <c:v>62.9</c:v>
                </c:pt>
                <c:pt idx="1184">
                  <c:v>63</c:v>
                </c:pt>
                <c:pt idx="1185">
                  <c:v>63</c:v>
                </c:pt>
                <c:pt idx="1186">
                  <c:v>63</c:v>
                </c:pt>
                <c:pt idx="1187">
                  <c:v>63</c:v>
                </c:pt>
                <c:pt idx="1188">
                  <c:v>63.1</c:v>
                </c:pt>
                <c:pt idx="1189">
                  <c:v>63.1</c:v>
                </c:pt>
                <c:pt idx="1190">
                  <c:v>63.1</c:v>
                </c:pt>
                <c:pt idx="1191">
                  <c:v>63.2</c:v>
                </c:pt>
                <c:pt idx="1192">
                  <c:v>63.2</c:v>
                </c:pt>
                <c:pt idx="1193">
                  <c:v>63.2</c:v>
                </c:pt>
                <c:pt idx="1194">
                  <c:v>63.2</c:v>
                </c:pt>
                <c:pt idx="1195">
                  <c:v>63.3</c:v>
                </c:pt>
                <c:pt idx="1196">
                  <c:v>63.3</c:v>
                </c:pt>
                <c:pt idx="1197">
                  <c:v>63.3</c:v>
                </c:pt>
                <c:pt idx="1198">
                  <c:v>63.3</c:v>
                </c:pt>
                <c:pt idx="1199">
                  <c:v>63.4</c:v>
                </c:pt>
                <c:pt idx="1200">
                  <c:v>63.4</c:v>
                </c:pt>
                <c:pt idx="1201">
                  <c:v>63.4</c:v>
                </c:pt>
                <c:pt idx="1202">
                  <c:v>63.5</c:v>
                </c:pt>
                <c:pt idx="1203">
                  <c:v>63.5</c:v>
                </c:pt>
                <c:pt idx="1204">
                  <c:v>63.5</c:v>
                </c:pt>
                <c:pt idx="1205">
                  <c:v>63.5</c:v>
                </c:pt>
                <c:pt idx="1206">
                  <c:v>63.6</c:v>
                </c:pt>
                <c:pt idx="1207">
                  <c:v>63.6</c:v>
                </c:pt>
                <c:pt idx="1208">
                  <c:v>63.6</c:v>
                </c:pt>
                <c:pt idx="1209">
                  <c:v>63.6</c:v>
                </c:pt>
                <c:pt idx="1210">
                  <c:v>63.6</c:v>
                </c:pt>
                <c:pt idx="1211">
                  <c:v>63.7</c:v>
                </c:pt>
                <c:pt idx="1212">
                  <c:v>63.7</c:v>
                </c:pt>
                <c:pt idx="1213">
                  <c:v>63.8</c:v>
                </c:pt>
                <c:pt idx="1214">
                  <c:v>63.8</c:v>
                </c:pt>
                <c:pt idx="1215">
                  <c:v>63.8</c:v>
                </c:pt>
                <c:pt idx="1216">
                  <c:v>63.9</c:v>
                </c:pt>
                <c:pt idx="1217">
                  <c:v>63.9</c:v>
                </c:pt>
                <c:pt idx="1218">
                  <c:v>64</c:v>
                </c:pt>
                <c:pt idx="1219">
                  <c:v>64</c:v>
                </c:pt>
                <c:pt idx="1220">
                  <c:v>64.099999999999994</c:v>
                </c:pt>
                <c:pt idx="1221">
                  <c:v>64.099999999999994</c:v>
                </c:pt>
                <c:pt idx="1222">
                  <c:v>64.2</c:v>
                </c:pt>
                <c:pt idx="1223">
                  <c:v>64.2</c:v>
                </c:pt>
                <c:pt idx="1224">
                  <c:v>64.3</c:v>
                </c:pt>
                <c:pt idx="1225">
                  <c:v>64.3</c:v>
                </c:pt>
                <c:pt idx="1226">
                  <c:v>64.400000000000006</c:v>
                </c:pt>
                <c:pt idx="1227">
                  <c:v>64.400000000000006</c:v>
                </c:pt>
                <c:pt idx="1228">
                  <c:v>64.400000000000006</c:v>
                </c:pt>
                <c:pt idx="1229">
                  <c:v>64.400000000000006</c:v>
                </c:pt>
                <c:pt idx="1230">
                  <c:v>64.5</c:v>
                </c:pt>
                <c:pt idx="1231">
                  <c:v>64.5</c:v>
                </c:pt>
                <c:pt idx="1232">
                  <c:v>64.5</c:v>
                </c:pt>
                <c:pt idx="1233">
                  <c:v>64.599999999999994</c:v>
                </c:pt>
                <c:pt idx="1234">
                  <c:v>64.599999999999994</c:v>
                </c:pt>
                <c:pt idx="1235">
                  <c:v>64.599999999999994</c:v>
                </c:pt>
                <c:pt idx="1236">
                  <c:v>64.599999999999994</c:v>
                </c:pt>
                <c:pt idx="1237">
                  <c:v>64.7</c:v>
                </c:pt>
                <c:pt idx="1238">
                  <c:v>64.7</c:v>
                </c:pt>
                <c:pt idx="1239">
                  <c:v>64.7</c:v>
                </c:pt>
                <c:pt idx="1240">
                  <c:v>64.8</c:v>
                </c:pt>
                <c:pt idx="1241">
                  <c:v>64.8</c:v>
                </c:pt>
                <c:pt idx="1242">
                  <c:v>64.8</c:v>
                </c:pt>
                <c:pt idx="1243">
                  <c:v>64.8</c:v>
                </c:pt>
                <c:pt idx="1244">
                  <c:v>64.8</c:v>
                </c:pt>
                <c:pt idx="1245">
                  <c:v>64.900000000000006</c:v>
                </c:pt>
                <c:pt idx="1246">
                  <c:v>64.900000000000006</c:v>
                </c:pt>
                <c:pt idx="1247">
                  <c:v>64.900000000000006</c:v>
                </c:pt>
                <c:pt idx="1248">
                  <c:v>65</c:v>
                </c:pt>
                <c:pt idx="1249">
                  <c:v>65</c:v>
                </c:pt>
                <c:pt idx="1250">
                  <c:v>65.099999999999994</c:v>
                </c:pt>
                <c:pt idx="1251">
                  <c:v>65.099999999999994</c:v>
                </c:pt>
                <c:pt idx="1252">
                  <c:v>65.099999999999994</c:v>
                </c:pt>
                <c:pt idx="1253">
                  <c:v>65.2</c:v>
                </c:pt>
                <c:pt idx="1254">
                  <c:v>65.2</c:v>
                </c:pt>
                <c:pt idx="1255">
                  <c:v>65.2</c:v>
                </c:pt>
                <c:pt idx="1256">
                  <c:v>65.2</c:v>
                </c:pt>
                <c:pt idx="1257">
                  <c:v>65.3</c:v>
                </c:pt>
                <c:pt idx="1258">
                  <c:v>65.3</c:v>
                </c:pt>
                <c:pt idx="1259">
                  <c:v>65.400000000000006</c:v>
                </c:pt>
                <c:pt idx="1260">
                  <c:v>65.400000000000006</c:v>
                </c:pt>
                <c:pt idx="1261">
                  <c:v>65.5</c:v>
                </c:pt>
                <c:pt idx="1262">
                  <c:v>65.5</c:v>
                </c:pt>
                <c:pt idx="1263">
                  <c:v>65.5</c:v>
                </c:pt>
                <c:pt idx="1264">
                  <c:v>65.599999999999994</c:v>
                </c:pt>
                <c:pt idx="1265">
                  <c:v>65.599999999999994</c:v>
                </c:pt>
                <c:pt idx="1266">
                  <c:v>65.7</c:v>
                </c:pt>
                <c:pt idx="1267">
                  <c:v>65.7</c:v>
                </c:pt>
                <c:pt idx="1268">
                  <c:v>65.7</c:v>
                </c:pt>
                <c:pt idx="1269">
                  <c:v>65.7</c:v>
                </c:pt>
                <c:pt idx="1270">
                  <c:v>65.8</c:v>
                </c:pt>
                <c:pt idx="1271">
                  <c:v>65.8</c:v>
                </c:pt>
                <c:pt idx="1272">
                  <c:v>65.8</c:v>
                </c:pt>
                <c:pt idx="1273">
                  <c:v>65.900000000000006</c:v>
                </c:pt>
                <c:pt idx="1274">
                  <c:v>65.900000000000006</c:v>
                </c:pt>
                <c:pt idx="1275">
                  <c:v>65.900000000000006</c:v>
                </c:pt>
                <c:pt idx="1276">
                  <c:v>66</c:v>
                </c:pt>
                <c:pt idx="1277">
                  <c:v>66</c:v>
                </c:pt>
                <c:pt idx="1278">
                  <c:v>66</c:v>
                </c:pt>
                <c:pt idx="1279">
                  <c:v>66</c:v>
                </c:pt>
                <c:pt idx="1280">
                  <c:v>66.099999999999994</c:v>
                </c:pt>
                <c:pt idx="1281">
                  <c:v>66.099999999999994</c:v>
                </c:pt>
                <c:pt idx="1282">
                  <c:v>66.099999999999994</c:v>
                </c:pt>
                <c:pt idx="1283">
                  <c:v>66.099999999999994</c:v>
                </c:pt>
                <c:pt idx="1284">
                  <c:v>66.2</c:v>
                </c:pt>
                <c:pt idx="1285">
                  <c:v>66.3</c:v>
                </c:pt>
                <c:pt idx="1286">
                  <c:v>66.3</c:v>
                </c:pt>
                <c:pt idx="1287">
                  <c:v>66.3</c:v>
                </c:pt>
                <c:pt idx="1288">
                  <c:v>66.3</c:v>
                </c:pt>
                <c:pt idx="1289">
                  <c:v>66.400000000000006</c:v>
                </c:pt>
                <c:pt idx="1290">
                  <c:v>66.400000000000006</c:v>
                </c:pt>
                <c:pt idx="1291">
                  <c:v>66.5</c:v>
                </c:pt>
                <c:pt idx="1292">
                  <c:v>66.5</c:v>
                </c:pt>
                <c:pt idx="1293">
                  <c:v>66.5</c:v>
                </c:pt>
                <c:pt idx="1294">
                  <c:v>66.599999999999994</c:v>
                </c:pt>
                <c:pt idx="1295">
                  <c:v>66.599999999999994</c:v>
                </c:pt>
                <c:pt idx="1296">
                  <c:v>66.599999999999994</c:v>
                </c:pt>
                <c:pt idx="1297">
                  <c:v>66.7</c:v>
                </c:pt>
                <c:pt idx="1298">
                  <c:v>66.7</c:v>
                </c:pt>
                <c:pt idx="1299">
                  <c:v>66.7</c:v>
                </c:pt>
                <c:pt idx="1300">
                  <c:v>66.8</c:v>
                </c:pt>
                <c:pt idx="1301">
                  <c:v>66.8</c:v>
                </c:pt>
                <c:pt idx="1302">
                  <c:v>66.8</c:v>
                </c:pt>
                <c:pt idx="1303">
                  <c:v>66.8</c:v>
                </c:pt>
                <c:pt idx="1304">
                  <c:v>66.900000000000006</c:v>
                </c:pt>
                <c:pt idx="1305">
                  <c:v>66.900000000000006</c:v>
                </c:pt>
                <c:pt idx="1306">
                  <c:v>66.900000000000006</c:v>
                </c:pt>
                <c:pt idx="1307">
                  <c:v>67</c:v>
                </c:pt>
                <c:pt idx="1308">
                  <c:v>67</c:v>
                </c:pt>
                <c:pt idx="1309">
                  <c:v>67.099999999999994</c:v>
                </c:pt>
                <c:pt idx="1310">
                  <c:v>67.099999999999994</c:v>
                </c:pt>
                <c:pt idx="1311">
                  <c:v>67.2</c:v>
                </c:pt>
                <c:pt idx="1312">
                  <c:v>67.2</c:v>
                </c:pt>
                <c:pt idx="1313">
                  <c:v>67.2</c:v>
                </c:pt>
                <c:pt idx="1314">
                  <c:v>67.3</c:v>
                </c:pt>
                <c:pt idx="1315">
                  <c:v>67.3</c:v>
                </c:pt>
                <c:pt idx="1316">
                  <c:v>67.3</c:v>
                </c:pt>
                <c:pt idx="1317">
                  <c:v>67.400000000000006</c:v>
                </c:pt>
                <c:pt idx="1318">
                  <c:v>67.400000000000006</c:v>
                </c:pt>
                <c:pt idx="1319">
                  <c:v>67.5</c:v>
                </c:pt>
                <c:pt idx="1320">
                  <c:v>67.5</c:v>
                </c:pt>
                <c:pt idx="1321">
                  <c:v>67.599999999999994</c:v>
                </c:pt>
                <c:pt idx="1322">
                  <c:v>67.599999999999994</c:v>
                </c:pt>
                <c:pt idx="1323">
                  <c:v>67.599999999999994</c:v>
                </c:pt>
                <c:pt idx="1324">
                  <c:v>67.8</c:v>
                </c:pt>
                <c:pt idx="1325">
                  <c:v>67.8</c:v>
                </c:pt>
                <c:pt idx="1326">
                  <c:v>67.900000000000006</c:v>
                </c:pt>
                <c:pt idx="1327">
                  <c:v>67.900000000000006</c:v>
                </c:pt>
                <c:pt idx="1328">
                  <c:v>67.900000000000006</c:v>
                </c:pt>
                <c:pt idx="1329">
                  <c:v>68</c:v>
                </c:pt>
                <c:pt idx="1330">
                  <c:v>68</c:v>
                </c:pt>
                <c:pt idx="1331">
                  <c:v>68.099999999999994</c:v>
                </c:pt>
                <c:pt idx="1332">
                  <c:v>68.099999999999994</c:v>
                </c:pt>
                <c:pt idx="1333">
                  <c:v>68.2</c:v>
                </c:pt>
                <c:pt idx="1334">
                  <c:v>68.2</c:v>
                </c:pt>
                <c:pt idx="1335">
                  <c:v>68.3</c:v>
                </c:pt>
                <c:pt idx="1336">
                  <c:v>68.3</c:v>
                </c:pt>
                <c:pt idx="1337">
                  <c:v>68.400000000000006</c:v>
                </c:pt>
                <c:pt idx="1338">
                  <c:v>68.5</c:v>
                </c:pt>
                <c:pt idx="1339">
                  <c:v>68.599999999999994</c:v>
                </c:pt>
                <c:pt idx="1340">
                  <c:v>69.099999999999994</c:v>
                </c:pt>
                <c:pt idx="1341">
                  <c:v>69.599999999999994</c:v>
                </c:pt>
                <c:pt idx="1342">
                  <c:v>69.8</c:v>
                </c:pt>
                <c:pt idx="1343">
                  <c:v>70</c:v>
                </c:pt>
                <c:pt idx="1344">
                  <c:v>70</c:v>
                </c:pt>
                <c:pt idx="1345">
                  <c:v>70.099999999999994</c:v>
                </c:pt>
                <c:pt idx="1346">
                  <c:v>70.2</c:v>
                </c:pt>
                <c:pt idx="1347">
                  <c:v>70.3</c:v>
                </c:pt>
                <c:pt idx="1348">
                  <c:v>70.3</c:v>
                </c:pt>
                <c:pt idx="1349">
                  <c:v>70.3</c:v>
                </c:pt>
                <c:pt idx="1350">
                  <c:v>70.400000000000006</c:v>
                </c:pt>
                <c:pt idx="1351">
                  <c:v>70.400000000000006</c:v>
                </c:pt>
                <c:pt idx="1352">
                  <c:v>70.400000000000006</c:v>
                </c:pt>
                <c:pt idx="1353">
                  <c:v>70.5</c:v>
                </c:pt>
                <c:pt idx="1354">
                  <c:v>70.5</c:v>
                </c:pt>
                <c:pt idx="1355">
                  <c:v>70.5</c:v>
                </c:pt>
                <c:pt idx="1356">
                  <c:v>70.599999999999994</c:v>
                </c:pt>
                <c:pt idx="1357">
                  <c:v>70.599999999999994</c:v>
                </c:pt>
                <c:pt idx="1358">
                  <c:v>70.599999999999994</c:v>
                </c:pt>
                <c:pt idx="1359">
                  <c:v>70.7</c:v>
                </c:pt>
                <c:pt idx="1360">
                  <c:v>70.7</c:v>
                </c:pt>
                <c:pt idx="1361">
                  <c:v>70.8</c:v>
                </c:pt>
                <c:pt idx="1362">
                  <c:v>70.8</c:v>
                </c:pt>
                <c:pt idx="1363">
                  <c:v>70.8</c:v>
                </c:pt>
                <c:pt idx="1364">
                  <c:v>70.8</c:v>
                </c:pt>
                <c:pt idx="1365">
                  <c:v>70.900000000000006</c:v>
                </c:pt>
                <c:pt idx="1366">
                  <c:v>70.900000000000006</c:v>
                </c:pt>
                <c:pt idx="1367">
                  <c:v>71</c:v>
                </c:pt>
                <c:pt idx="1368">
                  <c:v>71</c:v>
                </c:pt>
                <c:pt idx="1369">
                  <c:v>71</c:v>
                </c:pt>
                <c:pt idx="1370">
                  <c:v>71.099999999999994</c:v>
                </c:pt>
                <c:pt idx="1371">
                  <c:v>71.099999999999994</c:v>
                </c:pt>
                <c:pt idx="1372">
                  <c:v>71.099999999999994</c:v>
                </c:pt>
                <c:pt idx="1373">
                  <c:v>71.2</c:v>
                </c:pt>
                <c:pt idx="1374">
                  <c:v>71.2</c:v>
                </c:pt>
                <c:pt idx="1375">
                  <c:v>71.2</c:v>
                </c:pt>
                <c:pt idx="1376">
                  <c:v>71.3</c:v>
                </c:pt>
                <c:pt idx="1377">
                  <c:v>71.3</c:v>
                </c:pt>
                <c:pt idx="1378">
                  <c:v>71.3</c:v>
                </c:pt>
                <c:pt idx="1379">
                  <c:v>71.3</c:v>
                </c:pt>
                <c:pt idx="1380">
                  <c:v>71.400000000000006</c:v>
                </c:pt>
                <c:pt idx="1381">
                  <c:v>71.400000000000006</c:v>
                </c:pt>
                <c:pt idx="1382">
                  <c:v>71.400000000000006</c:v>
                </c:pt>
                <c:pt idx="1383">
                  <c:v>71.5</c:v>
                </c:pt>
                <c:pt idx="1384">
                  <c:v>71.5</c:v>
                </c:pt>
                <c:pt idx="1385">
                  <c:v>71.5</c:v>
                </c:pt>
                <c:pt idx="1386">
                  <c:v>71.5</c:v>
                </c:pt>
                <c:pt idx="1387">
                  <c:v>71.599999999999994</c:v>
                </c:pt>
                <c:pt idx="1388">
                  <c:v>71.599999999999994</c:v>
                </c:pt>
                <c:pt idx="1389">
                  <c:v>71.599999999999994</c:v>
                </c:pt>
                <c:pt idx="1390">
                  <c:v>71.599999999999994</c:v>
                </c:pt>
                <c:pt idx="1391">
                  <c:v>71.7</c:v>
                </c:pt>
                <c:pt idx="1392">
                  <c:v>71.7</c:v>
                </c:pt>
                <c:pt idx="1393">
                  <c:v>71.7</c:v>
                </c:pt>
                <c:pt idx="1394">
                  <c:v>71.8</c:v>
                </c:pt>
                <c:pt idx="1395">
                  <c:v>71.8</c:v>
                </c:pt>
                <c:pt idx="1396">
                  <c:v>71.900000000000006</c:v>
                </c:pt>
                <c:pt idx="1397">
                  <c:v>71.900000000000006</c:v>
                </c:pt>
                <c:pt idx="1398">
                  <c:v>72</c:v>
                </c:pt>
                <c:pt idx="1399">
                  <c:v>72</c:v>
                </c:pt>
                <c:pt idx="1400">
                  <c:v>72.099999999999994</c:v>
                </c:pt>
                <c:pt idx="1401">
                  <c:v>72.099999999999994</c:v>
                </c:pt>
                <c:pt idx="1402">
                  <c:v>72.099999999999994</c:v>
                </c:pt>
                <c:pt idx="1403">
                  <c:v>72.2</c:v>
                </c:pt>
                <c:pt idx="1404">
                  <c:v>72.2</c:v>
                </c:pt>
                <c:pt idx="1405">
                  <c:v>72.3</c:v>
                </c:pt>
                <c:pt idx="1406">
                  <c:v>72.3</c:v>
                </c:pt>
                <c:pt idx="1407">
                  <c:v>72.3</c:v>
                </c:pt>
                <c:pt idx="1408">
                  <c:v>72.400000000000006</c:v>
                </c:pt>
                <c:pt idx="1409">
                  <c:v>72.400000000000006</c:v>
                </c:pt>
                <c:pt idx="1410">
                  <c:v>72.5</c:v>
                </c:pt>
                <c:pt idx="1411">
                  <c:v>72.599999999999994</c:v>
                </c:pt>
                <c:pt idx="1412">
                  <c:v>72.599999999999994</c:v>
                </c:pt>
                <c:pt idx="1413">
                  <c:v>72.7</c:v>
                </c:pt>
                <c:pt idx="1414">
                  <c:v>72.8</c:v>
                </c:pt>
                <c:pt idx="1415">
                  <c:v>72.8</c:v>
                </c:pt>
                <c:pt idx="1416">
                  <c:v>73</c:v>
                </c:pt>
                <c:pt idx="1417">
                  <c:v>73.099999999999994</c:v>
                </c:pt>
                <c:pt idx="1418">
                  <c:v>73.2</c:v>
                </c:pt>
                <c:pt idx="1419">
                  <c:v>73.3</c:v>
                </c:pt>
                <c:pt idx="1420">
                  <c:v>73.3</c:v>
                </c:pt>
                <c:pt idx="1421">
                  <c:v>73.5</c:v>
                </c:pt>
                <c:pt idx="1422">
                  <c:v>73.7</c:v>
                </c:pt>
                <c:pt idx="1423">
                  <c:v>73.7</c:v>
                </c:pt>
                <c:pt idx="1424">
                  <c:v>73.8</c:v>
                </c:pt>
                <c:pt idx="1425">
                  <c:v>73.900000000000006</c:v>
                </c:pt>
                <c:pt idx="1426">
                  <c:v>73.900000000000006</c:v>
                </c:pt>
                <c:pt idx="1427">
                  <c:v>74</c:v>
                </c:pt>
                <c:pt idx="1428">
                  <c:v>74</c:v>
                </c:pt>
                <c:pt idx="1429">
                  <c:v>74.099999999999994</c:v>
                </c:pt>
                <c:pt idx="1430">
                  <c:v>74.2</c:v>
                </c:pt>
                <c:pt idx="1431">
                  <c:v>74.2</c:v>
                </c:pt>
                <c:pt idx="1432">
                  <c:v>74.2</c:v>
                </c:pt>
                <c:pt idx="1433">
                  <c:v>74.3</c:v>
                </c:pt>
                <c:pt idx="1434">
                  <c:v>74.3</c:v>
                </c:pt>
                <c:pt idx="1435">
                  <c:v>74.400000000000006</c:v>
                </c:pt>
                <c:pt idx="1436">
                  <c:v>74.400000000000006</c:v>
                </c:pt>
                <c:pt idx="1437">
                  <c:v>74.5</c:v>
                </c:pt>
                <c:pt idx="1438">
                  <c:v>74.5</c:v>
                </c:pt>
                <c:pt idx="1439">
                  <c:v>74.599999999999994</c:v>
                </c:pt>
                <c:pt idx="1440">
                  <c:v>74.599999999999994</c:v>
                </c:pt>
                <c:pt idx="1441">
                  <c:v>74.599999999999994</c:v>
                </c:pt>
                <c:pt idx="1442">
                  <c:v>74.7</c:v>
                </c:pt>
                <c:pt idx="1443">
                  <c:v>74.8</c:v>
                </c:pt>
                <c:pt idx="1444">
                  <c:v>74.8</c:v>
                </c:pt>
                <c:pt idx="1445">
                  <c:v>74.8</c:v>
                </c:pt>
                <c:pt idx="1446">
                  <c:v>74.8</c:v>
                </c:pt>
                <c:pt idx="1447">
                  <c:v>74.900000000000006</c:v>
                </c:pt>
                <c:pt idx="1448">
                  <c:v>74.900000000000006</c:v>
                </c:pt>
                <c:pt idx="1449">
                  <c:v>75</c:v>
                </c:pt>
                <c:pt idx="1450">
                  <c:v>75.099999999999994</c:v>
                </c:pt>
                <c:pt idx="1451">
                  <c:v>75.099999999999994</c:v>
                </c:pt>
                <c:pt idx="1452">
                  <c:v>75.099999999999994</c:v>
                </c:pt>
                <c:pt idx="1453">
                  <c:v>75.2</c:v>
                </c:pt>
                <c:pt idx="1454">
                  <c:v>75.2</c:v>
                </c:pt>
                <c:pt idx="1455">
                  <c:v>75.3</c:v>
                </c:pt>
                <c:pt idx="1456">
                  <c:v>75.3</c:v>
                </c:pt>
                <c:pt idx="1457">
                  <c:v>75.400000000000006</c:v>
                </c:pt>
                <c:pt idx="1458">
                  <c:v>75.400000000000006</c:v>
                </c:pt>
                <c:pt idx="1459">
                  <c:v>75.400000000000006</c:v>
                </c:pt>
                <c:pt idx="1460">
                  <c:v>75.5</c:v>
                </c:pt>
                <c:pt idx="1461">
                  <c:v>75.5</c:v>
                </c:pt>
                <c:pt idx="1462">
                  <c:v>75.5</c:v>
                </c:pt>
                <c:pt idx="1463">
                  <c:v>75.599999999999994</c:v>
                </c:pt>
                <c:pt idx="1464">
                  <c:v>75.599999999999994</c:v>
                </c:pt>
                <c:pt idx="1465">
                  <c:v>75.7</c:v>
                </c:pt>
                <c:pt idx="1466">
                  <c:v>75.7</c:v>
                </c:pt>
                <c:pt idx="1467">
                  <c:v>75.7</c:v>
                </c:pt>
                <c:pt idx="1468">
                  <c:v>75.8</c:v>
                </c:pt>
                <c:pt idx="1469">
                  <c:v>75.8</c:v>
                </c:pt>
                <c:pt idx="1470">
                  <c:v>75.900000000000006</c:v>
                </c:pt>
                <c:pt idx="1471">
                  <c:v>75.900000000000006</c:v>
                </c:pt>
                <c:pt idx="1472">
                  <c:v>75.900000000000006</c:v>
                </c:pt>
                <c:pt idx="1473">
                  <c:v>76</c:v>
                </c:pt>
                <c:pt idx="1474">
                  <c:v>76</c:v>
                </c:pt>
                <c:pt idx="1475">
                  <c:v>76.099999999999994</c:v>
                </c:pt>
                <c:pt idx="1476">
                  <c:v>76.3</c:v>
                </c:pt>
                <c:pt idx="1477">
                  <c:v>76.3</c:v>
                </c:pt>
                <c:pt idx="1478">
                  <c:v>76.5</c:v>
                </c:pt>
                <c:pt idx="1479">
                  <c:v>76.5</c:v>
                </c:pt>
                <c:pt idx="1480">
                  <c:v>76.7</c:v>
                </c:pt>
                <c:pt idx="1481">
                  <c:v>76.7</c:v>
                </c:pt>
                <c:pt idx="1482">
                  <c:v>76.8</c:v>
                </c:pt>
                <c:pt idx="1483">
                  <c:v>76.900000000000006</c:v>
                </c:pt>
                <c:pt idx="1484">
                  <c:v>77</c:v>
                </c:pt>
                <c:pt idx="1485">
                  <c:v>77</c:v>
                </c:pt>
                <c:pt idx="1486">
                  <c:v>77.099999999999994</c:v>
                </c:pt>
                <c:pt idx="1487">
                  <c:v>77.2</c:v>
                </c:pt>
                <c:pt idx="1488">
                  <c:v>77.3</c:v>
                </c:pt>
                <c:pt idx="1489">
                  <c:v>77.3</c:v>
                </c:pt>
                <c:pt idx="1490">
                  <c:v>77.3</c:v>
                </c:pt>
                <c:pt idx="1491">
                  <c:v>77.400000000000006</c:v>
                </c:pt>
                <c:pt idx="1492">
                  <c:v>77.400000000000006</c:v>
                </c:pt>
                <c:pt idx="1493">
                  <c:v>77.400000000000006</c:v>
                </c:pt>
                <c:pt idx="1494">
                  <c:v>77.5</c:v>
                </c:pt>
                <c:pt idx="1495">
                  <c:v>77.5</c:v>
                </c:pt>
                <c:pt idx="1496">
                  <c:v>77.599999999999994</c:v>
                </c:pt>
                <c:pt idx="1497">
                  <c:v>77.599999999999994</c:v>
                </c:pt>
                <c:pt idx="1498">
                  <c:v>77.7</c:v>
                </c:pt>
                <c:pt idx="1499">
                  <c:v>77.7</c:v>
                </c:pt>
                <c:pt idx="1500">
                  <c:v>77.8</c:v>
                </c:pt>
                <c:pt idx="1501">
                  <c:v>77.8</c:v>
                </c:pt>
                <c:pt idx="1502">
                  <c:v>77.900000000000006</c:v>
                </c:pt>
                <c:pt idx="1503">
                  <c:v>78</c:v>
                </c:pt>
                <c:pt idx="1504">
                  <c:v>78.099999999999994</c:v>
                </c:pt>
                <c:pt idx="1505">
                  <c:v>78.099999999999994</c:v>
                </c:pt>
                <c:pt idx="1506">
                  <c:v>78.2</c:v>
                </c:pt>
                <c:pt idx="1507">
                  <c:v>78.2</c:v>
                </c:pt>
                <c:pt idx="1508">
                  <c:v>78.3</c:v>
                </c:pt>
                <c:pt idx="1509">
                  <c:v>78.3</c:v>
                </c:pt>
                <c:pt idx="1510">
                  <c:v>78.3</c:v>
                </c:pt>
                <c:pt idx="1511">
                  <c:v>78.400000000000006</c:v>
                </c:pt>
                <c:pt idx="1512">
                  <c:v>78.5</c:v>
                </c:pt>
                <c:pt idx="1513">
                  <c:v>78.599999999999994</c:v>
                </c:pt>
                <c:pt idx="1514">
                  <c:v>78.7</c:v>
                </c:pt>
                <c:pt idx="1515">
                  <c:v>78.7</c:v>
                </c:pt>
                <c:pt idx="1516">
                  <c:v>78.8</c:v>
                </c:pt>
                <c:pt idx="1517">
                  <c:v>78.8</c:v>
                </c:pt>
                <c:pt idx="1518">
                  <c:v>78.900000000000006</c:v>
                </c:pt>
                <c:pt idx="1519">
                  <c:v>79</c:v>
                </c:pt>
                <c:pt idx="1520">
                  <c:v>79</c:v>
                </c:pt>
                <c:pt idx="1521">
                  <c:v>79.099999999999994</c:v>
                </c:pt>
                <c:pt idx="1522">
                  <c:v>79.3</c:v>
                </c:pt>
                <c:pt idx="1523">
                  <c:v>79.400000000000006</c:v>
                </c:pt>
                <c:pt idx="1524">
                  <c:v>79.5</c:v>
                </c:pt>
                <c:pt idx="1525">
                  <c:v>79.599999999999994</c:v>
                </c:pt>
                <c:pt idx="1526">
                  <c:v>79.599999999999994</c:v>
                </c:pt>
                <c:pt idx="1527">
                  <c:v>79.599999999999994</c:v>
                </c:pt>
                <c:pt idx="1528">
                  <c:v>79.7</c:v>
                </c:pt>
                <c:pt idx="1529">
                  <c:v>79.7</c:v>
                </c:pt>
                <c:pt idx="1530">
                  <c:v>79.8</c:v>
                </c:pt>
                <c:pt idx="1531">
                  <c:v>79.900000000000006</c:v>
                </c:pt>
                <c:pt idx="1532">
                  <c:v>79.900000000000006</c:v>
                </c:pt>
                <c:pt idx="1533">
                  <c:v>80</c:v>
                </c:pt>
                <c:pt idx="1534">
                  <c:v>80</c:v>
                </c:pt>
                <c:pt idx="1535">
                  <c:v>80</c:v>
                </c:pt>
                <c:pt idx="1536">
                  <c:v>80.099999999999994</c:v>
                </c:pt>
                <c:pt idx="1537">
                  <c:v>80.2</c:v>
                </c:pt>
                <c:pt idx="1538">
                  <c:v>80.3</c:v>
                </c:pt>
                <c:pt idx="1539">
                  <c:v>80.400000000000006</c:v>
                </c:pt>
                <c:pt idx="1540">
                  <c:v>80.599999999999994</c:v>
                </c:pt>
                <c:pt idx="1541">
                  <c:v>80.599999999999994</c:v>
                </c:pt>
                <c:pt idx="1542">
                  <c:v>80.7</c:v>
                </c:pt>
                <c:pt idx="1543">
                  <c:v>80.8</c:v>
                </c:pt>
                <c:pt idx="1544">
                  <c:v>81</c:v>
                </c:pt>
                <c:pt idx="1545">
                  <c:v>81.2</c:v>
                </c:pt>
                <c:pt idx="1546">
                  <c:v>81.400000000000006</c:v>
                </c:pt>
                <c:pt idx="1547">
                  <c:v>81.7</c:v>
                </c:pt>
                <c:pt idx="1548">
                  <c:v>81.900000000000006</c:v>
                </c:pt>
                <c:pt idx="1549">
                  <c:v>82.9</c:v>
                </c:pt>
                <c:pt idx="1550">
                  <c:v>84</c:v>
                </c:pt>
                <c:pt idx="1551">
                  <c:v>85</c:v>
                </c:pt>
                <c:pt idx="1552">
                  <c:v>86</c:v>
                </c:pt>
                <c:pt idx="1553">
                  <c:v>89.1</c:v>
                </c:pt>
                <c:pt idx="1554">
                  <c:v>90.1</c:v>
                </c:pt>
                <c:pt idx="1555">
                  <c:v>91.1</c:v>
                </c:pt>
                <c:pt idx="1556">
                  <c:v>91.6</c:v>
                </c:pt>
                <c:pt idx="1557">
                  <c:v>92.2</c:v>
                </c:pt>
                <c:pt idx="1558">
                  <c:v>92.4</c:v>
                </c:pt>
                <c:pt idx="1559">
                  <c:v>92.5</c:v>
                </c:pt>
                <c:pt idx="1560">
                  <c:v>92.7</c:v>
                </c:pt>
                <c:pt idx="1561">
                  <c:v>92.8</c:v>
                </c:pt>
                <c:pt idx="1562">
                  <c:v>92.9</c:v>
                </c:pt>
                <c:pt idx="1563">
                  <c:v>93</c:v>
                </c:pt>
                <c:pt idx="1564">
                  <c:v>93.1</c:v>
                </c:pt>
                <c:pt idx="1565">
                  <c:v>93.2</c:v>
                </c:pt>
                <c:pt idx="1566">
                  <c:v>93.2</c:v>
                </c:pt>
                <c:pt idx="1567">
                  <c:v>93.3</c:v>
                </c:pt>
                <c:pt idx="1568">
                  <c:v>93.4</c:v>
                </c:pt>
                <c:pt idx="1569">
                  <c:v>93.4</c:v>
                </c:pt>
                <c:pt idx="1570">
                  <c:v>93.5</c:v>
                </c:pt>
                <c:pt idx="1571">
                  <c:v>93.6</c:v>
                </c:pt>
                <c:pt idx="1572">
                  <c:v>93.6</c:v>
                </c:pt>
                <c:pt idx="1573">
                  <c:v>93.7</c:v>
                </c:pt>
                <c:pt idx="1574">
                  <c:v>93.8</c:v>
                </c:pt>
                <c:pt idx="1575">
                  <c:v>93.8</c:v>
                </c:pt>
                <c:pt idx="1576">
                  <c:v>94</c:v>
                </c:pt>
                <c:pt idx="1577">
                  <c:v>94.2</c:v>
                </c:pt>
                <c:pt idx="1578">
                  <c:v>94.5</c:v>
                </c:pt>
                <c:pt idx="1579">
                  <c:v>94.7</c:v>
                </c:pt>
                <c:pt idx="1580">
                  <c:v>95.2</c:v>
                </c:pt>
                <c:pt idx="1581">
                  <c:v>96.3</c:v>
                </c:pt>
                <c:pt idx="1582">
                  <c:v>97.3</c:v>
                </c:pt>
                <c:pt idx="1583">
                  <c:v>98.3</c:v>
                </c:pt>
                <c:pt idx="1584">
                  <c:v>99.3</c:v>
                </c:pt>
                <c:pt idx="1585">
                  <c:v>100.4</c:v>
                </c:pt>
                <c:pt idx="1586">
                  <c:v>101.4</c:v>
                </c:pt>
                <c:pt idx="1587">
                  <c:v>104.4</c:v>
                </c:pt>
                <c:pt idx="1588">
                  <c:v>105.5</c:v>
                </c:pt>
                <c:pt idx="1589">
                  <c:v>108.5</c:v>
                </c:pt>
                <c:pt idx="1590">
                  <c:v>113.7</c:v>
                </c:pt>
                <c:pt idx="1591">
                  <c:v>117.8</c:v>
                </c:pt>
                <c:pt idx="1592">
                  <c:v>119.8</c:v>
                </c:pt>
                <c:pt idx="1593">
                  <c:v>120.8</c:v>
                </c:pt>
                <c:pt idx="1594">
                  <c:v>121.9</c:v>
                </c:pt>
                <c:pt idx="1595">
                  <c:v>122.9</c:v>
                </c:pt>
                <c:pt idx="1596">
                  <c:v>124.9</c:v>
                </c:pt>
                <c:pt idx="1597">
                  <c:v>127</c:v>
                </c:pt>
                <c:pt idx="1598">
                  <c:v>130</c:v>
                </c:pt>
                <c:pt idx="1599">
                  <c:v>135.19999999999999</c:v>
                </c:pt>
                <c:pt idx="1600">
                  <c:v>138.19999999999999</c:v>
                </c:pt>
                <c:pt idx="1601">
                  <c:v>144.4</c:v>
                </c:pt>
                <c:pt idx="1602">
                  <c:v>145.4</c:v>
                </c:pt>
                <c:pt idx="1603">
                  <c:v>146.4</c:v>
                </c:pt>
                <c:pt idx="1604">
                  <c:v>147.5</c:v>
                </c:pt>
                <c:pt idx="1605">
                  <c:v>148.5</c:v>
                </c:pt>
                <c:pt idx="1606">
                  <c:v>149.19999999999999</c:v>
                </c:pt>
                <c:pt idx="1607">
                  <c:v>149.5</c:v>
                </c:pt>
                <c:pt idx="1608">
                  <c:v>149.80000000000001</c:v>
                </c:pt>
                <c:pt idx="1609">
                  <c:v>150.5</c:v>
                </c:pt>
                <c:pt idx="1610">
                  <c:v>151.6</c:v>
                </c:pt>
                <c:pt idx="1611">
                  <c:v>152.6</c:v>
                </c:pt>
                <c:pt idx="1612">
                  <c:v>153.6</c:v>
                </c:pt>
                <c:pt idx="1613">
                  <c:v>154.6</c:v>
                </c:pt>
                <c:pt idx="1614">
                  <c:v>155.6</c:v>
                </c:pt>
                <c:pt idx="1615">
                  <c:v>157.69999999999999</c:v>
                </c:pt>
                <c:pt idx="1616">
                  <c:v>162.80000000000001</c:v>
                </c:pt>
                <c:pt idx="1617">
                  <c:v>163.30000000000001</c:v>
                </c:pt>
                <c:pt idx="1618">
                  <c:v>163.80000000000001</c:v>
                </c:pt>
                <c:pt idx="1619">
                  <c:v>164.4</c:v>
                </c:pt>
                <c:pt idx="1620">
                  <c:v>164.9</c:v>
                </c:pt>
                <c:pt idx="1621">
                  <c:v>165.9</c:v>
                </c:pt>
                <c:pt idx="1622">
                  <c:v>166.9</c:v>
                </c:pt>
                <c:pt idx="1623">
                  <c:v>169</c:v>
                </c:pt>
                <c:pt idx="1624">
                  <c:v>170</c:v>
                </c:pt>
                <c:pt idx="1625">
                  <c:v>171</c:v>
                </c:pt>
                <c:pt idx="1626">
                  <c:v>173.1</c:v>
                </c:pt>
                <c:pt idx="1627">
                  <c:v>174.1</c:v>
                </c:pt>
                <c:pt idx="1628">
                  <c:v>176.1</c:v>
                </c:pt>
                <c:pt idx="1629">
                  <c:v>179.2</c:v>
                </c:pt>
                <c:pt idx="1630">
                  <c:v>181.2</c:v>
                </c:pt>
                <c:pt idx="1631">
                  <c:v>183.3</c:v>
                </c:pt>
                <c:pt idx="1632">
                  <c:v>185.3</c:v>
                </c:pt>
                <c:pt idx="1633">
                  <c:v>186.4</c:v>
                </c:pt>
                <c:pt idx="1634">
                  <c:v>187.4</c:v>
                </c:pt>
                <c:pt idx="1635">
                  <c:v>193.5</c:v>
                </c:pt>
                <c:pt idx="1636">
                  <c:v>198.7</c:v>
                </c:pt>
                <c:pt idx="1637">
                  <c:v>200</c:v>
                </c:pt>
              </c:numCache>
            </c:numRef>
          </c:xVal>
          <c:yVal>
            <c:numRef>
              <c:f>Sheet1!$K$2:$K$1639</c:f>
              <c:numCache>
                <c:formatCode>General</c:formatCode>
                <c:ptCount val="1638"/>
                <c:pt idx="0">
                  <c:v>0.60441199999999995</c:v>
                </c:pt>
                <c:pt idx="1">
                  <c:v>0.60441199999999995</c:v>
                </c:pt>
                <c:pt idx="2">
                  <c:v>0.60441199999999995</c:v>
                </c:pt>
                <c:pt idx="3">
                  <c:v>0.60441199999999995</c:v>
                </c:pt>
                <c:pt idx="4">
                  <c:v>0.60441199999999995</c:v>
                </c:pt>
                <c:pt idx="5">
                  <c:v>0.60424900000000004</c:v>
                </c:pt>
                <c:pt idx="6">
                  <c:v>0.60429699999999997</c:v>
                </c:pt>
                <c:pt idx="7">
                  <c:v>0.60429699999999997</c:v>
                </c:pt>
                <c:pt idx="8">
                  <c:v>0.60429699999999997</c:v>
                </c:pt>
                <c:pt idx="9">
                  <c:v>0.60429699999999997</c:v>
                </c:pt>
                <c:pt idx="10">
                  <c:v>0.60516400000000004</c:v>
                </c:pt>
                <c:pt idx="11">
                  <c:v>0.60516400000000004</c:v>
                </c:pt>
                <c:pt idx="12">
                  <c:v>0.60516400000000004</c:v>
                </c:pt>
                <c:pt idx="13">
                  <c:v>0.60516400000000004</c:v>
                </c:pt>
                <c:pt idx="14">
                  <c:v>0.60516400000000004</c:v>
                </c:pt>
                <c:pt idx="15">
                  <c:v>0.60516400000000004</c:v>
                </c:pt>
                <c:pt idx="16">
                  <c:v>0.60513499999999998</c:v>
                </c:pt>
                <c:pt idx="17">
                  <c:v>0.60545800000000005</c:v>
                </c:pt>
                <c:pt idx="18">
                  <c:v>0.60545800000000005</c:v>
                </c:pt>
                <c:pt idx="19">
                  <c:v>0.60545800000000005</c:v>
                </c:pt>
                <c:pt idx="20">
                  <c:v>0.60672700000000002</c:v>
                </c:pt>
                <c:pt idx="21">
                  <c:v>0.60705799999999999</c:v>
                </c:pt>
                <c:pt idx="22">
                  <c:v>0.60728099999999996</c:v>
                </c:pt>
                <c:pt idx="23">
                  <c:v>0.60716300000000001</c:v>
                </c:pt>
                <c:pt idx="24">
                  <c:v>0.60701000000000005</c:v>
                </c:pt>
                <c:pt idx="25">
                  <c:v>0.60701000000000005</c:v>
                </c:pt>
                <c:pt idx="26">
                  <c:v>0.60679799999999995</c:v>
                </c:pt>
                <c:pt idx="27">
                  <c:v>0.60679799999999995</c:v>
                </c:pt>
                <c:pt idx="28">
                  <c:v>0.60679799999999995</c:v>
                </c:pt>
                <c:pt idx="29">
                  <c:v>0.60679799999999995</c:v>
                </c:pt>
                <c:pt idx="30">
                  <c:v>0.60679799999999995</c:v>
                </c:pt>
                <c:pt idx="31">
                  <c:v>0.60675199999999996</c:v>
                </c:pt>
                <c:pt idx="32">
                  <c:v>0.60673999999999995</c:v>
                </c:pt>
                <c:pt idx="33">
                  <c:v>0.60690699999999997</c:v>
                </c:pt>
                <c:pt idx="34">
                  <c:v>0.60690699999999997</c:v>
                </c:pt>
                <c:pt idx="35">
                  <c:v>0.60826100000000005</c:v>
                </c:pt>
                <c:pt idx="36">
                  <c:v>0.60826100000000005</c:v>
                </c:pt>
                <c:pt idx="37">
                  <c:v>0.60803099999999999</c:v>
                </c:pt>
                <c:pt idx="38">
                  <c:v>0.60782899999999995</c:v>
                </c:pt>
                <c:pt idx="39">
                  <c:v>0.60667400000000005</c:v>
                </c:pt>
                <c:pt idx="40">
                  <c:v>0.60493699999999995</c:v>
                </c:pt>
                <c:pt idx="41">
                  <c:v>0.60344500000000001</c:v>
                </c:pt>
                <c:pt idx="42">
                  <c:v>0.60148400000000002</c:v>
                </c:pt>
                <c:pt idx="43">
                  <c:v>0.60148400000000002</c:v>
                </c:pt>
                <c:pt idx="44">
                  <c:v>0.60148400000000002</c:v>
                </c:pt>
                <c:pt idx="45">
                  <c:v>0.60148400000000002</c:v>
                </c:pt>
                <c:pt idx="46">
                  <c:v>0.59567199999999998</c:v>
                </c:pt>
                <c:pt idx="47">
                  <c:v>0.59284300000000001</c:v>
                </c:pt>
                <c:pt idx="48">
                  <c:v>0.59203799999999995</c:v>
                </c:pt>
                <c:pt idx="49">
                  <c:v>0.59203799999999995</c:v>
                </c:pt>
                <c:pt idx="50">
                  <c:v>0.59203799999999995</c:v>
                </c:pt>
                <c:pt idx="51">
                  <c:v>0.58802500000000002</c:v>
                </c:pt>
                <c:pt idx="52">
                  <c:v>0.58802500000000002</c:v>
                </c:pt>
                <c:pt idx="53">
                  <c:v>0.58479099999999995</c:v>
                </c:pt>
                <c:pt idx="54">
                  <c:v>0.58479099999999995</c:v>
                </c:pt>
                <c:pt idx="55">
                  <c:v>0.58152400000000004</c:v>
                </c:pt>
                <c:pt idx="56">
                  <c:v>0.58152400000000004</c:v>
                </c:pt>
                <c:pt idx="57">
                  <c:v>0.57742000000000004</c:v>
                </c:pt>
                <c:pt idx="58">
                  <c:v>0.57569000000000004</c:v>
                </c:pt>
                <c:pt idx="59">
                  <c:v>0.57429699999999995</c:v>
                </c:pt>
                <c:pt idx="60">
                  <c:v>0.57429699999999995</c:v>
                </c:pt>
                <c:pt idx="61">
                  <c:v>0.57009600000000005</c:v>
                </c:pt>
                <c:pt idx="62">
                  <c:v>0.56816500000000003</c:v>
                </c:pt>
                <c:pt idx="63">
                  <c:v>0.56664300000000001</c:v>
                </c:pt>
                <c:pt idx="64">
                  <c:v>0.56454099999999996</c:v>
                </c:pt>
                <c:pt idx="65">
                  <c:v>0.56277699999999997</c:v>
                </c:pt>
                <c:pt idx="66">
                  <c:v>0.561392</c:v>
                </c:pt>
                <c:pt idx="67">
                  <c:v>0.56030000000000002</c:v>
                </c:pt>
                <c:pt idx="68">
                  <c:v>0.55868600000000002</c:v>
                </c:pt>
                <c:pt idx="69">
                  <c:v>0.55739799999999995</c:v>
                </c:pt>
                <c:pt idx="70">
                  <c:v>0.556423</c:v>
                </c:pt>
                <c:pt idx="71">
                  <c:v>0.55591299999999999</c:v>
                </c:pt>
                <c:pt idx="72">
                  <c:v>0.55494500000000002</c:v>
                </c:pt>
                <c:pt idx="73">
                  <c:v>0.55429200000000001</c:v>
                </c:pt>
                <c:pt idx="74">
                  <c:v>0.55410199999999998</c:v>
                </c:pt>
                <c:pt idx="75">
                  <c:v>0.55433699999999997</c:v>
                </c:pt>
                <c:pt idx="76">
                  <c:v>0.55431699999999995</c:v>
                </c:pt>
                <c:pt idx="77">
                  <c:v>0.55461300000000002</c:v>
                </c:pt>
                <c:pt idx="78">
                  <c:v>0.55530100000000004</c:v>
                </c:pt>
                <c:pt idx="79">
                  <c:v>0.55634300000000003</c:v>
                </c:pt>
                <c:pt idx="80">
                  <c:v>0.557168</c:v>
                </c:pt>
                <c:pt idx="81">
                  <c:v>0.55826100000000001</c:v>
                </c:pt>
                <c:pt idx="82">
                  <c:v>0.55994600000000005</c:v>
                </c:pt>
                <c:pt idx="83">
                  <c:v>0.55994600000000005</c:v>
                </c:pt>
                <c:pt idx="84">
                  <c:v>0.56484000000000001</c:v>
                </c:pt>
                <c:pt idx="85">
                  <c:v>0.56484000000000001</c:v>
                </c:pt>
                <c:pt idx="86">
                  <c:v>0.570878</c:v>
                </c:pt>
                <c:pt idx="87">
                  <c:v>0.57456399999999996</c:v>
                </c:pt>
                <c:pt idx="88">
                  <c:v>0.57778700000000005</c:v>
                </c:pt>
                <c:pt idx="89">
                  <c:v>0.57778700000000005</c:v>
                </c:pt>
                <c:pt idx="90">
                  <c:v>0.57778700000000005</c:v>
                </c:pt>
                <c:pt idx="91">
                  <c:v>0.58858299999999997</c:v>
                </c:pt>
                <c:pt idx="92">
                  <c:v>0.59157700000000002</c:v>
                </c:pt>
                <c:pt idx="93">
                  <c:v>0.59431900000000004</c:v>
                </c:pt>
                <c:pt idx="94">
                  <c:v>0.59657400000000005</c:v>
                </c:pt>
                <c:pt idx="95">
                  <c:v>0.59858100000000003</c:v>
                </c:pt>
                <c:pt idx="96">
                  <c:v>0.59858100000000003</c:v>
                </c:pt>
                <c:pt idx="97">
                  <c:v>0.60091600000000001</c:v>
                </c:pt>
                <c:pt idx="98">
                  <c:v>0.60091600000000001</c:v>
                </c:pt>
                <c:pt idx="99">
                  <c:v>0.60091600000000001</c:v>
                </c:pt>
                <c:pt idx="100">
                  <c:v>0.603881</c:v>
                </c:pt>
                <c:pt idx="101">
                  <c:v>0.603881</c:v>
                </c:pt>
                <c:pt idx="102">
                  <c:v>0.603881</c:v>
                </c:pt>
                <c:pt idx="103">
                  <c:v>0.603881</c:v>
                </c:pt>
                <c:pt idx="104">
                  <c:v>0.60692999999999997</c:v>
                </c:pt>
                <c:pt idx="105">
                  <c:v>0.60692999999999997</c:v>
                </c:pt>
                <c:pt idx="106">
                  <c:v>0.60844799999999999</c:v>
                </c:pt>
                <c:pt idx="107">
                  <c:v>0.60844799999999999</c:v>
                </c:pt>
                <c:pt idx="108">
                  <c:v>0.60971399999999998</c:v>
                </c:pt>
                <c:pt idx="109">
                  <c:v>0.60971399999999998</c:v>
                </c:pt>
                <c:pt idx="110">
                  <c:v>0.60971399999999998</c:v>
                </c:pt>
                <c:pt idx="111">
                  <c:v>0.60971399999999998</c:v>
                </c:pt>
                <c:pt idx="112">
                  <c:v>0.60971399999999998</c:v>
                </c:pt>
                <c:pt idx="113">
                  <c:v>0.61254600000000003</c:v>
                </c:pt>
                <c:pt idx="114">
                  <c:v>0.61254600000000003</c:v>
                </c:pt>
                <c:pt idx="115">
                  <c:v>0.61254600000000003</c:v>
                </c:pt>
                <c:pt idx="116">
                  <c:v>0.61254600000000003</c:v>
                </c:pt>
                <c:pt idx="117">
                  <c:v>0.61254600000000003</c:v>
                </c:pt>
                <c:pt idx="118">
                  <c:v>0.61658999999999997</c:v>
                </c:pt>
                <c:pt idx="119">
                  <c:v>0.61658999999999997</c:v>
                </c:pt>
                <c:pt idx="120">
                  <c:v>0.61658999999999997</c:v>
                </c:pt>
                <c:pt idx="121">
                  <c:v>0.61781900000000001</c:v>
                </c:pt>
                <c:pt idx="122">
                  <c:v>0.61781900000000001</c:v>
                </c:pt>
                <c:pt idx="123">
                  <c:v>0.61781900000000001</c:v>
                </c:pt>
                <c:pt idx="124">
                  <c:v>0.61781900000000001</c:v>
                </c:pt>
                <c:pt idx="125">
                  <c:v>0.61913499999999999</c:v>
                </c:pt>
                <c:pt idx="126">
                  <c:v>0.61913499999999999</c:v>
                </c:pt>
                <c:pt idx="127">
                  <c:v>0.61995199999999995</c:v>
                </c:pt>
                <c:pt idx="128">
                  <c:v>0.62035399999999996</c:v>
                </c:pt>
                <c:pt idx="129">
                  <c:v>0.62035399999999996</c:v>
                </c:pt>
                <c:pt idx="130">
                  <c:v>0.62035399999999996</c:v>
                </c:pt>
                <c:pt idx="131">
                  <c:v>0.62256100000000003</c:v>
                </c:pt>
                <c:pt idx="132">
                  <c:v>0.62350399999999995</c:v>
                </c:pt>
                <c:pt idx="133">
                  <c:v>0.62487300000000001</c:v>
                </c:pt>
                <c:pt idx="134">
                  <c:v>0.62650700000000004</c:v>
                </c:pt>
                <c:pt idx="135">
                  <c:v>0.62845600000000001</c:v>
                </c:pt>
                <c:pt idx="136">
                  <c:v>0.62845600000000001</c:v>
                </c:pt>
                <c:pt idx="137">
                  <c:v>0.63353800000000005</c:v>
                </c:pt>
                <c:pt idx="138">
                  <c:v>0.640706</c:v>
                </c:pt>
                <c:pt idx="139">
                  <c:v>0.64516700000000005</c:v>
                </c:pt>
                <c:pt idx="140">
                  <c:v>0.64936199999999999</c:v>
                </c:pt>
                <c:pt idx="141">
                  <c:v>0.65396100000000001</c:v>
                </c:pt>
                <c:pt idx="142">
                  <c:v>0.65396100000000001</c:v>
                </c:pt>
                <c:pt idx="143">
                  <c:v>0.66106699999999996</c:v>
                </c:pt>
                <c:pt idx="144">
                  <c:v>0.66615000000000002</c:v>
                </c:pt>
                <c:pt idx="145">
                  <c:v>0.66776899999999995</c:v>
                </c:pt>
                <c:pt idx="146">
                  <c:v>0.66910599999999998</c:v>
                </c:pt>
                <c:pt idx="147">
                  <c:v>0.67102300000000004</c:v>
                </c:pt>
                <c:pt idx="148">
                  <c:v>0.671628</c:v>
                </c:pt>
                <c:pt idx="149">
                  <c:v>0.67049499999999995</c:v>
                </c:pt>
                <c:pt idx="150">
                  <c:v>0.66901299999999997</c:v>
                </c:pt>
                <c:pt idx="151">
                  <c:v>0.66785099999999997</c:v>
                </c:pt>
                <c:pt idx="152">
                  <c:v>0.66785099999999997</c:v>
                </c:pt>
                <c:pt idx="153">
                  <c:v>0.66872299999999996</c:v>
                </c:pt>
                <c:pt idx="154">
                  <c:v>0.66872299999999996</c:v>
                </c:pt>
                <c:pt idx="155">
                  <c:v>0.66872299999999996</c:v>
                </c:pt>
                <c:pt idx="156">
                  <c:v>0.66872299999999996</c:v>
                </c:pt>
                <c:pt idx="157">
                  <c:v>0.66872299999999996</c:v>
                </c:pt>
                <c:pt idx="158">
                  <c:v>0.66883400000000004</c:v>
                </c:pt>
                <c:pt idx="159">
                  <c:v>0.66883400000000004</c:v>
                </c:pt>
                <c:pt idx="160">
                  <c:v>0.66851400000000005</c:v>
                </c:pt>
                <c:pt idx="161">
                  <c:v>0.66802700000000004</c:v>
                </c:pt>
                <c:pt idx="162">
                  <c:v>0.66802700000000004</c:v>
                </c:pt>
                <c:pt idx="163">
                  <c:v>0.66750100000000001</c:v>
                </c:pt>
                <c:pt idx="164">
                  <c:v>0.66640699999999997</c:v>
                </c:pt>
                <c:pt idx="165">
                  <c:v>0.66640699999999997</c:v>
                </c:pt>
                <c:pt idx="166">
                  <c:v>0.66285000000000005</c:v>
                </c:pt>
                <c:pt idx="167">
                  <c:v>0.66285000000000005</c:v>
                </c:pt>
                <c:pt idx="168">
                  <c:v>0.65933900000000001</c:v>
                </c:pt>
                <c:pt idx="169">
                  <c:v>0.65828900000000001</c:v>
                </c:pt>
                <c:pt idx="170">
                  <c:v>0.65784900000000002</c:v>
                </c:pt>
                <c:pt idx="171">
                  <c:v>0.65526200000000001</c:v>
                </c:pt>
                <c:pt idx="172">
                  <c:v>0.65137699999999998</c:v>
                </c:pt>
                <c:pt idx="173">
                  <c:v>0.64885199999999998</c:v>
                </c:pt>
                <c:pt idx="174">
                  <c:v>0.64885199999999998</c:v>
                </c:pt>
                <c:pt idx="175">
                  <c:v>0.64885199999999998</c:v>
                </c:pt>
                <c:pt idx="176">
                  <c:v>0.64564299999999997</c:v>
                </c:pt>
                <c:pt idx="177">
                  <c:v>0.64564299999999997</c:v>
                </c:pt>
                <c:pt idx="178">
                  <c:v>0.64367099999999999</c:v>
                </c:pt>
                <c:pt idx="179">
                  <c:v>0.64367099999999999</c:v>
                </c:pt>
                <c:pt idx="180">
                  <c:v>0.64367099999999999</c:v>
                </c:pt>
                <c:pt idx="181">
                  <c:v>0.64367099999999999</c:v>
                </c:pt>
                <c:pt idx="182">
                  <c:v>0.64060700000000004</c:v>
                </c:pt>
                <c:pt idx="183">
                  <c:v>0.640042</c:v>
                </c:pt>
                <c:pt idx="184">
                  <c:v>0.640042</c:v>
                </c:pt>
                <c:pt idx="185">
                  <c:v>0.63778100000000004</c:v>
                </c:pt>
                <c:pt idx="186">
                  <c:v>0.63715900000000003</c:v>
                </c:pt>
                <c:pt idx="187">
                  <c:v>0.63715900000000003</c:v>
                </c:pt>
                <c:pt idx="188">
                  <c:v>0.63559100000000002</c:v>
                </c:pt>
                <c:pt idx="189">
                  <c:v>0.63559100000000002</c:v>
                </c:pt>
                <c:pt idx="190">
                  <c:v>0.63559100000000002</c:v>
                </c:pt>
                <c:pt idx="191">
                  <c:v>0.63559100000000002</c:v>
                </c:pt>
                <c:pt idx="192">
                  <c:v>0.63307899999999995</c:v>
                </c:pt>
                <c:pt idx="193">
                  <c:v>0.63307899999999995</c:v>
                </c:pt>
                <c:pt idx="194">
                  <c:v>0.63307899999999995</c:v>
                </c:pt>
                <c:pt idx="195">
                  <c:v>0.63307899999999995</c:v>
                </c:pt>
                <c:pt idx="196">
                  <c:v>0.63307899999999995</c:v>
                </c:pt>
                <c:pt idx="197">
                  <c:v>0.63092499999999996</c:v>
                </c:pt>
                <c:pt idx="198">
                  <c:v>0.63092499999999996</c:v>
                </c:pt>
                <c:pt idx="199">
                  <c:v>0.63092499999999996</c:v>
                </c:pt>
                <c:pt idx="200">
                  <c:v>0.63092499999999996</c:v>
                </c:pt>
                <c:pt idx="201">
                  <c:v>0.63092499999999996</c:v>
                </c:pt>
                <c:pt idx="202">
                  <c:v>0.63092499999999996</c:v>
                </c:pt>
                <c:pt idx="203">
                  <c:v>0.62926199999999999</c:v>
                </c:pt>
                <c:pt idx="204">
                  <c:v>0.62926199999999999</c:v>
                </c:pt>
                <c:pt idx="205">
                  <c:v>0.62926199999999999</c:v>
                </c:pt>
                <c:pt idx="206">
                  <c:v>0.62855499999999997</c:v>
                </c:pt>
                <c:pt idx="207">
                  <c:v>0.62855499999999997</c:v>
                </c:pt>
                <c:pt idx="208">
                  <c:v>0.62855499999999997</c:v>
                </c:pt>
                <c:pt idx="209">
                  <c:v>0.62769900000000001</c:v>
                </c:pt>
                <c:pt idx="210">
                  <c:v>0.62726199999999999</c:v>
                </c:pt>
                <c:pt idx="211">
                  <c:v>0.62726199999999999</c:v>
                </c:pt>
                <c:pt idx="212">
                  <c:v>0.62726199999999999</c:v>
                </c:pt>
                <c:pt idx="213">
                  <c:v>0.62658599999999998</c:v>
                </c:pt>
                <c:pt idx="214">
                  <c:v>0.62658599999999998</c:v>
                </c:pt>
                <c:pt idx="215">
                  <c:v>0.62658599999999998</c:v>
                </c:pt>
                <c:pt idx="216">
                  <c:v>0.62602199999999997</c:v>
                </c:pt>
                <c:pt idx="217">
                  <c:v>0.62602199999999997</c:v>
                </c:pt>
                <c:pt idx="218">
                  <c:v>0.62567799999999996</c:v>
                </c:pt>
                <c:pt idx="219">
                  <c:v>0.62567799999999996</c:v>
                </c:pt>
                <c:pt idx="220">
                  <c:v>0.62567799999999996</c:v>
                </c:pt>
                <c:pt idx="221">
                  <c:v>0.62567799999999996</c:v>
                </c:pt>
                <c:pt idx="222">
                  <c:v>0.62567799999999996</c:v>
                </c:pt>
                <c:pt idx="223">
                  <c:v>0.62567799999999996</c:v>
                </c:pt>
                <c:pt idx="224">
                  <c:v>0.62567799999999996</c:v>
                </c:pt>
                <c:pt idx="225">
                  <c:v>0.62344999999999995</c:v>
                </c:pt>
                <c:pt idx="226">
                  <c:v>0.62344999999999995</c:v>
                </c:pt>
                <c:pt idx="227">
                  <c:v>0.62344999999999995</c:v>
                </c:pt>
                <c:pt idx="228">
                  <c:v>0.62212900000000004</c:v>
                </c:pt>
                <c:pt idx="229">
                  <c:v>0.62212900000000004</c:v>
                </c:pt>
                <c:pt idx="230">
                  <c:v>0.62212900000000004</c:v>
                </c:pt>
                <c:pt idx="231">
                  <c:v>0.62212900000000004</c:v>
                </c:pt>
                <c:pt idx="232">
                  <c:v>0.62212900000000004</c:v>
                </c:pt>
                <c:pt idx="233">
                  <c:v>0.62212900000000004</c:v>
                </c:pt>
                <c:pt idx="234">
                  <c:v>0.62038499999999996</c:v>
                </c:pt>
                <c:pt idx="235">
                  <c:v>0.62038499999999996</c:v>
                </c:pt>
                <c:pt idx="236">
                  <c:v>0.62038499999999996</c:v>
                </c:pt>
                <c:pt idx="237">
                  <c:v>0.61927399999999999</c:v>
                </c:pt>
                <c:pt idx="238">
                  <c:v>0.61927399999999999</c:v>
                </c:pt>
                <c:pt idx="239">
                  <c:v>0.61886200000000002</c:v>
                </c:pt>
                <c:pt idx="240">
                  <c:v>0.61886200000000002</c:v>
                </c:pt>
                <c:pt idx="241">
                  <c:v>0.61886200000000002</c:v>
                </c:pt>
                <c:pt idx="242">
                  <c:v>0.61886200000000002</c:v>
                </c:pt>
                <c:pt idx="243">
                  <c:v>0.61885000000000001</c:v>
                </c:pt>
                <c:pt idx="244">
                  <c:v>0.61885000000000001</c:v>
                </c:pt>
                <c:pt idx="245">
                  <c:v>0.61903799999999998</c:v>
                </c:pt>
                <c:pt idx="246">
                  <c:v>0.61903799999999998</c:v>
                </c:pt>
                <c:pt idx="247">
                  <c:v>0.61903799999999998</c:v>
                </c:pt>
                <c:pt idx="248">
                  <c:v>0.61970899999999995</c:v>
                </c:pt>
                <c:pt idx="249">
                  <c:v>0.61970899999999995</c:v>
                </c:pt>
                <c:pt idx="250">
                  <c:v>0.61970899999999995</c:v>
                </c:pt>
                <c:pt idx="251">
                  <c:v>0.61970899999999995</c:v>
                </c:pt>
                <c:pt idx="252">
                  <c:v>0.62062799999999996</c:v>
                </c:pt>
                <c:pt idx="253">
                  <c:v>0.62062799999999996</c:v>
                </c:pt>
                <c:pt idx="254">
                  <c:v>0.62062799999999996</c:v>
                </c:pt>
                <c:pt idx="255">
                  <c:v>0.62062799999999996</c:v>
                </c:pt>
                <c:pt idx="256">
                  <c:v>0.62062799999999996</c:v>
                </c:pt>
                <c:pt idx="257">
                  <c:v>0.62062799999999996</c:v>
                </c:pt>
                <c:pt idx="258">
                  <c:v>0.62062799999999996</c:v>
                </c:pt>
                <c:pt idx="259">
                  <c:v>0.62062799999999996</c:v>
                </c:pt>
                <c:pt idx="260">
                  <c:v>0.62176699999999996</c:v>
                </c:pt>
                <c:pt idx="261">
                  <c:v>0.62176699999999996</c:v>
                </c:pt>
                <c:pt idx="262">
                  <c:v>0.62226099999999995</c:v>
                </c:pt>
                <c:pt idx="263">
                  <c:v>0.62226099999999995</c:v>
                </c:pt>
                <c:pt idx="264">
                  <c:v>0.62226099999999995</c:v>
                </c:pt>
                <c:pt idx="265">
                  <c:v>0.62226099999999995</c:v>
                </c:pt>
                <c:pt idx="266">
                  <c:v>0.62238800000000005</c:v>
                </c:pt>
                <c:pt idx="267">
                  <c:v>0.62238800000000005</c:v>
                </c:pt>
                <c:pt idx="268">
                  <c:v>0.62238800000000005</c:v>
                </c:pt>
                <c:pt idx="269">
                  <c:v>0.62238800000000005</c:v>
                </c:pt>
                <c:pt idx="270">
                  <c:v>0.62238800000000005</c:v>
                </c:pt>
                <c:pt idx="271">
                  <c:v>0.62238800000000005</c:v>
                </c:pt>
                <c:pt idx="272">
                  <c:v>0.62238800000000005</c:v>
                </c:pt>
                <c:pt idx="273">
                  <c:v>0.62238800000000005</c:v>
                </c:pt>
                <c:pt idx="274">
                  <c:v>0.62204099999999996</c:v>
                </c:pt>
                <c:pt idx="275">
                  <c:v>0.62204099999999996</c:v>
                </c:pt>
                <c:pt idx="276">
                  <c:v>0.62204099999999996</c:v>
                </c:pt>
                <c:pt idx="277">
                  <c:v>0.62204099999999996</c:v>
                </c:pt>
                <c:pt idx="278">
                  <c:v>0.62125699999999995</c:v>
                </c:pt>
                <c:pt idx="279">
                  <c:v>0.62125699999999995</c:v>
                </c:pt>
                <c:pt idx="280">
                  <c:v>0.62125699999999995</c:v>
                </c:pt>
                <c:pt idx="281">
                  <c:v>0.62125699999999995</c:v>
                </c:pt>
                <c:pt idx="282">
                  <c:v>0.62125699999999995</c:v>
                </c:pt>
                <c:pt idx="283">
                  <c:v>0.62119100000000005</c:v>
                </c:pt>
                <c:pt idx="284">
                  <c:v>0.62119100000000005</c:v>
                </c:pt>
                <c:pt idx="285">
                  <c:v>0.62119100000000005</c:v>
                </c:pt>
                <c:pt idx="286">
                  <c:v>0.62119100000000005</c:v>
                </c:pt>
                <c:pt idx="287">
                  <c:v>0.62119100000000005</c:v>
                </c:pt>
                <c:pt idx="288">
                  <c:v>0.62141999999999997</c:v>
                </c:pt>
                <c:pt idx="289">
                  <c:v>0.62141999999999997</c:v>
                </c:pt>
                <c:pt idx="290">
                  <c:v>0.62208699999999995</c:v>
                </c:pt>
                <c:pt idx="291">
                  <c:v>0.62223799999999996</c:v>
                </c:pt>
                <c:pt idx="292">
                  <c:v>0.62234400000000001</c:v>
                </c:pt>
                <c:pt idx="293">
                  <c:v>0.62234400000000001</c:v>
                </c:pt>
                <c:pt idx="294">
                  <c:v>0.62225699999999995</c:v>
                </c:pt>
                <c:pt idx="295">
                  <c:v>0.62218499999999999</c:v>
                </c:pt>
                <c:pt idx="296">
                  <c:v>0.62218499999999999</c:v>
                </c:pt>
                <c:pt idx="297">
                  <c:v>0.62135399999999996</c:v>
                </c:pt>
                <c:pt idx="298">
                  <c:v>0.62135399999999996</c:v>
                </c:pt>
                <c:pt idx="299">
                  <c:v>0.62032900000000002</c:v>
                </c:pt>
                <c:pt idx="300">
                  <c:v>0.62032900000000002</c:v>
                </c:pt>
                <c:pt idx="301">
                  <c:v>0.62009199999999998</c:v>
                </c:pt>
                <c:pt idx="302">
                  <c:v>0.62009199999999998</c:v>
                </c:pt>
                <c:pt idx="303">
                  <c:v>0.62009199999999998</c:v>
                </c:pt>
                <c:pt idx="304">
                  <c:v>0.62013799999999997</c:v>
                </c:pt>
                <c:pt idx="305">
                  <c:v>0.62013799999999997</c:v>
                </c:pt>
                <c:pt idx="306">
                  <c:v>0.62013799999999997</c:v>
                </c:pt>
                <c:pt idx="307">
                  <c:v>0.62013799999999997</c:v>
                </c:pt>
                <c:pt idx="308">
                  <c:v>0.620116</c:v>
                </c:pt>
                <c:pt idx="309">
                  <c:v>0.620116</c:v>
                </c:pt>
                <c:pt idx="310">
                  <c:v>0.61977499999999996</c:v>
                </c:pt>
                <c:pt idx="311">
                  <c:v>0.61977499999999996</c:v>
                </c:pt>
                <c:pt idx="312">
                  <c:v>0.61977499999999996</c:v>
                </c:pt>
                <c:pt idx="313">
                  <c:v>0.61977499999999996</c:v>
                </c:pt>
                <c:pt idx="314">
                  <c:v>0.61884899999999998</c:v>
                </c:pt>
                <c:pt idx="315">
                  <c:v>0.61884899999999998</c:v>
                </c:pt>
                <c:pt idx="316">
                  <c:v>0.61884899999999998</c:v>
                </c:pt>
                <c:pt idx="317">
                  <c:v>0.61884899999999998</c:v>
                </c:pt>
                <c:pt idx="318">
                  <c:v>0.61884899999999998</c:v>
                </c:pt>
                <c:pt idx="319">
                  <c:v>0.61884899999999998</c:v>
                </c:pt>
                <c:pt idx="320">
                  <c:v>0.61884899999999998</c:v>
                </c:pt>
                <c:pt idx="321">
                  <c:v>0.61884899999999998</c:v>
                </c:pt>
                <c:pt idx="322">
                  <c:v>0.61739900000000003</c:v>
                </c:pt>
                <c:pt idx="323">
                  <c:v>0.61739900000000003</c:v>
                </c:pt>
                <c:pt idx="324">
                  <c:v>0.61739900000000003</c:v>
                </c:pt>
                <c:pt idx="325">
                  <c:v>0.61739900000000003</c:v>
                </c:pt>
                <c:pt idx="326">
                  <c:v>0.61739900000000003</c:v>
                </c:pt>
                <c:pt idx="327">
                  <c:v>0.61739900000000003</c:v>
                </c:pt>
                <c:pt idx="328">
                  <c:v>0.61739900000000003</c:v>
                </c:pt>
                <c:pt idx="329">
                  <c:v>0.61739900000000003</c:v>
                </c:pt>
                <c:pt idx="330">
                  <c:v>0.61716700000000002</c:v>
                </c:pt>
                <c:pt idx="331">
                  <c:v>0.61716700000000002</c:v>
                </c:pt>
                <c:pt idx="332">
                  <c:v>0.61756</c:v>
                </c:pt>
                <c:pt idx="333">
                  <c:v>0.61756</c:v>
                </c:pt>
                <c:pt idx="334">
                  <c:v>0.61756</c:v>
                </c:pt>
                <c:pt idx="335">
                  <c:v>0.61822600000000005</c:v>
                </c:pt>
                <c:pt idx="336">
                  <c:v>0.61857799999999996</c:v>
                </c:pt>
                <c:pt idx="337">
                  <c:v>0.61857799999999996</c:v>
                </c:pt>
                <c:pt idx="338">
                  <c:v>0.61857799999999996</c:v>
                </c:pt>
                <c:pt idx="339">
                  <c:v>0.61857799999999996</c:v>
                </c:pt>
                <c:pt idx="340">
                  <c:v>0.61857799999999996</c:v>
                </c:pt>
                <c:pt idx="341">
                  <c:v>0.61930499999999999</c:v>
                </c:pt>
                <c:pt idx="342">
                  <c:v>0.61930499999999999</c:v>
                </c:pt>
                <c:pt idx="343">
                  <c:v>0.61930499999999999</c:v>
                </c:pt>
                <c:pt idx="344">
                  <c:v>0.61899000000000004</c:v>
                </c:pt>
                <c:pt idx="345">
                  <c:v>0.61899000000000004</c:v>
                </c:pt>
                <c:pt idx="346">
                  <c:v>0.61899000000000004</c:v>
                </c:pt>
                <c:pt idx="347">
                  <c:v>0.61738000000000004</c:v>
                </c:pt>
                <c:pt idx="348">
                  <c:v>0.61738000000000004</c:v>
                </c:pt>
                <c:pt idx="349">
                  <c:v>0.61670199999999997</c:v>
                </c:pt>
                <c:pt idx="350">
                  <c:v>0.61670199999999997</c:v>
                </c:pt>
                <c:pt idx="351">
                  <c:v>0.616479</c:v>
                </c:pt>
                <c:pt idx="352">
                  <c:v>0.616479</c:v>
                </c:pt>
                <c:pt idx="353">
                  <c:v>0.616479</c:v>
                </c:pt>
                <c:pt idx="354">
                  <c:v>0.61629999999999996</c:v>
                </c:pt>
                <c:pt idx="355">
                  <c:v>0.61629999999999996</c:v>
                </c:pt>
                <c:pt idx="356">
                  <c:v>0.61629900000000004</c:v>
                </c:pt>
                <c:pt idx="357">
                  <c:v>0.61629900000000004</c:v>
                </c:pt>
                <c:pt idx="358">
                  <c:v>0.61624199999999996</c:v>
                </c:pt>
                <c:pt idx="359">
                  <c:v>0.61624199999999996</c:v>
                </c:pt>
                <c:pt idx="360">
                  <c:v>0.61631000000000002</c:v>
                </c:pt>
                <c:pt idx="361">
                  <c:v>0.61631000000000002</c:v>
                </c:pt>
                <c:pt idx="362">
                  <c:v>0.61617699999999997</c:v>
                </c:pt>
                <c:pt idx="363">
                  <c:v>0.61617699999999997</c:v>
                </c:pt>
                <c:pt idx="364">
                  <c:v>0.61532200000000004</c:v>
                </c:pt>
                <c:pt idx="365">
                  <c:v>0.61525600000000003</c:v>
                </c:pt>
                <c:pt idx="366">
                  <c:v>0.61525600000000003</c:v>
                </c:pt>
                <c:pt idx="367">
                  <c:v>0.61482800000000004</c:v>
                </c:pt>
                <c:pt idx="368">
                  <c:v>0.61482800000000004</c:v>
                </c:pt>
                <c:pt idx="369">
                  <c:v>0.61482800000000004</c:v>
                </c:pt>
                <c:pt idx="370">
                  <c:v>0.61465499999999995</c:v>
                </c:pt>
                <c:pt idx="371">
                  <c:v>0.61465499999999995</c:v>
                </c:pt>
                <c:pt idx="372">
                  <c:v>0.61476600000000003</c:v>
                </c:pt>
                <c:pt idx="373">
                  <c:v>0.61476600000000003</c:v>
                </c:pt>
                <c:pt idx="374">
                  <c:v>0.61476600000000003</c:v>
                </c:pt>
                <c:pt idx="375">
                  <c:v>0.61506700000000003</c:v>
                </c:pt>
                <c:pt idx="376">
                  <c:v>0.61506700000000003</c:v>
                </c:pt>
                <c:pt idx="377">
                  <c:v>0.61506700000000003</c:v>
                </c:pt>
                <c:pt idx="378">
                  <c:v>0.61516599999999999</c:v>
                </c:pt>
                <c:pt idx="379">
                  <c:v>0.61516599999999999</c:v>
                </c:pt>
                <c:pt idx="380">
                  <c:v>0.61516599999999999</c:v>
                </c:pt>
                <c:pt idx="381">
                  <c:v>0.61454699999999995</c:v>
                </c:pt>
                <c:pt idx="382">
                  <c:v>0.61454699999999995</c:v>
                </c:pt>
                <c:pt idx="383">
                  <c:v>0.61404000000000003</c:v>
                </c:pt>
                <c:pt idx="384">
                  <c:v>0.61404000000000003</c:v>
                </c:pt>
                <c:pt idx="385">
                  <c:v>0.61404000000000003</c:v>
                </c:pt>
                <c:pt idx="386">
                  <c:v>0.61404000000000003</c:v>
                </c:pt>
                <c:pt idx="387">
                  <c:v>0.61404000000000003</c:v>
                </c:pt>
                <c:pt idx="388">
                  <c:v>0.61404000000000003</c:v>
                </c:pt>
                <c:pt idx="389">
                  <c:v>0.61404000000000003</c:v>
                </c:pt>
                <c:pt idx="390">
                  <c:v>0.61326000000000003</c:v>
                </c:pt>
                <c:pt idx="391">
                  <c:v>0.61326000000000003</c:v>
                </c:pt>
                <c:pt idx="392">
                  <c:v>0.61326000000000003</c:v>
                </c:pt>
                <c:pt idx="393">
                  <c:v>0.613533</c:v>
                </c:pt>
                <c:pt idx="394">
                  <c:v>0.613533</c:v>
                </c:pt>
                <c:pt idx="395">
                  <c:v>0.613533</c:v>
                </c:pt>
                <c:pt idx="396">
                  <c:v>0.613533</c:v>
                </c:pt>
                <c:pt idx="397">
                  <c:v>0.614201</c:v>
                </c:pt>
                <c:pt idx="398">
                  <c:v>0.614201</c:v>
                </c:pt>
                <c:pt idx="399">
                  <c:v>0.614201</c:v>
                </c:pt>
                <c:pt idx="400">
                  <c:v>0.614201</c:v>
                </c:pt>
                <c:pt idx="401">
                  <c:v>0.61493699999999996</c:v>
                </c:pt>
                <c:pt idx="402">
                  <c:v>0.61493699999999996</c:v>
                </c:pt>
                <c:pt idx="403">
                  <c:v>0.61493699999999996</c:v>
                </c:pt>
                <c:pt idx="404">
                  <c:v>0.61543599999999998</c:v>
                </c:pt>
                <c:pt idx="405">
                  <c:v>0.61543599999999998</c:v>
                </c:pt>
                <c:pt idx="406">
                  <c:v>0.61543599999999998</c:v>
                </c:pt>
                <c:pt idx="407">
                  <c:v>0.61543599999999998</c:v>
                </c:pt>
                <c:pt idx="408">
                  <c:v>0.61533000000000004</c:v>
                </c:pt>
                <c:pt idx="409">
                  <c:v>0.61533000000000004</c:v>
                </c:pt>
                <c:pt idx="410">
                  <c:v>0.61533000000000004</c:v>
                </c:pt>
                <c:pt idx="411">
                  <c:v>0.61533000000000004</c:v>
                </c:pt>
                <c:pt idx="412">
                  <c:v>0.61383699999999997</c:v>
                </c:pt>
                <c:pt idx="413">
                  <c:v>0.61383699999999997</c:v>
                </c:pt>
                <c:pt idx="414">
                  <c:v>0.61383699999999997</c:v>
                </c:pt>
                <c:pt idx="415">
                  <c:v>0.61204999999999998</c:v>
                </c:pt>
                <c:pt idx="416">
                  <c:v>0.61204999999999998</c:v>
                </c:pt>
                <c:pt idx="417">
                  <c:v>0.61204999999999998</c:v>
                </c:pt>
                <c:pt idx="418">
                  <c:v>0.61087199999999997</c:v>
                </c:pt>
                <c:pt idx="419">
                  <c:v>0.61087199999999997</c:v>
                </c:pt>
                <c:pt idx="420">
                  <c:v>0.61073900000000003</c:v>
                </c:pt>
                <c:pt idx="421">
                  <c:v>0.61073900000000003</c:v>
                </c:pt>
                <c:pt idx="422">
                  <c:v>0.61073900000000003</c:v>
                </c:pt>
                <c:pt idx="423">
                  <c:v>0.61070400000000002</c:v>
                </c:pt>
                <c:pt idx="424">
                  <c:v>0.61070400000000002</c:v>
                </c:pt>
                <c:pt idx="425">
                  <c:v>0.61091200000000001</c:v>
                </c:pt>
                <c:pt idx="426">
                  <c:v>0.61091200000000001</c:v>
                </c:pt>
                <c:pt idx="427">
                  <c:v>0.61091200000000001</c:v>
                </c:pt>
                <c:pt idx="428">
                  <c:v>0.61091200000000001</c:v>
                </c:pt>
                <c:pt idx="429">
                  <c:v>0.61091200000000001</c:v>
                </c:pt>
                <c:pt idx="430">
                  <c:v>0.61097500000000005</c:v>
                </c:pt>
                <c:pt idx="431">
                  <c:v>0.61097500000000005</c:v>
                </c:pt>
                <c:pt idx="432">
                  <c:v>0.61097500000000005</c:v>
                </c:pt>
                <c:pt idx="433">
                  <c:v>0.61072599999999999</c:v>
                </c:pt>
                <c:pt idx="434">
                  <c:v>0.61072599999999999</c:v>
                </c:pt>
                <c:pt idx="435">
                  <c:v>0.60989000000000004</c:v>
                </c:pt>
                <c:pt idx="436">
                  <c:v>0.60989000000000004</c:v>
                </c:pt>
                <c:pt idx="437">
                  <c:v>0.60840799999999995</c:v>
                </c:pt>
                <c:pt idx="438">
                  <c:v>0.60809899999999995</c:v>
                </c:pt>
                <c:pt idx="439">
                  <c:v>0.60809899999999995</c:v>
                </c:pt>
                <c:pt idx="440">
                  <c:v>0.60809899999999995</c:v>
                </c:pt>
                <c:pt idx="441">
                  <c:v>0.60629</c:v>
                </c:pt>
                <c:pt idx="442">
                  <c:v>0.60629</c:v>
                </c:pt>
                <c:pt idx="443">
                  <c:v>0.60629</c:v>
                </c:pt>
                <c:pt idx="444">
                  <c:v>0.60629</c:v>
                </c:pt>
                <c:pt idx="445">
                  <c:v>0.60475299999999999</c:v>
                </c:pt>
                <c:pt idx="446">
                  <c:v>0.60475299999999999</c:v>
                </c:pt>
                <c:pt idx="447">
                  <c:v>0.60475299999999999</c:v>
                </c:pt>
                <c:pt idx="448">
                  <c:v>0.60475299999999999</c:v>
                </c:pt>
                <c:pt idx="449">
                  <c:v>0.60433099999999995</c:v>
                </c:pt>
                <c:pt idx="450">
                  <c:v>0.60433099999999995</c:v>
                </c:pt>
                <c:pt idx="451">
                  <c:v>0.60433099999999995</c:v>
                </c:pt>
                <c:pt idx="452">
                  <c:v>0.604487</c:v>
                </c:pt>
                <c:pt idx="453">
                  <c:v>0.604487</c:v>
                </c:pt>
                <c:pt idx="454">
                  <c:v>0.604487</c:v>
                </c:pt>
                <c:pt idx="455">
                  <c:v>0.604487</c:v>
                </c:pt>
                <c:pt idx="456">
                  <c:v>0.605294</c:v>
                </c:pt>
                <c:pt idx="457">
                  <c:v>0.605294</c:v>
                </c:pt>
                <c:pt idx="458">
                  <c:v>0.605294</c:v>
                </c:pt>
                <c:pt idx="459">
                  <c:v>0.60626000000000002</c:v>
                </c:pt>
                <c:pt idx="460">
                  <c:v>0.60626000000000002</c:v>
                </c:pt>
                <c:pt idx="461">
                  <c:v>0.60626000000000002</c:v>
                </c:pt>
                <c:pt idx="462">
                  <c:v>0.60626000000000002</c:v>
                </c:pt>
                <c:pt idx="463">
                  <c:v>0.60626000000000002</c:v>
                </c:pt>
                <c:pt idx="464">
                  <c:v>0.60626000000000002</c:v>
                </c:pt>
                <c:pt idx="465">
                  <c:v>0.60938499999999995</c:v>
                </c:pt>
                <c:pt idx="466">
                  <c:v>0.60987999999999998</c:v>
                </c:pt>
                <c:pt idx="467">
                  <c:v>0.60987999999999998</c:v>
                </c:pt>
                <c:pt idx="468">
                  <c:v>0.60987999999999998</c:v>
                </c:pt>
                <c:pt idx="469">
                  <c:v>0.60987999999999998</c:v>
                </c:pt>
                <c:pt idx="470">
                  <c:v>0.61067000000000005</c:v>
                </c:pt>
                <c:pt idx="471">
                  <c:v>0.61067000000000005</c:v>
                </c:pt>
                <c:pt idx="472">
                  <c:v>0.61067000000000005</c:v>
                </c:pt>
                <c:pt idx="473">
                  <c:v>0.61067000000000005</c:v>
                </c:pt>
                <c:pt idx="474">
                  <c:v>0.61053800000000003</c:v>
                </c:pt>
                <c:pt idx="475">
                  <c:v>0.61053800000000003</c:v>
                </c:pt>
                <c:pt idx="476">
                  <c:v>0.61053800000000003</c:v>
                </c:pt>
                <c:pt idx="477">
                  <c:v>0.61037200000000003</c:v>
                </c:pt>
                <c:pt idx="478">
                  <c:v>0.61037200000000003</c:v>
                </c:pt>
                <c:pt idx="479">
                  <c:v>0.61040000000000005</c:v>
                </c:pt>
                <c:pt idx="480">
                  <c:v>0.61040000000000005</c:v>
                </c:pt>
                <c:pt idx="481">
                  <c:v>0.61023799999999995</c:v>
                </c:pt>
                <c:pt idx="482">
                  <c:v>0.61007999999999996</c:v>
                </c:pt>
                <c:pt idx="483">
                  <c:v>0.60860000000000003</c:v>
                </c:pt>
                <c:pt idx="484">
                  <c:v>0.60860000000000003</c:v>
                </c:pt>
                <c:pt idx="485">
                  <c:v>0.60597000000000001</c:v>
                </c:pt>
                <c:pt idx="486">
                  <c:v>0.60426500000000005</c:v>
                </c:pt>
                <c:pt idx="487">
                  <c:v>0.60426500000000005</c:v>
                </c:pt>
                <c:pt idx="488">
                  <c:v>0.60426500000000005</c:v>
                </c:pt>
                <c:pt idx="489">
                  <c:v>0.60309699999999999</c:v>
                </c:pt>
                <c:pt idx="490">
                  <c:v>0.60309699999999999</c:v>
                </c:pt>
                <c:pt idx="491">
                  <c:v>0.60309699999999999</c:v>
                </c:pt>
                <c:pt idx="492">
                  <c:v>0.60204999999999997</c:v>
                </c:pt>
                <c:pt idx="493">
                  <c:v>0.60204999999999997</c:v>
                </c:pt>
                <c:pt idx="494">
                  <c:v>0.60204999999999997</c:v>
                </c:pt>
                <c:pt idx="495">
                  <c:v>0.60204999999999997</c:v>
                </c:pt>
                <c:pt idx="496">
                  <c:v>0.60095500000000002</c:v>
                </c:pt>
                <c:pt idx="497">
                  <c:v>0.60095500000000002</c:v>
                </c:pt>
                <c:pt idx="498">
                  <c:v>0.60086099999999998</c:v>
                </c:pt>
                <c:pt idx="499">
                  <c:v>0.60086099999999998</c:v>
                </c:pt>
                <c:pt idx="500">
                  <c:v>0.60086099999999998</c:v>
                </c:pt>
                <c:pt idx="501">
                  <c:v>0.60086099999999998</c:v>
                </c:pt>
                <c:pt idx="502">
                  <c:v>0.60086099999999998</c:v>
                </c:pt>
                <c:pt idx="503">
                  <c:v>0.60086099999999998</c:v>
                </c:pt>
                <c:pt idx="504">
                  <c:v>0.60138999999999998</c:v>
                </c:pt>
                <c:pt idx="505">
                  <c:v>0.60138999999999998</c:v>
                </c:pt>
                <c:pt idx="506">
                  <c:v>0.60138999999999998</c:v>
                </c:pt>
                <c:pt idx="507">
                  <c:v>0.60138999999999998</c:v>
                </c:pt>
                <c:pt idx="508">
                  <c:v>0.60126299999999999</c:v>
                </c:pt>
                <c:pt idx="509">
                  <c:v>0.60126299999999999</c:v>
                </c:pt>
                <c:pt idx="510">
                  <c:v>0.60126299999999999</c:v>
                </c:pt>
                <c:pt idx="511">
                  <c:v>0.60126299999999999</c:v>
                </c:pt>
                <c:pt idx="512">
                  <c:v>0.60126299999999999</c:v>
                </c:pt>
                <c:pt idx="513">
                  <c:v>0.60083399999999998</c:v>
                </c:pt>
                <c:pt idx="514">
                  <c:v>0.60083399999999998</c:v>
                </c:pt>
                <c:pt idx="515">
                  <c:v>0.60083399999999998</c:v>
                </c:pt>
                <c:pt idx="516">
                  <c:v>0.600499</c:v>
                </c:pt>
                <c:pt idx="517">
                  <c:v>0.600499</c:v>
                </c:pt>
                <c:pt idx="518">
                  <c:v>0.60071699999999995</c:v>
                </c:pt>
                <c:pt idx="519">
                  <c:v>0.60071699999999995</c:v>
                </c:pt>
                <c:pt idx="520">
                  <c:v>0.601271</c:v>
                </c:pt>
                <c:pt idx="521">
                  <c:v>0.60202500000000003</c:v>
                </c:pt>
                <c:pt idx="522">
                  <c:v>0.60202500000000003</c:v>
                </c:pt>
                <c:pt idx="523">
                  <c:v>0.60202500000000003</c:v>
                </c:pt>
                <c:pt idx="524">
                  <c:v>0.602823</c:v>
                </c:pt>
                <c:pt idx="525">
                  <c:v>0.602823</c:v>
                </c:pt>
                <c:pt idx="526">
                  <c:v>0.602823</c:v>
                </c:pt>
                <c:pt idx="527">
                  <c:v>0.602823</c:v>
                </c:pt>
                <c:pt idx="528">
                  <c:v>0.60328000000000004</c:v>
                </c:pt>
                <c:pt idx="529">
                  <c:v>0.60328000000000004</c:v>
                </c:pt>
                <c:pt idx="530">
                  <c:v>0.60328000000000004</c:v>
                </c:pt>
                <c:pt idx="531">
                  <c:v>0.60328000000000004</c:v>
                </c:pt>
                <c:pt idx="532">
                  <c:v>0.60328000000000004</c:v>
                </c:pt>
                <c:pt idx="533">
                  <c:v>0.60371900000000001</c:v>
                </c:pt>
                <c:pt idx="534">
                  <c:v>0.60371900000000001</c:v>
                </c:pt>
                <c:pt idx="535">
                  <c:v>0.60371900000000001</c:v>
                </c:pt>
                <c:pt idx="536">
                  <c:v>0.60371900000000001</c:v>
                </c:pt>
                <c:pt idx="537">
                  <c:v>0.604213</c:v>
                </c:pt>
                <c:pt idx="538">
                  <c:v>0.604213</c:v>
                </c:pt>
                <c:pt idx="539">
                  <c:v>0.604213</c:v>
                </c:pt>
                <c:pt idx="540">
                  <c:v>0.60438400000000003</c:v>
                </c:pt>
                <c:pt idx="541">
                  <c:v>0.60438400000000003</c:v>
                </c:pt>
                <c:pt idx="542">
                  <c:v>0.60438400000000003</c:v>
                </c:pt>
                <c:pt idx="543">
                  <c:v>0.60438400000000003</c:v>
                </c:pt>
                <c:pt idx="544">
                  <c:v>0.60438400000000003</c:v>
                </c:pt>
                <c:pt idx="545">
                  <c:v>0.60502999999999996</c:v>
                </c:pt>
                <c:pt idx="546">
                  <c:v>0.60502999999999996</c:v>
                </c:pt>
                <c:pt idx="547">
                  <c:v>0.60538700000000001</c:v>
                </c:pt>
                <c:pt idx="548">
                  <c:v>0.60538700000000001</c:v>
                </c:pt>
                <c:pt idx="549">
                  <c:v>0.60614500000000004</c:v>
                </c:pt>
                <c:pt idx="550">
                  <c:v>0.60614500000000004</c:v>
                </c:pt>
                <c:pt idx="551">
                  <c:v>0.60704599999999997</c:v>
                </c:pt>
                <c:pt idx="552">
                  <c:v>0.60704599999999997</c:v>
                </c:pt>
                <c:pt idx="553">
                  <c:v>0.60704599999999997</c:v>
                </c:pt>
                <c:pt idx="554">
                  <c:v>0.60762799999999995</c:v>
                </c:pt>
                <c:pt idx="555">
                  <c:v>0.60762799999999995</c:v>
                </c:pt>
                <c:pt idx="556">
                  <c:v>0.60762799999999995</c:v>
                </c:pt>
                <c:pt idx="557">
                  <c:v>0.60838599999999998</c:v>
                </c:pt>
                <c:pt idx="558">
                  <c:v>0.60838599999999998</c:v>
                </c:pt>
                <c:pt idx="559">
                  <c:v>0.60882999999999998</c:v>
                </c:pt>
                <c:pt idx="560">
                  <c:v>0.60882999999999998</c:v>
                </c:pt>
                <c:pt idx="561">
                  <c:v>0.60882999999999998</c:v>
                </c:pt>
                <c:pt idx="562">
                  <c:v>0.60882999999999998</c:v>
                </c:pt>
                <c:pt idx="563">
                  <c:v>0.60937799999999998</c:v>
                </c:pt>
                <c:pt idx="564">
                  <c:v>0.60935700000000004</c:v>
                </c:pt>
                <c:pt idx="565">
                  <c:v>0.60871299999999995</c:v>
                </c:pt>
                <c:pt idx="566">
                  <c:v>0.60871299999999995</c:v>
                </c:pt>
                <c:pt idx="567">
                  <c:v>0.60871299999999995</c:v>
                </c:pt>
                <c:pt idx="568">
                  <c:v>0.60871299999999995</c:v>
                </c:pt>
                <c:pt idx="569">
                  <c:v>0.60871299999999995</c:v>
                </c:pt>
                <c:pt idx="570">
                  <c:v>0.60871299999999995</c:v>
                </c:pt>
                <c:pt idx="571">
                  <c:v>0.60871299999999995</c:v>
                </c:pt>
                <c:pt idx="572">
                  <c:v>0.60871299999999995</c:v>
                </c:pt>
                <c:pt idx="573">
                  <c:v>0.60871299999999995</c:v>
                </c:pt>
                <c:pt idx="574">
                  <c:v>0.60871299999999995</c:v>
                </c:pt>
                <c:pt idx="575">
                  <c:v>0.60626800000000003</c:v>
                </c:pt>
                <c:pt idx="576">
                  <c:v>0.60626800000000003</c:v>
                </c:pt>
                <c:pt idx="577">
                  <c:v>0.60626800000000003</c:v>
                </c:pt>
                <c:pt idx="578">
                  <c:v>0.60626800000000003</c:v>
                </c:pt>
                <c:pt idx="579">
                  <c:v>0.60580299999999998</c:v>
                </c:pt>
                <c:pt idx="580">
                  <c:v>0.60580299999999998</c:v>
                </c:pt>
                <c:pt idx="581">
                  <c:v>0.60580100000000003</c:v>
                </c:pt>
                <c:pt idx="582">
                  <c:v>0.60580100000000003</c:v>
                </c:pt>
                <c:pt idx="583">
                  <c:v>0.60580100000000003</c:v>
                </c:pt>
                <c:pt idx="584">
                  <c:v>0.60580100000000003</c:v>
                </c:pt>
                <c:pt idx="585">
                  <c:v>0.60609999999999997</c:v>
                </c:pt>
                <c:pt idx="586">
                  <c:v>0.60609999999999997</c:v>
                </c:pt>
                <c:pt idx="587">
                  <c:v>0.60609999999999997</c:v>
                </c:pt>
                <c:pt idx="588">
                  <c:v>0.60609999999999997</c:v>
                </c:pt>
                <c:pt idx="589">
                  <c:v>0.60609999999999997</c:v>
                </c:pt>
                <c:pt idx="590">
                  <c:v>0.60737600000000003</c:v>
                </c:pt>
                <c:pt idx="591">
                  <c:v>0.60780400000000001</c:v>
                </c:pt>
                <c:pt idx="592">
                  <c:v>0.60780400000000001</c:v>
                </c:pt>
                <c:pt idx="593">
                  <c:v>0.60826599999999997</c:v>
                </c:pt>
                <c:pt idx="594">
                  <c:v>0.60826599999999997</c:v>
                </c:pt>
                <c:pt idx="595">
                  <c:v>0.60826599999999997</c:v>
                </c:pt>
                <c:pt idx="596">
                  <c:v>0.60861200000000004</c:v>
                </c:pt>
                <c:pt idx="597">
                  <c:v>0.60861200000000004</c:v>
                </c:pt>
                <c:pt idx="598">
                  <c:v>0.60878399999999999</c:v>
                </c:pt>
                <c:pt idx="599">
                  <c:v>0.60930399999999996</c:v>
                </c:pt>
                <c:pt idx="600">
                  <c:v>0.60930399999999996</c:v>
                </c:pt>
                <c:pt idx="601">
                  <c:v>0.610267</c:v>
                </c:pt>
                <c:pt idx="602">
                  <c:v>0.610267</c:v>
                </c:pt>
                <c:pt idx="603">
                  <c:v>0.610267</c:v>
                </c:pt>
                <c:pt idx="604">
                  <c:v>0.610267</c:v>
                </c:pt>
                <c:pt idx="605">
                  <c:v>0.610267</c:v>
                </c:pt>
                <c:pt idx="606">
                  <c:v>0.610267</c:v>
                </c:pt>
                <c:pt idx="607">
                  <c:v>0.61186200000000002</c:v>
                </c:pt>
                <c:pt idx="608">
                  <c:v>0.61186200000000002</c:v>
                </c:pt>
                <c:pt idx="609">
                  <c:v>0.61186200000000002</c:v>
                </c:pt>
                <c:pt idx="610">
                  <c:v>0.61186200000000002</c:v>
                </c:pt>
                <c:pt idx="611">
                  <c:v>0.61205100000000001</c:v>
                </c:pt>
                <c:pt idx="612">
                  <c:v>0.61205100000000001</c:v>
                </c:pt>
                <c:pt idx="613">
                  <c:v>0.61205100000000001</c:v>
                </c:pt>
                <c:pt idx="614">
                  <c:v>0.61205100000000001</c:v>
                </c:pt>
                <c:pt idx="615">
                  <c:v>0.61212900000000003</c:v>
                </c:pt>
                <c:pt idx="616">
                  <c:v>0.61212900000000003</c:v>
                </c:pt>
                <c:pt idx="617">
                  <c:v>0.61212900000000003</c:v>
                </c:pt>
                <c:pt idx="618">
                  <c:v>0.61212900000000003</c:v>
                </c:pt>
                <c:pt idx="619">
                  <c:v>0.61212900000000003</c:v>
                </c:pt>
                <c:pt idx="620">
                  <c:v>0.61212900000000003</c:v>
                </c:pt>
                <c:pt idx="621">
                  <c:v>0.61212900000000003</c:v>
                </c:pt>
                <c:pt idx="622">
                  <c:v>0.61212900000000003</c:v>
                </c:pt>
                <c:pt idx="623">
                  <c:v>0.61212900000000003</c:v>
                </c:pt>
                <c:pt idx="624">
                  <c:v>0.61212900000000003</c:v>
                </c:pt>
                <c:pt idx="625">
                  <c:v>0.61212900000000003</c:v>
                </c:pt>
                <c:pt idx="626">
                  <c:v>0.61212900000000003</c:v>
                </c:pt>
                <c:pt idx="627">
                  <c:v>0.61363500000000004</c:v>
                </c:pt>
                <c:pt idx="628">
                  <c:v>0.61363500000000004</c:v>
                </c:pt>
                <c:pt idx="629">
                  <c:v>0.61363500000000004</c:v>
                </c:pt>
                <c:pt idx="630">
                  <c:v>0.61329900000000004</c:v>
                </c:pt>
                <c:pt idx="631">
                  <c:v>0.61330799999999996</c:v>
                </c:pt>
                <c:pt idx="632">
                  <c:v>0.61330799999999996</c:v>
                </c:pt>
                <c:pt idx="633">
                  <c:v>0.61330799999999996</c:v>
                </c:pt>
                <c:pt idx="634">
                  <c:v>0.613371</c:v>
                </c:pt>
                <c:pt idx="635">
                  <c:v>0.613371</c:v>
                </c:pt>
                <c:pt idx="636">
                  <c:v>0.613371</c:v>
                </c:pt>
                <c:pt idx="637">
                  <c:v>0.613371</c:v>
                </c:pt>
                <c:pt idx="638">
                  <c:v>0.613371</c:v>
                </c:pt>
                <c:pt idx="639">
                  <c:v>0.61316999999999999</c:v>
                </c:pt>
                <c:pt idx="640">
                  <c:v>0.61316999999999999</c:v>
                </c:pt>
                <c:pt idx="641">
                  <c:v>0.61316999999999999</c:v>
                </c:pt>
                <c:pt idx="642">
                  <c:v>0.61316999999999999</c:v>
                </c:pt>
                <c:pt idx="643">
                  <c:v>0.61267099999999997</c:v>
                </c:pt>
                <c:pt idx="644">
                  <c:v>0.61267099999999997</c:v>
                </c:pt>
                <c:pt idx="645">
                  <c:v>0.61267099999999997</c:v>
                </c:pt>
                <c:pt idx="646">
                  <c:v>0.61236999999999997</c:v>
                </c:pt>
                <c:pt idx="647">
                  <c:v>0.61236999999999997</c:v>
                </c:pt>
                <c:pt idx="648">
                  <c:v>0.61236999999999997</c:v>
                </c:pt>
                <c:pt idx="649">
                  <c:v>0.61232900000000001</c:v>
                </c:pt>
                <c:pt idx="650">
                  <c:v>0.61232900000000001</c:v>
                </c:pt>
                <c:pt idx="651">
                  <c:v>0.61232900000000001</c:v>
                </c:pt>
                <c:pt idx="652">
                  <c:v>0.61274600000000001</c:v>
                </c:pt>
                <c:pt idx="653">
                  <c:v>0.61274600000000001</c:v>
                </c:pt>
                <c:pt idx="654">
                  <c:v>0.61343499999999995</c:v>
                </c:pt>
                <c:pt idx="655">
                  <c:v>0.61357700000000004</c:v>
                </c:pt>
                <c:pt idx="656">
                  <c:v>0.61357700000000004</c:v>
                </c:pt>
                <c:pt idx="657">
                  <c:v>0.61340099999999997</c:v>
                </c:pt>
                <c:pt idx="658">
                  <c:v>0.61340099999999997</c:v>
                </c:pt>
                <c:pt idx="659">
                  <c:v>0.61340099999999997</c:v>
                </c:pt>
                <c:pt idx="660">
                  <c:v>0.61231999999999998</c:v>
                </c:pt>
                <c:pt idx="661">
                  <c:v>0.61231999999999998</c:v>
                </c:pt>
                <c:pt idx="662">
                  <c:v>0.61231999999999998</c:v>
                </c:pt>
                <c:pt idx="663">
                  <c:v>0.61231999999999998</c:v>
                </c:pt>
                <c:pt idx="664">
                  <c:v>0.61192199999999997</c:v>
                </c:pt>
                <c:pt idx="665">
                  <c:v>0.61192199999999997</c:v>
                </c:pt>
                <c:pt idx="666">
                  <c:v>0.61192199999999997</c:v>
                </c:pt>
                <c:pt idx="667">
                  <c:v>0.61192199999999997</c:v>
                </c:pt>
                <c:pt idx="668">
                  <c:v>0.61123000000000005</c:v>
                </c:pt>
                <c:pt idx="669">
                  <c:v>0.61123000000000005</c:v>
                </c:pt>
                <c:pt idx="670">
                  <c:v>0.61123000000000005</c:v>
                </c:pt>
                <c:pt idx="671">
                  <c:v>0.61123000000000005</c:v>
                </c:pt>
                <c:pt idx="672">
                  <c:v>0.61123000000000005</c:v>
                </c:pt>
                <c:pt idx="673">
                  <c:v>0.61027600000000004</c:v>
                </c:pt>
                <c:pt idx="674">
                  <c:v>0.61027600000000004</c:v>
                </c:pt>
                <c:pt idx="675">
                  <c:v>0.61027600000000004</c:v>
                </c:pt>
                <c:pt idx="676">
                  <c:v>0.60987199999999997</c:v>
                </c:pt>
                <c:pt idx="677">
                  <c:v>0.60987199999999997</c:v>
                </c:pt>
                <c:pt idx="678">
                  <c:v>0.60987199999999997</c:v>
                </c:pt>
                <c:pt idx="679">
                  <c:v>0.609989</c:v>
                </c:pt>
                <c:pt idx="680">
                  <c:v>0.609989</c:v>
                </c:pt>
                <c:pt idx="681">
                  <c:v>0.609989</c:v>
                </c:pt>
                <c:pt idx="682">
                  <c:v>0.609989</c:v>
                </c:pt>
                <c:pt idx="683">
                  <c:v>0.609989</c:v>
                </c:pt>
                <c:pt idx="684">
                  <c:v>0.609989</c:v>
                </c:pt>
                <c:pt idx="685">
                  <c:v>0.61072700000000002</c:v>
                </c:pt>
                <c:pt idx="686">
                  <c:v>0.61072700000000002</c:v>
                </c:pt>
                <c:pt idx="687">
                  <c:v>0.61072700000000002</c:v>
                </c:pt>
                <c:pt idx="688">
                  <c:v>0.61072700000000002</c:v>
                </c:pt>
                <c:pt idx="689">
                  <c:v>0.61072700000000002</c:v>
                </c:pt>
                <c:pt idx="690">
                  <c:v>0.61072700000000002</c:v>
                </c:pt>
                <c:pt idx="691">
                  <c:v>0.61072700000000002</c:v>
                </c:pt>
                <c:pt idx="692">
                  <c:v>0.61072700000000002</c:v>
                </c:pt>
                <c:pt idx="693">
                  <c:v>0.61148800000000003</c:v>
                </c:pt>
                <c:pt idx="694">
                  <c:v>0.61148800000000003</c:v>
                </c:pt>
                <c:pt idx="695">
                  <c:v>0.61148800000000003</c:v>
                </c:pt>
                <c:pt idx="696">
                  <c:v>0.61148800000000003</c:v>
                </c:pt>
                <c:pt idx="697">
                  <c:v>0.61148800000000003</c:v>
                </c:pt>
                <c:pt idx="698">
                  <c:v>0.61148800000000003</c:v>
                </c:pt>
                <c:pt idx="699">
                  <c:v>0.61285800000000001</c:v>
                </c:pt>
                <c:pt idx="700">
                  <c:v>0.61285800000000001</c:v>
                </c:pt>
                <c:pt idx="701">
                  <c:v>0.61285800000000001</c:v>
                </c:pt>
                <c:pt idx="702">
                  <c:v>0.61285800000000001</c:v>
                </c:pt>
                <c:pt idx="703">
                  <c:v>0.61285800000000001</c:v>
                </c:pt>
                <c:pt idx="704">
                  <c:v>0.61333099999999996</c:v>
                </c:pt>
                <c:pt idx="705">
                  <c:v>0.61333099999999996</c:v>
                </c:pt>
                <c:pt idx="706">
                  <c:v>0.61333099999999996</c:v>
                </c:pt>
                <c:pt idx="707">
                  <c:v>0.612784</c:v>
                </c:pt>
                <c:pt idx="708">
                  <c:v>0.61258599999999996</c:v>
                </c:pt>
                <c:pt idx="709">
                  <c:v>0.61258599999999996</c:v>
                </c:pt>
                <c:pt idx="710">
                  <c:v>0.61258599999999996</c:v>
                </c:pt>
                <c:pt idx="711">
                  <c:v>0.61143899999999995</c:v>
                </c:pt>
                <c:pt idx="712">
                  <c:v>0.61143899999999995</c:v>
                </c:pt>
                <c:pt idx="713">
                  <c:v>0.61143899999999995</c:v>
                </c:pt>
                <c:pt idx="714">
                  <c:v>0.60935899999999998</c:v>
                </c:pt>
                <c:pt idx="715">
                  <c:v>0.60935899999999998</c:v>
                </c:pt>
                <c:pt idx="716">
                  <c:v>0.60935899999999998</c:v>
                </c:pt>
                <c:pt idx="717">
                  <c:v>0.60935899999999998</c:v>
                </c:pt>
                <c:pt idx="718">
                  <c:v>0.60935899999999998</c:v>
                </c:pt>
                <c:pt idx="719">
                  <c:v>0.60612200000000005</c:v>
                </c:pt>
                <c:pt idx="720">
                  <c:v>0.60612200000000005</c:v>
                </c:pt>
                <c:pt idx="721">
                  <c:v>0.60514999999999997</c:v>
                </c:pt>
                <c:pt idx="722">
                  <c:v>0.60514999999999997</c:v>
                </c:pt>
                <c:pt idx="723">
                  <c:v>0.60514999999999997</c:v>
                </c:pt>
                <c:pt idx="724">
                  <c:v>0.604182</c:v>
                </c:pt>
                <c:pt idx="725">
                  <c:v>0.604182</c:v>
                </c:pt>
                <c:pt idx="726">
                  <c:v>0.603769</c:v>
                </c:pt>
                <c:pt idx="727">
                  <c:v>0.603769</c:v>
                </c:pt>
                <c:pt idx="728">
                  <c:v>0.60350199999999998</c:v>
                </c:pt>
                <c:pt idx="729">
                  <c:v>0.60350199999999998</c:v>
                </c:pt>
                <c:pt idx="730">
                  <c:v>0.60316800000000004</c:v>
                </c:pt>
                <c:pt idx="731">
                  <c:v>0.60316800000000004</c:v>
                </c:pt>
                <c:pt idx="732">
                  <c:v>0.60316800000000004</c:v>
                </c:pt>
                <c:pt idx="733">
                  <c:v>0.60316800000000004</c:v>
                </c:pt>
                <c:pt idx="734">
                  <c:v>0.60302800000000001</c:v>
                </c:pt>
                <c:pt idx="735">
                  <c:v>0.60311099999999995</c:v>
                </c:pt>
                <c:pt idx="736">
                  <c:v>0.60311099999999995</c:v>
                </c:pt>
                <c:pt idx="737">
                  <c:v>0.60311099999999995</c:v>
                </c:pt>
                <c:pt idx="738">
                  <c:v>0.60311099999999995</c:v>
                </c:pt>
                <c:pt idx="739">
                  <c:v>0.60221899999999995</c:v>
                </c:pt>
                <c:pt idx="740">
                  <c:v>0.60221899999999995</c:v>
                </c:pt>
                <c:pt idx="741">
                  <c:v>0.60165000000000002</c:v>
                </c:pt>
                <c:pt idx="742">
                  <c:v>0.60165000000000002</c:v>
                </c:pt>
                <c:pt idx="743">
                  <c:v>0.60165000000000002</c:v>
                </c:pt>
                <c:pt idx="744">
                  <c:v>0.60165000000000002</c:v>
                </c:pt>
                <c:pt idx="745">
                  <c:v>0.60108399999999995</c:v>
                </c:pt>
                <c:pt idx="746">
                  <c:v>0.60108399999999995</c:v>
                </c:pt>
                <c:pt idx="747">
                  <c:v>0.60108399999999995</c:v>
                </c:pt>
                <c:pt idx="748">
                  <c:v>0.60101899999999997</c:v>
                </c:pt>
                <c:pt idx="749">
                  <c:v>0.60101899999999997</c:v>
                </c:pt>
                <c:pt idx="750">
                  <c:v>0.60101899999999997</c:v>
                </c:pt>
                <c:pt idx="751">
                  <c:v>0.60101899999999997</c:v>
                </c:pt>
                <c:pt idx="752">
                  <c:v>0.60139500000000001</c:v>
                </c:pt>
                <c:pt idx="753">
                  <c:v>0.60139500000000001</c:v>
                </c:pt>
                <c:pt idx="754">
                  <c:v>0.60139500000000001</c:v>
                </c:pt>
                <c:pt idx="755">
                  <c:v>0.601769</c:v>
                </c:pt>
                <c:pt idx="756">
                  <c:v>0.601769</c:v>
                </c:pt>
                <c:pt idx="757">
                  <c:v>0.60121000000000002</c:v>
                </c:pt>
                <c:pt idx="758">
                  <c:v>0.60121000000000002</c:v>
                </c:pt>
                <c:pt idx="759">
                  <c:v>0.60121000000000002</c:v>
                </c:pt>
                <c:pt idx="760">
                  <c:v>0.60121000000000002</c:v>
                </c:pt>
                <c:pt idx="761">
                  <c:v>0.60044500000000001</c:v>
                </c:pt>
                <c:pt idx="762">
                  <c:v>0.60044500000000001</c:v>
                </c:pt>
                <c:pt idx="763">
                  <c:v>0.60044500000000001</c:v>
                </c:pt>
                <c:pt idx="764">
                  <c:v>0.60044500000000001</c:v>
                </c:pt>
                <c:pt idx="765">
                  <c:v>0.60044500000000001</c:v>
                </c:pt>
                <c:pt idx="766">
                  <c:v>0.60044500000000001</c:v>
                </c:pt>
                <c:pt idx="767">
                  <c:v>0.60019500000000003</c:v>
                </c:pt>
                <c:pt idx="768">
                  <c:v>0.60019500000000003</c:v>
                </c:pt>
                <c:pt idx="769">
                  <c:v>0.60056500000000002</c:v>
                </c:pt>
                <c:pt idx="770">
                  <c:v>0.60056500000000002</c:v>
                </c:pt>
                <c:pt idx="771">
                  <c:v>0.60056500000000002</c:v>
                </c:pt>
                <c:pt idx="772">
                  <c:v>0.60056500000000002</c:v>
                </c:pt>
                <c:pt idx="773">
                  <c:v>0.60056500000000002</c:v>
                </c:pt>
                <c:pt idx="774">
                  <c:v>0.60056500000000002</c:v>
                </c:pt>
                <c:pt idx="775">
                  <c:v>0.60056500000000002</c:v>
                </c:pt>
                <c:pt idx="776">
                  <c:v>0.602939</c:v>
                </c:pt>
                <c:pt idx="777">
                  <c:v>0.602939</c:v>
                </c:pt>
                <c:pt idx="778">
                  <c:v>0.60355300000000001</c:v>
                </c:pt>
                <c:pt idx="779">
                  <c:v>0.60355300000000001</c:v>
                </c:pt>
                <c:pt idx="780">
                  <c:v>0.60355300000000001</c:v>
                </c:pt>
                <c:pt idx="781">
                  <c:v>0.60395500000000002</c:v>
                </c:pt>
                <c:pt idx="782">
                  <c:v>0.60395500000000002</c:v>
                </c:pt>
                <c:pt idx="783">
                  <c:v>0.60395500000000002</c:v>
                </c:pt>
                <c:pt idx="784">
                  <c:v>0.60395500000000002</c:v>
                </c:pt>
                <c:pt idx="785">
                  <c:v>0.603468</c:v>
                </c:pt>
                <c:pt idx="786">
                  <c:v>0.603468</c:v>
                </c:pt>
                <c:pt idx="787">
                  <c:v>0.603468</c:v>
                </c:pt>
                <c:pt idx="788">
                  <c:v>0.60314100000000004</c:v>
                </c:pt>
                <c:pt idx="789">
                  <c:v>0.60314100000000004</c:v>
                </c:pt>
                <c:pt idx="790">
                  <c:v>0.60314100000000004</c:v>
                </c:pt>
                <c:pt idx="791">
                  <c:v>0.60311000000000003</c:v>
                </c:pt>
                <c:pt idx="792">
                  <c:v>0.60311000000000003</c:v>
                </c:pt>
                <c:pt idx="793">
                  <c:v>0.60308499999999998</c:v>
                </c:pt>
                <c:pt idx="794">
                  <c:v>0.60308499999999998</c:v>
                </c:pt>
                <c:pt idx="795">
                  <c:v>0.60308499999999998</c:v>
                </c:pt>
                <c:pt idx="796">
                  <c:v>0.60308499999999998</c:v>
                </c:pt>
                <c:pt idx="797">
                  <c:v>0.60308499999999998</c:v>
                </c:pt>
                <c:pt idx="798">
                  <c:v>0.60253299999999999</c:v>
                </c:pt>
                <c:pt idx="799">
                  <c:v>0.60253299999999999</c:v>
                </c:pt>
                <c:pt idx="800">
                  <c:v>0.60253299999999999</c:v>
                </c:pt>
                <c:pt idx="801">
                  <c:v>0.60253299999999999</c:v>
                </c:pt>
                <c:pt idx="802">
                  <c:v>0.60274700000000003</c:v>
                </c:pt>
                <c:pt idx="803">
                  <c:v>0.60274700000000003</c:v>
                </c:pt>
                <c:pt idx="804">
                  <c:v>0.60274700000000003</c:v>
                </c:pt>
                <c:pt idx="805">
                  <c:v>0.60274700000000003</c:v>
                </c:pt>
                <c:pt idx="806">
                  <c:v>0.60274700000000003</c:v>
                </c:pt>
                <c:pt idx="807">
                  <c:v>0.60274700000000003</c:v>
                </c:pt>
                <c:pt idx="808">
                  <c:v>0.60255099999999995</c:v>
                </c:pt>
                <c:pt idx="809">
                  <c:v>0.60255099999999995</c:v>
                </c:pt>
                <c:pt idx="810">
                  <c:v>0.60255099999999995</c:v>
                </c:pt>
                <c:pt idx="811">
                  <c:v>0.60255099999999995</c:v>
                </c:pt>
                <c:pt idx="812">
                  <c:v>0.60255099999999995</c:v>
                </c:pt>
                <c:pt idx="813">
                  <c:v>0.60156399999999999</c:v>
                </c:pt>
                <c:pt idx="814">
                  <c:v>0.60156399999999999</c:v>
                </c:pt>
                <c:pt idx="815">
                  <c:v>0.60142099999999998</c:v>
                </c:pt>
                <c:pt idx="816">
                  <c:v>0.60142099999999998</c:v>
                </c:pt>
                <c:pt idx="817">
                  <c:v>0.601433</c:v>
                </c:pt>
                <c:pt idx="818">
                  <c:v>0.601433</c:v>
                </c:pt>
                <c:pt idx="819">
                  <c:v>0.60146699999999997</c:v>
                </c:pt>
                <c:pt idx="820">
                  <c:v>0.60146699999999997</c:v>
                </c:pt>
                <c:pt idx="821">
                  <c:v>0.60203099999999998</c:v>
                </c:pt>
                <c:pt idx="822">
                  <c:v>0.60203099999999998</c:v>
                </c:pt>
                <c:pt idx="823">
                  <c:v>0.60256600000000005</c:v>
                </c:pt>
                <c:pt idx="824">
                  <c:v>0.60256600000000005</c:v>
                </c:pt>
                <c:pt idx="825">
                  <c:v>0.60256600000000005</c:v>
                </c:pt>
                <c:pt idx="826">
                  <c:v>0.60347300000000004</c:v>
                </c:pt>
                <c:pt idx="827">
                  <c:v>0.60347300000000004</c:v>
                </c:pt>
                <c:pt idx="828">
                  <c:v>0.60347300000000004</c:v>
                </c:pt>
                <c:pt idx="829">
                  <c:v>0.60347300000000004</c:v>
                </c:pt>
                <c:pt idx="830">
                  <c:v>0.60347300000000004</c:v>
                </c:pt>
                <c:pt idx="831">
                  <c:v>0.60513799999999995</c:v>
                </c:pt>
                <c:pt idx="832">
                  <c:v>0.60513799999999995</c:v>
                </c:pt>
                <c:pt idx="833">
                  <c:v>0.60513799999999995</c:v>
                </c:pt>
                <c:pt idx="834">
                  <c:v>0.60568200000000005</c:v>
                </c:pt>
                <c:pt idx="835">
                  <c:v>0.60568200000000005</c:v>
                </c:pt>
                <c:pt idx="836">
                  <c:v>0.60568200000000005</c:v>
                </c:pt>
                <c:pt idx="837">
                  <c:v>0.60568200000000005</c:v>
                </c:pt>
                <c:pt idx="838">
                  <c:v>0.60568200000000005</c:v>
                </c:pt>
                <c:pt idx="839">
                  <c:v>0.60534699999999997</c:v>
                </c:pt>
                <c:pt idx="840">
                  <c:v>0.60535700000000003</c:v>
                </c:pt>
                <c:pt idx="841">
                  <c:v>0.60535700000000003</c:v>
                </c:pt>
                <c:pt idx="842">
                  <c:v>0.60535700000000003</c:v>
                </c:pt>
                <c:pt idx="843">
                  <c:v>0.60535700000000003</c:v>
                </c:pt>
                <c:pt idx="844">
                  <c:v>0.60426899999999995</c:v>
                </c:pt>
                <c:pt idx="845">
                  <c:v>0.60426899999999995</c:v>
                </c:pt>
                <c:pt idx="846">
                  <c:v>0.603352</c:v>
                </c:pt>
                <c:pt idx="847">
                  <c:v>0.603352</c:v>
                </c:pt>
                <c:pt idx="848">
                  <c:v>0.603352</c:v>
                </c:pt>
                <c:pt idx="849">
                  <c:v>0.603352</c:v>
                </c:pt>
                <c:pt idx="850">
                  <c:v>0.603352</c:v>
                </c:pt>
                <c:pt idx="851">
                  <c:v>0.603352</c:v>
                </c:pt>
                <c:pt idx="852">
                  <c:v>0.60211300000000001</c:v>
                </c:pt>
                <c:pt idx="853">
                  <c:v>0.60211300000000001</c:v>
                </c:pt>
                <c:pt idx="854">
                  <c:v>0.60211300000000001</c:v>
                </c:pt>
                <c:pt idx="855">
                  <c:v>0.60211300000000001</c:v>
                </c:pt>
                <c:pt idx="856">
                  <c:v>0.60211300000000001</c:v>
                </c:pt>
                <c:pt idx="857">
                  <c:v>0.60219299999999998</c:v>
                </c:pt>
                <c:pt idx="858">
                  <c:v>0.60219299999999998</c:v>
                </c:pt>
                <c:pt idx="859">
                  <c:v>0.60219299999999998</c:v>
                </c:pt>
                <c:pt idx="860">
                  <c:v>0.60219299999999998</c:v>
                </c:pt>
                <c:pt idx="861">
                  <c:v>0.602329</c:v>
                </c:pt>
                <c:pt idx="862">
                  <c:v>0.602329</c:v>
                </c:pt>
                <c:pt idx="863">
                  <c:v>0.60261900000000002</c:v>
                </c:pt>
                <c:pt idx="864">
                  <c:v>0.60261900000000002</c:v>
                </c:pt>
                <c:pt idx="865">
                  <c:v>0.60261900000000002</c:v>
                </c:pt>
                <c:pt idx="866">
                  <c:v>0.60261900000000002</c:v>
                </c:pt>
                <c:pt idx="867">
                  <c:v>0.60261900000000002</c:v>
                </c:pt>
                <c:pt idx="868">
                  <c:v>0.60261900000000002</c:v>
                </c:pt>
                <c:pt idx="869">
                  <c:v>0.60414400000000001</c:v>
                </c:pt>
                <c:pt idx="870">
                  <c:v>0.60414400000000001</c:v>
                </c:pt>
                <c:pt idx="871">
                  <c:v>0.60455000000000003</c:v>
                </c:pt>
                <c:pt idx="872">
                  <c:v>0.60455000000000003</c:v>
                </c:pt>
                <c:pt idx="873">
                  <c:v>0.604518</c:v>
                </c:pt>
                <c:pt idx="874">
                  <c:v>0.604518</c:v>
                </c:pt>
                <c:pt idx="875">
                  <c:v>0.604518</c:v>
                </c:pt>
                <c:pt idx="876">
                  <c:v>0.60408499999999998</c:v>
                </c:pt>
                <c:pt idx="877">
                  <c:v>0.60408499999999998</c:v>
                </c:pt>
                <c:pt idx="878">
                  <c:v>0.60408499999999998</c:v>
                </c:pt>
                <c:pt idx="879">
                  <c:v>0.60363100000000003</c:v>
                </c:pt>
                <c:pt idx="880">
                  <c:v>0.60363100000000003</c:v>
                </c:pt>
                <c:pt idx="881">
                  <c:v>0.60363100000000003</c:v>
                </c:pt>
                <c:pt idx="882">
                  <c:v>0.603406</c:v>
                </c:pt>
                <c:pt idx="883">
                  <c:v>0.603406</c:v>
                </c:pt>
                <c:pt idx="884">
                  <c:v>0.603406</c:v>
                </c:pt>
                <c:pt idx="885">
                  <c:v>0.603406</c:v>
                </c:pt>
                <c:pt idx="886">
                  <c:v>0.603406</c:v>
                </c:pt>
                <c:pt idx="887">
                  <c:v>0.603406</c:v>
                </c:pt>
                <c:pt idx="888">
                  <c:v>0.603406</c:v>
                </c:pt>
                <c:pt idx="889">
                  <c:v>0.603406</c:v>
                </c:pt>
                <c:pt idx="890">
                  <c:v>0.60356900000000002</c:v>
                </c:pt>
                <c:pt idx="891">
                  <c:v>0.60356900000000002</c:v>
                </c:pt>
                <c:pt idx="892">
                  <c:v>0.60356900000000002</c:v>
                </c:pt>
                <c:pt idx="893">
                  <c:v>0.60356900000000002</c:v>
                </c:pt>
                <c:pt idx="894">
                  <c:v>0.60363199999999995</c:v>
                </c:pt>
                <c:pt idx="895">
                  <c:v>0.60363199999999995</c:v>
                </c:pt>
                <c:pt idx="896">
                  <c:v>0.60363199999999995</c:v>
                </c:pt>
                <c:pt idx="897">
                  <c:v>0.60363199999999995</c:v>
                </c:pt>
                <c:pt idx="898">
                  <c:v>0.60363199999999995</c:v>
                </c:pt>
                <c:pt idx="899">
                  <c:v>0.60363199999999995</c:v>
                </c:pt>
                <c:pt idx="900">
                  <c:v>0.60363199999999995</c:v>
                </c:pt>
                <c:pt idx="901">
                  <c:v>0.60331500000000005</c:v>
                </c:pt>
                <c:pt idx="902">
                  <c:v>0.60331500000000005</c:v>
                </c:pt>
                <c:pt idx="903">
                  <c:v>0.60331500000000005</c:v>
                </c:pt>
                <c:pt idx="904">
                  <c:v>0.60307100000000002</c:v>
                </c:pt>
                <c:pt idx="905">
                  <c:v>0.60307100000000002</c:v>
                </c:pt>
                <c:pt idx="906">
                  <c:v>0.60307100000000002</c:v>
                </c:pt>
                <c:pt idx="907">
                  <c:v>0.60253599999999996</c:v>
                </c:pt>
                <c:pt idx="908">
                  <c:v>0.60253599999999996</c:v>
                </c:pt>
                <c:pt idx="909">
                  <c:v>0.60253599999999996</c:v>
                </c:pt>
                <c:pt idx="910">
                  <c:v>0.60250099999999995</c:v>
                </c:pt>
                <c:pt idx="911">
                  <c:v>0.60250099999999995</c:v>
                </c:pt>
                <c:pt idx="912">
                  <c:v>0.60250099999999995</c:v>
                </c:pt>
                <c:pt idx="913">
                  <c:v>0.60270599999999996</c:v>
                </c:pt>
                <c:pt idx="914">
                  <c:v>0.60270599999999996</c:v>
                </c:pt>
                <c:pt idx="915">
                  <c:v>0.60270599999999996</c:v>
                </c:pt>
                <c:pt idx="916">
                  <c:v>0.60270599999999996</c:v>
                </c:pt>
                <c:pt idx="917">
                  <c:v>0.60270599999999996</c:v>
                </c:pt>
                <c:pt idx="918">
                  <c:v>0.60289400000000004</c:v>
                </c:pt>
                <c:pt idx="919">
                  <c:v>0.60289400000000004</c:v>
                </c:pt>
                <c:pt idx="920">
                  <c:v>0.60289400000000004</c:v>
                </c:pt>
                <c:pt idx="921">
                  <c:v>0.60265599999999997</c:v>
                </c:pt>
                <c:pt idx="922">
                  <c:v>0.60265599999999997</c:v>
                </c:pt>
                <c:pt idx="923">
                  <c:v>0.60265599999999997</c:v>
                </c:pt>
                <c:pt idx="924">
                  <c:v>0.60210200000000003</c:v>
                </c:pt>
                <c:pt idx="925">
                  <c:v>0.60210200000000003</c:v>
                </c:pt>
                <c:pt idx="926">
                  <c:v>0.60210200000000003</c:v>
                </c:pt>
                <c:pt idx="927">
                  <c:v>0.60210200000000003</c:v>
                </c:pt>
                <c:pt idx="928">
                  <c:v>0.60210200000000003</c:v>
                </c:pt>
                <c:pt idx="929">
                  <c:v>0.60210200000000003</c:v>
                </c:pt>
                <c:pt idx="930">
                  <c:v>0.60210200000000003</c:v>
                </c:pt>
                <c:pt idx="931">
                  <c:v>0.600522</c:v>
                </c:pt>
                <c:pt idx="932">
                  <c:v>0.59940400000000005</c:v>
                </c:pt>
                <c:pt idx="933">
                  <c:v>0.59940400000000005</c:v>
                </c:pt>
                <c:pt idx="934">
                  <c:v>0.59940400000000005</c:v>
                </c:pt>
                <c:pt idx="935">
                  <c:v>0.59940400000000005</c:v>
                </c:pt>
                <c:pt idx="936">
                  <c:v>0.597441</c:v>
                </c:pt>
                <c:pt idx="937">
                  <c:v>0.597441</c:v>
                </c:pt>
                <c:pt idx="938">
                  <c:v>0.597441</c:v>
                </c:pt>
                <c:pt idx="939">
                  <c:v>0.59773600000000005</c:v>
                </c:pt>
                <c:pt idx="940">
                  <c:v>0.59773600000000005</c:v>
                </c:pt>
                <c:pt idx="941">
                  <c:v>0.59773600000000005</c:v>
                </c:pt>
                <c:pt idx="942">
                  <c:v>0.59802</c:v>
                </c:pt>
                <c:pt idx="943">
                  <c:v>0.59802</c:v>
                </c:pt>
                <c:pt idx="944">
                  <c:v>0.597464</c:v>
                </c:pt>
                <c:pt idx="945">
                  <c:v>0.597464</c:v>
                </c:pt>
                <c:pt idx="946">
                  <c:v>0.597464</c:v>
                </c:pt>
                <c:pt idx="947">
                  <c:v>0.597464</c:v>
                </c:pt>
                <c:pt idx="948">
                  <c:v>0.597464</c:v>
                </c:pt>
                <c:pt idx="949">
                  <c:v>0.597464</c:v>
                </c:pt>
                <c:pt idx="950">
                  <c:v>0.59577800000000003</c:v>
                </c:pt>
                <c:pt idx="951">
                  <c:v>0.59577800000000003</c:v>
                </c:pt>
                <c:pt idx="952">
                  <c:v>0.59577800000000003</c:v>
                </c:pt>
                <c:pt idx="953">
                  <c:v>0.59577800000000003</c:v>
                </c:pt>
                <c:pt idx="954">
                  <c:v>0.59577800000000003</c:v>
                </c:pt>
                <c:pt idx="955">
                  <c:v>0.59467899999999996</c:v>
                </c:pt>
                <c:pt idx="956">
                  <c:v>0.59467899999999996</c:v>
                </c:pt>
                <c:pt idx="957">
                  <c:v>0.59467899999999996</c:v>
                </c:pt>
                <c:pt idx="958">
                  <c:v>0.59467899999999996</c:v>
                </c:pt>
                <c:pt idx="959">
                  <c:v>0.59467899999999996</c:v>
                </c:pt>
                <c:pt idx="960">
                  <c:v>0.59467899999999996</c:v>
                </c:pt>
                <c:pt idx="961">
                  <c:v>0.59467899999999996</c:v>
                </c:pt>
                <c:pt idx="962">
                  <c:v>0.59467899999999996</c:v>
                </c:pt>
                <c:pt idx="963">
                  <c:v>0.59467899999999996</c:v>
                </c:pt>
                <c:pt idx="964">
                  <c:v>0.59467899999999996</c:v>
                </c:pt>
                <c:pt idx="965">
                  <c:v>0.59467899999999996</c:v>
                </c:pt>
                <c:pt idx="966">
                  <c:v>0.59467899999999996</c:v>
                </c:pt>
                <c:pt idx="967">
                  <c:v>0.59467899999999996</c:v>
                </c:pt>
                <c:pt idx="968">
                  <c:v>0.59336299999999997</c:v>
                </c:pt>
                <c:pt idx="969">
                  <c:v>0.59336299999999997</c:v>
                </c:pt>
                <c:pt idx="970">
                  <c:v>0.59382800000000002</c:v>
                </c:pt>
                <c:pt idx="971">
                  <c:v>0.59382800000000002</c:v>
                </c:pt>
                <c:pt idx="972">
                  <c:v>0.59382800000000002</c:v>
                </c:pt>
                <c:pt idx="973">
                  <c:v>0.59477800000000003</c:v>
                </c:pt>
                <c:pt idx="974">
                  <c:v>0.59477800000000003</c:v>
                </c:pt>
                <c:pt idx="975">
                  <c:v>0.59477800000000003</c:v>
                </c:pt>
                <c:pt idx="976">
                  <c:v>0.59582199999999996</c:v>
                </c:pt>
                <c:pt idx="977">
                  <c:v>0.59582199999999996</c:v>
                </c:pt>
                <c:pt idx="978">
                  <c:v>0.59582199999999996</c:v>
                </c:pt>
                <c:pt idx="979">
                  <c:v>0.59582199999999996</c:v>
                </c:pt>
                <c:pt idx="980">
                  <c:v>0.59582199999999996</c:v>
                </c:pt>
                <c:pt idx="981">
                  <c:v>0.59698200000000001</c:v>
                </c:pt>
                <c:pt idx="982">
                  <c:v>0.59698200000000001</c:v>
                </c:pt>
                <c:pt idx="983">
                  <c:v>0.59698200000000001</c:v>
                </c:pt>
                <c:pt idx="984">
                  <c:v>0.59698200000000001</c:v>
                </c:pt>
                <c:pt idx="985">
                  <c:v>0.59916999999999998</c:v>
                </c:pt>
                <c:pt idx="986">
                  <c:v>0.59916999999999998</c:v>
                </c:pt>
                <c:pt idx="987">
                  <c:v>0.60054799999999997</c:v>
                </c:pt>
                <c:pt idx="988">
                  <c:v>0.60054799999999997</c:v>
                </c:pt>
                <c:pt idx="989">
                  <c:v>0.601684</c:v>
                </c:pt>
                <c:pt idx="990">
                  <c:v>0.60219599999999995</c:v>
                </c:pt>
                <c:pt idx="991">
                  <c:v>0.60219599999999995</c:v>
                </c:pt>
                <c:pt idx="992">
                  <c:v>0.60219599999999995</c:v>
                </c:pt>
                <c:pt idx="993">
                  <c:v>0.603043</c:v>
                </c:pt>
                <c:pt idx="994">
                  <c:v>0.603043</c:v>
                </c:pt>
                <c:pt idx="995">
                  <c:v>0.60305699999999995</c:v>
                </c:pt>
                <c:pt idx="996">
                  <c:v>0.60305699999999995</c:v>
                </c:pt>
                <c:pt idx="997">
                  <c:v>0.60244600000000004</c:v>
                </c:pt>
                <c:pt idx="998">
                  <c:v>0.60244600000000004</c:v>
                </c:pt>
                <c:pt idx="999">
                  <c:v>0.60206000000000004</c:v>
                </c:pt>
                <c:pt idx="1000">
                  <c:v>0.60206000000000004</c:v>
                </c:pt>
                <c:pt idx="1001">
                  <c:v>0.60206000000000004</c:v>
                </c:pt>
                <c:pt idx="1002">
                  <c:v>0.60206000000000004</c:v>
                </c:pt>
                <c:pt idx="1003">
                  <c:v>0.60206000000000004</c:v>
                </c:pt>
                <c:pt idx="1004">
                  <c:v>0.60206000000000004</c:v>
                </c:pt>
                <c:pt idx="1005">
                  <c:v>0.60139399999999998</c:v>
                </c:pt>
                <c:pt idx="1006">
                  <c:v>0.60139399999999998</c:v>
                </c:pt>
                <c:pt idx="1007">
                  <c:v>0.60139399999999998</c:v>
                </c:pt>
                <c:pt idx="1008">
                  <c:v>0.60139399999999998</c:v>
                </c:pt>
                <c:pt idx="1009">
                  <c:v>0.60139399999999998</c:v>
                </c:pt>
                <c:pt idx="1010">
                  <c:v>0.60139399999999998</c:v>
                </c:pt>
                <c:pt idx="1011">
                  <c:v>0.60115799999999997</c:v>
                </c:pt>
                <c:pt idx="1012">
                  <c:v>0.60115799999999997</c:v>
                </c:pt>
                <c:pt idx="1013">
                  <c:v>0.60091000000000006</c:v>
                </c:pt>
                <c:pt idx="1014">
                  <c:v>0.60091000000000006</c:v>
                </c:pt>
                <c:pt idx="1015">
                  <c:v>0.60091000000000006</c:v>
                </c:pt>
                <c:pt idx="1016">
                  <c:v>0.60079099999999996</c:v>
                </c:pt>
                <c:pt idx="1017">
                  <c:v>0.60079099999999996</c:v>
                </c:pt>
                <c:pt idx="1018">
                  <c:v>0.60079099999999996</c:v>
                </c:pt>
                <c:pt idx="1019">
                  <c:v>0.60079099999999996</c:v>
                </c:pt>
                <c:pt idx="1020">
                  <c:v>0.60121199999999997</c:v>
                </c:pt>
                <c:pt idx="1021">
                  <c:v>0.60121199999999997</c:v>
                </c:pt>
                <c:pt idx="1022">
                  <c:v>0.60121199999999997</c:v>
                </c:pt>
                <c:pt idx="1023">
                  <c:v>0.60121199999999997</c:v>
                </c:pt>
                <c:pt idx="1024">
                  <c:v>0.60082100000000005</c:v>
                </c:pt>
                <c:pt idx="1025">
                  <c:v>0.60082100000000005</c:v>
                </c:pt>
                <c:pt idx="1026">
                  <c:v>0.60045499999999996</c:v>
                </c:pt>
                <c:pt idx="1027">
                  <c:v>0.60056399999999999</c:v>
                </c:pt>
                <c:pt idx="1028">
                  <c:v>0.60056399999999999</c:v>
                </c:pt>
                <c:pt idx="1029">
                  <c:v>0.60056399999999999</c:v>
                </c:pt>
                <c:pt idx="1030">
                  <c:v>0.60056399999999999</c:v>
                </c:pt>
                <c:pt idx="1031">
                  <c:v>0.60056399999999999</c:v>
                </c:pt>
                <c:pt idx="1032">
                  <c:v>0.60056399999999999</c:v>
                </c:pt>
                <c:pt idx="1033">
                  <c:v>0.60182100000000005</c:v>
                </c:pt>
                <c:pt idx="1034">
                  <c:v>0.60182100000000005</c:v>
                </c:pt>
                <c:pt idx="1035">
                  <c:v>0.60204999999999997</c:v>
                </c:pt>
                <c:pt idx="1036">
                  <c:v>0.60204999999999997</c:v>
                </c:pt>
                <c:pt idx="1037">
                  <c:v>0.60204999999999997</c:v>
                </c:pt>
                <c:pt idx="1038">
                  <c:v>0.60201700000000002</c:v>
                </c:pt>
                <c:pt idx="1039">
                  <c:v>0.60201700000000002</c:v>
                </c:pt>
                <c:pt idx="1040">
                  <c:v>0.60201700000000002</c:v>
                </c:pt>
                <c:pt idx="1041">
                  <c:v>0.60157099999999997</c:v>
                </c:pt>
                <c:pt idx="1042">
                  <c:v>0.60157099999999997</c:v>
                </c:pt>
                <c:pt idx="1043">
                  <c:v>0.60157099999999997</c:v>
                </c:pt>
                <c:pt idx="1044">
                  <c:v>0.60104900000000006</c:v>
                </c:pt>
                <c:pt idx="1045">
                  <c:v>0.60104900000000006</c:v>
                </c:pt>
                <c:pt idx="1046">
                  <c:v>0.60104900000000006</c:v>
                </c:pt>
                <c:pt idx="1047">
                  <c:v>0.60104900000000006</c:v>
                </c:pt>
                <c:pt idx="1048">
                  <c:v>0.60079000000000005</c:v>
                </c:pt>
                <c:pt idx="1049">
                  <c:v>0.60079000000000005</c:v>
                </c:pt>
                <c:pt idx="1050">
                  <c:v>0.60079000000000005</c:v>
                </c:pt>
                <c:pt idx="1051">
                  <c:v>0.60079000000000005</c:v>
                </c:pt>
                <c:pt idx="1052">
                  <c:v>0.60133499999999995</c:v>
                </c:pt>
                <c:pt idx="1053">
                  <c:v>0.60133499999999995</c:v>
                </c:pt>
                <c:pt idx="1054">
                  <c:v>0.60133499999999995</c:v>
                </c:pt>
                <c:pt idx="1055">
                  <c:v>0.60133499999999995</c:v>
                </c:pt>
                <c:pt idx="1056">
                  <c:v>0.60133499999999995</c:v>
                </c:pt>
                <c:pt idx="1057">
                  <c:v>0.60133499999999995</c:v>
                </c:pt>
                <c:pt idx="1058">
                  <c:v>0.60133499999999995</c:v>
                </c:pt>
                <c:pt idx="1059">
                  <c:v>0.60133499999999995</c:v>
                </c:pt>
                <c:pt idx="1060">
                  <c:v>0.60133499999999995</c:v>
                </c:pt>
                <c:pt idx="1061">
                  <c:v>0.60119900000000004</c:v>
                </c:pt>
                <c:pt idx="1062">
                  <c:v>0.60119900000000004</c:v>
                </c:pt>
                <c:pt idx="1063">
                  <c:v>0.60218799999999995</c:v>
                </c:pt>
                <c:pt idx="1064">
                  <c:v>0.60218799999999995</c:v>
                </c:pt>
                <c:pt idx="1065">
                  <c:v>0.60218799999999995</c:v>
                </c:pt>
                <c:pt idx="1066">
                  <c:v>0.60218799999999995</c:v>
                </c:pt>
                <c:pt idx="1067">
                  <c:v>0.60406400000000005</c:v>
                </c:pt>
                <c:pt idx="1068">
                  <c:v>0.60406400000000005</c:v>
                </c:pt>
                <c:pt idx="1069">
                  <c:v>0.60446100000000003</c:v>
                </c:pt>
                <c:pt idx="1070">
                  <c:v>0.60446100000000003</c:v>
                </c:pt>
                <c:pt idx="1071">
                  <c:v>0.60446100000000003</c:v>
                </c:pt>
                <c:pt idx="1072">
                  <c:v>0.60446100000000003</c:v>
                </c:pt>
                <c:pt idx="1073">
                  <c:v>0.60476399999999997</c:v>
                </c:pt>
                <c:pt idx="1074">
                  <c:v>0.60476399999999997</c:v>
                </c:pt>
                <c:pt idx="1075">
                  <c:v>0.60476399999999997</c:v>
                </c:pt>
                <c:pt idx="1076">
                  <c:v>0.60501300000000002</c:v>
                </c:pt>
                <c:pt idx="1077">
                  <c:v>0.60501300000000002</c:v>
                </c:pt>
                <c:pt idx="1078">
                  <c:v>0.60565899999999995</c:v>
                </c:pt>
                <c:pt idx="1079">
                  <c:v>0.60602800000000001</c:v>
                </c:pt>
                <c:pt idx="1080">
                  <c:v>0.60602800000000001</c:v>
                </c:pt>
                <c:pt idx="1081">
                  <c:v>0.60609900000000005</c:v>
                </c:pt>
                <c:pt idx="1082">
                  <c:v>0.60609900000000005</c:v>
                </c:pt>
                <c:pt idx="1083">
                  <c:v>0.60578100000000001</c:v>
                </c:pt>
                <c:pt idx="1084">
                  <c:v>0.60537300000000005</c:v>
                </c:pt>
                <c:pt idx="1085">
                  <c:v>0.60537300000000005</c:v>
                </c:pt>
                <c:pt idx="1086">
                  <c:v>0.60537300000000005</c:v>
                </c:pt>
                <c:pt idx="1087">
                  <c:v>0.60537300000000005</c:v>
                </c:pt>
                <c:pt idx="1088">
                  <c:v>0.605406</c:v>
                </c:pt>
                <c:pt idx="1089">
                  <c:v>0.605406</c:v>
                </c:pt>
                <c:pt idx="1090">
                  <c:v>0.605406</c:v>
                </c:pt>
                <c:pt idx="1091">
                  <c:v>0.605406</c:v>
                </c:pt>
                <c:pt idx="1092">
                  <c:v>0.605406</c:v>
                </c:pt>
                <c:pt idx="1093">
                  <c:v>0.605406</c:v>
                </c:pt>
                <c:pt idx="1094">
                  <c:v>0.605406</c:v>
                </c:pt>
                <c:pt idx="1095">
                  <c:v>0.605406</c:v>
                </c:pt>
                <c:pt idx="1096">
                  <c:v>0.605406</c:v>
                </c:pt>
                <c:pt idx="1097">
                  <c:v>0.605406</c:v>
                </c:pt>
                <c:pt idx="1098">
                  <c:v>0.605406</c:v>
                </c:pt>
                <c:pt idx="1099">
                  <c:v>0.605406</c:v>
                </c:pt>
                <c:pt idx="1100">
                  <c:v>0.605406</c:v>
                </c:pt>
                <c:pt idx="1101">
                  <c:v>0.605406</c:v>
                </c:pt>
                <c:pt idx="1102">
                  <c:v>0.60607599999999995</c:v>
                </c:pt>
                <c:pt idx="1103">
                  <c:v>0.60607599999999995</c:v>
                </c:pt>
                <c:pt idx="1104">
                  <c:v>0.60607599999999995</c:v>
                </c:pt>
                <c:pt idx="1105">
                  <c:v>0.60607599999999995</c:v>
                </c:pt>
                <c:pt idx="1106">
                  <c:v>0.60655199999999998</c:v>
                </c:pt>
                <c:pt idx="1107">
                  <c:v>0.60655199999999998</c:v>
                </c:pt>
                <c:pt idx="1108">
                  <c:v>0.60655199999999998</c:v>
                </c:pt>
                <c:pt idx="1109">
                  <c:v>0.60655199999999998</c:v>
                </c:pt>
                <c:pt idx="1110">
                  <c:v>0.60655199999999998</c:v>
                </c:pt>
                <c:pt idx="1111">
                  <c:v>0.606742</c:v>
                </c:pt>
                <c:pt idx="1112">
                  <c:v>0.606742</c:v>
                </c:pt>
                <c:pt idx="1113">
                  <c:v>0.606742</c:v>
                </c:pt>
                <c:pt idx="1114">
                  <c:v>0.60708799999999996</c:v>
                </c:pt>
                <c:pt idx="1115">
                  <c:v>0.60708799999999996</c:v>
                </c:pt>
                <c:pt idx="1116">
                  <c:v>0.60708799999999996</c:v>
                </c:pt>
                <c:pt idx="1117">
                  <c:v>0.60708799999999996</c:v>
                </c:pt>
                <c:pt idx="1118">
                  <c:v>0.60708799999999996</c:v>
                </c:pt>
                <c:pt idx="1119">
                  <c:v>0.607819</c:v>
                </c:pt>
                <c:pt idx="1120">
                  <c:v>0.607819</c:v>
                </c:pt>
                <c:pt idx="1121">
                  <c:v>0.607819</c:v>
                </c:pt>
                <c:pt idx="1122">
                  <c:v>0.607819</c:v>
                </c:pt>
                <c:pt idx="1123">
                  <c:v>0.607819</c:v>
                </c:pt>
                <c:pt idx="1124">
                  <c:v>0.60744299999999996</c:v>
                </c:pt>
                <c:pt idx="1125">
                  <c:v>0.60744299999999996</c:v>
                </c:pt>
                <c:pt idx="1126">
                  <c:v>0.60744299999999996</c:v>
                </c:pt>
                <c:pt idx="1127">
                  <c:v>0.60744299999999996</c:v>
                </c:pt>
                <c:pt idx="1128">
                  <c:v>0.60744299999999996</c:v>
                </c:pt>
                <c:pt idx="1129">
                  <c:v>0.60636900000000005</c:v>
                </c:pt>
                <c:pt idx="1130">
                  <c:v>0.60636900000000005</c:v>
                </c:pt>
                <c:pt idx="1131">
                  <c:v>0.60636900000000005</c:v>
                </c:pt>
                <c:pt idx="1132">
                  <c:v>0.60620600000000002</c:v>
                </c:pt>
                <c:pt idx="1133">
                  <c:v>0.60620600000000002</c:v>
                </c:pt>
                <c:pt idx="1134">
                  <c:v>0.60626100000000005</c:v>
                </c:pt>
                <c:pt idx="1135">
                  <c:v>0.60626100000000005</c:v>
                </c:pt>
                <c:pt idx="1136">
                  <c:v>0.60626100000000005</c:v>
                </c:pt>
                <c:pt idx="1137">
                  <c:v>0.60626100000000005</c:v>
                </c:pt>
                <c:pt idx="1138">
                  <c:v>0.60626100000000005</c:v>
                </c:pt>
                <c:pt idx="1139">
                  <c:v>0.60555000000000003</c:v>
                </c:pt>
                <c:pt idx="1140">
                  <c:v>0.60555000000000003</c:v>
                </c:pt>
                <c:pt idx="1141">
                  <c:v>0.60489700000000002</c:v>
                </c:pt>
                <c:pt idx="1142">
                  <c:v>0.60489700000000002</c:v>
                </c:pt>
                <c:pt idx="1143">
                  <c:v>0.60489700000000002</c:v>
                </c:pt>
                <c:pt idx="1144">
                  <c:v>0.60489700000000002</c:v>
                </c:pt>
                <c:pt idx="1145">
                  <c:v>0.604101</c:v>
                </c:pt>
                <c:pt idx="1146">
                  <c:v>0.604101</c:v>
                </c:pt>
                <c:pt idx="1147">
                  <c:v>0.604101</c:v>
                </c:pt>
                <c:pt idx="1148">
                  <c:v>0.603217</c:v>
                </c:pt>
                <c:pt idx="1149">
                  <c:v>0.603217</c:v>
                </c:pt>
                <c:pt idx="1150">
                  <c:v>0.603217</c:v>
                </c:pt>
                <c:pt idx="1151">
                  <c:v>0.60273600000000005</c:v>
                </c:pt>
                <c:pt idx="1152">
                  <c:v>0.60273600000000005</c:v>
                </c:pt>
                <c:pt idx="1153">
                  <c:v>0.60264499999999999</c:v>
                </c:pt>
                <c:pt idx="1154">
                  <c:v>0.60264499999999999</c:v>
                </c:pt>
                <c:pt idx="1155">
                  <c:v>0.60264499999999999</c:v>
                </c:pt>
                <c:pt idx="1156">
                  <c:v>0.60288900000000001</c:v>
                </c:pt>
                <c:pt idx="1157">
                  <c:v>0.60288900000000001</c:v>
                </c:pt>
                <c:pt idx="1158">
                  <c:v>0.60288900000000001</c:v>
                </c:pt>
                <c:pt idx="1159">
                  <c:v>0.60288900000000001</c:v>
                </c:pt>
                <c:pt idx="1160">
                  <c:v>0.60329200000000005</c:v>
                </c:pt>
                <c:pt idx="1161">
                  <c:v>0.60329200000000005</c:v>
                </c:pt>
                <c:pt idx="1162">
                  <c:v>0.60329200000000005</c:v>
                </c:pt>
                <c:pt idx="1163">
                  <c:v>0.60399800000000003</c:v>
                </c:pt>
                <c:pt idx="1164">
                  <c:v>0.60399800000000003</c:v>
                </c:pt>
                <c:pt idx="1165">
                  <c:v>0.60500100000000001</c:v>
                </c:pt>
                <c:pt idx="1166">
                  <c:v>0.60500100000000001</c:v>
                </c:pt>
                <c:pt idx="1167">
                  <c:v>0.60548000000000002</c:v>
                </c:pt>
                <c:pt idx="1168">
                  <c:v>0.60548000000000002</c:v>
                </c:pt>
                <c:pt idx="1169">
                  <c:v>0.60548000000000002</c:v>
                </c:pt>
                <c:pt idx="1170">
                  <c:v>0.60533000000000003</c:v>
                </c:pt>
                <c:pt idx="1171">
                  <c:v>0.60533000000000003</c:v>
                </c:pt>
                <c:pt idx="1172">
                  <c:v>0.60533000000000003</c:v>
                </c:pt>
                <c:pt idx="1173">
                  <c:v>0.60533000000000003</c:v>
                </c:pt>
                <c:pt idx="1174">
                  <c:v>0.60386499999999999</c:v>
                </c:pt>
                <c:pt idx="1175">
                  <c:v>0.60386499999999999</c:v>
                </c:pt>
                <c:pt idx="1176">
                  <c:v>0.60386499999999999</c:v>
                </c:pt>
                <c:pt idx="1177">
                  <c:v>0.60386499999999999</c:v>
                </c:pt>
                <c:pt idx="1178">
                  <c:v>0.60218000000000005</c:v>
                </c:pt>
                <c:pt idx="1179">
                  <c:v>0.60046699999999997</c:v>
                </c:pt>
                <c:pt idx="1180">
                  <c:v>0.60046699999999997</c:v>
                </c:pt>
                <c:pt idx="1181">
                  <c:v>0.60046699999999997</c:v>
                </c:pt>
                <c:pt idx="1182">
                  <c:v>0.599688</c:v>
                </c:pt>
                <c:pt idx="1183">
                  <c:v>0.599688</c:v>
                </c:pt>
                <c:pt idx="1184">
                  <c:v>0.59946100000000002</c:v>
                </c:pt>
                <c:pt idx="1185">
                  <c:v>0.59946100000000002</c:v>
                </c:pt>
                <c:pt idx="1186">
                  <c:v>0.59946100000000002</c:v>
                </c:pt>
                <c:pt idx="1187">
                  <c:v>0.59946100000000002</c:v>
                </c:pt>
                <c:pt idx="1188">
                  <c:v>0.59950400000000004</c:v>
                </c:pt>
                <c:pt idx="1189">
                  <c:v>0.59950400000000004</c:v>
                </c:pt>
                <c:pt idx="1190">
                  <c:v>0.59950400000000004</c:v>
                </c:pt>
                <c:pt idx="1191">
                  <c:v>0.59950400000000004</c:v>
                </c:pt>
                <c:pt idx="1192">
                  <c:v>0.59950400000000004</c:v>
                </c:pt>
                <c:pt idx="1193">
                  <c:v>0.59950400000000004</c:v>
                </c:pt>
                <c:pt idx="1194">
                  <c:v>0.59950400000000004</c:v>
                </c:pt>
                <c:pt idx="1195">
                  <c:v>0.59950400000000004</c:v>
                </c:pt>
                <c:pt idx="1196">
                  <c:v>0.59982800000000003</c:v>
                </c:pt>
                <c:pt idx="1197">
                  <c:v>0.59982800000000003</c:v>
                </c:pt>
                <c:pt idx="1198">
                  <c:v>0.59982800000000003</c:v>
                </c:pt>
                <c:pt idx="1199">
                  <c:v>0.59936500000000004</c:v>
                </c:pt>
                <c:pt idx="1200">
                  <c:v>0.59936500000000004</c:v>
                </c:pt>
                <c:pt idx="1201">
                  <c:v>0.59936500000000004</c:v>
                </c:pt>
                <c:pt idx="1202">
                  <c:v>0.59831100000000004</c:v>
                </c:pt>
                <c:pt idx="1203">
                  <c:v>0.59831100000000004</c:v>
                </c:pt>
                <c:pt idx="1204">
                  <c:v>0.59831100000000004</c:v>
                </c:pt>
                <c:pt idx="1205">
                  <c:v>0.59786899999999998</c:v>
                </c:pt>
                <c:pt idx="1206">
                  <c:v>0.59786899999999998</c:v>
                </c:pt>
                <c:pt idx="1207">
                  <c:v>0.59786899999999998</c:v>
                </c:pt>
                <c:pt idx="1208">
                  <c:v>0.59784499999999996</c:v>
                </c:pt>
                <c:pt idx="1209">
                  <c:v>0.59784499999999996</c:v>
                </c:pt>
                <c:pt idx="1210">
                  <c:v>0.59784499999999996</c:v>
                </c:pt>
                <c:pt idx="1211">
                  <c:v>0.59814400000000001</c:v>
                </c:pt>
                <c:pt idx="1212">
                  <c:v>0.59814400000000001</c:v>
                </c:pt>
                <c:pt idx="1213">
                  <c:v>0.59814400000000001</c:v>
                </c:pt>
                <c:pt idx="1214">
                  <c:v>0.59814400000000001</c:v>
                </c:pt>
                <c:pt idx="1215">
                  <c:v>0.59878299999999995</c:v>
                </c:pt>
                <c:pt idx="1216">
                  <c:v>0.59878299999999995</c:v>
                </c:pt>
                <c:pt idx="1217">
                  <c:v>0.59878299999999995</c:v>
                </c:pt>
                <c:pt idx="1218">
                  <c:v>0.59878299999999995</c:v>
                </c:pt>
                <c:pt idx="1219">
                  <c:v>0.59878299999999995</c:v>
                </c:pt>
                <c:pt idx="1220">
                  <c:v>0.59878299999999995</c:v>
                </c:pt>
                <c:pt idx="1221">
                  <c:v>0.59878299999999995</c:v>
                </c:pt>
                <c:pt idx="1222">
                  <c:v>0.59982400000000002</c:v>
                </c:pt>
                <c:pt idx="1223">
                  <c:v>0.59982400000000002</c:v>
                </c:pt>
                <c:pt idx="1224">
                  <c:v>0.59982400000000002</c:v>
                </c:pt>
                <c:pt idx="1225">
                  <c:v>0.59982400000000002</c:v>
                </c:pt>
                <c:pt idx="1226">
                  <c:v>0.59982400000000002</c:v>
                </c:pt>
                <c:pt idx="1227">
                  <c:v>0.59982400000000002</c:v>
                </c:pt>
                <c:pt idx="1228">
                  <c:v>0.59982400000000002</c:v>
                </c:pt>
                <c:pt idx="1229">
                  <c:v>0.59982400000000002</c:v>
                </c:pt>
                <c:pt idx="1230">
                  <c:v>0.59982400000000002</c:v>
                </c:pt>
                <c:pt idx="1231">
                  <c:v>0.60184099999999996</c:v>
                </c:pt>
                <c:pt idx="1232">
                  <c:v>0.60184099999999996</c:v>
                </c:pt>
                <c:pt idx="1233">
                  <c:v>0.60184099999999996</c:v>
                </c:pt>
                <c:pt idx="1234">
                  <c:v>0.60184099999999996</c:v>
                </c:pt>
                <c:pt idx="1235">
                  <c:v>0.60184099999999996</c:v>
                </c:pt>
                <c:pt idx="1236">
                  <c:v>0.60184099999999996</c:v>
                </c:pt>
                <c:pt idx="1237">
                  <c:v>0.60184099999999996</c:v>
                </c:pt>
                <c:pt idx="1238">
                  <c:v>0.60184099999999996</c:v>
                </c:pt>
                <c:pt idx="1239">
                  <c:v>0.60184099999999996</c:v>
                </c:pt>
                <c:pt idx="1240">
                  <c:v>0.60184099999999996</c:v>
                </c:pt>
                <c:pt idx="1241">
                  <c:v>0.60184099999999996</c:v>
                </c:pt>
                <c:pt idx="1242">
                  <c:v>0.60252300000000003</c:v>
                </c:pt>
                <c:pt idx="1243">
                  <c:v>0.60252300000000003</c:v>
                </c:pt>
                <c:pt idx="1244">
                  <c:v>0.60252300000000003</c:v>
                </c:pt>
                <c:pt idx="1245">
                  <c:v>0.60252300000000003</c:v>
                </c:pt>
                <c:pt idx="1246">
                  <c:v>0.60215099999999999</c:v>
                </c:pt>
                <c:pt idx="1247">
                  <c:v>0.60215099999999999</c:v>
                </c:pt>
                <c:pt idx="1248">
                  <c:v>0.60215099999999999</c:v>
                </c:pt>
                <c:pt idx="1249">
                  <c:v>0.60068999999999995</c:v>
                </c:pt>
                <c:pt idx="1250">
                  <c:v>0.60068999999999995</c:v>
                </c:pt>
                <c:pt idx="1251">
                  <c:v>0.600051</c:v>
                </c:pt>
                <c:pt idx="1252">
                  <c:v>0.600051</c:v>
                </c:pt>
                <c:pt idx="1253">
                  <c:v>0.59955999999999998</c:v>
                </c:pt>
                <c:pt idx="1254">
                  <c:v>0.59955999999999998</c:v>
                </c:pt>
                <c:pt idx="1255">
                  <c:v>0.59955400000000003</c:v>
                </c:pt>
                <c:pt idx="1256">
                  <c:v>0.59955400000000003</c:v>
                </c:pt>
                <c:pt idx="1257">
                  <c:v>0.59955400000000003</c:v>
                </c:pt>
                <c:pt idx="1258">
                  <c:v>0.59955400000000003</c:v>
                </c:pt>
                <c:pt idx="1259">
                  <c:v>0.60026800000000002</c:v>
                </c:pt>
                <c:pt idx="1260">
                  <c:v>0.60026800000000002</c:v>
                </c:pt>
                <c:pt idx="1261">
                  <c:v>0.60038400000000003</c:v>
                </c:pt>
                <c:pt idx="1262">
                  <c:v>0.60038400000000003</c:v>
                </c:pt>
                <c:pt idx="1263">
                  <c:v>0.60038400000000003</c:v>
                </c:pt>
                <c:pt idx="1264">
                  <c:v>0.60038400000000003</c:v>
                </c:pt>
                <c:pt idx="1265">
                  <c:v>0.60038400000000003</c:v>
                </c:pt>
                <c:pt idx="1266">
                  <c:v>0.60038400000000003</c:v>
                </c:pt>
                <c:pt idx="1267">
                  <c:v>0.60038400000000003</c:v>
                </c:pt>
                <c:pt idx="1268">
                  <c:v>0.60038400000000003</c:v>
                </c:pt>
                <c:pt idx="1269">
                  <c:v>0.60038400000000003</c:v>
                </c:pt>
                <c:pt idx="1270">
                  <c:v>0.60046600000000006</c:v>
                </c:pt>
                <c:pt idx="1271">
                  <c:v>0.60046600000000006</c:v>
                </c:pt>
                <c:pt idx="1272">
                  <c:v>0.60046600000000006</c:v>
                </c:pt>
                <c:pt idx="1273">
                  <c:v>0.60041100000000003</c:v>
                </c:pt>
                <c:pt idx="1274">
                  <c:v>0.60041100000000003</c:v>
                </c:pt>
                <c:pt idx="1275">
                  <c:v>0.60041100000000003</c:v>
                </c:pt>
                <c:pt idx="1276">
                  <c:v>0.60041100000000003</c:v>
                </c:pt>
                <c:pt idx="1277">
                  <c:v>0.60014999999999996</c:v>
                </c:pt>
                <c:pt idx="1278">
                  <c:v>0.60014999999999996</c:v>
                </c:pt>
                <c:pt idx="1279">
                  <c:v>0.60014999999999996</c:v>
                </c:pt>
                <c:pt idx="1280">
                  <c:v>0.60014999999999996</c:v>
                </c:pt>
                <c:pt idx="1281">
                  <c:v>0.60014999999999996</c:v>
                </c:pt>
                <c:pt idx="1282">
                  <c:v>0.60014900000000004</c:v>
                </c:pt>
                <c:pt idx="1283">
                  <c:v>0.60014900000000004</c:v>
                </c:pt>
                <c:pt idx="1284">
                  <c:v>0.60014900000000004</c:v>
                </c:pt>
                <c:pt idx="1285">
                  <c:v>0.60014900000000004</c:v>
                </c:pt>
                <c:pt idx="1286">
                  <c:v>0.60014900000000004</c:v>
                </c:pt>
                <c:pt idx="1287">
                  <c:v>0.59953599999999996</c:v>
                </c:pt>
                <c:pt idx="1288">
                  <c:v>0.59953599999999996</c:v>
                </c:pt>
                <c:pt idx="1289">
                  <c:v>0.59918300000000002</c:v>
                </c:pt>
                <c:pt idx="1290">
                  <c:v>0.59918300000000002</c:v>
                </c:pt>
                <c:pt idx="1291">
                  <c:v>0.59900399999999998</c:v>
                </c:pt>
                <c:pt idx="1292">
                  <c:v>0.59900399999999998</c:v>
                </c:pt>
                <c:pt idx="1293">
                  <c:v>0.59940700000000002</c:v>
                </c:pt>
                <c:pt idx="1294">
                  <c:v>0.59940700000000002</c:v>
                </c:pt>
                <c:pt idx="1295">
                  <c:v>0.60006700000000002</c:v>
                </c:pt>
                <c:pt idx="1296">
                  <c:v>0.60006700000000002</c:v>
                </c:pt>
                <c:pt idx="1297">
                  <c:v>0.60006700000000002</c:v>
                </c:pt>
                <c:pt idx="1298">
                  <c:v>0.60006700000000002</c:v>
                </c:pt>
                <c:pt idx="1299">
                  <c:v>0.60006700000000002</c:v>
                </c:pt>
                <c:pt idx="1300">
                  <c:v>0.60136000000000001</c:v>
                </c:pt>
                <c:pt idx="1301">
                  <c:v>0.60136000000000001</c:v>
                </c:pt>
                <c:pt idx="1302">
                  <c:v>0.60136000000000001</c:v>
                </c:pt>
                <c:pt idx="1303">
                  <c:v>0.60208300000000003</c:v>
                </c:pt>
                <c:pt idx="1304">
                  <c:v>0.60208300000000003</c:v>
                </c:pt>
                <c:pt idx="1305">
                  <c:v>0.60208300000000003</c:v>
                </c:pt>
                <c:pt idx="1306">
                  <c:v>0.60208300000000003</c:v>
                </c:pt>
                <c:pt idx="1307">
                  <c:v>0.60208300000000003</c:v>
                </c:pt>
                <c:pt idx="1308">
                  <c:v>0.60208300000000003</c:v>
                </c:pt>
                <c:pt idx="1309">
                  <c:v>0.60208300000000003</c:v>
                </c:pt>
                <c:pt idx="1310">
                  <c:v>0.60309500000000005</c:v>
                </c:pt>
                <c:pt idx="1311">
                  <c:v>0.60309500000000005</c:v>
                </c:pt>
                <c:pt idx="1312">
                  <c:v>0.60309500000000005</c:v>
                </c:pt>
                <c:pt idx="1313">
                  <c:v>0.60309500000000005</c:v>
                </c:pt>
                <c:pt idx="1314">
                  <c:v>0.60321999999999998</c:v>
                </c:pt>
                <c:pt idx="1315">
                  <c:v>0.60321999999999998</c:v>
                </c:pt>
                <c:pt idx="1316">
                  <c:v>0.60321999999999998</c:v>
                </c:pt>
                <c:pt idx="1317">
                  <c:v>0.60324900000000004</c:v>
                </c:pt>
                <c:pt idx="1318">
                  <c:v>0.60324900000000004</c:v>
                </c:pt>
                <c:pt idx="1319">
                  <c:v>0.60324900000000004</c:v>
                </c:pt>
                <c:pt idx="1320">
                  <c:v>0.60330700000000004</c:v>
                </c:pt>
                <c:pt idx="1321">
                  <c:v>0.60343800000000003</c:v>
                </c:pt>
                <c:pt idx="1322">
                  <c:v>0.60343800000000003</c:v>
                </c:pt>
                <c:pt idx="1323">
                  <c:v>0.60343800000000003</c:v>
                </c:pt>
                <c:pt idx="1324">
                  <c:v>0.60343800000000003</c:v>
                </c:pt>
                <c:pt idx="1325">
                  <c:v>0.60343800000000003</c:v>
                </c:pt>
                <c:pt idx="1326">
                  <c:v>0.60343800000000003</c:v>
                </c:pt>
                <c:pt idx="1327">
                  <c:v>0.60343800000000003</c:v>
                </c:pt>
                <c:pt idx="1328">
                  <c:v>0.60343800000000003</c:v>
                </c:pt>
                <c:pt idx="1329">
                  <c:v>0.60343800000000003</c:v>
                </c:pt>
                <c:pt idx="1330">
                  <c:v>0.60343800000000003</c:v>
                </c:pt>
                <c:pt idx="1331">
                  <c:v>0.60343800000000003</c:v>
                </c:pt>
                <c:pt idx="1332">
                  <c:v>0.60172899999999996</c:v>
                </c:pt>
                <c:pt idx="1333">
                  <c:v>0.60172899999999996</c:v>
                </c:pt>
                <c:pt idx="1334">
                  <c:v>0.60172899999999996</c:v>
                </c:pt>
                <c:pt idx="1335">
                  <c:v>0.60172899999999996</c:v>
                </c:pt>
                <c:pt idx="1336">
                  <c:v>0.601796</c:v>
                </c:pt>
                <c:pt idx="1337">
                  <c:v>0.601796</c:v>
                </c:pt>
                <c:pt idx="1338">
                  <c:v>0.601796</c:v>
                </c:pt>
                <c:pt idx="1339">
                  <c:v>0.60219999999999996</c:v>
                </c:pt>
                <c:pt idx="1340">
                  <c:v>0.60172499999999995</c:v>
                </c:pt>
                <c:pt idx="1341">
                  <c:v>0.60049300000000005</c:v>
                </c:pt>
                <c:pt idx="1342">
                  <c:v>0.60049300000000005</c:v>
                </c:pt>
                <c:pt idx="1343">
                  <c:v>0.59844399999999998</c:v>
                </c:pt>
                <c:pt idx="1344">
                  <c:v>0.59844399999999998</c:v>
                </c:pt>
                <c:pt idx="1345">
                  <c:v>0.59844399999999998</c:v>
                </c:pt>
                <c:pt idx="1346">
                  <c:v>0.59844399999999998</c:v>
                </c:pt>
                <c:pt idx="1347">
                  <c:v>0.59844399999999998</c:v>
                </c:pt>
                <c:pt idx="1348">
                  <c:v>0.59844399999999998</c:v>
                </c:pt>
                <c:pt idx="1349">
                  <c:v>0.59844399999999998</c:v>
                </c:pt>
                <c:pt idx="1350">
                  <c:v>0.59844399999999998</c:v>
                </c:pt>
                <c:pt idx="1351">
                  <c:v>0.59844399999999998</c:v>
                </c:pt>
                <c:pt idx="1352">
                  <c:v>0.59496599999999999</c:v>
                </c:pt>
                <c:pt idx="1353">
                  <c:v>0.59496599999999999</c:v>
                </c:pt>
                <c:pt idx="1354">
                  <c:v>0.59496599999999999</c:v>
                </c:pt>
                <c:pt idx="1355">
                  <c:v>0.59496599999999999</c:v>
                </c:pt>
                <c:pt idx="1356">
                  <c:v>0.59496599999999999</c:v>
                </c:pt>
                <c:pt idx="1357">
                  <c:v>0.59489899999999996</c:v>
                </c:pt>
                <c:pt idx="1358">
                  <c:v>0.59489899999999996</c:v>
                </c:pt>
                <c:pt idx="1359">
                  <c:v>0.59489899999999996</c:v>
                </c:pt>
                <c:pt idx="1360">
                  <c:v>0.59497199999999995</c:v>
                </c:pt>
                <c:pt idx="1361">
                  <c:v>0.59497199999999995</c:v>
                </c:pt>
                <c:pt idx="1362">
                  <c:v>0.59480299999999997</c:v>
                </c:pt>
                <c:pt idx="1363">
                  <c:v>0.59480299999999997</c:v>
                </c:pt>
                <c:pt idx="1364">
                  <c:v>0.59480299999999997</c:v>
                </c:pt>
                <c:pt idx="1365">
                  <c:v>0.59457499999999996</c:v>
                </c:pt>
                <c:pt idx="1366">
                  <c:v>0.59457499999999996</c:v>
                </c:pt>
                <c:pt idx="1367">
                  <c:v>0.59457499999999996</c:v>
                </c:pt>
                <c:pt idx="1368">
                  <c:v>0.59457499999999996</c:v>
                </c:pt>
                <c:pt idx="1369">
                  <c:v>0.59457499999999996</c:v>
                </c:pt>
                <c:pt idx="1370">
                  <c:v>0.59457499999999996</c:v>
                </c:pt>
                <c:pt idx="1371">
                  <c:v>0.59457499999999996</c:v>
                </c:pt>
                <c:pt idx="1372">
                  <c:v>0.59457499999999996</c:v>
                </c:pt>
                <c:pt idx="1373">
                  <c:v>0.59428899999999996</c:v>
                </c:pt>
                <c:pt idx="1374">
                  <c:v>0.59428899999999996</c:v>
                </c:pt>
                <c:pt idx="1375">
                  <c:v>0.59428899999999996</c:v>
                </c:pt>
                <c:pt idx="1376">
                  <c:v>0.59440899999999997</c:v>
                </c:pt>
                <c:pt idx="1377">
                  <c:v>0.59440899999999997</c:v>
                </c:pt>
                <c:pt idx="1378">
                  <c:v>0.59467700000000001</c:v>
                </c:pt>
                <c:pt idx="1379">
                  <c:v>0.59467700000000001</c:v>
                </c:pt>
                <c:pt idx="1380">
                  <c:v>0.59467700000000001</c:v>
                </c:pt>
                <c:pt idx="1381">
                  <c:v>0.59534600000000004</c:v>
                </c:pt>
                <c:pt idx="1382">
                  <c:v>0.59534600000000004</c:v>
                </c:pt>
                <c:pt idx="1383">
                  <c:v>0.59534600000000004</c:v>
                </c:pt>
                <c:pt idx="1384">
                  <c:v>0.59534600000000004</c:v>
                </c:pt>
                <c:pt idx="1385">
                  <c:v>0.59534600000000004</c:v>
                </c:pt>
                <c:pt idx="1386">
                  <c:v>0.59534600000000004</c:v>
                </c:pt>
                <c:pt idx="1387">
                  <c:v>0.59731400000000001</c:v>
                </c:pt>
                <c:pt idx="1388">
                  <c:v>0.59731400000000001</c:v>
                </c:pt>
                <c:pt idx="1389">
                  <c:v>0.59770800000000002</c:v>
                </c:pt>
                <c:pt idx="1390">
                  <c:v>0.59770800000000002</c:v>
                </c:pt>
                <c:pt idx="1391">
                  <c:v>0.59770800000000002</c:v>
                </c:pt>
                <c:pt idx="1392">
                  <c:v>0.59770800000000002</c:v>
                </c:pt>
                <c:pt idx="1393">
                  <c:v>0.59770800000000002</c:v>
                </c:pt>
                <c:pt idx="1394">
                  <c:v>0.59770800000000002</c:v>
                </c:pt>
                <c:pt idx="1395">
                  <c:v>0.59846500000000002</c:v>
                </c:pt>
                <c:pt idx="1396">
                  <c:v>0.59846500000000002</c:v>
                </c:pt>
                <c:pt idx="1397">
                  <c:v>0.59846500000000002</c:v>
                </c:pt>
                <c:pt idx="1398">
                  <c:v>0.59846500000000002</c:v>
                </c:pt>
                <c:pt idx="1399">
                  <c:v>0.59846500000000002</c:v>
                </c:pt>
                <c:pt idx="1400">
                  <c:v>0.59846500000000002</c:v>
                </c:pt>
                <c:pt idx="1401">
                  <c:v>0.59834699999999996</c:v>
                </c:pt>
                <c:pt idx="1402">
                  <c:v>0.59834699999999996</c:v>
                </c:pt>
                <c:pt idx="1403">
                  <c:v>0.59854399999999996</c:v>
                </c:pt>
                <c:pt idx="1404">
                  <c:v>0.59854399999999996</c:v>
                </c:pt>
                <c:pt idx="1405">
                  <c:v>0.59854399999999996</c:v>
                </c:pt>
                <c:pt idx="1406">
                  <c:v>0.59854399999999996</c:v>
                </c:pt>
                <c:pt idx="1407">
                  <c:v>0.59944200000000003</c:v>
                </c:pt>
                <c:pt idx="1408">
                  <c:v>0.59944200000000003</c:v>
                </c:pt>
                <c:pt idx="1409">
                  <c:v>0.59944200000000003</c:v>
                </c:pt>
                <c:pt idx="1410">
                  <c:v>0.59961399999999998</c:v>
                </c:pt>
                <c:pt idx="1411">
                  <c:v>0.59961399999999998</c:v>
                </c:pt>
                <c:pt idx="1412">
                  <c:v>0.59961399999999998</c:v>
                </c:pt>
                <c:pt idx="1413">
                  <c:v>0.59961399999999998</c:v>
                </c:pt>
                <c:pt idx="1414">
                  <c:v>0.59961399999999998</c:v>
                </c:pt>
                <c:pt idx="1415" formatCode="0.00_);[Red]\(0.00\)">
                  <c:v>0.6</c:v>
                </c:pt>
                <c:pt idx="1416" formatCode="0.00_);[Red]\(0.00\)">
                  <c:v>0.6</c:v>
                </c:pt>
                <c:pt idx="1417" formatCode="0.00_);[Red]\(0.00\)">
                  <c:v>0.6</c:v>
                </c:pt>
                <c:pt idx="1418" formatCode="0.00_);[Red]\(0.00\)">
                  <c:v>0.6</c:v>
                </c:pt>
                <c:pt idx="1419" formatCode="0.00_);[Red]\(0.00\)">
                  <c:v>0.6</c:v>
                </c:pt>
                <c:pt idx="1420" formatCode="0.00_);[Red]\(0.00\)">
                  <c:v>0.6</c:v>
                </c:pt>
                <c:pt idx="1421" formatCode="0.00_);[Red]\(0.00\)">
                  <c:v>0.6</c:v>
                </c:pt>
                <c:pt idx="1422" formatCode="0.00_);[Red]\(0.00\)">
                  <c:v>0.6</c:v>
                </c:pt>
                <c:pt idx="1423" formatCode="0.00_);[Red]\(0.00\)">
                  <c:v>0.6</c:v>
                </c:pt>
                <c:pt idx="1424" formatCode="0.00_);[Red]\(0.00\)">
                  <c:v>0.6</c:v>
                </c:pt>
                <c:pt idx="1425" formatCode="0.00_);[Red]\(0.00\)">
                  <c:v>0.6</c:v>
                </c:pt>
                <c:pt idx="1426" formatCode="0.00_);[Red]\(0.00\)">
                  <c:v>0.6</c:v>
                </c:pt>
                <c:pt idx="1427" formatCode="0.00_);[Red]\(0.00\)">
                  <c:v>0.6</c:v>
                </c:pt>
                <c:pt idx="1428" formatCode="0.00_);[Red]\(0.00\)">
                  <c:v>0.6</c:v>
                </c:pt>
                <c:pt idx="1429" formatCode="0.00_);[Red]\(0.00\)">
                  <c:v>0.6</c:v>
                </c:pt>
                <c:pt idx="1430" formatCode="0.00_);[Red]\(0.00\)">
                  <c:v>0.6</c:v>
                </c:pt>
                <c:pt idx="1431" formatCode="0.00_);[Red]\(0.00\)">
                  <c:v>0.6</c:v>
                </c:pt>
                <c:pt idx="1432" formatCode="0.00_);[Red]\(0.00\)">
                  <c:v>0.6</c:v>
                </c:pt>
                <c:pt idx="1433" formatCode="0.00_);[Red]\(0.00\)">
                  <c:v>0.6</c:v>
                </c:pt>
                <c:pt idx="1434" formatCode="0.00_);[Red]\(0.00\)">
                  <c:v>0.6</c:v>
                </c:pt>
                <c:pt idx="1435" formatCode="0.00_);[Red]\(0.00\)">
                  <c:v>0.6</c:v>
                </c:pt>
                <c:pt idx="1436" formatCode="0.00_);[Red]\(0.00\)">
                  <c:v>0.6</c:v>
                </c:pt>
                <c:pt idx="1437" formatCode="0.00_);[Red]\(0.00\)">
                  <c:v>0.6</c:v>
                </c:pt>
                <c:pt idx="1438" formatCode="0.00_);[Red]\(0.00\)">
                  <c:v>0.6</c:v>
                </c:pt>
                <c:pt idx="1439" formatCode="0.00_);[Red]\(0.00\)">
                  <c:v>0.6</c:v>
                </c:pt>
                <c:pt idx="1440" formatCode="0.00_);[Red]\(0.00\)">
                  <c:v>0.6</c:v>
                </c:pt>
                <c:pt idx="1441" formatCode="0.00_);[Red]\(0.00\)">
                  <c:v>0.6</c:v>
                </c:pt>
                <c:pt idx="1442" formatCode="0.00_);[Red]\(0.00\)">
                  <c:v>0.6</c:v>
                </c:pt>
                <c:pt idx="1443" formatCode="0.00_);[Red]\(0.00\)">
                  <c:v>0.6</c:v>
                </c:pt>
                <c:pt idx="1444" formatCode="0.00_);[Red]\(0.00\)">
                  <c:v>0.6</c:v>
                </c:pt>
                <c:pt idx="1445" formatCode="0.00_);[Red]\(0.00\)">
                  <c:v>0.6</c:v>
                </c:pt>
                <c:pt idx="1446" formatCode="0.00_);[Red]\(0.00\)">
                  <c:v>0.6</c:v>
                </c:pt>
                <c:pt idx="1447" formatCode="0.00_);[Red]\(0.00\)">
                  <c:v>0.6</c:v>
                </c:pt>
                <c:pt idx="1448" formatCode="0.00_);[Red]\(0.00\)">
                  <c:v>0.6</c:v>
                </c:pt>
                <c:pt idx="1449" formatCode="0.00_);[Red]\(0.00\)">
                  <c:v>0.6</c:v>
                </c:pt>
                <c:pt idx="1450" formatCode="0.00_);[Red]\(0.00\)">
                  <c:v>0.6</c:v>
                </c:pt>
                <c:pt idx="1451" formatCode="0.00_);[Red]\(0.00\)">
                  <c:v>0.6</c:v>
                </c:pt>
                <c:pt idx="1452" formatCode="0.00_);[Red]\(0.00\)">
                  <c:v>0.6</c:v>
                </c:pt>
                <c:pt idx="1453" formatCode="0.00_);[Red]\(0.00\)">
                  <c:v>0.6</c:v>
                </c:pt>
                <c:pt idx="1454" formatCode="0.00_);[Red]\(0.00\)">
                  <c:v>0.6</c:v>
                </c:pt>
                <c:pt idx="1455" formatCode="0.00_);[Red]\(0.00\)">
                  <c:v>0.6</c:v>
                </c:pt>
                <c:pt idx="1456" formatCode="0.00_);[Red]\(0.00\)">
                  <c:v>0.6</c:v>
                </c:pt>
                <c:pt idx="1457" formatCode="0.00_);[Red]\(0.00\)">
                  <c:v>0.6</c:v>
                </c:pt>
                <c:pt idx="1458" formatCode="0.00_);[Red]\(0.00\)">
                  <c:v>0.6</c:v>
                </c:pt>
                <c:pt idx="1459" formatCode="0.00_);[Red]\(0.00\)">
                  <c:v>0.6</c:v>
                </c:pt>
                <c:pt idx="1460" formatCode="0.00_);[Red]\(0.00\)">
                  <c:v>0.6</c:v>
                </c:pt>
                <c:pt idx="1461" formatCode="0.00_);[Red]\(0.00\)">
                  <c:v>0.6</c:v>
                </c:pt>
                <c:pt idx="1462" formatCode="0.00_);[Red]\(0.00\)">
                  <c:v>0.6</c:v>
                </c:pt>
                <c:pt idx="1463" formatCode="0.00_);[Red]\(0.00\)">
                  <c:v>0.6</c:v>
                </c:pt>
                <c:pt idx="1464" formatCode="0.00_);[Red]\(0.00\)">
                  <c:v>0.6</c:v>
                </c:pt>
                <c:pt idx="1465" formatCode="0.00_);[Red]\(0.00\)">
                  <c:v>0.6</c:v>
                </c:pt>
                <c:pt idx="1466" formatCode="0.00_);[Red]\(0.00\)">
                  <c:v>0.6</c:v>
                </c:pt>
                <c:pt idx="1467" formatCode="0.00_);[Red]\(0.00\)">
                  <c:v>0.6</c:v>
                </c:pt>
                <c:pt idx="1468" formatCode="0.00_);[Red]\(0.00\)">
                  <c:v>0.6</c:v>
                </c:pt>
                <c:pt idx="1469" formatCode="0.00_);[Red]\(0.00\)">
                  <c:v>0.6</c:v>
                </c:pt>
                <c:pt idx="1470" formatCode="0.00_);[Red]\(0.00\)">
                  <c:v>0.6</c:v>
                </c:pt>
                <c:pt idx="1471" formatCode="0.00_);[Red]\(0.00\)">
                  <c:v>0.6</c:v>
                </c:pt>
                <c:pt idx="1472" formatCode="0.00_);[Red]\(0.00\)">
                  <c:v>0.6</c:v>
                </c:pt>
                <c:pt idx="1473" formatCode="0.00_);[Red]\(0.00\)">
                  <c:v>0.6</c:v>
                </c:pt>
                <c:pt idx="1474" formatCode="0.00_);[Red]\(0.00\)">
                  <c:v>0.6</c:v>
                </c:pt>
                <c:pt idx="1475" formatCode="0.00_);[Red]\(0.00\)">
                  <c:v>0.6</c:v>
                </c:pt>
                <c:pt idx="1476" formatCode="0.00_);[Red]\(0.00\)">
                  <c:v>0.6</c:v>
                </c:pt>
                <c:pt idx="1477" formatCode="0.00_);[Red]\(0.00\)">
                  <c:v>0.6</c:v>
                </c:pt>
                <c:pt idx="1478" formatCode="0.00_);[Red]\(0.00\)">
                  <c:v>0.6</c:v>
                </c:pt>
                <c:pt idx="1479" formatCode="0.00_);[Red]\(0.00\)">
                  <c:v>0.6</c:v>
                </c:pt>
                <c:pt idx="1480" formatCode="0.00_);[Red]\(0.00\)">
                  <c:v>0.6</c:v>
                </c:pt>
                <c:pt idx="1481" formatCode="0.00_);[Red]\(0.00\)">
                  <c:v>0.6</c:v>
                </c:pt>
                <c:pt idx="1482" formatCode="0.00_);[Red]\(0.00\)">
                  <c:v>0.6</c:v>
                </c:pt>
                <c:pt idx="1483" formatCode="0.00_);[Red]\(0.00\)">
                  <c:v>0.6</c:v>
                </c:pt>
                <c:pt idx="1484" formatCode="0.00_);[Red]\(0.00\)">
                  <c:v>0.6</c:v>
                </c:pt>
                <c:pt idx="1485" formatCode="0.00_);[Red]\(0.00\)">
                  <c:v>0.6</c:v>
                </c:pt>
                <c:pt idx="1486" formatCode="0.00_);[Red]\(0.00\)">
                  <c:v>0.6</c:v>
                </c:pt>
                <c:pt idx="1487" formatCode="0.00_);[Red]\(0.00\)">
                  <c:v>0.6</c:v>
                </c:pt>
                <c:pt idx="1488" formatCode="0.00_);[Red]\(0.00\)">
                  <c:v>0.6</c:v>
                </c:pt>
                <c:pt idx="1489" formatCode="0.00_);[Red]\(0.00\)">
                  <c:v>0.6</c:v>
                </c:pt>
                <c:pt idx="1490" formatCode="0.00_);[Red]\(0.00\)">
                  <c:v>0.6</c:v>
                </c:pt>
                <c:pt idx="1491" formatCode="0.00_);[Red]\(0.00\)">
                  <c:v>0.6</c:v>
                </c:pt>
                <c:pt idx="1492" formatCode="0.00_);[Red]\(0.00\)">
                  <c:v>0.6</c:v>
                </c:pt>
                <c:pt idx="1493" formatCode="0.00_);[Red]\(0.00\)">
                  <c:v>0.6</c:v>
                </c:pt>
                <c:pt idx="1494" formatCode="0.00_);[Red]\(0.00\)">
                  <c:v>0.6</c:v>
                </c:pt>
                <c:pt idx="1495" formatCode="0.00_);[Red]\(0.00\)">
                  <c:v>0.6</c:v>
                </c:pt>
                <c:pt idx="1496" formatCode="0.00_);[Red]\(0.00\)">
                  <c:v>0.6</c:v>
                </c:pt>
                <c:pt idx="1497" formatCode="0.00_);[Red]\(0.00\)">
                  <c:v>0.6</c:v>
                </c:pt>
                <c:pt idx="1498" formatCode="0.00_);[Red]\(0.00\)">
                  <c:v>0.6</c:v>
                </c:pt>
                <c:pt idx="1499" formatCode="0.00_);[Red]\(0.00\)">
                  <c:v>0.6</c:v>
                </c:pt>
                <c:pt idx="1500" formatCode="0.00_);[Red]\(0.00\)">
                  <c:v>0.6</c:v>
                </c:pt>
                <c:pt idx="1501" formatCode="0.00_);[Red]\(0.00\)">
                  <c:v>0.6</c:v>
                </c:pt>
                <c:pt idx="1502" formatCode="0.00_);[Red]\(0.00\)">
                  <c:v>0.6</c:v>
                </c:pt>
                <c:pt idx="1503" formatCode="0.00_);[Red]\(0.00\)">
                  <c:v>0.6</c:v>
                </c:pt>
                <c:pt idx="1504" formatCode="0.00_);[Red]\(0.00\)">
                  <c:v>0.6</c:v>
                </c:pt>
                <c:pt idx="1505" formatCode="0.00_);[Red]\(0.00\)">
                  <c:v>0.6</c:v>
                </c:pt>
                <c:pt idx="1506" formatCode="0.00_);[Red]\(0.00\)">
                  <c:v>0.6</c:v>
                </c:pt>
                <c:pt idx="1507" formatCode="0.00_);[Red]\(0.00\)">
                  <c:v>0.6</c:v>
                </c:pt>
                <c:pt idx="1508" formatCode="0.00_);[Red]\(0.00\)">
                  <c:v>0.6</c:v>
                </c:pt>
                <c:pt idx="1509" formatCode="0.00_);[Red]\(0.00\)">
                  <c:v>0.6</c:v>
                </c:pt>
                <c:pt idx="1510" formatCode="0.00_);[Red]\(0.00\)">
                  <c:v>0.6</c:v>
                </c:pt>
                <c:pt idx="1511" formatCode="0.00_);[Red]\(0.00\)">
                  <c:v>0.6</c:v>
                </c:pt>
                <c:pt idx="1512" formatCode="0.00_);[Red]\(0.00\)">
                  <c:v>0.6</c:v>
                </c:pt>
                <c:pt idx="1513" formatCode="0.00_);[Red]\(0.00\)">
                  <c:v>0.6</c:v>
                </c:pt>
                <c:pt idx="1514" formatCode="0.00_);[Red]\(0.00\)">
                  <c:v>0.6</c:v>
                </c:pt>
                <c:pt idx="1515" formatCode="0.00_);[Red]\(0.00\)">
                  <c:v>0.6</c:v>
                </c:pt>
                <c:pt idx="1516" formatCode="0.00_);[Red]\(0.00\)">
                  <c:v>0.6</c:v>
                </c:pt>
                <c:pt idx="1517" formatCode="0.00_);[Red]\(0.00\)">
                  <c:v>0.6</c:v>
                </c:pt>
                <c:pt idx="1518" formatCode="0.00_);[Red]\(0.00\)">
                  <c:v>0.6</c:v>
                </c:pt>
                <c:pt idx="1519" formatCode="0.00_);[Red]\(0.00\)">
                  <c:v>0.6</c:v>
                </c:pt>
                <c:pt idx="1520" formatCode="0.00_);[Red]\(0.00\)">
                  <c:v>0.6</c:v>
                </c:pt>
                <c:pt idx="1521" formatCode="0.00_);[Red]\(0.00\)">
                  <c:v>0.6</c:v>
                </c:pt>
                <c:pt idx="1522" formatCode="0.00_);[Red]\(0.00\)">
                  <c:v>0.6</c:v>
                </c:pt>
                <c:pt idx="1523" formatCode="0.00_);[Red]\(0.00\)">
                  <c:v>0.6</c:v>
                </c:pt>
                <c:pt idx="1524" formatCode="0.00_);[Red]\(0.00\)">
                  <c:v>0.6</c:v>
                </c:pt>
                <c:pt idx="1525" formatCode="0.00_);[Red]\(0.00\)">
                  <c:v>0.6</c:v>
                </c:pt>
                <c:pt idx="1526" formatCode="0.00_);[Red]\(0.00\)">
                  <c:v>0.6</c:v>
                </c:pt>
                <c:pt idx="1527" formatCode="0.00_);[Red]\(0.00\)">
                  <c:v>0.6</c:v>
                </c:pt>
                <c:pt idx="1528" formatCode="0.00_);[Red]\(0.00\)">
                  <c:v>0.6</c:v>
                </c:pt>
                <c:pt idx="1529" formatCode="0.00_);[Red]\(0.00\)">
                  <c:v>0.6</c:v>
                </c:pt>
                <c:pt idx="1530" formatCode="0.00_);[Red]\(0.00\)">
                  <c:v>0.6</c:v>
                </c:pt>
                <c:pt idx="1531" formatCode="0.00_);[Red]\(0.00\)">
                  <c:v>0.6</c:v>
                </c:pt>
                <c:pt idx="1532" formatCode="0.00_);[Red]\(0.00\)">
                  <c:v>0.6</c:v>
                </c:pt>
                <c:pt idx="1533" formatCode="0.00_);[Red]\(0.00\)">
                  <c:v>0.6</c:v>
                </c:pt>
                <c:pt idx="1534" formatCode="0.00_);[Red]\(0.00\)">
                  <c:v>0.6</c:v>
                </c:pt>
                <c:pt idx="1535" formatCode="0.00_);[Red]\(0.00\)">
                  <c:v>0.6</c:v>
                </c:pt>
                <c:pt idx="1536" formatCode="0.00_);[Red]\(0.00\)">
                  <c:v>0.6</c:v>
                </c:pt>
                <c:pt idx="1537" formatCode="0.00_);[Red]\(0.00\)">
                  <c:v>0.6</c:v>
                </c:pt>
                <c:pt idx="1538" formatCode="0.00_);[Red]\(0.00\)">
                  <c:v>0.6</c:v>
                </c:pt>
                <c:pt idx="1539" formatCode="0.00_);[Red]\(0.00\)">
                  <c:v>0.6</c:v>
                </c:pt>
                <c:pt idx="1540" formatCode="0.00_);[Red]\(0.00\)">
                  <c:v>0.6</c:v>
                </c:pt>
                <c:pt idx="1541" formatCode="0.00_);[Red]\(0.00\)">
                  <c:v>0.6</c:v>
                </c:pt>
                <c:pt idx="1542" formatCode="0.00_);[Red]\(0.00\)">
                  <c:v>0.6</c:v>
                </c:pt>
                <c:pt idx="1543" formatCode="0.00_);[Red]\(0.00\)">
                  <c:v>0.6</c:v>
                </c:pt>
                <c:pt idx="1544" formatCode="0.00_);[Red]\(0.00\)">
                  <c:v>0.6</c:v>
                </c:pt>
                <c:pt idx="1545" formatCode="0.00_);[Red]\(0.00\)">
                  <c:v>0.6</c:v>
                </c:pt>
                <c:pt idx="1546" formatCode="0.00_);[Red]\(0.00\)">
                  <c:v>0.61</c:v>
                </c:pt>
                <c:pt idx="1547" formatCode="0.00_);[Red]\(0.00\)">
                  <c:v>0.61</c:v>
                </c:pt>
                <c:pt idx="1548" formatCode="0.00_);[Red]\(0.00\)">
                  <c:v>0.61</c:v>
                </c:pt>
                <c:pt idx="1549" formatCode="0.00_);[Red]\(0.00\)">
                  <c:v>0.61</c:v>
                </c:pt>
                <c:pt idx="1550" formatCode="0.00_);[Red]\(0.00\)">
                  <c:v>0.61</c:v>
                </c:pt>
                <c:pt idx="1551" formatCode="0.00_);[Red]\(0.00\)">
                  <c:v>0.61</c:v>
                </c:pt>
                <c:pt idx="1552" formatCode="0.00_);[Red]\(0.00\)">
                  <c:v>0.61</c:v>
                </c:pt>
                <c:pt idx="1553" formatCode="0.00_);[Red]\(0.00\)">
                  <c:v>0.61</c:v>
                </c:pt>
                <c:pt idx="1554" formatCode="0.00_);[Red]\(0.00\)">
                  <c:v>0.61</c:v>
                </c:pt>
                <c:pt idx="1555" formatCode="0.00_);[Red]\(0.00\)">
                  <c:v>0.61</c:v>
                </c:pt>
                <c:pt idx="1556" formatCode="0.00_);[Red]\(0.00\)">
                  <c:v>0.61</c:v>
                </c:pt>
                <c:pt idx="1557" formatCode="0.00_);[Red]\(0.00\)">
                  <c:v>0.61</c:v>
                </c:pt>
                <c:pt idx="1558" formatCode="0.00_);[Red]\(0.00\)">
                  <c:v>0.61</c:v>
                </c:pt>
                <c:pt idx="1559" formatCode="0.00_);[Red]\(0.00\)">
                  <c:v>0.61</c:v>
                </c:pt>
                <c:pt idx="1560" formatCode="0.00_);[Red]\(0.00\)">
                  <c:v>0.61</c:v>
                </c:pt>
                <c:pt idx="1561" formatCode="0.00_);[Red]\(0.00\)">
                  <c:v>0.61</c:v>
                </c:pt>
                <c:pt idx="1562" formatCode="0.00_);[Red]\(0.00\)">
                  <c:v>0.61</c:v>
                </c:pt>
                <c:pt idx="1563" formatCode="0.00_);[Red]\(0.00\)">
                  <c:v>0.61</c:v>
                </c:pt>
                <c:pt idx="1564" formatCode="0.00_);[Red]\(0.00\)">
                  <c:v>0.61</c:v>
                </c:pt>
                <c:pt idx="1565" formatCode="0.00_);[Red]\(0.00\)">
                  <c:v>0.61</c:v>
                </c:pt>
                <c:pt idx="1566" formatCode="0.00_);[Red]\(0.00\)">
                  <c:v>0.61</c:v>
                </c:pt>
                <c:pt idx="1567" formatCode="0.00_);[Red]\(0.00\)">
                  <c:v>0.61</c:v>
                </c:pt>
                <c:pt idx="1568" formatCode="0.00_);[Red]\(0.00\)">
                  <c:v>0.61</c:v>
                </c:pt>
                <c:pt idx="1569" formatCode="0.00_);[Red]\(0.00\)">
                  <c:v>0.61</c:v>
                </c:pt>
                <c:pt idx="1570" formatCode="0.00_);[Red]\(0.00\)">
                  <c:v>0.61</c:v>
                </c:pt>
                <c:pt idx="1571" formatCode="0.00_);[Red]\(0.00\)">
                  <c:v>0.61</c:v>
                </c:pt>
                <c:pt idx="1572" formatCode="0.00_);[Red]\(0.00\)">
                  <c:v>0.61</c:v>
                </c:pt>
                <c:pt idx="1573" formatCode="0.00_);[Red]\(0.00\)">
                  <c:v>0.61</c:v>
                </c:pt>
                <c:pt idx="1574" formatCode="0.00_);[Red]\(0.00\)">
                  <c:v>0.61</c:v>
                </c:pt>
                <c:pt idx="1575" formatCode="0.00_);[Red]\(0.00\)">
                  <c:v>0.61</c:v>
                </c:pt>
                <c:pt idx="1576" formatCode="0.00_);[Red]\(0.00\)">
                  <c:v>0.61</c:v>
                </c:pt>
                <c:pt idx="1577" formatCode="0.00_);[Red]\(0.00\)">
                  <c:v>0.61</c:v>
                </c:pt>
                <c:pt idx="1578" formatCode="0.00_);[Red]\(0.00\)">
                  <c:v>0.61</c:v>
                </c:pt>
                <c:pt idx="1579" formatCode="0.00_);[Red]\(0.00\)">
                  <c:v>0.61</c:v>
                </c:pt>
                <c:pt idx="1580" formatCode="0.00_);[Red]\(0.00\)">
                  <c:v>0.61</c:v>
                </c:pt>
                <c:pt idx="1581" formatCode="0.00_);[Red]\(0.00\)">
                  <c:v>0.61</c:v>
                </c:pt>
                <c:pt idx="1582" formatCode="0.00_);[Red]\(0.00\)">
                  <c:v>0.61</c:v>
                </c:pt>
                <c:pt idx="1583" formatCode="0.00_);[Red]\(0.00\)">
                  <c:v>0.61</c:v>
                </c:pt>
                <c:pt idx="1584" formatCode="0.00_);[Red]\(0.00\)">
                  <c:v>0.61</c:v>
                </c:pt>
                <c:pt idx="1585" formatCode="0.00_);[Red]\(0.00\)">
                  <c:v>0.61</c:v>
                </c:pt>
                <c:pt idx="1586" formatCode="0.00_);[Red]\(0.00\)">
                  <c:v>0.61</c:v>
                </c:pt>
                <c:pt idx="1587" formatCode="0.00_);[Red]\(0.00\)">
                  <c:v>0.61</c:v>
                </c:pt>
                <c:pt idx="1588" formatCode="0.00_);[Red]\(0.00\)">
                  <c:v>0.61</c:v>
                </c:pt>
                <c:pt idx="1589" formatCode="0.00_);[Red]\(0.00\)">
                  <c:v>0.61</c:v>
                </c:pt>
                <c:pt idx="1590" formatCode="0.00_);[Red]\(0.00\)">
                  <c:v>0.61</c:v>
                </c:pt>
                <c:pt idx="1591" formatCode="0.00_);[Red]\(0.00\)">
                  <c:v>0.61</c:v>
                </c:pt>
                <c:pt idx="1592" formatCode="0.00_);[Red]\(0.00\)">
                  <c:v>0.61</c:v>
                </c:pt>
                <c:pt idx="1593" formatCode="0.00_);[Red]\(0.00\)">
                  <c:v>0.61</c:v>
                </c:pt>
                <c:pt idx="1594" formatCode="0.00_);[Red]\(0.00\)">
                  <c:v>0.61</c:v>
                </c:pt>
                <c:pt idx="1595" formatCode="0.00_);[Red]\(0.00\)">
                  <c:v>0.61</c:v>
                </c:pt>
                <c:pt idx="1596" formatCode="0.00_);[Red]\(0.00\)">
                  <c:v>0.61</c:v>
                </c:pt>
                <c:pt idx="1597" formatCode="0.00_);[Red]\(0.00\)">
                  <c:v>0.61</c:v>
                </c:pt>
                <c:pt idx="1598" formatCode="0.00_);[Red]\(0.00\)">
                  <c:v>0.61</c:v>
                </c:pt>
                <c:pt idx="1599" formatCode="0.00_);[Red]\(0.00\)">
                  <c:v>0.61</c:v>
                </c:pt>
                <c:pt idx="1600" formatCode="0.00_);[Red]\(0.00\)">
                  <c:v>0.61</c:v>
                </c:pt>
                <c:pt idx="1601" formatCode="0.00_);[Red]\(0.00\)">
                  <c:v>0.6</c:v>
                </c:pt>
                <c:pt idx="1602" formatCode="0.00_);[Red]\(0.00\)">
                  <c:v>0.6</c:v>
                </c:pt>
                <c:pt idx="1603" formatCode="0.00_);[Red]\(0.00\)">
                  <c:v>0.6</c:v>
                </c:pt>
                <c:pt idx="1604" formatCode="0.00_);[Red]\(0.00\)">
                  <c:v>0.6</c:v>
                </c:pt>
                <c:pt idx="1605" formatCode="0.00_);[Red]\(0.00\)">
                  <c:v>0.6</c:v>
                </c:pt>
                <c:pt idx="1606" formatCode="0.00_);[Red]\(0.00\)">
                  <c:v>0.61</c:v>
                </c:pt>
                <c:pt idx="1607" formatCode="0.00_);[Red]\(0.00\)">
                  <c:v>0.61</c:v>
                </c:pt>
                <c:pt idx="1608" formatCode="0.00_);[Red]\(0.00\)">
                  <c:v>0.61</c:v>
                </c:pt>
                <c:pt idx="1609" formatCode="0.00_);[Red]\(0.00\)">
                  <c:v>0.61</c:v>
                </c:pt>
                <c:pt idx="1610" formatCode="0.00_);[Red]\(0.00\)">
                  <c:v>0.61</c:v>
                </c:pt>
                <c:pt idx="1611" formatCode="0.00_);[Red]\(0.00\)">
                  <c:v>0.61</c:v>
                </c:pt>
                <c:pt idx="1612" formatCode="0.00_);[Red]\(0.00\)">
                  <c:v>0.61</c:v>
                </c:pt>
                <c:pt idx="1613" formatCode="0.00_);[Red]\(0.00\)">
                  <c:v>0.61</c:v>
                </c:pt>
                <c:pt idx="1614" formatCode="0.00_);[Red]\(0.00\)">
                  <c:v>0.61</c:v>
                </c:pt>
                <c:pt idx="1615" formatCode="0.00_);[Red]\(0.00\)">
                  <c:v>0.61</c:v>
                </c:pt>
                <c:pt idx="1616" formatCode="0.00_);[Red]\(0.00\)">
                  <c:v>0.6</c:v>
                </c:pt>
                <c:pt idx="1617" formatCode="0.00_);[Red]\(0.00\)">
                  <c:v>0.6</c:v>
                </c:pt>
                <c:pt idx="1618" formatCode="0.00_);[Red]\(0.00\)">
                  <c:v>0.6</c:v>
                </c:pt>
                <c:pt idx="1619" formatCode="0.00_);[Red]\(0.00\)">
                  <c:v>0.61</c:v>
                </c:pt>
                <c:pt idx="1620" formatCode="0.00_);[Red]\(0.00\)">
                  <c:v>0.61</c:v>
                </c:pt>
                <c:pt idx="1621" formatCode="0.00_);[Red]\(0.00\)">
                  <c:v>0.61</c:v>
                </c:pt>
                <c:pt idx="1622" formatCode="0.00_);[Red]\(0.00\)">
                  <c:v>0.61</c:v>
                </c:pt>
                <c:pt idx="1623" formatCode="0.00_);[Red]\(0.00\)">
                  <c:v>0.61</c:v>
                </c:pt>
                <c:pt idx="1624" formatCode="0.00_);[Red]\(0.00\)">
                  <c:v>0.61</c:v>
                </c:pt>
                <c:pt idx="1625" formatCode="0.00_);[Red]\(0.00\)">
                  <c:v>0.61</c:v>
                </c:pt>
                <c:pt idx="1626" formatCode="0.00_);[Red]\(0.00\)">
                  <c:v>0.61</c:v>
                </c:pt>
                <c:pt idx="1627" formatCode="0.00_);[Red]\(0.00\)">
                  <c:v>0.61</c:v>
                </c:pt>
                <c:pt idx="1628" formatCode="0.00_);[Red]\(0.00\)">
                  <c:v>0.61</c:v>
                </c:pt>
                <c:pt idx="1629" formatCode="0.00_);[Red]\(0.00\)">
                  <c:v>0.61</c:v>
                </c:pt>
                <c:pt idx="1630" formatCode="0.00_);[Red]\(0.00\)">
                  <c:v>0.61</c:v>
                </c:pt>
                <c:pt idx="1631" formatCode="0.00_);[Red]\(0.00\)">
                  <c:v>0.61</c:v>
                </c:pt>
                <c:pt idx="1632" formatCode="0.00_);[Red]\(0.00\)">
                  <c:v>0.61</c:v>
                </c:pt>
                <c:pt idx="1633" formatCode="0.00_);[Red]\(0.00\)">
                  <c:v>0.61</c:v>
                </c:pt>
                <c:pt idx="1634" formatCode="0.00_);[Red]\(0.00\)">
                  <c:v>0.61</c:v>
                </c:pt>
                <c:pt idx="1635" formatCode="0.00_);[Red]\(0.00\)">
                  <c:v>0.61</c:v>
                </c:pt>
                <c:pt idx="1636" formatCode="0.00_);[Red]\(0.00\)">
                  <c:v>0.61</c:v>
                </c:pt>
                <c:pt idx="1637" formatCode="0.00_);[Red]\(0.00\)">
                  <c:v>0.61</c:v>
                </c:pt>
              </c:numCache>
            </c:numRef>
          </c:yVal>
          <c:smooth val="1"/>
          <c:extLst>
            <c:ext xmlns:c16="http://schemas.microsoft.com/office/drawing/2014/chart" uri="{C3380CC4-5D6E-409C-BE32-E72D297353CC}">
              <c16:uniqueId val="{00000009-6C7D-418E-9648-8E9DF6320499}"/>
            </c:ext>
          </c:extLst>
        </c:ser>
        <c:dLbls>
          <c:showLegendKey val="0"/>
          <c:showVal val="0"/>
          <c:showCatName val="0"/>
          <c:showSerName val="0"/>
          <c:showPercent val="0"/>
          <c:showBubbleSize val="0"/>
        </c:dLbls>
        <c:axId val="35494299"/>
        <c:axId val="743309038"/>
      </c:scatterChart>
      <c:valAx>
        <c:axId val="35494299"/>
        <c:scaling>
          <c:orientation val="minMax"/>
          <c:max val="200"/>
        </c:scaling>
        <c:delete val="0"/>
        <c:axPos val="b"/>
        <c:title>
          <c:tx>
            <c:rich>
              <a:bodyPr rot="0" spcFirstLastPara="1" vertOverflow="ellipsis" vert="horz" wrap="square" anchor="ctr" anchorCtr="1"/>
              <a:lstStyle/>
              <a:p>
                <a:pPr>
                  <a:defRPr lang="zh-CN"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dirty="0"/>
                  <a:t>Time(ns)</a:t>
                </a:r>
              </a:p>
            </c:rich>
          </c:tx>
          <c:overlay val="0"/>
          <c:spPr>
            <a:noFill/>
            <a:ln>
              <a:noFill/>
            </a:ln>
            <a:effectLst/>
          </c:spPr>
          <c:txPr>
            <a:bodyPr rot="0" spcFirstLastPara="1" vertOverflow="ellipsis" vert="horz" wrap="square" anchor="ctr" anchorCtr="1"/>
            <a:lstStyle/>
            <a:p>
              <a:pPr>
                <a:defRPr lang="zh-CN"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in"/>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lang="zh-CN"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43309038"/>
        <c:crosses val="autoZero"/>
        <c:crossBetween val="midCat"/>
      </c:valAx>
      <c:valAx>
        <c:axId val="743309038"/>
        <c:scaling>
          <c:orientation val="minMax"/>
          <c:max val="0.75"/>
          <c:min val="0.4"/>
        </c:scaling>
        <c:delete val="0"/>
        <c:axPos val="l"/>
        <c:title>
          <c:tx>
            <c:rich>
              <a:bodyPr rot="-5400000" spcFirstLastPara="1" vertOverflow="ellipsis" vert="horz" wrap="square" anchor="ctr" anchorCtr="1"/>
              <a:lstStyle/>
              <a:p>
                <a:pPr>
                  <a:defRPr lang="zh-CN"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Voltage(V)</a:t>
                </a:r>
              </a:p>
            </c:rich>
          </c:tx>
          <c:layout>
            <c:manualLayout>
              <c:xMode val="edge"/>
              <c:yMode val="edge"/>
              <c:x val="6.55059472504741E-3"/>
              <c:y val="0.36885861021441502"/>
            </c:manualLayout>
          </c:layout>
          <c:overlay val="0"/>
          <c:spPr>
            <a:noFill/>
            <a:ln>
              <a:noFill/>
            </a:ln>
            <a:effectLst/>
          </c:spPr>
          <c:txPr>
            <a:bodyPr rot="-5400000" spcFirstLastPara="1" vertOverflow="ellipsis" vert="horz" wrap="square" anchor="ctr" anchorCtr="1"/>
            <a:lstStyle/>
            <a:p>
              <a:pPr>
                <a:defRPr lang="zh-CN"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0"/>
        <c:majorTickMark val="in"/>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lang="zh-CN"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35494299"/>
        <c:crosses val="autoZero"/>
        <c:crossBetween val="midCat"/>
        <c:majorUnit val="0.1"/>
        <c:minorUnit val="2.0000000000000004E-2"/>
      </c:valAx>
      <c:spPr>
        <a:noFill/>
        <a:ln w="12700" cmpd="sng">
          <a:solidFill>
            <a:schemeClr val="tx1">
              <a:lumMod val="95000"/>
              <a:lumOff val="5000"/>
            </a:schemeClr>
          </a:solidFill>
          <a:prstDash val="solid"/>
        </a:ln>
        <a:effectLst/>
      </c:spPr>
    </c:plotArea>
    <c:legend>
      <c:legendPos val="b"/>
      <c:legendEntry>
        <c:idx val="0"/>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1"/>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2"/>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3"/>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4"/>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5"/>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6"/>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7"/>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8"/>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egendEntry>
        <c:idx val="9"/>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Entry>
      <c:layout>
        <c:manualLayout>
          <c:xMode val="edge"/>
          <c:yMode val="edge"/>
          <c:x val="0.16927093778343041"/>
          <c:y val="0.6286764284014924"/>
          <c:w val="0.72955322636780839"/>
          <c:h val="0.18916317324763801"/>
        </c:manualLayout>
      </c:layout>
      <c:overlay val="0"/>
      <c:spPr>
        <a:noFill/>
        <a:ln>
          <a:noFill/>
        </a:ln>
        <a:effectLst/>
      </c:spPr>
      <c:txPr>
        <a:bodyPr rot="0" spcFirstLastPara="1" vertOverflow="ellipsis" vert="horz" wrap="square" anchor="ctr" anchorCtr="1"/>
        <a:lstStyle/>
        <a:p>
          <a:pPr>
            <a:defRPr lang="zh-CN"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chart>
  <c:spPr>
    <a:noFill/>
    <a:ln w="9525" cap="flat" cmpd="sng" algn="ctr">
      <a:noFill/>
      <a:round/>
    </a:ln>
    <a:effectLst/>
  </c:spPr>
  <c:txPr>
    <a:bodyPr/>
    <a:lstStyle/>
    <a:p>
      <a:pPr>
        <a:defRPr lang="zh-CN" sz="1200">
          <a:solidFill>
            <a:schemeClr val="tx1"/>
          </a:solidFill>
          <a:latin typeface="Arial" panose="020B0604020202020204" pitchFamily="34" charset="0"/>
          <a:cs typeface="Arial" panose="020B0604020202020204" pitchFamily="34" charset="0"/>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79828185998996"/>
          <c:y val="2.7777859543258027E-2"/>
          <c:w val="0.82007835385891426"/>
          <c:h val="0.80252989209682124"/>
        </c:manualLayout>
      </c:layout>
      <c:scatterChart>
        <c:scatterStyle val="smoothMarker"/>
        <c:varyColors val="0"/>
        <c:ser>
          <c:idx val="0"/>
          <c:order val="0"/>
          <c:tx>
            <c:strRef>
              <c:f>'55'!$B$1</c:f>
              <c:strCache>
                <c:ptCount val="1"/>
                <c:pt idx="0">
                  <c:v>v(out5)</c:v>
                </c:pt>
              </c:strCache>
            </c:strRef>
          </c:tx>
          <c:spPr>
            <a:ln w="19050" cap="rnd">
              <a:solidFill>
                <a:srgbClr val="00B050"/>
              </a:solidFill>
              <a:prstDash val="solid"/>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'55'!$B$2:$B$1336</c:f>
              <c:numCache>
                <c:formatCode>General</c:formatCode>
                <c:ptCount val="1335"/>
                <c:pt idx="0">
                  <c:v>0.64488000000000001</c:v>
                </c:pt>
                <c:pt idx="1">
                  <c:v>0.64488000000000001</c:v>
                </c:pt>
                <c:pt idx="2">
                  <c:v>0.64476500000000003</c:v>
                </c:pt>
                <c:pt idx="3">
                  <c:v>0.64476500000000003</c:v>
                </c:pt>
                <c:pt idx="4">
                  <c:v>0.64476500000000003</c:v>
                </c:pt>
                <c:pt idx="5">
                  <c:v>0.64476500000000003</c:v>
                </c:pt>
                <c:pt idx="6">
                  <c:v>0.64476500000000003</c:v>
                </c:pt>
                <c:pt idx="7">
                  <c:v>0.64476500000000003</c:v>
                </c:pt>
                <c:pt idx="8">
                  <c:v>0.64425299999999996</c:v>
                </c:pt>
                <c:pt idx="9">
                  <c:v>0.64425299999999996</c:v>
                </c:pt>
                <c:pt idx="10">
                  <c:v>0.64425299999999996</c:v>
                </c:pt>
                <c:pt idx="11">
                  <c:v>0.64431400000000005</c:v>
                </c:pt>
                <c:pt idx="12">
                  <c:v>0.64431400000000005</c:v>
                </c:pt>
                <c:pt idx="13">
                  <c:v>0.64431400000000005</c:v>
                </c:pt>
                <c:pt idx="14">
                  <c:v>0.64495499999999995</c:v>
                </c:pt>
                <c:pt idx="15">
                  <c:v>0.64509000000000005</c:v>
                </c:pt>
                <c:pt idx="16">
                  <c:v>0.64509000000000005</c:v>
                </c:pt>
                <c:pt idx="17">
                  <c:v>0.64497099999999996</c:v>
                </c:pt>
                <c:pt idx="18">
                  <c:v>0.64497099999999996</c:v>
                </c:pt>
                <c:pt idx="19">
                  <c:v>0.64497099999999996</c:v>
                </c:pt>
                <c:pt idx="20">
                  <c:v>0.64497099999999996</c:v>
                </c:pt>
                <c:pt idx="21">
                  <c:v>0.64423299999999994</c:v>
                </c:pt>
                <c:pt idx="22">
                  <c:v>0.64423299999999994</c:v>
                </c:pt>
                <c:pt idx="23">
                  <c:v>0.64423299999999994</c:v>
                </c:pt>
                <c:pt idx="24">
                  <c:v>0.64423299999999994</c:v>
                </c:pt>
                <c:pt idx="25">
                  <c:v>0.64423299999999994</c:v>
                </c:pt>
                <c:pt idx="26">
                  <c:v>0.64423299999999994</c:v>
                </c:pt>
                <c:pt idx="27">
                  <c:v>0.64423299999999994</c:v>
                </c:pt>
                <c:pt idx="28">
                  <c:v>0.64423299999999994</c:v>
                </c:pt>
                <c:pt idx="29">
                  <c:v>0.64445200000000002</c:v>
                </c:pt>
                <c:pt idx="30">
                  <c:v>0.64445200000000002</c:v>
                </c:pt>
                <c:pt idx="31">
                  <c:v>0.64445200000000002</c:v>
                </c:pt>
                <c:pt idx="32">
                  <c:v>0.64445200000000002</c:v>
                </c:pt>
                <c:pt idx="33">
                  <c:v>0.64445200000000002</c:v>
                </c:pt>
                <c:pt idx="34">
                  <c:v>0.64445200000000002</c:v>
                </c:pt>
                <c:pt idx="35">
                  <c:v>0.64448099999999997</c:v>
                </c:pt>
                <c:pt idx="36">
                  <c:v>0.64448399999999995</c:v>
                </c:pt>
                <c:pt idx="37">
                  <c:v>0.64448399999999995</c:v>
                </c:pt>
                <c:pt idx="38">
                  <c:v>0.64448399999999995</c:v>
                </c:pt>
                <c:pt idx="39">
                  <c:v>0.64505999999999997</c:v>
                </c:pt>
                <c:pt idx="40">
                  <c:v>0.64506799999999997</c:v>
                </c:pt>
                <c:pt idx="41">
                  <c:v>0.64485300000000001</c:v>
                </c:pt>
                <c:pt idx="42">
                  <c:v>0.64485300000000001</c:v>
                </c:pt>
                <c:pt idx="43">
                  <c:v>0.64485300000000001</c:v>
                </c:pt>
                <c:pt idx="44">
                  <c:v>0.64485300000000001</c:v>
                </c:pt>
                <c:pt idx="45">
                  <c:v>0.64485300000000001</c:v>
                </c:pt>
                <c:pt idx="46">
                  <c:v>0.64485300000000001</c:v>
                </c:pt>
                <c:pt idx="47">
                  <c:v>0.64297000000000004</c:v>
                </c:pt>
                <c:pt idx="48">
                  <c:v>0.64254199999999995</c:v>
                </c:pt>
                <c:pt idx="49">
                  <c:v>0.64254199999999995</c:v>
                </c:pt>
                <c:pt idx="50">
                  <c:v>0.64254199999999995</c:v>
                </c:pt>
                <c:pt idx="51">
                  <c:v>0.64254199999999995</c:v>
                </c:pt>
                <c:pt idx="52">
                  <c:v>0.64254199999999995</c:v>
                </c:pt>
                <c:pt idx="53">
                  <c:v>0.64254199999999995</c:v>
                </c:pt>
                <c:pt idx="54">
                  <c:v>0.64254199999999995</c:v>
                </c:pt>
                <c:pt idx="55">
                  <c:v>0.64254199999999995</c:v>
                </c:pt>
                <c:pt idx="56">
                  <c:v>0.63941700000000001</c:v>
                </c:pt>
                <c:pt idx="57">
                  <c:v>0.63941700000000001</c:v>
                </c:pt>
                <c:pt idx="58">
                  <c:v>0.63703399999999999</c:v>
                </c:pt>
                <c:pt idx="59">
                  <c:v>0.63703399999999999</c:v>
                </c:pt>
                <c:pt idx="60">
                  <c:v>0.63703399999999999</c:v>
                </c:pt>
                <c:pt idx="61">
                  <c:v>0.63703399999999999</c:v>
                </c:pt>
                <c:pt idx="62">
                  <c:v>0.63703399999999999</c:v>
                </c:pt>
                <c:pt idx="63">
                  <c:v>0.63492300000000002</c:v>
                </c:pt>
                <c:pt idx="64">
                  <c:v>0.63492300000000002</c:v>
                </c:pt>
                <c:pt idx="65">
                  <c:v>0.63445799999999997</c:v>
                </c:pt>
                <c:pt idx="66">
                  <c:v>0.63445799999999997</c:v>
                </c:pt>
                <c:pt idx="67">
                  <c:v>0.63431099999999996</c:v>
                </c:pt>
                <c:pt idx="68">
                  <c:v>0.63441700000000001</c:v>
                </c:pt>
                <c:pt idx="69">
                  <c:v>0.63441700000000001</c:v>
                </c:pt>
                <c:pt idx="70">
                  <c:v>0.63441700000000001</c:v>
                </c:pt>
                <c:pt idx="71">
                  <c:v>0.63365800000000005</c:v>
                </c:pt>
                <c:pt idx="72">
                  <c:v>0.63365800000000005</c:v>
                </c:pt>
                <c:pt idx="73">
                  <c:v>0.63365800000000005</c:v>
                </c:pt>
                <c:pt idx="74">
                  <c:v>0.63365800000000005</c:v>
                </c:pt>
                <c:pt idx="75">
                  <c:v>0.63276500000000002</c:v>
                </c:pt>
                <c:pt idx="76">
                  <c:v>0.63276699999999997</c:v>
                </c:pt>
                <c:pt idx="77">
                  <c:v>0.63276699999999997</c:v>
                </c:pt>
                <c:pt idx="78">
                  <c:v>0.63276699999999997</c:v>
                </c:pt>
                <c:pt idx="79">
                  <c:v>0.63276699999999997</c:v>
                </c:pt>
                <c:pt idx="80">
                  <c:v>0.63276699999999997</c:v>
                </c:pt>
                <c:pt idx="81">
                  <c:v>0.63276699999999997</c:v>
                </c:pt>
                <c:pt idx="82">
                  <c:v>0.63087099999999996</c:v>
                </c:pt>
                <c:pt idx="83">
                  <c:v>0.63067399999999996</c:v>
                </c:pt>
                <c:pt idx="84">
                  <c:v>0.63067399999999996</c:v>
                </c:pt>
                <c:pt idx="85">
                  <c:v>0.63067399999999996</c:v>
                </c:pt>
                <c:pt idx="86">
                  <c:v>0.63045899999999999</c:v>
                </c:pt>
                <c:pt idx="87">
                  <c:v>0.63045899999999999</c:v>
                </c:pt>
                <c:pt idx="88">
                  <c:v>0.63059900000000002</c:v>
                </c:pt>
                <c:pt idx="89">
                  <c:v>0.63082400000000005</c:v>
                </c:pt>
                <c:pt idx="90">
                  <c:v>0.63126000000000004</c:v>
                </c:pt>
                <c:pt idx="91">
                  <c:v>0.63126000000000004</c:v>
                </c:pt>
                <c:pt idx="92">
                  <c:v>0.63133600000000001</c:v>
                </c:pt>
                <c:pt idx="93">
                  <c:v>0.63133600000000001</c:v>
                </c:pt>
                <c:pt idx="94">
                  <c:v>0.63108200000000003</c:v>
                </c:pt>
                <c:pt idx="95">
                  <c:v>0.63108200000000003</c:v>
                </c:pt>
                <c:pt idx="96">
                  <c:v>0.63011399999999995</c:v>
                </c:pt>
                <c:pt idx="97">
                  <c:v>0.63011399999999995</c:v>
                </c:pt>
                <c:pt idx="98">
                  <c:v>0.628996</c:v>
                </c:pt>
                <c:pt idx="99">
                  <c:v>0.628996</c:v>
                </c:pt>
                <c:pt idx="100">
                  <c:v>0.62556900000000004</c:v>
                </c:pt>
                <c:pt idx="101">
                  <c:v>0.624417</c:v>
                </c:pt>
                <c:pt idx="102">
                  <c:v>0.624417</c:v>
                </c:pt>
                <c:pt idx="103">
                  <c:v>0.62165199999999998</c:v>
                </c:pt>
                <c:pt idx="104">
                  <c:v>0.62050399999999994</c:v>
                </c:pt>
                <c:pt idx="105">
                  <c:v>0.62050399999999994</c:v>
                </c:pt>
                <c:pt idx="106">
                  <c:v>0.62050399999999994</c:v>
                </c:pt>
                <c:pt idx="107">
                  <c:v>0.61802000000000001</c:v>
                </c:pt>
                <c:pt idx="108">
                  <c:v>0.61802000000000001</c:v>
                </c:pt>
                <c:pt idx="109">
                  <c:v>0.61689400000000005</c:v>
                </c:pt>
                <c:pt idx="110">
                  <c:v>0.61689400000000005</c:v>
                </c:pt>
                <c:pt idx="111">
                  <c:v>0.61604599999999998</c:v>
                </c:pt>
                <c:pt idx="112">
                  <c:v>0.61604599999999998</c:v>
                </c:pt>
                <c:pt idx="113">
                  <c:v>0.61604599999999998</c:v>
                </c:pt>
                <c:pt idx="114">
                  <c:v>0.61604599999999998</c:v>
                </c:pt>
                <c:pt idx="115">
                  <c:v>0.61604599999999998</c:v>
                </c:pt>
                <c:pt idx="116">
                  <c:v>0.61444699999999997</c:v>
                </c:pt>
                <c:pt idx="117">
                  <c:v>0.61444699999999997</c:v>
                </c:pt>
                <c:pt idx="118">
                  <c:v>0.61444699999999997</c:v>
                </c:pt>
                <c:pt idx="119">
                  <c:v>0.61444699999999997</c:v>
                </c:pt>
                <c:pt idx="120">
                  <c:v>0.61444699999999997</c:v>
                </c:pt>
                <c:pt idx="121">
                  <c:v>0.61444699999999997</c:v>
                </c:pt>
                <c:pt idx="122">
                  <c:v>0.61444699999999997</c:v>
                </c:pt>
                <c:pt idx="123">
                  <c:v>0.61444699999999997</c:v>
                </c:pt>
                <c:pt idx="124">
                  <c:v>0.61444699999999997</c:v>
                </c:pt>
                <c:pt idx="125">
                  <c:v>0.61444699999999997</c:v>
                </c:pt>
                <c:pt idx="126">
                  <c:v>0.61444699999999997</c:v>
                </c:pt>
                <c:pt idx="127">
                  <c:v>0.61444699999999997</c:v>
                </c:pt>
                <c:pt idx="128">
                  <c:v>0.61444699999999997</c:v>
                </c:pt>
                <c:pt idx="129">
                  <c:v>0.61444699999999997</c:v>
                </c:pt>
                <c:pt idx="130">
                  <c:v>0.61444699999999997</c:v>
                </c:pt>
                <c:pt idx="131">
                  <c:v>0.61044399999999999</c:v>
                </c:pt>
                <c:pt idx="132">
                  <c:v>0.61044399999999999</c:v>
                </c:pt>
                <c:pt idx="133">
                  <c:v>0.61044399999999999</c:v>
                </c:pt>
                <c:pt idx="134">
                  <c:v>0.60999599999999998</c:v>
                </c:pt>
                <c:pt idx="135">
                  <c:v>0.60999599999999998</c:v>
                </c:pt>
                <c:pt idx="136">
                  <c:v>0.60999599999999998</c:v>
                </c:pt>
                <c:pt idx="137">
                  <c:v>0.60990200000000006</c:v>
                </c:pt>
                <c:pt idx="138">
                  <c:v>0.60990200000000006</c:v>
                </c:pt>
                <c:pt idx="139">
                  <c:v>0.60990200000000006</c:v>
                </c:pt>
                <c:pt idx="140">
                  <c:v>0.61049799999999999</c:v>
                </c:pt>
                <c:pt idx="141">
                  <c:v>0.61076699999999995</c:v>
                </c:pt>
                <c:pt idx="142">
                  <c:v>0.61211300000000002</c:v>
                </c:pt>
                <c:pt idx="143">
                  <c:v>0.613981</c:v>
                </c:pt>
                <c:pt idx="144">
                  <c:v>0.61674200000000001</c:v>
                </c:pt>
                <c:pt idx="145">
                  <c:v>0.61995999999999996</c:v>
                </c:pt>
                <c:pt idx="146">
                  <c:v>0.62187599999999998</c:v>
                </c:pt>
                <c:pt idx="147">
                  <c:v>0.62457700000000005</c:v>
                </c:pt>
                <c:pt idx="148">
                  <c:v>0.62761199999999995</c:v>
                </c:pt>
                <c:pt idx="149">
                  <c:v>0.63126599999999999</c:v>
                </c:pt>
                <c:pt idx="150">
                  <c:v>0.63461699999999999</c:v>
                </c:pt>
                <c:pt idx="151">
                  <c:v>0.63833099999999998</c:v>
                </c:pt>
                <c:pt idx="152">
                  <c:v>0.64173999999999998</c:v>
                </c:pt>
                <c:pt idx="153">
                  <c:v>0.64536800000000005</c:v>
                </c:pt>
                <c:pt idx="154">
                  <c:v>0.65107800000000005</c:v>
                </c:pt>
                <c:pt idx="155">
                  <c:v>0.65601299999999996</c:v>
                </c:pt>
                <c:pt idx="156">
                  <c:v>0.658914</c:v>
                </c:pt>
                <c:pt idx="157">
                  <c:v>0.66003599999999996</c:v>
                </c:pt>
                <c:pt idx="158">
                  <c:v>0.66099200000000002</c:v>
                </c:pt>
                <c:pt idx="159">
                  <c:v>0.66188100000000005</c:v>
                </c:pt>
                <c:pt idx="160">
                  <c:v>0.66236499999999998</c:v>
                </c:pt>
                <c:pt idx="161">
                  <c:v>0.66208199999999995</c:v>
                </c:pt>
                <c:pt idx="162">
                  <c:v>0.66208199999999995</c:v>
                </c:pt>
                <c:pt idx="163">
                  <c:v>0.66007700000000002</c:v>
                </c:pt>
                <c:pt idx="164">
                  <c:v>0.659605</c:v>
                </c:pt>
                <c:pt idx="165">
                  <c:v>0.660188</c:v>
                </c:pt>
                <c:pt idx="166">
                  <c:v>0.66035200000000005</c:v>
                </c:pt>
                <c:pt idx="167">
                  <c:v>0.66024400000000005</c:v>
                </c:pt>
                <c:pt idx="168">
                  <c:v>0.65980799999999995</c:v>
                </c:pt>
                <c:pt idx="169">
                  <c:v>0.65980799999999995</c:v>
                </c:pt>
                <c:pt idx="170">
                  <c:v>0.65980799999999995</c:v>
                </c:pt>
                <c:pt idx="171">
                  <c:v>0.65619000000000005</c:v>
                </c:pt>
                <c:pt idx="172">
                  <c:v>0.65548600000000001</c:v>
                </c:pt>
                <c:pt idx="173">
                  <c:v>0.65548600000000001</c:v>
                </c:pt>
                <c:pt idx="174">
                  <c:v>0.65548600000000001</c:v>
                </c:pt>
                <c:pt idx="175">
                  <c:v>0.65424599999999999</c:v>
                </c:pt>
                <c:pt idx="176">
                  <c:v>0.653667</c:v>
                </c:pt>
                <c:pt idx="177">
                  <c:v>0.653667</c:v>
                </c:pt>
                <c:pt idx="178">
                  <c:v>0.653667</c:v>
                </c:pt>
                <c:pt idx="179">
                  <c:v>0.65320199999999995</c:v>
                </c:pt>
                <c:pt idx="180">
                  <c:v>0.65320199999999995</c:v>
                </c:pt>
                <c:pt idx="181">
                  <c:v>0.65320199999999995</c:v>
                </c:pt>
                <c:pt idx="182">
                  <c:v>0.65320199999999995</c:v>
                </c:pt>
                <c:pt idx="183">
                  <c:v>0.65320199999999995</c:v>
                </c:pt>
                <c:pt idx="184">
                  <c:v>0.65320199999999995</c:v>
                </c:pt>
                <c:pt idx="185">
                  <c:v>0.65229099999999995</c:v>
                </c:pt>
                <c:pt idx="186">
                  <c:v>0.65229099999999995</c:v>
                </c:pt>
                <c:pt idx="187">
                  <c:v>0.65181</c:v>
                </c:pt>
                <c:pt idx="188">
                  <c:v>0.65102199999999999</c:v>
                </c:pt>
                <c:pt idx="189">
                  <c:v>0.65102199999999999</c:v>
                </c:pt>
                <c:pt idx="190">
                  <c:v>0.65102199999999999</c:v>
                </c:pt>
                <c:pt idx="191">
                  <c:v>0.64912800000000004</c:v>
                </c:pt>
                <c:pt idx="192">
                  <c:v>0.64847399999999999</c:v>
                </c:pt>
                <c:pt idx="193">
                  <c:v>0.64847399999999999</c:v>
                </c:pt>
                <c:pt idx="194">
                  <c:v>0.64847399999999999</c:v>
                </c:pt>
                <c:pt idx="195">
                  <c:v>0.64588400000000001</c:v>
                </c:pt>
                <c:pt idx="196">
                  <c:v>0.64517899999999995</c:v>
                </c:pt>
                <c:pt idx="197">
                  <c:v>0.64517899999999995</c:v>
                </c:pt>
                <c:pt idx="198">
                  <c:v>0.64517899999999995</c:v>
                </c:pt>
                <c:pt idx="199">
                  <c:v>0.642513</c:v>
                </c:pt>
                <c:pt idx="200">
                  <c:v>0.642513</c:v>
                </c:pt>
                <c:pt idx="201">
                  <c:v>0.642513</c:v>
                </c:pt>
                <c:pt idx="202">
                  <c:v>0.642513</c:v>
                </c:pt>
                <c:pt idx="203">
                  <c:v>0.63968499999999995</c:v>
                </c:pt>
                <c:pt idx="204">
                  <c:v>0.63917000000000002</c:v>
                </c:pt>
                <c:pt idx="205">
                  <c:v>0.63917000000000002</c:v>
                </c:pt>
                <c:pt idx="206">
                  <c:v>0.63917000000000002</c:v>
                </c:pt>
                <c:pt idx="207">
                  <c:v>0.63917000000000002</c:v>
                </c:pt>
                <c:pt idx="208">
                  <c:v>0.63569500000000001</c:v>
                </c:pt>
                <c:pt idx="209">
                  <c:v>0.63569500000000001</c:v>
                </c:pt>
                <c:pt idx="210">
                  <c:v>0.63366800000000001</c:v>
                </c:pt>
                <c:pt idx="211">
                  <c:v>0.63366800000000001</c:v>
                </c:pt>
                <c:pt idx="212">
                  <c:v>0.63366800000000001</c:v>
                </c:pt>
                <c:pt idx="213">
                  <c:v>0.63366800000000001</c:v>
                </c:pt>
                <c:pt idx="214">
                  <c:v>0.63017299999999998</c:v>
                </c:pt>
                <c:pt idx="215">
                  <c:v>0.63017299999999998</c:v>
                </c:pt>
                <c:pt idx="216">
                  <c:v>0.62882099999999996</c:v>
                </c:pt>
                <c:pt idx="217">
                  <c:v>0.62882099999999996</c:v>
                </c:pt>
                <c:pt idx="218">
                  <c:v>0.62763899999999995</c:v>
                </c:pt>
                <c:pt idx="219">
                  <c:v>0.62763899999999995</c:v>
                </c:pt>
                <c:pt idx="220">
                  <c:v>0.62763899999999995</c:v>
                </c:pt>
                <c:pt idx="221">
                  <c:v>0.62597100000000006</c:v>
                </c:pt>
                <c:pt idx="222">
                  <c:v>0.62597100000000006</c:v>
                </c:pt>
                <c:pt idx="223">
                  <c:v>0.62512599999999996</c:v>
                </c:pt>
                <c:pt idx="224">
                  <c:v>0.62512599999999996</c:v>
                </c:pt>
                <c:pt idx="225">
                  <c:v>0.62512599999999996</c:v>
                </c:pt>
                <c:pt idx="226">
                  <c:v>0.62240899999999999</c:v>
                </c:pt>
                <c:pt idx="227">
                  <c:v>0.62240899999999999</c:v>
                </c:pt>
                <c:pt idx="228">
                  <c:v>0.62240899999999999</c:v>
                </c:pt>
                <c:pt idx="229">
                  <c:v>0.62240899999999999</c:v>
                </c:pt>
                <c:pt idx="230">
                  <c:v>0.62240899999999999</c:v>
                </c:pt>
                <c:pt idx="231">
                  <c:v>0.61729400000000001</c:v>
                </c:pt>
                <c:pt idx="232">
                  <c:v>0.61729400000000001</c:v>
                </c:pt>
                <c:pt idx="233">
                  <c:v>0.61729400000000001</c:v>
                </c:pt>
                <c:pt idx="234">
                  <c:v>0.61729400000000001</c:v>
                </c:pt>
                <c:pt idx="235">
                  <c:v>0.61364200000000002</c:v>
                </c:pt>
                <c:pt idx="236">
                  <c:v>0.61364200000000002</c:v>
                </c:pt>
                <c:pt idx="237">
                  <c:v>0.61258000000000001</c:v>
                </c:pt>
                <c:pt idx="238">
                  <c:v>0.61258000000000001</c:v>
                </c:pt>
                <c:pt idx="239">
                  <c:v>0.61190100000000003</c:v>
                </c:pt>
                <c:pt idx="240">
                  <c:v>0.61175599999999997</c:v>
                </c:pt>
                <c:pt idx="241">
                  <c:v>0.61175599999999997</c:v>
                </c:pt>
                <c:pt idx="242">
                  <c:v>0.61175599999999997</c:v>
                </c:pt>
                <c:pt idx="243">
                  <c:v>0.61175599999999997</c:v>
                </c:pt>
                <c:pt idx="244">
                  <c:v>0.61175599999999997</c:v>
                </c:pt>
                <c:pt idx="245">
                  <c:v>0.61175599999999997</c:v>
                </c:pt>
                <c:pt idx="246">
                  <c:v>0.61175599999999997</c:v>
                </c:pt>
                <c:pt idx="247">
                  <c:v>0.60926400000000003</c:v>
                </c:pt>
                <c:pt idx="248">
                  <c:v>0.60780800000000001</c:v>
                </c:pt>
                <c:pt idx="249">
                  <c:v>0.60780800000000001</c:v>
                </c:pt>
                <c:pt idx="250">
                  <c:v>0.60780800000000001</c:v>
                </c:pt>
                <c:pt idx="251">
                  <c:v>0.60679300000000003</c:v>
                </c:pt>
                <c:pt idx="252">
                  <c:v>0.60679300000000003</c:v>
                </c:pt>
                <c:pt idx="253">
                  <c:v>0.60669099999999998</c:v>
                </c:pt>
                <c:pt idx="254">
                  <c:v>0.60669099999999998</c:v>
                </c:pt>
                <c:pt idx="255">
                  <c:v>0.60660599999999998</c:v>
                </c:pt>
                <c:pt idx="256">
                  <c:v>0.60660599999999998</c:v>
                </c:pt>
                <c:pt idx="257">
                  <c:v>0.60660599999999998</c:v>
                </c:pt>
                <c:pt idx="258">
                  <c:v>0.60703600000000002</c:v>
                </c:pt>
                <c:pt idx="259">
                  <c:v>0.60703600000000002</c:v>
                </c:pt>
                <c:pt idx="260">
                  <c:v>0.60750400000000004</c:v>
                </c:pt>
                <c:pt idx="261">
                  <c:v>0.60781399999999997</c:v>
                </c:pt>
                <c:pt idx="262">
                  <c:v>0.60781399999999997</c:v>
                </c:pt>
                <c:pt idx="263">
                  <c:v>0.60758999999999996</c:v>
                </c:pt>
                <c:pt idx="264">
                  <c:v>0.60749799999999998</c:v>
                </c:pt>
                <c:pt idx="265">
                  <c:v>0.60749799999999998</c:v>
                </c:pt>
                <c:pt idx="266">
                  <c:v>0.60693699999999995</c:v>
                </c:pt>
                <c:pt idx="267">
                  <c:v>0.60683500000000001</c:v>
                </c:pt>
                <c:pt idx="268">
                  <c:v>0.60683500000000001</c:v>
                </c:pt>
                <c:pt idx="269">
                  <c:v>0.60683500000000001</c:v>
                </c:pt>
                <c:pt idx="270">
                  <c:v>0.60566699999999996</c:v>
                </c:pt>
                <c:pt idx="271">
                  <c:v>0.60566699999999996</c:v>
                </c:pt>
                <c:pt idx="272">
                  <c:v>0.60530600000000001</c:v>
                </c:pt>
                <c:pt idx="273">
                  <c:v>0.60530600000000001</c:v>
                </c:pt>
                <c:pt idx="274">
                  <c:v>0.60526500000000005</c:v>
                </c:pt>
                <c:pt idx="275">
                  <c:v>0.60512999999999995</c:v>
                </c:pt>
                <c:pt idx="276">
                  <c:v>0.60512999999999995</c:v>
                </c:pt>
                <c:pt idx="277">
                  <c:v>0.60512999999999995</c:v>
                </c:pt>
                <c:pt idx="278">
                  <c:v>0.60512999999999995</c:v>
                </c:pt>
                <c:pt idx="279">
                  <c:v>0.60512999999999995</c:v>
                </c:pt>
                <c:pt idx="280">
                  <c:v>0.60523499999999997</c:v>
                </c:pt>
                <c:pt idx="281">
                  <c:v>0.60523499999999997</c:v>
                </c:pt>
                <c:pt idx="282">
                  <c:v>0.60498099999999999</c:v>
                </c:pt>
                <c:pt idx="283">
                  <c:v>0.60498099999999999</c:v>
                </c:pt>
                <c:pt idx="284">
                  <c:v>0.60494000000000003</c:v>
                </c:pt>
                <c:pt idx="285">
                  <c:v>0.60494000000000003</c:v>
                </c:pt>
                <c:pt idx="286">
                  <c:v>0.60494000000000003</c:v>
                </c:pt>
                <c:pt idx="287">
                  <c:v>0.60489599999999999</c:v>
                </c:pt>
                <c:pt idx="288">
                  <c:v>0.60500299999999996</c:v>
                </c:pt>
                <c:pt idx="289">
                  <c:v>0.60500299999999996</c:v>
                </c:pt>
                <c:pt idx="290">
                  <c:v>0.60500299999999996</c:v>
                </c:pt>
                <c:pt idx="291">
                  <c:v>0.60500299999999996</c:v>
                </c:pt>
                <c:pt idx="292">
                  <c:v>0.60500299999999996</c:v>
                </c:pt>
                <c:pt idx="293">
                  <c:v>0.60500299999999996</c:v>
                </c:pt>
                <c:pt idx="294">
                  <c:v>0.60500299999999996</c:v>
                </c:pt>
                <c:pt idx="295">
                  <c:v>0.60500299999999996</c:v>
                </c:pt>
                <c:pt idx="296">
                  <c:v>0.60500299999999996</c:v>
                </c:pt>
                <c:pt idx="297">
                  <c:v>0.60369499999999998</c:v>
                </c:pt>
                <c:pt idx="298">
                  <c:v>0.60369499999999998</c:v>
                </c:pt>
                <c:pt idx="299">
                  <c:v>0.60369499999999998</c:v>
                </c:pt>
                <c:pt idx="300">
                  <c:v>0.60365100000000005</c:v>
                </c:pt>
                <c:pt idx="301">
                  <c:v>0.60365100000000005</c:v>
                </c:pt>
                <c:pt idx="302">
                  <c:v>0.60365100000000005</c:v>
                </c:pt>
                <c:pt idx="303">
                  <c:v>0.60350099999999995</c:v>
                </c:pt>
                <c:pt idx="304">
                  <c:v>0.60350099999999995</c:v>
                </c:pt>
                <c:pt idx="305">
                  <c:v>0.60201099999999996</c:v>
                </c:pt>
                <c:pt idx="306">
                  <c:v>0.60201099999999996</c:v>
                </c:pt>
                <c:pt idx="307">
                  <c:v>0.60201099999999996</c:v>
                </c:pt>
                <c:pt idx="308">
                  <c:v>0.60201099999999996</c:v>
                </c:pt>
                <c:pt idx="309">
                  <c:v>0.60201099999999996</c:v>
                </c:pt>
                <c:pt idx="310">
                  <c:v>0.60201099999999996</c:v>
                </c:pt>
                <c:pt idx="311">
                  <c:v>0.59970400000000001</c:v>
                </c:pt>
                <c:pt idx="312">
                  <c:v>0.59970400000000001</c:v>
                </c:pt>
                <c:pt idx="313">
                  <c:v>0.59970400000000001</c:v>
                </c:pt>
                <c:pt idx="314">
                  <c:v>0.59970400000000001</c:v>
                </c:pt>
                <c:pt idx="315">
                  <c:v>0.59970400000000001</c:v>
                </c:pt>
                <c:pt idx="316">
                  <c:v>0.59970400000000001</c:v>
                </c:pt>
                <c:pt idx="317">
                  <c:v>0.59731800000000002</c:v>
                </c:pt>
                <c:pt idx="318">
                  <c:v>0.59731800000000002</c:v>
                </c:pt>
                <c:pt idx="319">
                  <c:v>0.59731800000000002</c:v>
                </c:pt>
                <c:pt idx="320">
                  <c:v>0.59731800000000002</c:v>
                </c:pt>
                <c:pt idx="321">
                  <c:v>0.595692</c:v>
                </c:pt>
                <c:pt idx="322">
                  <c:v>0.595692</c:v>
                </c:pt>
                <c:pt idx="323">
                  <c:v>0.595692</c:v>
                </c:pt>
                <c:pt idx="324">
                  <c:v>0.59458999999999995</c:v>
                </c:pt>
                <c:pt idx="325">
                  <c:v>0.59458999999999995</c:v>
                </c:pt>
                <c:pt idx="326">
                  <c:v>0.59341299999999997</c:v>
                </c:pt>
                <c:pt idx="327">
                  <c:v>0.59341299999999997</c:v>
                </c:pt>
                <c:pt idx="328">
                  <c:v>0.59341299999999997</c:v>
                </c:pt>
                <c:pt idx="329">
                  <c:v>0.59341299999999997</c:v>
                </c:pt>
                <c:pt idx="330">
                  <c:v>0.59341299999999997</c:v>
                </c:pt>
                <c:pt idx="331">
                  <c:v>0.59341299999999997</c:v>
                </c:pt>
                <c:pt idx="332">
                  <c:v>0.59161600000000003</c:v>
                </c:pt>
                <c:pt idx="333">
                  <c:v>0.59161600000000003</c:v>
                </c:pt>
                <c:pt idx="334">
                  <c:v>0.59148299999999998</c:v>
                </c:pt>
                <c:pt idx="335">
                  <c:v>0.59148299999999998</c:v>
                </c:pt>
                <c:pt idx="336">
                  <c:v>0.59148299999999998</c:v>
                </c:pt>
                <c:pt idx="337">
                  <c:v>0.59148299999999998</c:v>
                </c:pt>
                <c:pt idx="338">
                  <c:v>0.59148299999999998</c:v>
                </c:pt>
                <c:pt idx="339">
                  <c:v>0.59148299999999998</c:v>
                </c:pt>
                <c:pt idx="340">
                  <c:v>0.59171499999999999</c:v>
                </c:pt>
                <c:pt idx="341">
                  <c:v>0.59171499999999999</c:v>
                </c:pt>
                <c:pt idx="342">
                  <c:v>0.59166099999999999</c:v>
                </c:pt>
                <c:pt idx="343">
                  <c:v>0.59166099999999999</c:v>
                </c:pt>
                <c:pt idx="344">
                  <c:v>0.59166099999999999</c:v>
                </c:pt>
                <c:pt idx="345">
                  <c:v>0.59198099999999998</c:v>
                </c:pt>
                <c:pt idx="346">
                  <c:v>0.59198099999999998</c:v>
                </c:pt>
                <c:pt idx="347">
                  <c:v>0.59245099999999995</c:v>
                </c:pt>
                <c:pt idx="348">
                  <c:v>0.59245099999999995</c:v>
                </c:pt>
                <c:pt idx="349">
                  <c:v>0.59323999999999999</c:v>
                </c:pt>
                <c:pt idx="350">
                  <c:v>0.59509900000000004</c:v>
                </c:pt>
                <c:pt idx="351">
                  <c:v>0.59589099999999995</c:v>
                </c:pt>
                <c:pt idx="352">
                  <c:v>0.59705399999999997</c:v>
                </c:pt>
                <c:pt idx="353">
                  <c:v>0.59705399999999997</c:v>
                </c:pt>
                <c:pt idx="354">
                  <c:v>0.59844799999999998</c:v>
                </c:pt>
                <c:pt idx="355">
                  <c:v>0.59844799999999998</c:v>
                </c:pt>
                <c:pt idx="356">
                  <c:v>0.59901700000000002</c:v>
                </c:pt>
                <c:pt idx="357">
                  <c:v>0.59901700000000002</c:v>
                </c:pt>
                <c:pt idx="358">
                  <c:v>0.59901700000000002</c:v>
                </c:pt>
                <c:pt idx="359">
                  <c:v>0.59901700000000002</c:v>
                </c:pt>
                <c:pt idx="360">
                  <c:v>0.59901700000000002</c:v>
                </c:pt>
                <c:pt idx="361">
                  <c:v>0.60017900000000002</c:v>
                </c:pt>
                <c:pt idx="362">
                  <c:v>0.60017900000000002</c:v>
                </c:pt>
                <c:pt idx="363">
                  <c:v>0.60100299999999995</c:v>
                </c:pt>
                <c:pt idx="364">
                  <c:v>0.60100299999999995</c:v>
                </c:pt>
                <c:pt idx="365">
                  <c:v>0.60100299999999995</c:v>
                </c:pt>
                <c:pt idx="366">
                  <c:v>0.60100299999999995</c:v>
                </c:pt>
                <c:pt idx="367">
                  <c:v>0.60100299999999995</c:v>
                </c:pt>
                <c:pt idx="368">
                  <c:v>0.60100299999999995</c:v>
                </c:pt>
                <c:pt idx="369">
                  <c:v>0.604213</c:v>
                </c:pt>
                <c:pt idx="370">
                  <c:v>0.604213</c:v>
                </c:pt>
                <c:pt idx="371">
                  <c:v>0.604213</c:v>
                </c:pt>
                <c:pt idx="372">
                  <c:v>0.60508399999999996</c:v>
                </c:pt>
                <c:pt idx="373">
                  <c:v>0.60508399999999996</c:v>
                </c:pt>
                <c:pt idx="374">
                  <c:v>0.60508399999999996</c:v>
                </c:pt>
                <c:pt idx="375">
                  <c:v>0.60508399999999996</c:v>
                </c:pt>
                <c:pt idx="376">
                  <c:v>0.60646599999999995</c:v>
                </c:pt>
                <c:pt idx="377">
                  <c:v>0.60646599999999995</c:v>
                </c:pt>
                <c:pt idx="378">
                  <c:v>0.60646599999999995</c:v>
                </c:pt>
                <c:pt idx="379">
                  <c:v>0.60811300000000001</c:v>
                </c:pt>
                <c:pt idx="380">
                  <c:v>0.60811300000000001</c:v>
                </c:pt>
                <c:pt idx="381">
                  <c:v>0.60913399999999995</c:v>
                </c:pt>
                <c:pt idx="382">
                  <c:v>0.60913399999999995</c:v>
                </c:pt>
                <c:pt idx="383">
                  <c:v>0.60913399999999995</c:v>
                </c:pt>
                <c:pt idx="384">
                  <c:v>0.60913399999999995</c:v>
                </c:pt>
                <c:pt idx="385">
                  <c:v>0.60913399999999995</c:v>
                </c:pt>
                <c:pt idx="386">
                  <c:v>0.60913399999999995</c:v>
                </c:pt>
                <c:pt idx="387">
                  <c:v>0.61030899999999999</c:v>
                </c:pt>
                <c:pt idx="388">
                  <c:v>0.61030899999999999</c:v>
                </c:pt>
                <c:pt idx="389">
                  <c:v>0.61100100000000002</c:v>
                </c:pt>
                <c:pt idx="390">
                  <c:v>0.61100100000000002</c:v>
                </c:pt>
                <c:pt idx="391">
                  <c:v>0.61145400000000005</c:v>
                </c:pt>
                <c:pt idx="392">
                  <c:v>0.61145400000000005</c:v>
                </c:pt>
                <c:pt idx="393">
                  <c:v>0.61145400000000005</c:v>
                </c:pt>
                <c:pt idx="394">
                  <c:v>0.61145400000000005</c:v>
                </c:pt>
                <c:pt idx="395">
                  <c:v>0.61306000000000005</c:v>
                </c:pt>
                <c:pt idx="396">
                  <c:v>0.61306000000000005</c:v>
                </c:pt>
                <c:pt idx="397">
                  <c:v>0.61306000000000005</c:v>
                </c:pt>
                <c:pt idx="398">
                  <c:v>0.61360800000000004</c:v>
                </c:pt>
                <c:pt idx="399">
                  <c:v>0.61360800000000004</c:v>
                </c:pt>
                <c:pt idx="400">
                  <c:v>0.61335899999999999</c:v>
                </c:pt>
                <c:pt idx="401">
                  <c:v>0.61335899999999999</c:v>
                </c:pt>
                <c:pt idx="402">
                  <c:v>0.61335899999999999</c:v>
                </c:pt>
                <c:pt idx="403">
                  <c:v>0.61335899999999999</c:v>
                </c:pt>
                <c:pt idx="404">
                  <c:v>0.61261100000000002</c:v>
                </c:pt>
                <c:pt idx="405">
                  <c:v>0.61261100000000002</c:v>
                </c:pt>
                <c:pt idx="406">
                  <c:v>0.61261100000000002</c:v>
                </c:pt>
                <c:pt idx="407">
                  <c:v>0.61261100000000002</c:v>
                </c:pt>
                <c:pt idx="408">
                  <c:v>0.61226700000000001</c:v>
                </c:pt>
                <c:pt idx="409">
                  <c:v>0.61226700000000001</c:v>
                </c:pt>
                <c:pt idx="410">
                  <c:v>0.61226700000000001</c:v>
                </c:pt>
                <c:pt idx="411">
                  <c:v>0.61226700000000001</c:v>
                </c:pt>
                <c:pt idx="412">
                  <c:v>0.61226700000000001</c:v>
                </c:pt>
                <c:pt idx="413">
                  <c:v>0.61226700000000001</c:v>
                </c:pt>
                <c:pt idx="414">
                  <c:v>0.61205100000000001</c:v>
                </c:pt>
                <c:pt idx="415">
                  <c:v>0.61205100000000001</c:v>
                </c:pt>
                <c:pt idx="416">
                  <c:v>0.61205100000000001</c:v>
                </c:pt>
                <c:pt idx="417">
                  <c:v>0.61205100000000001</c:v>
                </c:pt>
                <c:pt idx="418">
                  <c:v>0.61205100000000001</c:v>
                </c:pt>
                <c:pt idx="419">
                  <c:v>0.61205100000000001</c:v>
                </c:pt>
                <c:pt idx="420">
                  <c:v>0.612097</c:v>
                </c:pt>
                <c:pt idx="421">
                  <c:v>0.612097</c:v>
                </c:pt>
                <c:pt idx="422">
                  <c:v>0.612541</c:v>
                </c:pt>
                <c:pt idx="423">
                  <c:v>0.612541</c:v>
                </c:pt>
                <c:pt idx="424">
                  <c:v>0.61296399999999995</c:v>
                </c:pt>
                <c:pt idx="425">
                  <c:v>0.61296399999999995</c:v>
                </c:pt>
                <c:pt idx="426">
                  <c:v>0.61336199999999996</c:v>
                </c:pt>
                <c:pt idx="427">
                  <c:v>0.61336199999999996</c:v>
                </c:pt>
                <c:pt idx="428">
                  <c:v>0.613236</c:v>
                </c:pt>
                <c:pt idx="429">
                  <c:v>0.613236</c:v>
                </c:pt>
                <c:pt idx="430">
                  <c:v>0.613236</c:v>
                </c:pt>
                <c:pt idx="431">
                  <c:v>0.613236</c:v>
                </c:pt>
                <c:pt idx="432">
                  <c:v>0.61296899999999999</c:v>
                </c:pt>
                <c:pt idx="433">
                  <c:v>0.61296899999999999</c:v>
                </c:pt>
                <c:pt idx="434">
                  <c:v>0.61380500000000005</c:v>
                </c:pt>
                <c:pt idx="435">
                  <c:v>0.61380500000000005</c:v>
                </c:pt>
                <c:pt idx="436">
                  <c:v>0.61380500000000005</c:v>
                </c:pt>
                <c:pt idx="437">
                  <c:v>0.61474399999999996</c:v>
                </c:pt>
                <c:pt idx="438">
                  <c:v>0.61474399999999996</c:v>
                </c:pt>
                <c:pt idx="439">
                  <c:v>0.61474399999999996</c:v>
                </c:pt>
                <c:pt idx="440">
                  <c:v>0.61572300000000002</c:v>
                </c:pt>
                <c:pt idx="441">
                  <c:v>0.61572300000000002</c:v>
                </c:pt>
                <c:pt idx="442">
                  <c:v>0.61572300000000002</c:v>
                </c:pt>
                <c:pt idx="443">
                  <c:v>0.61674499999999999</c:v>
                </c:pt>
                <c:pt idx="444">
                  <c:v>0.61674499999999999</c:v>
                </c:pt>
                <c:pt idx="445">
                  <c:v>0.61674499999999999</c:v>
                </c:pt>
                <c:pt idx="446">
                  <c:v>0.61787800000000004</c:v>
                </c:pt>
                <c:pt idx="447">
                  <c:v>0.61787800000000004</c:v>
                </c:pt>
                <c:pt idx="448">
                  <c:v>0.61787800000000004</c:v>
                </c:pt>
                <c:pt idx="449">
                  <c:v>0.61917</c:v>
                </c:pt>
                <c:pt idx="450">
                  <c:v>0.61917</c:v>
                </c:pt>
                <c:pt idx="451">
                  <c:v>0.61917</c:v>
                </c:pt>
                <c:pt idx="452">
                  <c:v>0.62011700000000003</c:v>
                </c:pt>
                <c:pt idx="453">
                  <c:v>0.62011700000000003</c:v>
                </c:pt>
                <c:pt idx="454">
                  <c:v>0.62011700000000003</c:v>
                </c:pt>
                <c:pt idx="455">
                  <c:v>0.62011700000000003</c:v>
                </c:pt>
                <c:pt idx="456">
                  <c:v>0.62011700000000003</c:v>
                </c:pt>
                <c:pt idx="457">
                  <c:v>0.621614</c:v>
                </c:pt>
                <c:pt idx="458">
                  <c:v>0.621614</c:v>
                </c:pt>
                <c:pt idx="459">
                  <c:v>0.62280199999999997</c:v>
                </c:pt>
                <c:pt idx="460">
                  <c:v>0.62280199999999997</c:v>
                </c:pt>
                <c:pt idx="461">
                  <c:v>0.62417</c:v>
                </c:pt>
                <c:pt idx="462">
                  <c:v>0.62417</c:v>
                </c:pt>
                <c:pt idx="463">
                  <c:v>0.62417</c:v>
                </c:pt>
                <c:pt idx="464">
                  <c:v>0.62417</c:v>
                </c:pt>
                <c:pt idx="465">
                  <c:v>0.62417</c:v>
                </c:pt>
                <c:pt idx="466">
                  <c:v>0.62417</c:v>
                </c:pt>
                <c:pt idx="467">
                  <c:v>0.62417</c:v>
                </c:pt>
                <c:pt idx="468">
                  <c:v>0.62842399999999998</c:v>
                </c:pt>
                <c:pt idx="469">
                  <c:v>0.629305</c:v>
                </c:pt>
                <c:pt idx="470">
                  <c:v>0.629305</c:v>
                </c:pt>
                <c:pt idx="471">
                  <c:v>0.629305</c:v>
                </c:pt>
                <c:pt idx="472">
                  <c:v>0.63068299999999999</c:v>
                </c:pt>
                <c:pt idx="473">
                  <c:v>0.63068299999999999</c:v>
                </c:pt>
                <c:pt idx="474">
                  <c:v>0.63068299999999999</c:v>
                </c:pt>
                <c:pt idx="475">
                  <c:v>0.63068299999999999</c:v>
                </c:pt>
                <c:pt idx="476">
                  <c:v>0.63068299999999999</c:v>
                </c:pt>
                <c:pt idx="477">
                  <c:v>0.63068299999999999</c:v>
                </c:pt>
                <c:pt idx="478">
                  <c:v>0.63068299999999999</c:v>
                </c:pt>
                <c:pt idx="479">
                  <c:v>0.63068299999999999</c:v>
                </c:pt>
                <c:pt idx="480">
                  <c:v>0.63068299999999999</c:v>
                </c:pt>
                <c:pt idx="481">
                  <c:v>0.63068299999999999</c:v>
                </c:pt>
                <c:pt idx="482">
                  <c:v>0.63068299999999999</c:v>
                </c:pt>
                <c:pt idx="483">
                  <c:v>0.63068299999999999</c:v>
                </c:pt>
                <c:pt idx="484">
                  <c:v>0.63486900000000002</c:v>
                </c:pt>
                <c:pt idx="485">
                  <c:v>0.63486900000000002</c:v>
                </c:pt>
                <c:pt idx="486">
                  <c:v>0.63486900000000002</c:v>
                </c:pt>
                <c:pt idx="487">
                  <c:v>0.63486900000000002</c:v>
                </c:pt>
                <c:pt idx="488">
                  <c:v>0.63486900000000002</c:v>
                </c:pt>
                <c:pt idx="489">
                  <c:v>0.63486900000000002</c:v>
                </c:pt>
                <c:pt idx="490">
                  <c:v>0.63789399999999996</c:v>
                </c:pt>
                <c:pt idx="491">
                  <c:v>0.63789399999999996</c:v>
                </c:pt>
                <c:pt idx="492">
                  <c:v>0.63789399999999996</c:v>
                </c:pt>
                <c:pt idx="493">
                  <c:v>0.63789399999999996</c:v>
                </c:pt>
                <c:pt idx="494">
                  <c:v>0.63789399999999996</c:v>
                </c:pt>
                <c:pt idx="495">
                  <c:v>0.63789399999999996</c:v>
                </c:pt>
                <c:pt idx="496">
                  <c:v>0.63789399999999996</c:v>
                </c:pt>
                <c:pt idx="497">
                  <c:v>0.63789399999999996</c:v>
                </c:pt>
                <c:pt idx="498">
                  <c:v>0.63789399999999996</c:v>
                </c:pt>
                <c:pt idx="499">
                  <c:v>0.63789399999999996</c:v>
                </c:pt>
                <c:pt idx="500">
                  <c:v>0.63789399999999996</c:v>
                </c:pt>
                <c:pt idx="501">
                  <c:v>0.63789399999999996</c:v>
                </c:pt>
                <c:pt idx="502">
                  <c:v>0.64456100000000005</c:v>
                </c:pt>
                <c:pt idx="503">
                  <c:v>0.64456100000000005</c:v>
                </c:pt>
                <c:pt idx="504">
                  <c:v>0.64456100000000005</c:v>
                </c:pt>
                <c:pt idx="505">
                  <c:v>0.64456100000000005</c:v>
                </c:pt>
                <c:pt idx="506">
                  <c:v>0.64456100000000005</c:v>
                </c:pt>
                <c:pt idx="507">
                  <c:v>0.64841700000000002</c:v>
                </c:pt>
                <c:pt idx="508">
                  <c:v>0.64841700000000002</c:v>
                </c:pt>
                <c:pt idx="509">
                  <c:v>0.64841700000000002</c:v>
                </c:pt>
                <c:pt idx="510">
                  <c:v>0.64841700000000002</c:v>
                </c:pt>
                <c:pt idx="511">
                  <c:v>0.64841700000000002</c:v>
                </c:pt>
                <c:pt idx="512">
                  <c:v>0.64841700000000002</c:v>
                </c:pt>
                <c:pt idx="513">
                  <c:v>0.64841700000000002</c:v>
                </c:pt>
                <c:pt idx="514">
                  <c:v>0.64841700000000002</c:v>
                </c:pt>
                <c:pt idx="515">
                  <c:v>0.65363899999999997</c:v>
                </c:pt>
                <c:pt idx="516">
                  <c:v>0.65363899999999997</c:v>
                </c:pt>
                <c:pt idx="517">
                  <c:v>0.65363899999999997</c:v>
                </c:pt>
                <c:pt idx="518">
                  <c:v>0.65546700000000002</c:v>
                </c:pt>
                <c:pt idx="519">
                  <c:v>0.65546700000000002</c:v>
                </c:pt>
                <c:pt idx="520">
                  <c:v>0.65546700000000002</c:v>
                </c:pt>
                <c:pt idx="521">
                  <c:v>0.65546700000000002</c:v>
                </c:pt>
                <c:pt idx="522">
                  <c:v>0.65791500000000003</c:v>
                </c:pt>
                <c:pt idx="523">
                  <c:v>0.65791500000000003</c:v>
                </c:pt>
                <c:pt idx="524">
                  <c:v>0.65791500000000003</c:v>
                </c:pt>
                <c:pt idx="525">
                  <c:v>0.65907400000000005</c:v>
                </c:pt>
                <c:pt idx="526">
                  <c:v>0.65907400000000005</c:v>
                </c:pt>
                <c:pt idx="527">
                  <c:v>0.65907400000000005</c:v>
                </c:pt>
                <c:pt idx="528">
                  <c:v>0.65907400000000005</c:v>
                </c:pt>
                <c:pt idx="529">
                  <c:v>0.65907400000000005</c:v>
                </c:pt>
                <c:pt idx="530">
                  <c:v>0.65907400000000005</c:v>
                </c:pt>
                <c:pt idx="531">
                  <c:v>0.65907400000000005</c:v>
                </c:pt>
                <c:pt idx="532">
                  <c:v>0.65907400000000005</c:v>
                </c:pt>
                <c:pt idx="533">
                  <c:v>0.66371400000000003</c:v>
                </c:pt>
                <c:pt idx="534">
                  <c:v>0.66371400000000003</c:v>
                </c:pt>
                <c:pt idx="535">
                  <c:v>0.66371400000000003</c:v>
                </c:pt>
                <c:pt idx="536">
                  <c:v>0.66371400000000003</c:v>
                </c:pt>
                <c:pt idx="537">
                  <c:v>0.66371400000000003</c:v>
                </c:pt>
                <c:pt idx="538">
                  <c:v>0.66371400000000003</c:v>
                </c:pt>
                <c:pt idx="539">
                  <c:v>0.66675099999999998</c:v>
                </c:pt>
                <c:pt idx="540">
                  <c:v>0.66675099999999998</c:v>
                </c:pt>
                <c:pt idx="541">
                  <c:v>0.66675099999999998</c:v>
                </c:pt>
                <c:pt idx="542">
                  <c:v>0.66816699999999996</c:v>
                </c:pt>
                <c:pt idx="543">
                  <c:v>0.66816699999999996</c:v>
                </c:pt>
                <c:pt idx="544">
                  <c:v>0.66816699999999996</c:v>
                </c:pt>
                <c:pt idx="545">
                  <c:v>0.66972600000000004</c:v>
                </c:pt>
                <c:pt idx="546">
                  <c:v>0.66972600000000004</c:v>
                </c:pt>
                <c:pt idx="547">
                  <c:v>0.66972600000000004</c:v>
                </c:pt>
                <c:pt idx="548">
                  <c:v>0.66972600000000004</c:v>
                </c:pt>
                <c:pt idx="549">
                  <c:v>0.67160799999999998</c:v>
                </c:pt>
                <c:pt idx="550">
                  <c:v>0.67160799999999998</c:v>
                </c:pt>
                <c:pt idx="551">
                  <c:v>0.67160799999999998</c:v>
                </c:pt>
                <c:pt idx="552">
                  <c:v>0.67160799999999998</c:v>
                </c:pt>
                <c:pt idx="553">
                  <c:v>0.67495400000000005</c:v>
                </c:pt>
                <c:pt idx="554">
                  <c:v>0.67495400000000005</c:v>
                </c:pt>
                <c:pt idx="555">
                  <c:v>0.67495400000000005</c:v>
                </c:pt>
                <c:pt idx="556">
                  <c:v>0.67495400000000005</c:v>
                </c:pt>
                <c:pt idx="557">
                  <c:v>0.67495400000000005</c:v>
                </c:pt>
                <c:pt idx="558">
                  <c:v>0.67695499999999997</c:v>
                </c:pt>
                <c:pt idx="559">
                  <c:v>0.67695499999999997</c:v>
                </c:pt>
                <c:pt idx="560">
                  <c:v>0.67695499999999997</c:v>
                </c:pt>
                <c:pt idx="561">
                  <c:v>0.67695499999999997</c:v>
                </c:pt>
                <c:pt idx="562">
                  <c:v>0.67695499999999997</c:v>
                </c:pt>
                <c:pt idx="563">
                  <c:v>0.67838200000000004</c:v>
                </c:pt>
                <c:pt idx="564">
                  <c:v>0.67838200000000004</c:v>
                </c:pt>
                <c:pt idx="565">
                  <c:v>0.67870799999999998</c:v>
                </c:pt>
                <c:pt idx="566">
                  <c:v>0.67870799999999998</c:v>
                </c:pt>
                <c:pt idx="567">
                  <c:v>0.67870799999999998</c:v>
                </c:pt>
                <c:pt idx="568">
                  <c:v>0.67870799999999998</c:v>
                </c:pt>
                <c:pt idx="569">
                  <c:v>0.67870799999999998</c:v>
                </c:pt>
                <c:pt idx="570">
                  <c:v>0.67870799999999998</c:v>
                </c:pt>
                <c:pt idx="571">
                  <c:v>0.67870799999999998</c:v>
                </c:pt>
                <c:pt idx="572">
                  <c:v>0.67870799999999998</c:v>
                </c:pt>
                <c:pt idx="573">
                  <c:v>0.67870799999999998</c:v>
                </c:pt>
                <c:pt idx="574">
                  <c:v>0.67870799999999998</c:v>
                </c:pt>
                <c:pt idx="575">
                  <c:v>0.67870799999999998</c:v>
                </c:pt>
                <c:pt idx="576">
                  <c:v>0.67935100000000004</c:v>
                </c:pt>
                <c:pt idx="577">
                  <c:v>0.67935100000000004</c:v>
                </c:pt>
                <c:pt idx="578">
                  <c:v>0.67966700000000002</c:v>
                </c:pt>
                <c:pt idx="579">
                  <c:v>0.67966700000000002</c:v>
                </c:pt>
                <c:pt idx="580">
                  <c:v>0.67966700000000002</c:v>
                </c:pt>
                <c:pt idx="581">
                  <c:v>0.67966700000000002</c:v>
                </c:pt>
                <c:pt idx="582">
                  <c:v>0.680863</c:v>
                </c:pt>
                <c:pt idx="583">
                  <c:v>0.680863</c:v>
                </c:pt>
                <c:pt idx="584">
                  <c:v>0.680863</c:v>
                </c:pt>
                <c:pt idx="585">
                  <c:v>0.680863</c:v>
                </c:pt>
                <c:pt idx="586">
                  <c:v>0.680863</c:v>
                </c:pt>
                <c:pt idx="587">
                  <c:v>0.680863</c:v>
                </c:pt>
                <c:pt idx="588">
                  <c:v>0.68359800000000004</c:v>
                </c:pt>
                <c:pt idx="589">
                  <c:v>0.68407399999999996</c:v>
                </c:pt>
                <c:pt idx="590">
                  <c:v>0.68407399999999996</c:v>
                </c:pt>
                <c:pt idx="591">
                  <c:v>0.68495300000000003</c:v>
                </c:pt>
                <c:pt idx="592">
                  <c:v>0.68495300000000003</c:v>
                </c:pt>
                <c:pt idx="593">
                  <c:v>0.68530899999999995</c:v>
                </c:pt>
                <c:pt idx="594">
                  <c:v>0.68530899999999995</c:v>
                </c:pt>
                <c:pt idx="595">
                  <c:v>0.68530899999999995</c:v>
                </c:pt>
                <c:pt idx="596">
                  <c:v>0.68530899999999995</c:v>
                </c:pt>
                <c:pt idx="597">
                  <c:v>0.68530899999999995</c:v>
                </c:pt>
                <c:pt idx="598">
                  <c:v>0.68530899999999995</c:v>
                </c:pt>
                <c:pt idx="599">
                  <c:v>0.68530899999999995</c:v>
                </c:pt>
                <c:pt idx="600">
                  <c:v>0.68530899999999995</c:v>
                </c:pt>
                <c:pt idx="601">
                  <c:v>0.68567199999999995</c:v>
                </c:pt>
                <c:pt idx="602">
                  <c:v>0.68567199999999995</c:v>
                </c:pt>
                <c:pt idx="603">
                  <c:v>0.68567199999999995</c:v>
                </c:pt>
                <c:pt idx="604">
                  <c:v>0.68567199999999995</c:v>
                </c:pt>
                <c:pt idx="605">
                  <c:v>0.68567199999999995</c:v>
                </c:pt>
                <c:pt idx="606">
                  <c:v>0.68567199999999995</c:v>
                </c:pt>
                <c:pt idx="607">
                  <c:v>0.68567199999999995</c:v>
                </c:pt>
                <c:pt idx="608">
                  <c:v>0.68567199999999995</c:v>
                </c:pt>
                <c:pt idx="609">
                  <c:v>0.68567199999999995</c:v>
                </c:pt>
                <c:pt idx="610">
                  <c:v>0.68669000000000002</c:v>
                </c:pt>
                <c:pt idx="611">
                  <c:v>0.68669000000000002</c:v>
                </c:pt>
                <c:pt idx="612">
                  <c:v>0.68669000000000002</c:v>
                </c:pt>
                <c:pt idx="613">
                  <c:v>0.68669000000000002</c:v>
                </c:pt>
                <c:pt idx="614">
                  <c:v>0.68669000000000002</c:v>
                </c:pt>
                <c:pt idx="615">
                  <c:v>0.68715499999999996</c:v>
                </c:pt>
                <c:pt idx="616">
                  <c:v>0.68715499999999996</c:v>
                </c:pt>
                <c:pt idx="617">
                  <c:v>0.68715499999999996</c:v>
                </c:pt>
                <c:pt idx="618">
                  <c:v>0.68715499999999996</c:v>
                </c:pt>
                <c:pt idx="619">
                  <c:v>0.68794100000000002</c:v>
                </c:pt>
                <c:pt idx="620">
                  <c:v>0.68794100000000002</c:v>
                </c:pt>
                <c:pt idx="621">
                  <c:v>0.68835000000000002</c:v>
                </c:pt>
                <c:pt idx="622">
                  <c:v>0.68835000000000002</c:v>
                </c:pt>
                <c:pt idx="623">
                  <c:v>0.68835000000000002</c:v>
                </c:pt>
                <c:pt idx="624">
                  <c:v>0.68835000000000002</c:v>
                </c:pt>
                <c:pt idx="625">
                  <c:v>0.688554</c:v>
                </c:pt>
                <c:pt idx="626">
                  <c:v>0.688554</c:v>
                </c:pt>
                <c:pt idx="627">
                  <c:v>0.68850599999999995</c:v>
                </c:pt>
                <c:pt idx="628">
                  <c:v>0.68850599999999995</c:v>
                </c:pt>
                <c:pt idx="629">
                  <c:v>0.68850599999999995</c:v>
                </c:pt>
                <c:pt idx="630">
                  <c:v>0.68850599999999995</c:v>
                </c:pt>
                <c:pt idx="631">
                  <c:v>0.68869100000000005</c:v>
                </c:pt>
                <c:pt idx="632">
                  <c:v>0.68869100000000005</c:v>
                </c:pt>
                <c:pt idx="633">
                  <c:v>0.68869100000000005</c:v>
                </c:pt>
                <c:pt idx="634">
                  <c:v>0.68869100000000005</c:v>
                </c:pt>
                <c:pt idx="635">
                  <c:v>0.68869100000000005</c:v>
                </c:pt>
                <c:pt idx="636">
                  <c:v>0.68929700000000005</c:v>
                </c:pt>
                <c:pt idx="637">
                  <c:v>0.68929700000000005</c:v>
                </c:pt>
                <c:pt idx="638">
                  <c:v>0.68929700000000005</c:v>
                </c:pt>
                <c:pt idx="639">
                  <c:v>0.68929700000000005</c:v>
                </c:pt>
                <c:pt idx="640">
                  <c:v>0.69025199999999998</c:v>
                </c:pt>
                <c:pt idx="641">
                  <c:v>0.69025199999999998</c:v>
                </c:pt>
                <c:pt idx="642">
                  <c:v>0.69069999999999998</c:v>
                </c:pt>
                <c:pt idx="643">
                  <c:v>0.69069999999999998</c:v>
                </c:pt>
                <c:pt idx="644">
                  <c:v>0.69001699999999999</c:v>
                </c:pt>
                <c:pt idx="645">
                  <c:v>0.69001699999999999</c:v>
                </c:pt>
                <c:pt idx="646">
                  <c:v>0.68938999999999995</c:v>
                </c:pt>
                <c:pt idx="647">
                  <c:v>0.68938999999999995</c:v>
                </c:pt>
                <c:pt idx="648">
                  <c:v>0.68910300000000002</c:v>
                </c:pt>
                <c:pt idx="649">
                  <c:v>0.68910300000000002</c:v>
                </c:pt>
                <c:pt idx="650">
                  <c:v>0.68910300000000002</c:v>
                </c:pt>
                <c:pt idx="651">
                  <c:v>0.68912099999999998</c:v>
                </c:pt>
                <c:pt idx="652">
                  <c:v>0.68912099999999998</c:v>
                </c:pt>
                <c:pt idx="653">
                  <c:v>0.68912099999999998</c:v>
                </c:pt>
                <c:pt idx="654">
                  <c:v>0.68912099999999998</c:v>
                </c:pt>
                <c:pt idx="655">
                  <c:v>0.68912099999999998</c:v>
                </c:pt>
                <c:pt idx="656">
                  <c:v>0.68912099999999998</c:v>
                </c:pt>
                <c:pt idx="657">
                  <c:v>0.68912099999999998</c:v>
                </c:pt>
                <c:pt idx="658">
                  <c:v>0.68912099999999998</c:v>
                </c:pt>
                <c:pt idx="659">
                  <c:v>0.68995499999999998</c:v>
                </c:pt>
                <c:pt idx="660">
                  <c:v>0.68995499999999998</c:v>
                </c:pt>
                <c:pt idx="661">
                  <c:v>0.68995499999999998</c:v>
                </c:pt>
                <c:pt idx="662">
                  <c:v>0.68995499999999998</c:v>
                </c:pt>
                <c:pt idx="663">
                  <c:v>0.68995499999999998</c:v>
                </c:pt>
                <c:pt idx="664">
                  <c:v>0.68995499999999998</c:v>
                </c:pt>
                <c:pt idx="665">
                  <c:v>0.68959999999999999</c:v>
                </c:pt>
                <c:pt idx="666">
                  <c:v>0.68959999999999999</c:v>
                </c:pt>
                <c:pt idx="667">
                  <c:v>0.68959999999999999</c:v>
                </c:pt>
                <c:pt idx="668">
                  <c:v>0.68959999999999999</c:v>
                </c:pt>
                <c:pt idx="669">
                  <c:v>0.68959999999999999</c:v>
                </c:pt>
                <c:pt idx="670">
                  <c:v>0.68959999999999999</c:v>
                </c:pt>
                <c:pt idx="671">
                  <c:v>0.68959999999999999</c:v>
                </c:pt>
                <c:pt idx="672">
                  <c:v>0.68959999999999999</c:v>
                </c:pt>
                <c:pt idx="673">
                  <c:v>0.68873399999999996</c:v>
                </c:pt>
                <c:pt idx="674">
                  <c:v>0.68873399999999996</c:v>
                </c:pt>
                <c:pt idx="675">
                  <c:v>0.68873399999999996</c:v>
                </c:pt>
                <c:pt idx="676">
                  <c:v>0.68924300000000005</c:v>
                </c:pt>
                <c:pt idx="677">
                  <c:v>0.68924300000000005</c:v>
                </c:pt>
                <c:pt idx="678">
                  <c:v>0.68929099999999999</c:v>
                </c:pt>
                <c:pt idx="679">
                  <c:v>0.68929099999999999</c:v>
                </c:pt>
                <c:pt idx="680">
                  <c:v>0.68929099999999999</c:v>
                </c:pt>
                <c:pt idx="681">
                  <c:v>0.68929099999999999</c:v>
                </c:pt>
                <c:pt idx="682">
                  <c:v>0.68929099999999999</c:v>
                </c:pt>
                <c:pt idx="683">
                  <c:v>0.68912399999999996</c:v>
                </c:pt>
                <c:pt idx="684">
                  <c:v>0.68912399999999996</c:v>
                </c:pt>
                <c:pt idx="685">
                  <c:v>0.68912399999999996</c:v>
                </c:pt>
                <c:pt idx="686">
                  <c:v>0.68912399999999996</c:v>
                </c:pt>
                <c:pt idx="687">
                  <c:v>0.68912399999999996</c:v>
                </c:pt>
                <c:pt idx="688">
                  <c:v>0.68912399999999996</c:v>
                </c:pt>
                <c:pt idx="689">
                  <c:v>0.68797900000000001</c:v>
                </c:pt>
                <c:pt idx="690">
                  <c:v>0.68797900000000001</c:v>
                </c:pt>
                <c:pt idx="691">
                  <c:v>0.68797900000000001</c:v>
                </c:pt>
                <c:pt idx="692">
                  <c:v>0.68809600000000004</c:v>
                </c:pt>
                <c:pt idx="693">
                  <c:v>0.68856300000000004</c:v>
                </c:pt>
                <c:pt idx="694">
                  <c:v>0.68867400000000001</c:v>
                </c:pt>
                <c:pt idx="695">
                  <c:v>0.68867400000000001</c:v>
                </c:pt>
                <c:pt idx="696">
                  <c:v>0.68867400000000001</c:v>
                </c:pt>
                <c:pt idx="697">
                  <c:v>0.68867400000000001</c:v>
                </c:pt>
                <c:pt idx="698">
                  <c:v>0.68858799999999998</c:v>
                </c:pt>
                <c:pt idx="699">
                  <c:v>0.68858799999999998</c:v>
                </c:pt>
                <c:pt idx="700">
                  <c:v>0.68858799999999998</c:v>
                </c:pt>
                <c:pt idx="701">
                  <c:v>0.68858799999999998</c:v>
                </c:pt>
                <c:pt idx="702">
                  <c:v>0.68858799999999998</c:v>
                </c:pt>
                <c:pt idx="703">
                  <c:v>0.68858799999999998</c:v>
                </c:pt>
                <c:pt idx="704">
                  <c:v>0.68912600000000002</c:v>
                </c:pt>
                <c:pt idx="705">
                  <c:v>0.68912600000000002</c:v>
                </c:pt>
                <c:pt idx="706">
                  <c:v>0.68988000000000005</c:v>
                </c:pt>
                <c:pt idx="707">
                  <c:v>0.68988000000000005</c:v>
                </c:pt>
                <c:pt idx="708">
                  <c:v>0.69016699999999997</c:v>
                </c:pt>
                <c:pt idx="709">
                  <c:v>0.69018900000000005</c:v>
                </c:pt>
                <c:pt idx="710">
                  <c:v>0.69018900000000005</c:v>
                </c:pt>
                <c:pt idx="711">
                  <c:v>0.68972599999999995</c:v>
                </c:pt>
                <c:pt idx="712">
                  <c:v>0.68972599999999995</c:v>
                </c:pt>
                <c:pt idx="713">
                  <c:v>0.68972599999999995</c:v>
                </c:pt>
                <c:pt idx="714">
                  <c:v>0.68976899999999997</c:v>
                </c:pt>
                <c:pt idx="715">
                  <c:v>0.68976899999999997</c:v>
                </c:pt>
                <c:pt idx="716">
                  <c:v>0.68976899999999997</c:v>
                </c:pt>
                <c:pt idx="717">
                  <c:v>0.69022799999999995</c:v>
                </c:pt>
                <c:pt idx="718">
                  <c:v>0.69022799999999995</c:v>
                </c:pt>
                <c:pt idx="719">
                  <c:v>0.69022799999999995</c:v>
                </c:pt>
                <c:pt idx="720">
                  <c:v>0.69125099999999995</c:v>
                </c:pt>
                <c:pt idx="721">
                  <c:v>0.69125099999999995</c:v>
                </c:pt>
                <c:pt idx="722">
                  <c:v>0.69125099999999995</c:v>
                </c:pt>
                <c:pt idx="723">
                  <c:v>0.69108800000000004</c:v>
                </c:pt>
                <c:pt idx="724">
                  <c:v>0.69108800000000004</c:v>
                </c:pt>
                <c:pt idx="725">
                  <c:v>0.69108800000000004</c:v>
                </c:pt>
                <c:pt idx="726">
                  <c:v>0.69012099999999998</c:v>
                </c:pt>
                <c:pt idx="727">
                  <c:v>0.69012099999999998</c:v>
                </c:pt>
                <c:pt idx="728">
                  <c:v>0.69012099999999998</c:v>
                </c:pt>
                <c:pt idx="729">
                  <c:v>0.69012099999999998</c:v>
                </c:pt>
                <c:pt idx="730">
                  <c:v>0.69012099999999998</c:v>
                </c:pt>
                <c:pt idx="731">
                  <c:v>0.69012099999999998</c:v>
                </c:pt>
                <c:pt idx="732">
                  <c:v>0.69012099999999998</c:v>
                </c:pt>
                <c:pt idx="733">
                  <c:v>0.69012099999999998</c:v>
                </c:pt>
                <c:pt idx="734">
                  <c:v>0.69012099999999998</c:v>
                </c:pt>
                <c:pt idx="735">
                  <c:v>0.68915899999999997</c:v>
                </c:pt>
                <c:pt idx="736">
                  <c:v>0.68915899999999997</c:v>
                </c:pt>
                <c:pt idx="737">
                  <c:v>0.68915899999999997</c:v>
                </c:pt>
                <c:pt idx="738">
                  <c:v>0.68915899999999997</c:v>
                </c:pt>
                <c:pt idx="739">
                  <c:v>0.688886</c:v>
                </c:pt>
                <c:pt idx="740">
                  <c:v>0.688886</c:v>
                </c:pt>
                <c:pt idx="741">
                  <c:v>0.688886</c:v>
                </c:pt>
                <c:pt idx="742">
                  <c:v>0.688886</c:v>
                </c:pt>
                <c:pt idx="743">
                  <c:v>0.688886</c:v>
                </c:pt>
                <c:pt idx="744">
                  <c:v>0.688778</c:v>
                </c:pt>
                <c:pt idx="745">
                  <c:v>0.688778</c:v>
                </c:pt>
                <c:pt idx="746">
                  <c:v>0.688778</c:v>
                </c:pt>
                <c:pt idx="747">
                  <c:v>0.688778</c:v>
                </c:pt>
                <c:pt idx="748">
                  <c:v>0.688778</c:v>
                </c:pt>
                <c:pt idx="749">
                  <c:v>0.688778</c:v>
                </c:pt>
                <c:pt idx="750">
                  <c:v>0.68843600000000005</c:v>
                </c:pt>
                <c:pt idx="751">
                  <c:v>0.68843600000000005</c:v>
                </c:pt>
                <c:pt idx="752">
                  <c:v>0.68806500000000004</c:v>
                </c:pt>
                <c:pt idx="753">
                  <c:v>0.68806500000000004</c:v>
                </c:pt>
                <c:pt idx="754">
                  <c:v>0.68804900000000002</c:v>
                </c:pt>
                <c:pt idx="755">
                  <c:v>0.68804900000000002</c:v>
                </c:pt>
                <c:pt idx="756">
                  <c:v>0.68804900000000002</c:v>
                </c:pt>
                <c:pt idx="757">
                  <c:v>0.68804900000000002</c:v>
                </c:pt>
                <c:pt idx="758">
                  <c:v>0.68804900000000002</c:v>
                </c:pt>
                <c:pt idx="759">
                  <c:v>0.68804900000000002</c:v>
                </c:pt>
                <c:pt idx="760">
                  <c:v>0.68804900000000002</c:v>
                </c:pt>
                <c:pt idx="761">
                  <c:v>0.68869599999999997</c:v>
                </c:pt>
                <c:pt idx="762">
                  <c:v>0.68869599999999997</c:v>
                </c:pt>
                <c:pt idx="763">
                  <c:v>0.68869599999999997</c:v>
                </c:pt>
                <c:pt idx="764">
                  <c:v>0.68869599999999997</c:v>
                </c:pt>
                <c:pt idx="765">
                  <c:v>0.68869599999999997</c:v>
                </c:pt>
                <c:pt idx="766">
                  <c:v>0.68869599999999997</c:v>
                </c:pt>
                <c:pt idx="767">
                  <c:v>0.68869599999999997</c:v>
                </c:pt>
                <c:pt idx="768">
                  <c:v>0.69049099999999997</c:v>
                </c:pt>
                <c:pt idx="769">
                  <c:v>0.69049099999999997</c:v>
                </c:pt>
                <c:pt idx="770">
                  <c:v>0.69049899999999997</c:v>
                </c:pt>
                <c:pt idx="771">
                  <c:v>0.69049899999999997</c:v>
                </c:pt>
                <c:pt idx="772">
                  <c:v>0.69049899999999997</c:v>
                </c:pt>
                <c:pt idx="773">
                  <c:v>0.69049899999999997</c:v>
                </c:pt>
                <c:pt idx="774">
                  <c:v>0.69049899999999997</c:v>
                </c:pt>
                <c:pt idx="775">
                  <c:v>0.69049899999999997</c:v>
                </c:pt>
                <c:pt idx="776">
                  <c:v>0.69049899999999997</c:v>
                </c:pt>
                <c:pt idx="777">
                  <c:v>0.69049899999999997</c:v>
                </c:pt>
                <c:pt idx="778">
                  <c:v>0.69034200000000001</c:v>
                </c:pt>
                <c:pt idx="779">
                  <c:v>0.69034200000000001</c:v>
                </c:pt>
                <c:pt idx="780">
                  <c:v>0.69034200000000001</c:v>
                </c:pt>
                <c:pt idx="781">
                  <c:v>0.69078200000000001</c:v>
                </c:pt>
                <c:pt idx="782">
                  <c:v>0.69078200000000001</c:v>
                </c:pt>
                <c:pt idx="783">
                  <c:v>0.69118400000000002</c:v>
                </c:pt>
                <c:pt idx="784">
                  <c:v>0.69132899999999997</c:v>
                </c:pt>
                <c:pt idx="785">
                  <c:v>0.69132899999999997</c:v>
                </c:pt>
                <c:pt idx="786">
                  <c:v>0.69116999999999995</c:v>
                </c:pt>
                <c:pt idx="787">
                  <c:v>0.69116999999999995</c:v>
                </c:pt>
                <c:pt idx="788">
                  <c:v>0.69116999999999995</c:v>
                </c:pt>
                <c:pt idx="789">
                  <c:v>0.69028500000000004</c:v>
                </c:pt>
                <c:pt idx="790">
                  <c:v>0.69028500000000004</c:v>
                </c:pt>
                <c:pt idx="791">
                  <c:v>0.69008999999999998</c:v>
                </c:pt>
                <c:pt idx="792">
                  <c:v>0.69008999999999998</c:v>
                </c:pt>
                <c:pt idx="793">
                  <c:v>0.69008999999999998</c:v>
                </c:pt>
                <c:pt idx="794">
                  <c:v>0.69008999999999998</c:v>
                </c:pt>
                <c:pt idx="795">
                  <c:v>0.69017600000000001</c:v>
                </c:pt>
                <c:pt idx="796">
                  <c:v>0.69017600000000001</c:v>
                </c:pt>
                <c:pt idx="797">
                  <c:v>0.69017600000000001</c:v>
                </c:pt>
                <c:pt idx="798">
                  <c:v>0.69017600000000001</c:v>
                </c:pt>
                <c:pt idx="799">
                  <c:v>0.69071800000000005</c:v>
                </c:pt>
                <c:pt idx="800">
                  <c:v>0.69071800000000005</c:v>
                </c:pt>
                <c:pt idx="801">
                  <c:v>0.69071800000000005</c:v>
                </c:pt>
                <c:pt idx="802">
                  <c:v>0.69071800000000005</c:v>
                </c:pt>
                <c:pt idx="803">
                  <c:v>0.69071800000000005</c:v>
                </c:pt>
                <c:pt idx="804">
                  <c:v>0.69071800000000005</c:v>
                </c:pt>
                <c:pt idx="805">
                  <c:v>0.69188899999999998</c:v>
                </c:pt>
                <c:pt idx="806">
                  <c:v>0.69188899999999998</c:v>
                </c:pt>
                <c:pt idx="807">
                  <c:v>0.69188899999999998</c:v>
                </c:pt>
                <c:pt idx="808">
                  <c:v>0.69188899999999998</c:v>
                </c:pt>
                <c:pt idx="809">
                  <c:v>0.69188899999999998</c:v>
                </c:pt>
                <c:pt idx="810">
                  <c:v>0.69188899999999998</c:v>
                </c:pt>
                <c:pt idx="811">
                  <c:v>0.69188899999999998</c:v>
                </c:pt>
                <c:pt idx="812">
                  <c:v>0.69272400000000001</c:v>
                </c:pt>
                <c:pt idx="813">
                  <c:v>0.69272400000000001</c:v>
                </c:pt>
                <c:pt idx="814">
                  <c:v>0.69315300000000002</c:v>
                </c:pt>
                <c:pt idx="815">
                  <c:v>0.69315300000000002</c:v>
                </c:pt>
                <c:pt idx="816">
                  <c:v>0.69315300000000002</c:v>
                </c:pt>
                <c:pt idx="817">
                  <c:v>0.69318900000000006</c:v>
                </c:pt>
                <c:pt idx="818">
                  <c:v>0.69318900000000006</c:v>
                </c:pt>
                <c:pt idx="819">
                  <c:v>0.69318900000000006</c:v>
                </c:pt>
                <c:pt idx="820">
                  <c:v>0.69318900000000006</c:v>
                </c:pt>
                <c:pt idx="821">
                  <c:v>0.69318900000000006</c:v>
                </c:pt>
                <c:pt idx="822">
                  <c:v>0.69318900000000006</c:v>
                </c:pt>
                <c:pt idx="823">
                  <c:v>0.69273600000000002</c:v>
                </c:pt>
                <c:pt idx="824">
                  <c:v>0.69273600000000002</c:v>
                </c:pt>
                <c:pt idx="825">
                  <c:v>0.69273600000000002</c:v>
                </c:pt>
                <c:pt idx="826">
                  <c:v>0.69273600000000002</c:v>
                </c:pt>
                <c:pt idx="827">
                  <c:v>0.69273600000000002</c:v>
                </c:pt>
                <c:pt idx="828">
                  <c:v>0.69259000000000004</c:v>
                </c:pt>
                <c:pt idx="829">
                  <c:v>0.69235400000000002</c:v>
                </c:pt>
                <c:pt idx="830">
                  <c:v>0.69235400000000002</c:v>
                </c:pt>
                <c:pt idx="831">
                  <c:v>0.69257800000000003</c:v>
                </c:pt>
                <c:pt idx="832">
                  <c:v>0.69257800000000003</c:v>
                </c:pt>
                <c:pt idx="833">
                  <c:v>0.69257800000000003</c:v>
                </c:pt>
                <c:pt idx="834">
                  <c:v>0.69257800000000003</c:v>
                </c:pt>
                <c:pt idx="835">
                  <c:v>0.69257800000000003</c:v>
                </c:pt>
                <c:pt idx="836">
                  <c:v>0.69257800000000003</c:v>
                </c:pt>
                <c:pt idx="837">
                  <c:v>0.69351700000000005</c:v>
                </c:pt>
                <c:pt idx="838">
                  <c:v>0.69351700000000005</c:v>
                </c:pt>
                <c:pt idx="839">
                  <c:v>0.693747</c:v>
                </c:pt>
                <c:pt idx="840">
                  <c:v>0.693747</c:v>
                </c:pt>
                <c:pt idx="841">
                  <c:v>0.693747</c:v>
                </c:pt>
                <c:pt idx="842">
                  <c:v>0.693747</c:v>
                </c:pt>
                <c:pt idx="843">
                  <c:v>0.693747</c:v>
                </c:pt>
                <c:pt idx="844">
                  <c:v>0.693747</c:v>
                </c:pt>
                <c:pt idx="845">
                  <c:v>0.693747</c:v>
                </c:pt>
                <c:pt idx="846">
                  <c:v>0.693747</c:v>
                </c:pt>
                <c:pt idx="847">
                  <c:v>0.693747</c:v>
                </c:pt>
                <c:pt idx="848">
                  <c:v>0.692658</c:v>
                </c:pt>
                <c:pt idx="849">
                  <c:v>0.692658</c:v>
                </c:pt>
                <c:pt idx="850">
                  <c:v>0.692658</c:v>
                </c:pt>
                <c:pt idx="851">
                  <c:v>0.692658</c:v>
                </c:pt>
                <c:pt idx="852">
                  <c:v>0.692658</c:v>
                </c:pt>
                <c:pt idx="853">
                  <c:v>0.692658</c:v>
                </c:pt>
                <c:pt idx="854">
                  <c:v>0.692658</c:v>
                </c:pt>
                <c:pt idx="855">
                  <c:v>0.692658</c:v>
                </c:pt>
                <c:pt idx="856">
                  <c:v>0.692658</c:v>
                </c:pt>
                <c:pt idx="857">
                  <c:v>0.692658</c:v>
                </c:pt>
                <c:pt idx="858">
                  <c:v>0.692658</c:v>
                </c:pt>
                <c:pt idx="859">
                  <c:v>0.692658</c:v>
                </c:pt>
                <c:pt idx="860">
                  <c:v>0.692658</c:v>
                </c:pt>
                <c:pt idx="861">
                  <c:v>0.692658</c:v>
                </c:pt>
                <c:pt idx="862">
                  <c:v>0.692658</c:v>
                </c:pt>
                <c:pt idx="863">
                  <c:v>0.692658</c:v>
                </c:pt>
                <c:pt idx="864">
                  <c:v>0.692658</c:v>
                </c:pt>
                <c:pt idx="865">
                  <c:v>0.692658</c:v>
                </c:pt>
                <c:pt idx="866">
                  <c:v>0.692658</c:v>
                </c:pt>
                <c:pt idx="867">
                  <c:v>0.692658</c:v>
                </c:pt>
                <c:pt idx="868">
                  <c:v>0.68997200000000003</c:v>
                </c:pt>
                <c:pt idx="869">
                  <c:v>0.68997200000000003</c:v>
                </c:pt>
                <c:pt idx="870">
                  <c:v>0.68997200000000003</c:v>
                </c:pt>
                <c:pt idx="871">
                  <c:v>0.68997200000000003</c:v>
                </c:pt>
                <c:pt idx="872">
                  <c:v>0.69039600000000001</c:v>
                </c:pt>
                <c:pt idx="873">
                  <c:v>0.69034799999999996</c:v>
                </c:pt>
                <c:pt idx="874">
                  <c:v>0.69002200000000002</c:v>
                </c:pt>
                <c:pt idx="875">
                  <c:v>0.68939300000000003</c:v>
                </c:pt>
                <c:pt idx="876">
                  <c:v>0.68939300000000003</c:v>
                </c:pt>
                <c:pt idx="877">
                  <c:v>0.68939300000000003</c:v>
                </c:pt>
                <c:pt idx="878">
                  <c:v>0.689168</c:v>
                </c:pt>
                <c:pt idx="879">
                  <c:v>0.689168</c:v>
                </c:pt>
                <c:pt idx="880">
                  <c:v>0.689168</c:v>
                </c:pt>
                <c:pt idx="881">
                  <c:v>0.689168</c:v>
                </c:pt>
                <c:pt idx="882">
                  <c:v>0.689168</c:v>
                </c:pt>
                <c:pt idx="883">
                  <c:v>0.68945000000000001</c:v>
                </c:pt>
                <c:pt idx="884">
                  <c:v>0.68945000000000001</c:v>
                </c:pt>
                <c:pt idx="885">
                  <c:v>0.68945000000000001</c:v>
                </c:pt>
                <c:pt idx="886">
                  <c:v>0.68945000000000001</c:v>
                </c:pt>
                <c:pt idx="887">
                  <c:v>0.68945000000000001</c:v>
                </c:pt>
                <c:pt idx="888">
                  <c:v>0.68919399999999997</c:v>
                </c:pt>
                <c:pt idx="889">
                  <c:v>0.68919399999999997</c:v>
                </c:pt>
                <c:pt idx="890">
                  <c:v>0.68919399999999997</c:v>
                </c:pt>
                <c:pt idx="891">
                  <c:v>0.68919399999999997</c:v>
                </c:pt>
                <c:pt idx="892">
                  <c:v>0.689249</c:v>
                </c:pt>
                <c:pt idx="893">
                  <c:v>0.689249</c:v>
                </c:pt>
                <c:pt idx="894">
                  <c:v>0.68899999999999995</c:v>
                </c:pt>
                <c:pt idx="895">
                  <c:v>0.68899999999999995</c:v>
                </c:pt>
                <c:pt idx="896">
                  <c:v>0.68899999999999995</c:v>
                </c:pt>
                <c:pt idx="897">
                  <c:v>0.68899999999999995</c:v>
                </c:pt>
                <c:pt idx="898">
                  <c:v>0.68899999999999995</c:v>
                </c:pt>
                <c:pt idx="899">
                  <c:v>0.68808499999999995</c:v>
                </c:pt>
                <c:pt idx="900">
                  <c:v>0.68808499999999995</c:v>
                </c:pt>
                <c:pt idx="901">
                  <c:v>0.68808499999999995</c:v>
                </c:pt>
                <c:pt idx="902">
                  <c:v>0.68830899999999995</c:v>
                </c:pt>
                <c:pt idx="903">
                  <c:v>0.68830899999999995</c:v>
                </c:pt>
                <c:pt idx="904">
                  <c:v>0.68830899999999995</c:v>
                </c:pt>
                <c:pt idx="905">
                  <c:v>0.68830899999999995</c:v>
                </c:pt>
                <c:pt idx="906">
                  <c:v>0.68842700000000001</c:v>
                </c:pt>
                <c:pt idx="907">
                  <c:v>0.68842700000000001</c:v>
                </c:pt>
                <c:pt idx="908">
                  <c:v>0.68842700000000001</c:v>
                </c:pt>
                <c:pt idx="909">
                  <c:v>0.68856099999999998</c:v>
                </c:pt>
                <c:pt idx="910">
                  <c:v>0.68856099999999998</c:v>
                </c:pt>
                <c:pt idx="911">
                  <c:v>0.68856099999999998</c:v>
                </c:pt>
                <c:pt idx="912">
                  <c:v>0.68856099999999998</c:v>
                </c:pt>
                <c:pt idx="913">
                  <c:v>0.68856099999999998</c:v>
                </c:pt>
                <c:pt idx="914">
                  <c:v>0.68920700000000001</c:v>
                </c:pt>
                <c:pt idx="915">
                  <c:v>0.68920700000000001</c:v>
                </c:pt>
                <c:pt idx="916">
                  <c:v>0.68920700000000001</c:v>
                </c:pt>
                <c:pt idx="917">
                  <c:v>0.68920700000000001</c:v>
                </c:pt>
                <c:pt idx="918">
                  <c:v>0.68920700000000001</c:v>
                </c:pt>
                <c:pt idx="919">
                  <c:v>0.68920700000000001</c:v>
                </c:pt>
                <c:pt idx="920">
                  <c:v>0.68920700000000001</c:v>
                </c:pt>
                <c:pt idx="921">
                  <c:v>0.68920700000000001</c:v>
                </c:pt>
                <c:pt idx="922">
                  <c:v>0.68920700000000001</c:v>
                </c:pt>
                <c:pt idx="923">
                  <c:v>0.69037000000000004</c:v>
                </c:pt>
                <c:pt idx="924">
                  <c:v>0.69037000000000004</c:v>
                </c:pt>
                <c:pt idx="925">
                  <c:v>0.69093800000000005</c:v>
                </c:pt>
                <c:pt idx="926">
                  <c:v>0.69093800000000005</c:v>
                </c:pt>
                <c:pt idx="927">
                  <c:v>0.69133699999999998</c:v>
                </c:pt>
                <c:pt idx="928">
                  <c:v>0.69133699999999998</c:v>
                </c:pt>
                <c:pt idx="929">
                  <c:v>0.690778</c:v>
                </c:pt>
                <c:pt idx="930">
                  <c:v>0.690778</c:v>
                </c:pt>
                <c:pt idx="931">
                  <c:v>0.68974199999999997</c:v>
                </c:pt>
                <c:pt idx="932">
                  <c:v>0.68974199999999997</c:v>
                </c:pt>
                <c:pt idx="933">
                  <c:v>0.68974199999999997</c:v>
                </c:pt>
                <c:pt idx="934">
                  <c:v>0.68828599999999995</c:v>
                </c:pt>
                <c:pt idx="935">
                  <c:v>0.68828599999999995</c:v>
                </c:pt>
                <c:pt idx="936">
                  <c:v>0.68828599999999995</c:v>
                </c:pt>
                <c:pt idx="937">
                  <c:v>0.68828599999999995</c:v>
                </c:pt>
                <c:pt idx="938">
                  <c:v>0.68828599999999995</c:v>
                </c:pt>
                <c:pt idx="939">
                  <c:v>0.68828599999999995</c:v>
                </c:pt>
                <c:pt idx="940">
                  <c:v>0.68828599999999995</c:v>
                </c:pt>
                <c:pt idx="941">
                  <c:v>0.68828599999999995</c:v>
                </c:pt>
                <c:pt idx="942">
                  <c:v>0.68828599999999995</c:v>
                </c:pt>
                <c:pt idx="943">
                  <c:v>0.68739899999999998</c:v>
                </c:pt>
                <c:pt idx="944">
                  <c:v>0.68739899999999998</c:v>
                </c:pt>
                <c:pt idx="945">
                  <c:v>0.68739899999999998</c:v>
                </c:pt>
                <c:pt idx="946">
                  <c:v>0.68739899999999998</c:v>
                </c:pt>
                <c:pt idx="947">
                  <c:v>0.68739899999999998</c:v>
                </c:pt>
                <c:pt idx="948">
                  <c:v>0.68739899999999998</c:v>
                </c:pt>
                <c:pt idx="949">
                  <c:v>0.68739899999999998</c:v>
                </c:pt>
                <c:pt idx="950">
                  <c:v>0.68739899999999998</c:v>
                </c:pt>
                <c:pt idx="951">
                  <c:v>0.68739899999999998</c:v>
                </c:pt>
                <c:pt idx="952">
                  <c:v>0.68658600000000003</c:v>
                </c:pt>
                <c:pt idx="953">
                  <c:v>0.68658600000000003</c:v>
                </c:pt>
                <c:pt idx="954">
                  <c:v>0.68658600000000003</c:v>
                </c:pt>
                <c:pt idx="955">
                  <c:v>0.68682799999999999</c:v>
                </c:pt>
                <c:pt idx="956">
                  <c:v>0.68682799999999999</c:v>
                </c:pt>
                <c:pt idx="957">
                  <c:v>0.68669599999999997</c:v>
                </c:pt>
                <c:pt idx="958">
                  <c:v>0.68669599999999997</c:v>
                </c:pt>
                <c:pt idx="959">
                  <c:v>0.68669599999999997</c:v>
                </c:pt>
                <c:pt idx="960">
                  <c:v>0.68669599999999997</c:v>
                </c:pt>
                <c:pt idx="961">
                  <c:v>0.68669599999999997</c:v>
                </c:pt>
                <c:pt idx="962">
                  <c:v>0.68669599999999997</c:v>
                </c:pt>
                <c:pt idx="963">
                  <c:v>0.68669599999999997</c:v>
                </c:pt>
                <c:pt idx="964">
                  <c:v>0.68669599999999997</c:v>
                </c:pt>
                <c:pt idx="965">
                  <c:v>0.68669599999999997</c:v>
                </c:pt>
                <c:pt idx="966">
                  <c:v>0.68669599999999997</c:v>
                </c:pt>
                <c:pt idx="967">
                  <c:v>0.68669599999999997</c:v>
                </c:pt>
                <c:pt idx="968">
                  <c:v>0.68652299999999999</c:v>
                </c:pt>
                <c:pt idx="969">
                  <c:v>0.68652299999999999</c:v>
                </c:pt>
                <c:pt idx="970">
                  <c:v>0.68652299999999999</c:v>
                </c:pt>
                <c:pt idx="971">
                  <c:v>0.68652299999999999</c:v>
                </c:pt>
                <c:pt idx="972">
                  <c:v>0.68586000000000003</c:v>
                </c:pt>
                <c:pt idx="973">
                  <c:v>0.68586000000000003</c:v>
                </c:pt>
                <c:pt idx="974">
                  <c:v>0.68586000000000003</c:v>
                </c:pt>
                <c:pt idx="975">
                  <c:v>0.68586000000000003</c:v>
                </c:pt>
                <c:pt idx="976">
                  <c:v>0.68586000000000003</c:v>
                </c:pt>
                <c:pt idx="977">
                  <c:v>0.68586000000000003</c:v>
                </c:pt>
                <c:pt idx="978">
                  <c:v>0.68586000000000003</c:v>
                </c:pt>
                <c:pt idx="979">
                  <c:v>0.68586000000000003</c:v>
                </c:pt>
                <c:pt idx="980">
                  <c:v>0.68641799999999997</c:v>
                </c:pt>
                <c:pt idx="981">
                  <c:v>0.68641799999999997</c:v>
                </c:pt>
                <c:pt idx="982">
                  <c:v>0.68665600000000004</c:v>
                </c:pt>
                <c:pt idx="983">
                  <c:v>0.68665600000000004</c:v>
                </c:pt>
                <c:pt idx="984">
                  <c:v>0.68665600000000004</c:v>
                </c:pt>
                <c:pt idx="985">
                  <c:v>0.68665600000000004</c:v>
                </c:pt>
                <c:pt idx="986">
                  <c:v>0.68665600000000004</c:v>
                </c:pt>
                <c:pt idx="987">
                  <c:v>0.68665600000000004</c:v>
                </c:pt>
                <c:pt idx="988">
                  <c:v>0.68665600000000004</c:v>
                </c:pt>
                <c:pt idx="989">
                  <c:v>0.68665600000000004</c:v>
                </c:pt>
                <c:pt idx="990">
                  <c:v>0.68665600000000004</c:v>
                </c:pt>
                <c:pt idx="991">
                  <c:v>0.68665600000000004</c:v>
                </c:pt>
                <c:pt idx="992">
                  <c:v>0.68665600000000004</c:v>
                </c:pt>
                <c:pt idx="993">
                  <c:v>0.68640199999999996</c:v>
                </c:pt>
                <c:pt idx="994">
                  <c:v>0.68640199999999996</c:v>
                </c:pt>
                <c:pt idx="995">
                  <c:v>0.68640199999999996</c:v>
                </c:pt>
                <c:pt idx="996">
                  <c:v>0.68640199999999996</c:v>
                </c:pt>
                <c:pt idx="997">
                  <c:v>0.68640199999999996</c:v>
                </c:pt>
                <c:pt idx="998">
                  <c:v>0.68640199999999996</c:v>
                </c:pt>
                <c:pt idx="999">
                  <c:v>0.68640199999999996</c:v>
                </c:pt>
                <c:pt idx="1000">
                  <c:v>0.68640199999999996</c:v>
                </c:pt>
                <c:pt idx="1001">
                  <c:v>0.68640199999999996</c:v>
                </c:pt>
                <c:pt idx="1002">
                  <c:v>0.68640199999999996</c:v>
                </c:pt>
                <c:pt idx="1003">
                  <c:v>0.68697799999999998</c:v>
                </c:pt>
                <c:pt idx="1004">
                  <c:v>0.68697799999999998</c:v>
                </c:pt>
                <c:pt idx="1005">
                  <c:v>0.68697799999999998</c:v>
                </c:pt>
                <c:pt idx="1006">
                  <c:v>0.68697799999999998</c:v>
                </c:pt>
                <c:pt idx="1007">
                  <c:v>0.68697799999999998</c:v>
                </c:pt>
                <c:pt idx="1008">
                  <c:v>0.68694200000000005</c:v>
                </c:pt>
                <c:pt idx="1009">
                  <c:v>0.68694200000000005</c:v>
                </c:pt>
                <c:pt idx="1010">
                  <c:v>0.68694200000000005</c:v>
                </c:pt>
                <c:pt idx="1011">
                  <c:v>0.68694200000000005</c:v>
                </c:pt>
                <c:pt idx="1012">
                  <c:v>0.68694200000000005</c:v>
                </c:pt>
                <c:pt idx="1013">
                  <c:v>0.68609600000000004</c:v>
                </c:pt>
                <c:pt idx="1014">
                  <c:v>0.68609600000000004</c:v>
                </c:pt>
                <c:pt idx="1015">
                  <c:v>0.68609600000000004</c:v>
                </c:pt>
                <c:pt idx="1016">
                  <c:v>0.68609600000000004</c:v>
                </c:pt>
                <c:pt idx="1017">
                  <c:v>0.68609600000000004</c:v>
                </c:pt>
                <c:pt idx="1018">
                  <c:v>0.68609600000000004</c:v>
                </c:pt>
                <c:pt idx="1019">
                  <c:v>0.68609600000000004</c:v>
                </c:pt>
                <c:pt idx="1020">
                  <c:v>0.68609600000000004</c:v>
                </c:pt>
                <c:pt idx="1021">
                  <c:v>0.68609600000000004</c:v>
                </c:pt>
                <c:pt idx="1022">
                  <c:v>0.68579100000000004</c:v>
                </c:pt>
                <c:pt idx="1023">
                  <c:v>0.68579100000000004</c:v>
                </c:pt>
                <c:pt idx="1024">
                  <c:v>0.68579100000000004</c:v>
                </c:pt>
                <c:pt idx="1025">
                  <c:v>0.68579100000000004</c:v>
                </c:pt>
                <c:pt idx="1026">
                  <c:v>0.68579100000000004</c:v>
                </c:pt>
                <c:pt idx="1027">
                  <c:v>0.68540900000000005</c:v>
                </c:pt>
                <c:pt idx="1028">
                  <c:v>0.68540900000000005</c:v>
                </c:pt>
                <c:pt idx="1029">
                  <c:v>0.68540900000000005</c:v>
                </c:pt>
                <c:pt idx="1030">
                  <c:v>0.68513400000000002</c:v>
                </c:pt>
                <c:pt idx="1031">
                  <c:v>0.68513400000000002</c:v>
                </c:pt>
                <c:pt idx="1032">
                  <c:v>0.68513400000000002</c:v>
                </c:pt>
                <c:pt idx="1033">
                  <c:v>0.68536600000000003</c:v>
                </c:pt>
                <c:pt idx="1034">
                  <c:v>0.68539099999999997</c:v>
                </c:pt>
                <c:pt idx="1035">
                  <c:v>0.68515199999999998</c:v>
                </c:pt>
                <c:pt idx="1036">
                  <c:v>0.68515199999999998</c:v>
                </c:pt>
                <c:pt idx="1037">
                  <c:v>0.68515199999999998</c:v>
                </c:pt>
                <c:pt idx="1038">
                  <c:v>0.68515199999999998</c:v>
                </c:pt>
                <c:pt idx="1039">
                  <c:v>0.68515199999999998</c:v>
                </c:pt>
                <c:pt idx="1040">
                  <c:v>0.68515199999999998</c:v>
                </c:pt>
                <c:pt idx="1041">
                  <c:v>0.68515199999999998</c:v>
                </c:pt>
                <c:pt idx="1042">
                  <c:v>0.68515199999999998</c:v>
                </c:pt>
                <c:pt idx="1043">
                  <c:v>0.68515199999999998</c:v>
                </c:pt>
                <c:pt idx="1044">
                  <c:v>0.68515199999999998</c:v>
                </c:pt>
                <c:pt idx="1045">
                  <c:v>0.68515199999999998</c:v>
                </c:pt>
                <c:pt idx="1046">
                  <c:v>0.68515199999999998</c:v>
                </c:pt>
                <c:pt idx="1047">
                  <c:v>0.68515199999999998</c:v>
                </c:pt>
                <c:pt idx="1048">
                  <c:v>0.68515199999999998</c:v>
                </c:pt>
                <c:pt idx="1049">
                  <c:v>0.68515199999999998</c:v>
                </c:pt>
                <c:pt idx="1050">
                  <c:v>0.68515199999999998</c:v>
                </c:pt>
                <c:pt idx="1051">
                  <c:v>0.68515199999999998</c:v>
                </c:pt>
                <c:pt idx="1052">
                  <c:v>0.68515199999999998</c:v>
                </c:pt>
                <c:pt idx="1053">
                  <c:v>0.684504</c:v>
                </c:pt>
                <c:pt idx="1054">
                  <c:v>0.684504</c:v>
                </c:pt>
                <c:pt idx="1055">
                  <c:v>0.684504</c:v>
                </c:pt>
                <c:pt idx="1056">
                  <c:v>0.684504</c:v>
                </c:pt>
                <c:pt idx="1057">
                  <c:v>0.683504</c:v>
                </c:pt>
                <c:pt idx="1058">
                  <c:v>0.683504</c:v>
                </c:pt>
                <c:pt idx="1059">
                  <c:v>0.683504</c:v>
                </c:pt>
                <c:pt idx="1060">
                  <c:v>0.683504</c:v>
                </c:pt>
                <c:pt idx="1061">
                  <c:v>0.683504</c:v>
                </c:pt>
                <c:pt idx="1062">
                  <c:v>0.683504</c:v>
                </c:pt>
                <c:pt idx="1063">
                  <c:v>0.68326900000000002</c:v>
                </c:pt>
                <c:pt idx="1064">
                  <c:v>0.68326900000000002</c:v>
                </c:pt>
                <c:pt idx="1065">
                  <c:v>0.68326900000000002</c:v>
                </c:pt>
                <c:pt idx="1066">
                  <c:v>0.68326900000000002</c:v>
                </c:pt>
                <c:pt idx="1067">
                  <c:v>0.68326900000000002</c:v>
                </c:pt>
                <c:pt idx="1068">
                  <c:v>0.68326900000000002</c:v>
                </c:pt>
                <c:pt idx="1069">
                  <c:v>0.68326900000000002</c:v>
                </c:pt>
                <c:pt idx="1070">
                  <c:v>0.68326900000000002</c:v>
                </c:pt>
                <c:pt idx="1071">
                  <c:v>0.68296800000000002</c:v>
                </c:pt>
                <c:pt idx="1072">
                  <c:v>0.68296800000000002</c:v>
                </c:pt>
                <c:pt idx="1073">
                  <c:v>0.68276499999999996</c:v>
                </c:pt>
                <c:pt idx="1074">
                  <c:v>0.68279400000000001</c:v>
                </c:pt>
                <c:pt idx="1075">
                  <c:v>0.68279400000000001</c:v>
                </c:pt>
                <c:pt idx="1076">
                  <c:v>0.68279400000000001</c:v>
                </c:pt>
                <c:pt idx="1077">
                  <c:v>0.68279400000000001</c:v>
                </c:pt>
                <c:pt idx="1078">
                  <c:v>0.68362699999999998</c:v>
                </c:pt>
                <c:pt idx="1079">
                  <c:v>0.68362699999999998</c:v>
                </c:pt>
                <c:pt idx="1080">
                  <c:v>0.68328</c:v>
                </c:pt>
                <c:pt idx="1081">
                  <c:v>0.68328</c:v>
                </c:pt>
                <c:pt idx="1082">
                  <c:v>0.68328</c:v>
                </c:pt>
                <c:pt idx="1083">
                  <c:v>0.68328</c:v>
                </c:pt>
                <c:pt idx="1084">
                  <c:v>0.68283400000000005</c:v>
                </c:pt>
                <c:pt idx="1085">
                  <c:v>0.68283400000000005</c:v>
                </c:pt>
                <c:pt idx="1086">
                  <c:v>0.68283400000000005</c:v>
                </c:pt>
                <c:pt idx="1087">
                  <c:v>0.68298499999999995</c:v>
                </c:pt>
                <c:pt idx="1088">
                  <c:v>0.68298499999999995</c:v>
                </c:pt>
                <c:pt idx="1089">
                  <c:v>0.68298499999999995</c:v>
                </c:pt>
                <c:pt idx="1090">
                  <c:v>0.68298499999999995</c:v>
                </c:pt>
                <c:pt idx="1091">
                  <c:v>0.68298499999999995</c:v>
                </c:pt>
                <c:pt idx="1092">
                  <c:v>0.68293800000000005</c:v>
                </c:pt>
                <c:pt idx="1093">
                  <c:v>0.68293800000000005</c:v>
                </c:pt>
                <c:pt idx="1094">
                  <c:v>0.68293800000000005</c:v>
                </c:pt>
                <c:pt idx="1095">
                  <c:v>0.68293800000000005</c:v>
                </c:pt>
                <c:pt idx="1096">
                  <c:v>0.68293800000000005</c:v>
                </c:pt>
                <c:pt idx="1097">
                  <c:v>0.68250900000000003</c:v>
                </c:pt>
                <c:pt idx="1098">
                  <c:v>0.68250900000000003</c:v>
                </c:pt>
                <c:pt idx="1099">
                  <c:v>0.68250900000000003</c:v>
                </c:pt>
                <c:pt idx="1100">
                  <c:v>0.68250900000000003</c:v>
                </c:pt>
                <c:pt idx="1101">
                  <c:v>0.68250900000000003</c:v>
                </c:pt>
                <c:pt idx="1102">
                  <c:v>0.68250900000000003</c:v>
                </c:pt>
                <c:pt idx="1103">
                  <c:v>0.68160600000000005</c:v>
                </c:pt>
                <c:pt idx="1104">
                  <c:v>0.68160600000000005</c:v>
                </c:pt>
                <c:pt idx="1105">
                  <c:v>0.68160600000000005</c:v>
                </c:pt>
                <c:pt idx="1106">
                  <c:v>0.68160600000000005</c:v>
                </c:pt>
                <c:pt idx="1107">
                  <c:v>0.68174900000000005</c:v>
                </c:pt>
                <c:pt idx="1108">
                  <c:v>0.68174900000000005</c:v>
                </c:pt>
                <c:pt idx="1109">
                  <c:v>0.68210899999999997</c:v>
                </c:pt>
                <c:pt idx="1110">
                  <c:v>0.68210899999999997</c:v>
                </c:pt>
                <c:pt idx="1111">
                  <c:v>0.68210899999999997</c:v>
                </c:pt>
                <c:pt idx="1112">
                  <c:v>0.68210899999999997</c:v>
                </c:pt>
                <c:pt idx="1113">
                  <c:v>0.68210899999999997</c:v>
                </c:pt>
                <c:pt idx="1114">
                  <c:v>0.68210899999999997</c:v>
                </c:pt>
                <c:pt idx="1115">
                  <c:v>0.68210899999999997</c:v>
                </c:pt>
                <c:pt idx="1116">
                  <c:v>0.68210899999999997</c:v>
                </c:pt>
                <c:pt idx="1117">
                  <c:v>0.68210899999999997</c:v>
                </c:pt>
                <c:pt idx="1118">
                  <c:v>0.68210899999999997</c:v>
                </c:pt>
                <c:pt idx="1119">
                  <c:v>0.68290399999999996</c:v>
                </c:pt>
                <c:pt idx="1120">
                  <c:v>0.68290399999999996</c:v>
                </c:pt>
                <c:pt idx="1121">
                  <c:v>0.68290399999999996</c:v>
                </c:pt>
                <c:pt idx="1122">
                  <c:v>0.68290399999999996</c:v>
                </c:pt>
                <c:pt idx="1123">
                  <c:v>0.68290399999999996</c:v>
                </c:pt>
                <c:pt idx="1124">
                  <c:v>0.68290399999999996</c:v>
                </c:pt>
                <c:pt idx="1125">
                  <c:v>0.68290399999999996</c:v>
                </c:pt>
                <c:pt idx="1126">
                  <c:v>0.68290399999999996</c:v>
                </c:pt>
                <c:pt idx="1127">
                  <c:v>0.68290399999999996</c:v>
                </c:pt>
                <c:pt idx="1128">
                  <c:v>0.68290399999999996</c:v>
                </c:pt>
                <c:pt idx="1129">
                  <c:v>0.68290399999999996</c:v>
                </c:pt>
                <c:pt idx="1130">
                  <c:v>0.68290399999999996</c:v>
                </c:pt>
                <c:pt idx="1131">
                  <c:v>0.68290399999999996</c:v>
                </c:pt>
                <c:pt idx="1132">
                  <c:v>0.68290399999999996</c:v>
                </c:pt>
                <c:pt idx="1133">
                  <c:v>0.68440900000000005</c:v>
                </c:pt>
                <c:pt idx="1134">
                  <c:v>0.68440900000000005</c:v>
                </c:pt>
                <c:pt idx="1135">
                  <c:v>0.68440900000000005</c:v>
                </c:pt>
                <c:pt idx="1136">
                  <c:v>0.68440900000000005</c:v>
                </c:pt>
                <c:pt idx="1137">
                  <c:v>0.68440900000000005</c:v>
                </c:pt>
                <c:pt idx="1138">
                  <c:v>0.68440900000000005</c:v>
                </c:pt>
                <c:pt idx="1139">
                  <c:v>0.68440900000000005</c:v>
                </c:pt>
                <c:pt idx="1140">
                  <c:v>0.68440900000000005</c:v>
                </c:pt>
                <c:pt idx="1141">
                  <c:v>0.68440900000000005</c:v>
                </c:pt>
                <c:pt idx="1142">
                  <c:v>0.68440900000000005</c:v>
                </c:pt>
                <c:pt idx="1143">
                  <c:v>0.68440900000000005</c:v>
                </c:pt>
                <c:pt idx="1144">
                  <c:v>0.68440900000000005</c:v>
                </c:pt>
                <c:pt idx="1145">
                  <c:v>0.68440900000000005</c:v>
                </c:pt>
                <c:pt idx="1146">
                  <c:v>0.68518900000000005</c:v>
                </c:pt>
                <c:pt idx="1147">
                  <c:v>0.68518900000000005</c:v>
                </c:pt>
                <c:pt idx="1148">
                  <c:v>0.68518900000000005</c:v>
                </c:pt>
                <c:pt idx="1149">
                  <c:v>0.68518900000000005</c:v>
                </c:pt>
                <c:pt idx="1150">
                  <c:v>0.68518900000000005</c:v>
                </c:pt>
                <c:pt idx="1151">
                  <c:v>0.68518900000000005</c:v>
                </c:pt>
                <c:pt idx="1152">
                  <c:v>0.68518900000000005</c:v>
                </c:pt>
                <c:pt idx="1153">
                  <c:v>0.68546799999999997</c:v>
                </c:pt>
                <c:pt idx="1154">
                  <c:v>0.68546799999999997</c:v>
                </c:pt>
                <c:pt idx="1155">
                  <c:v>0.68546799999999997</c:v>
                </c:pt>
                <c:pt idx="1156">
                  <c:v>0.68546799999999997</c:v>
                </c:pt>
                <c:pt idx="1157">
                  <c:v>0.68546799999999997</c:v>
                </c:pt>
                <c:pt idx="1158">
                  <c:v>0.68546799999999997</c:v>
                </c:pt>
                <c:pt idx="1159">
                  <c:v>0.68546799999999997</c:v>
                </c:pt>
                <c:pt idx="1160">
                  <c:v>0.68546799999999997</c:v>
                </c:pt>
                <c:pt idx="1161">
                  <c:v>0.68546799999999997</c:v>
                </c:pt>
                <c:pt idx="1162">
                  <c:v>0.68546799999999997</c:v>
                </c:pt>
                <c:pt idx="1163">
                  <c:v>0.68546799999999997</c:v>
                </c:pt>
                <c:pt idx="1164">
                  <c:v>0.68546799999999997</c:v>
                </c:pt>
                <c:pt idx="1165">
                  <c:v>0.68546799999999997</c:v>
                </c:pt>
                <c:pt idx="1166">
                  <c:v>0.68546799999999997</c:v>
                </c:pt>
                <c:pt idx="1167">
                  <c:v>0.68546799999999997</c:v>
                </c:pt>
                <c:pt idx="1168">
                  <c:v>0.68546799999999997</c:v>
                </c:pt>
                <c:pt idx="1169">
                  <c:v>0.68729200000000001</c:v>
                </c:pt>
                <c:pt idx="1170">
                  <c:v>0.68729200000000001</c:v>
                </c:pt>
                <c:pt idx="1171">
                  <c:v>0.68729200000000001</c:v>
                </c:pt>
                <c:pt idx="1172">
                  <c:v>0.68729200000000001</c:v>
                </c:pt>
                <c:pt idx="1173">
                  <c:v>0.68729200000000001</c:v>
                </c:pt>
                <c:pt idx="1174">
                  <c:v>0.68729200000000001</c:v>
                </c:pt>
                <c:pt idx="1175">
                  <c:v>0.68729200000000001</c:v>
                </c:pt>
                <c:pt idx="1176">
                  <c:v>0.68729200000000001</c:v>
                </c:pt>
                <c:pt idx="1177">
                  <c:v>0.68729200000000001</c:v>
                </c:pt>
                <c:pt idx="1178">
                  <c:v>0.68729200000000001</c:v>
                </c:pt>
                <c:pt idx="1179">
                  <c:v>0.68729200000000001</c:v>
                </c:pt>
                <c:pt idx="1180">
                  <c:v>0.68729200000000001</c:v>
                </c:pt>
                <c:pt idx="1181">
                  <c:v>0.68886700000000001</c:v>
                </c:pt>
                <c:pt idx="1182">
                  <c:v>0.68886700000000001</c:v>
                </c:pt>
                <c:pt idx="1183">
                  <c:v>0.68886700000000001</c:v>
                </c:pt>
                <c:pt idx="1184">
                  <c:v>0.68886700000000001</c:v>
                </c:pt>
                <c:pt idx="1185">
                  <c:v>0.68886700000000001</c:v>
                </c:pt>
                <c:pt idx="1186">
                  <c:v>0.68891899999999995</c:v>
                </c:pt>
                <c:pt idx="1187">
                  <c:v>0.68891899999999995</c:v>
                </c:pt>
                <c:pt idx="1188">
                  <c:v>0.68891899999999995</c:v>
                </c:pt>
                <c:pt idx="1189">
                  <c:v>0.68891899999999995</c:v>
                </c:pt>
                <c:pt idx="1190">
                  <c:v>0.68898999999999999</c:v>
                </c:pt>
                <c:pt idx="1191">
                  <c:v>0.68898999999999999</c:v>
                </c:pt>
                <c:pt idx="1192">
                  <c:v>0.68898999999999999</c:v>
                </c:pt>
                <c:pt idx="1193">
                  <c:v>0.68898999999999999</c:v>
                </c:pt>
                <c:pt idx="1194">
                  <c:v>0.68898999999999999</c:v>
                </c:pt>
                <c:pt idx="1195">
                  <c:v>0.68898999999999999</c:v>
                </c:pt>
                <c:pt idx="1196">
                  <c:v>0.68898999999999999</c:v>
                </c:pt>
                <c:pt idx="1197">
                  <c:v>0.69009900000000002</c:v>
                </c:pt>
                <c:pt idx="1198">
                  <c:v>0.69009900000000002</c:v>
                </c:pt>
                <c:pt idx="1199">
                  <c:v>0.69009900000000002</c:v>
                </c:pt>
                <c:pt idx="1200">
                  <c:v>0.69009900000000002</c:v>
                </c:pt>
                <c:pt idx="1201">
                  <c:v>0.69009900000000002</c:v>
                </c:pt>
                <c:pt idx="1202">
                  <c:v>0.69001900000000005</c:v>
                </c:pt>
                <c:pt idx="1203">
                  <c:v>0.689774</c:v>
                </c:pt>
                <c:pt idx="1204">
                  <c:v>0.689774</c:v>
                </c:pt>
                <c:pt idx="1205">
                  <c:v>0.689774</c:v>
                </c:pt>
                <c:pt idx="1206">
                  <c:v>0.68998300000000001</c:v>
                </c:pt>
                <c:pt idx="1207">
                  <c:v>0.68998300000000001</c:v>
                </c:pt>
                <c:pt idx="1208">
                  <c:v>0.68998300000000001</c:v>
                </c:pt>
                <c:pt idx="1209">
                  <c:v>0.68998300000000001</c:v>
                </c:pt>
                <c:pt idx="1210">
                  <c:v>0.68998300000000001</c:v>
                </c:pt>
                <c:pt idx="1211">
                  <c:v>0.68998300000000001</c:v>
                </c:pt>
                <c:pt idx="1212">
                  <c:v>0.68998300000000001</c:v>
                </c:pt>
                <c:pt idx="1213">
                  <c:v>0.68998300000000001</c:v>
                </c:pt>
                <c:pt idx="1214">
                  <c:v>0.68998300000000001</c:v>
                </c:pt>
                <c:pt idx="1215">
                  <c:v>0.68998300000000001</c:v>
                </c:pt>
                <c:pt idx="1216">
                  <c:v>0.68998300000000001</c:v>
                </c:pt>
                <c:pt idx="1217">
                  <c:v>0.68998300000000001</c:v>
                </c:pt>
                <c:pt idx="1218">
                  <c:v>0.68998300000000001</c:v>
                </c:pt>
                <c:pt idx="1219">
                  <c:v>0.69079100000000004</c:v>
                </c:pt>
                <c:pt idx="1220">
                  <c:v>0.69079100000000004</c:v>
                </c:pt>
                <c:pt idx="1221">
                  <c:v>0.69079100000000004</c:v>
                </c:pt>
                <c:pt idx="1222">
                  <c:v>0.69027099999999997</c:v>
                </c:pt>
                <c:pt idx="1223">
                  <c:v>0.69027099999999997</c:v>
                </c:pt>
                <c:pt idx="1224">
                  <c:v>0.69027099999999997</c:v>
                </c:pt>
                <c:pt idx="1225">
                  <c:v>0.69027099999999997</c:v>
                </c:pt>
                <c:pt idx="1226">
                  <c:v>0.69027099999999997</c:v>
                </c:pt>
                <c:pt idx="1227">
                  <c:v>0.69027300000000003</c:v>
                </c:pt>
                <c:pt idx="1228">
                  <c:v>0.69027300000000003</c:v>
                </c:pt>
                <c:pt idx="1229">
                  <c:v>0.69027300000000003</c:v>
                </c:pt>
                <c:pt idx="1230">
                  <c:v>0.69027300000000003</c:v>
                </c:pt>
                <c:pt idx="1231">
                  <c:v>0.69027300000000003</c:v>
                </c:pt>
                <c:pt idx="1232">
                  <c:v>0.69027300000000003</c:v>
                </c:pt>
                <c:pt idx="1233">
                  <c:v>0.69027300000000003</c:v>
                </c:pt>
                <c:pt idx="1234">
                  <c:v>0.69027300000000003</c:v>
                </c:pt>
                <c:pt idx="1235">
                  <c:v>0.69027300000000003</c:v>
                </c:pt>
                <c:pt idx="1236">
                  <c:v>0.69027300000000003</c:v>
                </c:pt>
                <c:pt idx="1237">
                  <c:v>0.69027300000000003</c:v>
                </c:pt>
                <c:pt idx="1238">
                  <c:v>0.69027300000000003</c:v>
                </c:pt>
                <c:pt idx="1239">
                  <c:v>0.69027300000000003</c:v>
                </c:pt>
                <c:pt idx="1240">
                  <c:v>0.69027300000000003</c:v>
                </c:pt>
                <c:pt idx="1241">
                  <c:v>0.69027300000000003</c:v>
                </c:pt>
                <c:pt idx="1242">
                  <c:v>0.69027300000000003</c:v>
                </c:pt>
                <c:pt idx="1243">
                  <c:v>0.69027300000000003</c:v>
                </c:pt>
                <c:pt idx="1244">
                  <c:v>0.692048</c:v>
                </c:pt>
                <c:pt idx="1245">
                  <c:v>0.692048</c:v>
                </c:pt>
                <c:pt idx="1246">
                  <c:v>0.692048</c:v>
                </c:pt>
                <c:pt idx="1247">
                  <c:v>0.69219399999999998</c:v>
                </c:pt>
                <c:pt idx="1248">
                  <c:v>0.69219399999999998</c:v>
                </c:pt>
                <c:pt idx="1249">
                  <c:v>0.69219399999999998</c:v>
                </c:pt>
                <c:pt idx="1250">
                  <c:v>0.69219399999999998</c:v>
                </c:pt>
                <c:pt idx="1251">
                  <c:v>0.69225800000000004</c:v>
                </c:pt>
                <c:pt idx="1252">
                  <c:v>0.69225800000000004</c:v>
                </c:pt>
                <c:pt idx="1253">
                  <c:v>0.692492</c:v>
                </c:pt>
                <c:pt idx="1254">
                  <c:v>0.692492</c:v>
                </c:pt>
                <c:pt idx="1255">
                  <c:v>0.69254700000000002</c:v>
                </c:pt>
                <c:pt idx="1256">
                  <c:v>0.69254700000000002</c:v>
                </c:pt>
                <c:pt idx="1257">
                  <c:v>0.69254700000000002</c:v>
                </c:pt>
                <c:pt idx="1258">
                  <c:v>0.69236600000000004</c:v>
                </c:pt>
                <c:pt idx="1259">
                  <c:v>0.69236600000000004</c:v>
                </c:pt>
                <c:pt idx="1260">
                  <c:v>0.69236600000000004</c:v>
                </c:pt>
                <c:pt idx="1261">
                  <c:v>0.69236600000000004</c:v>
                </c:pt>
                <c:pt idx="1262">
                  <c:v>0.69236600000000004</c:v>
                </c:pt>
                <c:pt idx="1263">
                  <c:v>0.69236600000000004</c:v>
                </c:pt>
                <c:pt idx="1264">
                  <c:v>0.69250800000000001</c:v>
                </c:pt>
                <c:pt idx="1265">
                  <c:v>0.692438</c:v>
                </c:pt>
                <c:pt idx="1266">
                  <c:v>0.692438</c:v>
                </c:pt>
                <c:pt idx="1267">
                  <c:v>0.692438</c:v>
                </c:pt>
                <c:pt idx="1268">
                  <c:v>0.692438</c:v>
                </c:pt>
                <c:pt idx="1269">
                  <c:v>0.692438</c:v>
                </c:pt>
                <c:pt idx="1270">
                  <c:v>0.692438</c:v>
                </c:pt>
                <c:pt idx="1271">
                  <c:v>0.69161099999999998</c:v>
                </c:pt>
                <c:pt idx="1272">
                  <c:v>0.69161099999999998</c:v>
                </c:pt>
                <c:pt idx="1273">
                  <c:v>0.69161099999999998</c:v>
                </c:pt>
                <c:pt idx="1274">
                  <c:v>0.69161099999999998</c:v>
                </c:pt>
                <c:pt idx="1275">
                  <c:v>0.69161099999999998</c:v>
                </c:pt>
                <c:pt idx="1276">
                  <c:v>0.69161099999999998</c:v>
                </c:pt>
                <c:pt idx="1277">
                  <c:v>0.69119900000000001</c:v>
                </c:pt>
                <c:pt idx="1278">
                  <c:v>0.69119900000000001</c:v>
                </c:pt>
                <c:pt idx="1279">
                  <c:v>0.69119900000000001</c:v>
                </c:pt>
                <c:pt idx="1280">
                  <c:v>0.69119900000000001</c:v>
                </c:pt>
                <c:pt idx="1281">
                  <c:v>0.69119900000000001</c:v>
                </c:pt>
                <c:pt idx="1282">
                  <c:v>0.69119900000000001</c:v>
                </c:pt>
                <c:pt idx="1283">
                  <c:v>0.69119900000000001</c:v>
                </c:pt>
                <c:pt idx="1284">
                  <c:v>0.69119900000000001</c:v>
                </c:pt>
                <c:pt idx="1285">
                  <c:v>0.69119900000000001</c:v>
                </c:pt>
                <c:pt idx="1286">
                  <c:v>0.69119900000000001</c:v>
                </c:pt>
                <c:pt idx="1287">
                  <c:v>0.69119900000000001</c:v>
                </c:pt>
                <c:pt idx="1288">
                  <c:v>0.69119900000000001</c:v>
                </c:pt>
                <c:pt idx="1289">
                  <c:v>0.69049400000000005</c:v>
                </c:pt>
                <c:pt idx="1290">
                  <c:v>0.69049400000000005</c:v>
                </c:pt>
                <c:pt idx="1291">
                  <c:v>0.69049400000000005</c:v>
                </c:pt>
                <c:pt idx="1292">
                  <c:v>0.69049400000000005</c:v>
                </c:pt>
                <c:pt idx="1293">
                  <c:v>0.69049400000000005</c:v>
                </c:pt>
                <c:pt idx="1294">
                  <c:v>0.69049400000000005</c:v>
                </c:pt>
                <c:pt idx="1295">
                  <c:v>0.69049400000000005</c:v>
                </c:pt>
                <c:pt idx="1296">
                  <c:v>0.69116900000000003</c:v>
                </c:pt>
                <c:pt idx="1297">
                  <c:v>0.69119299999999995</c:v>
                </c:pt>
                <c:pt idx="1298">
                  <c:v>0.69098000000000004</c:v>
                </c:pt>
                <c:pt idx="1299">
                  <c:v>0.69098000000000004</c:v>
                </c:pt>
                <c:pt idx="1300">
                  <c:v>0.69032099999999996</c:v>
                </c:pt>
                <c:pt idx="1301">
                  <c:v>0.69032099999999996</c:v>
                </c:pt>
                <c:pt idx="1302">
                  <c:v>0.69032099999999996</c:v>
                </c:pt>
                <c:pt idx="1303">
                  <c:v>0.69032099999999996</c:v>
                </c:pt>
                <c:pt idx="1304">
                  <c:v>0.69030899999999995</c:v>
                </c:pt>
                <c:pt idx="1305">
                  <c:v>0.69030899999999995</c:v>
                </c:pt>
                <c:pt idx="1306">
                  <c:v>0.69030899999999995</c:v>
                </c:pt>
                <c:pt idx="1307">
                  <c:v>0.69030899999999995</c:v>
                </c:pt>
                <c:pt idx="1308">
                  <c:v>0.69030899999999995</c:v>
                </c:pt>
                <c:pt idx="1309">
                  <c:v>0.69018100000000004</c:v>
                </c:pt>
                <c:pt idx="1310">
                  <c:v>0.69018100000000004</c:v>
                </c:pt>
                <c:pt idx="1311">
                  <c:v>0.69018100000000004</c:v>
                </c:pt>
                <c:pt idx="1312">
                  <c:v>0.68967400000000001</c:v>
                </c:pt>
                <c:pt idx="1313">
                  <c:v>0.68967400000000001</c:v>
                </c:pt>
                <c:pt idx="1314">
                  <c:v>0.68967400000000001</c:v>
                </c:pt>
                <c:pt idx="1315">
                  <c:v>0.68967400000000001</c:v>
                </c:pt>
                <c:pt idx="1316">
                  <c:v>0.68967400000000001</c:v>
                </c:pt>
                <c:pt idx="1317">
                  <c:v>0.68967400000000001</c:v>
                </c:pt>
                <c:pt idx="1318">
                  <c:v>0.68974500000000005</c:v>
                </c:pt>
                <c:pt idx="1319">
                  <c:v>0.68974500000000005</c:v>
                </c:pt>
                <c:pt idx="1320">
                  <c:v>0.68974500000000005</c:v>
                </c:pt>
                <c:pt idx="1321">
                  <c:v>0.68974500000000005</c:v>
                </c:pt>
                <c:pt idx="1322">
                  <c:v>0.68974500000000005</c:v>
                </c:pt>
                <c:pt idx="1323">
                  <c:v>0.68974500000000005</c:v>
                </c:pt>
                <c:pt idx="1324">
                  <c:v>0.68974500000000005</c:v>
                </c:pt>
                <c:pt idx="1325">
                  <c:v>0.68975600000000004</c:v>
                </c:pt>
                <c:pt idx="1326">
                  <c:v>0.68975600000000004</c:v>
                </c:pt>
                <c:pt idx="1327">
                  <c:v>0.68975600000000004</c:v>
                </c:pt>
                <c:pt idx="1328">
                  <c:v>0.68975600000000004</c:v>
                </c:pt>
                <c:pt idx="1329">
                  <c:v>0.68975600000000004</c:v>
                </c:pt>
                <c:pt idx="1330">
                  <c:v>0.68975600000000004</c:v>
                </c:pt>
                <c:pt idx="1331">
                  <c:v>0.68975600000000004</c:v>
                </c:pt>
                <c:pt idx="1332">
                  <c:v>0.68975600000000004</c:v>
                </c:pt>
                <c:pt idx="1333">
                  <c:v>0.68975600000000004</c:v>
                </c:pt>
                <c:pt idx="1334">
                  <c:v>0.68961899999999998</c:v>
                </c:pt>
              </c:numCache>
            </c:numRef>
          </c:yVal>
          <c:smooth val="1"/>
          <c:extLst>
            <c:ext xmlns:c16="http://schemas.microsoft.com/office/drawing/2014/chart" uri="{C3380CC4-5D6E-409C-BE32-E72D297353CC}">
              <c16:uniqueId val="{00000000-68A0-4F2B-BA11-4552FCB4B896}"/>
            </c:ext>
          </c:extLst>
        </c:ser>
        <c:ser>
          <c:idx val="1"/>
          <c:order val="1"/>
          <c:tx>
            <c:strRef>
              <c:f>'55'!$C$1</c:f>
              <c:strCache>
                <c:ptCount val="1"/>
                <c:pt idx="0">
                  <c:v>v(out0)</c:v>
                </c:pt>
              </c:strCache>
            </c:strRef>
          </c:tx>
          <c:spPr>
            <a:ln w="19050" cap="rnd">
              <a:solidFill>
                <a:srgbClr val="C0000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'55'!$C$2:$C$1336</c:f>
              <c:numCache>
                <c:formatCode>General</c:formatCode>
                <c:ptCount val="1335"/>
                <c:pt idx="0">
                  <c:v>0.57399800000000001</c:v>
                </c:pt>
                <c:pt idx="1">
                  <c:v>0.57394199999999995</c:v>
                </c:pt>
                <c:pt idx="2">
                  <c:v>0.57394199999999995</c:v>
                </c:pt>
                <c:pt idx="3">
                  <c:v>0.57394199999999995</c:v>
                </c:pt>
                <c:pt idx="4">
                  <c:v>0.57394199999999995</c:v>
                </c:pt>
                <c:pt idx="5">
                  <c:v>0.57394199999999995</c:v>
                </c:pt>
                <c:pt idx="6">
                  <c:v>0.57340800000000003</c:v>
                </c:pt>
                <c:pt idx="7">
                  <c:v>0.57340800000000003</c:v>
                </c:pt>
                <c:pt idx="8">
                  <c:v>0.57400099999999998</c:v>
                </c:pt>
                <c:pt idx="9">
                  <c:v>0.574295</c:v>
                </c:pt>
                <c:pt idx="10">
                  <c:v>0.574295</c:v>
                </c:pt>
                <c:pt idx="11">
                  <c:v>0.57472100000000004</c:v>
                </c:pt>
                <c:pt idx="12">
                  <c:v>0.57472100000000004</c:v>
                </c:pt>
                <c:pt idx="13">
                  <c:v>0.57543699999999998</c:v>
                </c:pt>
                <c:pt idx="14">
                  <c:v>0.57543699999999998</c:v>
                </c:pt>
                <c:pt idx="15">
                  <c:v>0.575766</c:v>
                </c:pt>
                <c:pt idx="16">
                  <c:v>0.575766</c:v>
                </c:pt>
                <c:pt idx="17">
                  <c:v>0.575766</c:v>
                </c:pt>
                <c:pt idx="18">
                  <c:v>0.575766</c:v>
                </c:pt>
                <c:pt idx="19">
                  <c:v>0.57524799999999998</c:v>
                </c:pt>
                <c:pt idx="20">
                  <c:v>0.57524799999999998</c:v>
                </c:pt>
                <c:pt idx="21">
                  <c:v>0.57504200000000005</c:v>
                </c:pt>
                <c:pt idx="22">
                  <c:v>0.57504200000000005</c:v>
                </c:pt>
                <c:pt idx="23">
                  <c:v>0.57524799999999998</c:v>
                </c:pt>
                <c:pt idx="24">
                  <c:v>0.57524799999999998</c:v>
                </c:pt>
                <c:pt idx="25">
                  <c:v>0.57620300000000002</c:v>
                </c:pt>
                <c:pt idx="26">
                  <c:v>0.57620300000000002</c:v>
                </c:pt>
                <c:pt idx="27">
                  <c:v>0.57653799999999999</c:v>
                </c:pt>
                <c:pt idx="28">
                  <c:v>0.57653799999999999</c:v>
                </c:pt>
                <c:pt idx="29">
                  <c:v>0.57653799999999999</c:v>
                </c:pt>
                <c:pt idx="30">
                  <c:v>0.57653799999999999</c:v>
                </c:pt>
                <c:pt idx="31">
                  <c:v>0.57656600000000002</c:v>
                </c:pt>
                <c:pt idx="32">
                  <c:v>0.57656600000000002</c:v>
                </c:pt>
                <c:pt idx="33">
                  <c:v>0.57656600000000002</c:v>
                </c:pt>
                <c:pt idx="34">
                  <c:v>0.57656600000000002</c:v>
                </c:pt>
                <c:pt idx="35">
                  <c:v>0.57656600000000002</c:v>
                </c:pt>
                <c:pt idx="36">
                  <c:v>0.57658900000000002</c:v>
                </c:pt>
                <c:pt idx="37">
                  <c:v>0.57658900000000002</c:v>
                </c:pt>
                <c:pt idx="38">
                  <c:v>0.57658900000000002</c:v>
                </c:pt>
                <c:pt idx="39">
                  <c:v>0.57658900000000002</c:v>
                </c:pt>
                <c:pt idx="40">
                  <c:v>0.57724299999999995</c:v>
                </c:pt>
                <c:pt idx="41">
                  <c:v>0.57701999999999998</c:v>
                </c:pt>
                <c:pt idx="42">
                  <c:v>0.57701999999999998</c:v>
                </c:pt>
                <c:pt idx="43">
                  <c:v>0.57701999999999998</c:v>
                </c:pt>
                <c:pt idx="44">
                  <c:v>0.57701999999999998</c:v>
                </c:pt>
                <c:pt idx="45">
                  <c:v>0.575206</c:v>
                </c:pt>
                <c:pt idx="46">
                  <c:v>0.575206</c:v>
                </c:pt>
                <c:pt idx="47">
                  <c:v>0.575206</c:v>
                </c:pt>
                <c:pt idx="48">
                  <c:v>0.57414299999999996</c:v>
                </c:pt>
                <c:pt idx="49">
                  <c:v>0.57414299999999996</c:v>
                </c:pt>
                <c:pt idx="50">
                  <c:v>0.57300899999999999</c:v>
                </c:pt>
                <c:pt idx="51">
                  <c:v>0.57300899999999999</c:v>
                </c:pt>
                <c:pt idx="52">
                  <c:v>0.57300899999999999</c:v>
                </c:pt>
                <c:pt idx="53">
                  <c:v>0.57300899999999999</c:v>
                </c:pt>
                <c:pt idx="54">
                  <c:v>0.57300899999999999</c:v>
                </c:pt>
                <c:pt idx="55">
                  <c:v>0.57300899999999999</c:v>
                </c:pt>
                <c:pt idx="56">
                  <c:v>0.56933599999999995</c:v>
                </c:pt>
                <c:pt idx="57">
                  <c:v>0.56709500000000002</c:v>
                </c:pt>
                <c:pt idx="58">
                  <c:v>0.56709500000000002</c:v>
                </c:pt>
                <c:pt idx="59">
                  <c:v>0.56709500000000002</c:v>
                </c:pt>
                <c:pt idx="60">
                  <c:v>0.56529099999999999</c:v>
                </c:pt>
                <c:pt idx="61">
                  <c:v>0.56529099999999999</c:v>
                </c:pt>
                <c:pt idx="62">
                  <c:v>0.56529099999999999</c:v>
                </c:pt>
                <c:pt idx="63">
                  <c:v>0.56407799999999997</c:v>
                </c:pt>
                <c:pt idx="64">
                  <c:v>0.56407799999999997</c:v>
                </c:pt>
                <c:pt idx="65">
                  <c:v>0.56357900000000005</c:v>
                </c:pt>
                <c:pt idx="66">
                  <c:v>0.56357900000000005</c:v>
                </c:pt>
                <c:pt idx="67">
                  <c:v>0.563639</c:v>
                </c:pt>
                <c:pt idx="68">
                  <c:v>0.56381499999999996</c:v>
                </c:pt>
                <c:pt idx="69">
                  <c:v>0.56381499999999996</c:v>
                </c:pt>
                <c:pt idx="70">
                  <c:v>0.56372500000000003</c:v>
                </c:pt>
                <c:pt idx="71">
                  <c:v>0.56372500000000003</c:v>
                </c:pt>
                <c:pt idx="72">
                  <c:v>0.56372500000000003</c:v>
                </c:pt>
                <c:pt idx="73">
                  <c:v>0.56340800000000002</c:v>
                </c:pt>
                <c:pt idx="74">
                  <c:v>0.56340800000000002</c:v>
                </c:pt>
                <c:pt idx="75">
                  <c:v>0.563662</c:v>
                </c:pt>
                <c:pt idx="76">
                  <c:v>0.563662</c:v>
                </c:pt>
                <c:pt idx="77">
                  <c:v>0.56399200000000005</c:v>
                </c:pt>
                <c:pt idx="78">
                  <c:v>0.56399200000000005</c:v>
                </c:pt>
                <c:pt idx="79">
                  <c:v>0.56418500000000005</c:v>
                </c:pt>
                <c:pt idx="80">
                  <c:v>0.56418500000000005</c:v>
                </c:pt>
                <c:pt idx="81">
                  <c:v>0.56489599999999995</c:v>
                </c:pt>
                <c:pt idx="82">
                  <c:v>0.56538299999999997</c:v>
                </c:pt>
                <c:pt idx="83">
                  <c:v>0.56686999999999999</c:v>
                </c:pt>
                <c:pt idx="84">
                  <c:v>0.56686999999999999</c:v>
                </c:pt>
                <c:pt idx="85">
                  <c:v>0.56686999999999999</c:v>
                </c:pt>
                <c:pt idx="86">
                  <c:v>0.56686999999999999</c:v>
                </c:pt>
                <c:pt idx="87">
                  <c:v>0.57064199999999998</c:v>
                </c:pt>
                <c:pt idx="88">
                  <c:v>0.57064199999999998</c:v>
                </c:pt>
                <c:pt idx="89">
                  <c:v>0.57299199999999995</c:v>
                </c:pt>
                <c:pt idx="90">
                  <c:v>0.57443</c:v>
                </c:pt>
                <c:pt idx="91">
                  <c:v>0.57443</c:v>
                </c:pt>
                <c:pt idx="92">
                  <c:v>0.57674700000000001</c:v>
                </c:pt>
                <c:pt idx="93">
                  <c:v>0.57674700000000001</c:v>
                </c:pt>
                <c:pt idx="94">
                  <c:v>0.57674700000000001</c:v>
                </c:pt>
                <c:pt idx="95">
                  <c:v>0.57954399999999995</c:v>
                </c:pt>
                <c:pt idx="96">
                  <c:v>0.57954399999999995</c:v>
                </c:pt>
                <c:pt idx="97">
                  <c:v>0.57954399999999995</c:v>
                </c:pt>
                <c:pt idx="98">
                  <c:v>0.58192100000000002</c:v>
                </c:pt>
                <c:pt idx="99">
                  <c:v>0.58261499999999999</c:v>
                </c:pt>
                <c:pt idx="100">
                  <c:v>0.58261499999999999</c:v>
                </c:pt>
                <c:pt idx="101">
                  <c:v>0.58290500000000001</c:v>
                </c:pt>
                <c:pt idx="102">
                  <c:v>0.58290500000000001</c:v>
                </c:pt>
                <c:pt idx="103">
                  <c:v>0.58290500000000001</c:v>
                </c:pt>
                <c:pt idx="104">
                  <c:v>0.58278600000000003</c:v>
                </c:pt>
                <c:pt idx="105">
                  <c:v>0.58278600000000003</c:v>
                </c:pt>
                <c:pt idx="106">
                  <c:v>0.58278600000000003</c:v>
                </c:pt>
                <c:pt idx="107">
                  <c:v>0.58336399999999999</c:v>
                </c:pt>
                <c:pt idx="108">
                  <c:v>0.58336399999999999</c:v>
                </c:pt>
                <c:pt idx="109">
                  <c:v>0.58425000000000005</c:v>
                </c:pt>
                <c:pt idx="110">
                  <c:v>0.58481700000000003</c:v>
                </c:pt>
                <c:pt idx="111">
                  <c:v>0.58481700000000003</c:v>
                </c:pt>
                <c:pt idx="112">
                  <c:v>0.58644600000000002</c:v>
                </c:pt>
                <c:pt idx="113">
                  <c:v>0.58644600000000002</c:v>
                </c:pt>
                <c:pt idx="114">
                  <c:v>0.58644600000000002</c:v>
                </c:pt>
                <c:pt idx="115">
                  <c:v>0.590534</c:v>
                </c:pt>
                <c:pt idx="116">
                  <c:v>0.59165599999999996</c:v>
                </c:pt>
                <c:pt idx="117">
                  <c:v>0.59165599999999996</c:v>
                </c:pt>
                <c:pt idx="118">
                  <c:v>0.59165599999999996</c:v>
                </c:pt>
                <c:pt idx="119">
                  <c:v>0.59165599999999996</c:v>
                </c:pt>
                <c:pt idx="120">
                  <c:v>0.59545300000000001</c:v>
                </c:pt>
                <c:pt idx="121">
                  <c:v>0.59545300000000001</c:v>
                </c:pt>
                <c:pt idx="122">
                  <c:v>0.59682299999999999</c:v>
                </c:pt>
                <c:pt idx="123">
                  <c:v>0.59682299999999999</c:v>
                </c:pt>
                <c:pt idx="124">
                  <c:v>0.59775699999999998</c:v>
                </c:pt>
                <c:pt idx="125">
                  <c:v>0.59775699999999998</c:v>
                </c:pt>
                <c:pt idx="126">
                  <c:v>0.59892500000000004</c:v>
                </c:pt>
                <c:pt idx="127">
                  <c:v>0.59892500000000004</c:v>
                </c:pt>
                <c:pt idx="128">
                  <c:v>0.59892500000000004</c:v>
                </c:pt>
                <c:pt idx="129">
                  <c:v>0.59892500000000004</c:v>
                </c:pt>
                <c:pt idx="130">
                  <c:v>0.59892500000000004</c:v>
                </c:pt>
                <c:pt idx="131">
                  <c:v>0.59892500000000004</c:v>
                </c:pt>
                <c:pt idx="132">
                  <c:v>0.59892500000000004</c:v>
                </c:pt>
                <c:pt idx="133">
                  <c:v>0.59892500000000004</c:v>
                </c:pt>
                <c:pt idx="134">
                  <c:v>0.60250199999999998</c:v>
                </c:pt>
                <c:pt idx="135">
                  <c:v>0.60250199999999998</c:v>
                </c:pt>
                <c:pt idx="136">
                  <c:v>0.60250199999999998</c:v>
                </c:pt>
                <c:pt idx="137">
                  <c:v>0.60250199999999998</c:v>
                </c:pt>
                <c:pt idx="138">
                  <c:v>0.60436999999999996</c:v>
                </c:pt>
                <c:pt idx="139">
                  <c:v>0.60436999999999996</c:v>
                </c:pt>
                <c:pt idx="140">
                  <c:v>0.60436999999999996</c:v>
                </c:pt>
                <c:pt idx="141">
                  <c:v>0.60582199999999997</c:v>
                </c:pt>
                <c:pt idx="142">
                  <c:v>0.60762499999999997</c:v>
                </c:pt>
                <c:pt idx="143">
                  <c:v>0.60987499999999994</c:v>
                </c:pt>
                <c:pt idx="144">
                  <c:v>0.61287000000000003</c:v>
                </c:pt>
                <c:pt idx="145">
                  <c:v>0.61623099999999997</c:v>
                </c:pt>
                <c:pt idx="146">
                  <c:v>0.61820399999999998</c:v>
                </c:pt>
                <c:pt idx="147">
                  <c:v>0.62096300000000004</c:v>
                </c:pt>
                <c:pt idx="148">
                  <c:v>0.62404700000000002</c:v>
                </c:pt>
                <c:pt idx="149">
                  <c:v>0.62773999999999996</c:v>
                </c:pt>
                <c:pt idx="150">
                  <c:v>0.63111600000000001</c:v>
                </c:pt>
                <c:pt idx="151">
                  <c:v>0.63485000000000003</c:v>
                </c:pt>
                <c:pt idx="152">
                  <c:v>0.63827699999999998</c:v>
                </c:pt>
                <c:pt idx="153">
                  <c:v>0.64191900000000002</c:v>
                </c:pt>
                <c:pt idx="154">
                  <c:v>0.64767600000000003</c:v>
                </c:pt>
                <c:pt idx="155">
                  <c:v>0.65265399999999996</c:v>
                </c:pt>
                <c:pt idx="156">
                  <c:v>0.65558799999999995</c:v>
                </c:pt>
                <c:pt idx="157">
                  <c:v>0.65672299999999995</c:v>
                </c:pt>
                <c:pt idx="158">
                  <c:v>0.65769</c:v>
                </c:pt>
                <c:pt idx="159">
                  <c:v>0.65859699999999999</c:v>
                </c:pt>
                <c:pt idx="160">
                  <c:v>0.65909300000000004</c:v>
                </c:pt>
                <c:pt idx="161">
                  <c:v>0.65882099999999999</c:v>
                </c:pt>
                <c:pt idx="162">
                  <c:v>0.65882099999999999</c:v>
                </c:pt>
                <c:pt idx="163">
                  <c:v>0.65688599999999997</c:v>
                </c:pt>
                <c:pt idx="164">
                  <c:v>0.65648200000000001</c:v>
                </c:pt>
                <c:pt idx="165">
                  <c:v>0.65721099999999999</c:v>
                </c:pt>
                <c:pt idx="166">
                  <c:v>0.65747100000000003</c:v>
                </c:pt>
                <c:pt idx="167">
                  <c:v>0.65737100000000004</c:v>
                </c:pt>
                <c:pt idx="168">
                  <c:v>0.65693299999999999</c:v>
                </c:pt>
                <c:pt idx="169">
                  <c:v>0.65693299999999999</c:v>
                </c:pt>
                <c:pt idx="170">
                  <c:v>0.65693299999999999</c:v>
                </c:pt>
                <c:pt idx="171">
                  <c:v>0.65327800000000003</c:v>
                </c:pt>
                <c:pt idx="172">
                  <c:v>0.652563</c:v>
                </c:pt>
                <c:pt idx="173">
                  <c:v>0.652563</c:v>
                </c:pt>
                <c:pt idx="174">
                  <c:v>0.65155099999999999</c:v>
                </c:pt>
                <c:pt idx="175">
                  <c:v>0.65155099999999999</c:v>
                </c:pt>
                <c:pt idx="176">
                  <c:v>0.65071400000000001</c:v>
                </c:pt>
                <c:pt idx="177">
                  <c:v>0.65071400000000001</c:v>
                </c:pt>
                <c:pt idx="178">
                  <c:v>0.65071400000000001</c:v>
                </c:pt>
                <c:pt idx="179">
                  <c:v>0.65019800000000005</c:v>
                </c:pt>
                <c:pt idx="180">
                  <c:v>0.65019800000000005</c:v>
                </c:pt>
                <c:pt idx="181">
                  <c:v>0.65019800000000005</c:v>
                </c:pt>
                <c:pt idx="182">
                  <c:v>0.65019800000000005</c:v>
                </c:pt>
                <c:pt idx="183">
                  <c:v>0.65019800000000005</c:v>
                </c:pt>
                <c:pt idx="184">
                  <c:v>0.64927100000000004</c:v>
                </c:pt>
                <c:pt idx="185">
                  <c:v>0.64927100000000004</c:v>
                </c:pt>
                <c:pt idx="186">
                  <c:v>0.64927100000000004</c:v>
                </c:pt>
                <c:pt idx="187">
                  <c:v>0.64835900000000002</c:v>
                </c:pt>
                <c:pt idx="188">
                  <c:v>0.64715599999999995</c:v>
                </c:pt>
                <c:pt idx="189">
                  <c:v>0.64715599999999995</c:v>
                </c:pt>
                <c:pt idx="190">
                  <c:v>0.64715599999999995</c:v>
                </c:pt>
                <c:pt idx="191">
                  <c:v>0.64715599999999995</c:v>
                </c:pt>
                <c:pt idx="192">
                  <c:v>0.64414000000000005</c:v>
                </c:pt>
                <c:pt idx="193">
                  <c:v>0.64414000000000005</c:v>
                </c:pt>
                <c:pt idx="194">
                  <c:v>0.64414000000000005</c:v>
                </c:pt>
                <c:pt idx="195">
                  <c:v>0.64140399999999997</c:v>
                </c:pt>
                <c:pt idx="196">
                  <c:v>0.64140399999999997</c:v>
                </c:pt>
                <c:pt idx="197">
                  <c:v>0.63978400000000002</c:v>
                </c:pt>
                <c:pt idx="198">
                  <c:v>0.63978400000000002</c:v>
                </c:pt>
                <c:pt idx="199">
                  <c:v>0.63820900000000003</c:v>
                </c:pt>
                <c:pt idx="200">
                  <c:v>0.63820900000000003</c:v>
                </c:pt>
                <c:pt idx="201">
                  <c:v>0.63820900000000003</c:v>
                </c:pt>
                <c:pt idx="202">
                  <c:v>0.63820900000000003</c:v>
                </c:pt>
                <c:pt idx="203">
                  <c:v>0.63820900000000003</c:v>
                </c:pt>
                <c:pt idx="204">
                  <c:v>0.63820900000000003</c:v>
                </c:pt>
                <c:pt idx="205">
                  <c:v>0.63428399999999996</c:v>
                </c:pt>
                <c:pt idx="206">
                  <c:v>0.63428399999999996</c:v>
                </c:pt>
                <c:pt idx="207">
                  <c:v>0.63428399999999996</c:v>
                </c:pt>
                <c:pt idx="208">
                  <c:v>0.63428399999999996</c:v>
                </c:pt>
                <c:pt idx="209">
                  <c:v>0.63428399999999996</c:v>
                </c:pt>
                <c:pt idx="210">
                  <c:v>0.63014499999999996</c:v>
                </c:pt>
                <c:pt idx="211">
                  <c:v>0.63014499999999996</c:v>
                </c:pt>
                <c:pt idx="212">
                  <c:v>0.63014499999999996</c:v>
                </c:pt>
                <c:pt idx="213">
                  <c:v>0.63014499999999996</c:v>
                </c:pt>
                <c:pt idx="214">
                  <c:v>0.62742900000000001</c:v>
                </c:pt>
                <c:pt idx="215">
                  <c:v>0.62742900000000001</c:v>
                </c:pt>
                <c:pt idx="216">
                  <c:v>0.62742900000000001</c:v>
                </c:pt>
                <c:pt idx="217">
                  <c:v>0.62578199999999995</c:v>
                </c:pt>
                <c:pt idx="218">
                  <c:v>0.62578199999999995</c:v>
                </c:pt>
                <c:pt idx="219">
                  <c:v>0.62489099999999997</c:v>
                </c:pt>
                <c:pt idx="220">
                  <c:v>0.62489099999999997</c:v>
                </c:pt>
                <c:pt idx="221">
                  <c:v>0.62489099999999997</c:v>
                </c:pt>
                <c:pt idx="222">
                  <c:v>0.62489099999999997</c:v>
                </c:pt>
                <c:pt idx="223">
                  <c:v>0.62489099999999997</c:v>
                </c:pt>
                <c:pt idx="224">
                  <c:v>0.62489099999999997</c:v>
                </c:pt>
                <c:pt idx="225">
                  <c:v>0.62283900000000003</c:v>
                </c:pt>
                <c:pt idx="226">
                  <c:v>0.62272400000000006</c:v>
                </c:pt>
                <c:pt idx="227">
                  <c:v>0.62272400000000006</c:v>
                </c:pt>
                <c:pt idx="228">
                  <c:v>0.62183200000000005</c:v>
                </c:pt>
                <c:pt idx="229">
                  <c:v>0.62164699999999995</c:v>
                </c:pt>
                <c:pt idx="230">
                  <c:v>0.62164699999999995</c:v>
                </c:pt>
                <c:pt idx="231">
                  <c:v>0.62164699999999995</c:v>
                </c:pt>
                <c:pt idx="232">
                  <c:v>0.62068500000000004</c:v>
                </c:pt>
                <c:pt idx="233">
                  <c:v>0.62048899999999996</c:v>
                </c:pt>
                <c:pt idx="234">
                  <c:v>0.62048899999999996</c:v>
                </c:pt>
                <c:pt idx="235">
                  <c:v>0.61895800000000001</c:v>
                </c:pt>
                <c:pt idx="236">
                  <c:v>0.61858199999999997</c:v>
                </c:pt>
                <c:pt idx="237">
                  <c:v>0.61858199999999997</c:v>
                </c:pt>
                <c:pt idx="238">
                  <c:v>0.61753800000000003</c:v>
                </c:pt>
                <c:pt idx="239">
                  <c:v>0.61753800000000003</c:v>
                </c:pt>
                <c:pt idx="240">
                  <c:v>0.61753800000000003</c:v>
                </c:pt>
                <c:pt idx="241">
                  <c:v>0.61618099999999998</c:v>
                </c:pt>
                <c:pt idx="242">
                  <c:v>0.61618099999999998</c:v>
                </c:pt>
                <c:pt idx="243">
                  <c:v>0.614317</c:v>
                </c:pt>
                <c:pt idx="244">
                  <c:v>0.614317</c:v>
                </c:pt>
                <c:pt idx="245">
                  <c:v>0.614317</c:v>
                </c:pt>
                <c:pt idx="246">
                  <c:v>0.61257399999999995</c:v>
                </c:pt>
                <c:pt idx="247">
                  <c:v>0.61214400000000002</c:v>
                </c:pt>
                <c:pt idx="248">
                  <c:v>0.61214400000000002</c:v>
                </c:pt>
                <c:pt idx="249">
                  <c:v>0.61214400000000002</c:v>
                </c:pt>
                <c:pt idx="250">
                  <c:v>0.60853299999999999</c:v>
                </c:pt>
                <c:pt idx="251">
                  <c:v>0.60853299999999999</c:v>
                </c:pt>
                <c:pt idx="252">
                  <c:v>0.607321</c:v>
                </c:pt>
                <c:pt idx="253">
                  <c:v>0.607321</c:v>
                </c:pt>
                <c:pt idx="254">
                  <c:v>0.607321</c:v>
                </c:pt>
                <c:pt idx="255">
                  <c:v>0.607321</c:v>
                </c:pt>
                <c:pt idx="256">
                  <c:v>0.60576300000000005</c:v>
                </c:pt>
                <c:pt idx="257">
                  <c:v>0.60576300000000005</c:v>
                </c:pt>
                <c:pt idx="258">
                  <c:v>0.60545700000000002</c:v>
                </c:pt>
                <c:pt idx="259">
                  <c:v>0.60545700000000002</c:v>
                </c:pt>
                <c:pt idx="260">
                  <c:v>0.60543800000000003</c:v>
                </c:pt>
                <c:pt idx="261">
                  <c:v>0.60553999999999997</c:v>
                </c:pt>
                <c:pt idx="262">
                  <c:v>0.60553999999999997</c:v>
                </c:pt>
                <c:pt idx="263">
                  <c:v>0.60553999999999997</c:v>
                </c:pt>
                <c:pt idx="264">
                  <c:v>0.60553999999999997</c:v>
                </c:pt>
                <c:pt idx="265">
                  <c:v>0.60553999999999997</c:v>
                </c:pt>
                <c:pt idx="266">
                  <c:v>0.60553999999999997</c:v>
                </c:pt>
                <c:pt idx="267">
                  <c:v>0.60469700000000004</c:v>
                </c:pt>
                <c:pt idx="268">
                  <c:v>0.60469700000000004</c:v>
                </c:pt>
                <c:pt idx="269">
                  <c:v>0.60469700000000004</c:v>
                </c:pt>
                <c:pt idx="270">
                  <c:v>0.60469700000000004</c:v>
                </c:pt>
                <c:pt idx="271">
                  <c:v>0.60310399999999997</c:v>
                </c:pt>
                <c:pt idx="272">
                  <c:v>0.60310399999999997</c:v>
                </c:pt>
                <c:pt idx="273">
                  <c:v>0.60310399999999997</c:v>
                </c:pt>
                <c:pt idx="274">
                  <c:v>0.602626</c:v>
                </c:pt>
                <c:pt idx="275">
                  <c:v>0.60169799999999996</c:v>
                </c:pt>
                <c:pt idx="276">
                  <c:v>0.60169799999999996</c:v>
                </c:pt>
                <c:pt idx="277">
                  <c:v>0.60098200000000002</c:v>
                </c:pt>
                <c:pt idx="278">
                  <c:v>0.600831</c:v>
                </c:pt>
                <c:pt idx="279">
                  <c:v>0.600831</c:v>
                </c:pt>
                <c:pt idx="280">
                  <c:v>0.600831</c:v>
                </c:pt>
                <c:pt idx="281">
                  <c:v>0.59943299999999999</c:v>
                </c:pt>
                <c:pt idx="282">
                  <c:v>0.59943299999999999</c:v>
                </c:pt>
                <c:pt idx="283">
                  <c:v>0.59866900000000001</c:v>
                </c:pt>
                <c:pt idx="284">
                  <c:v>0.59805799999999998</c:v>
                </c:pt>
                <c:pt idx="285">
                  <c:v>0.59805799999999998</c:v>
                </c:pt>
                <c:pt idx="286">
                  <c:v>0.59805799999999998</c:v>
                </c:pt>
                <c:pt idx="287">
                  <c:v>0.59742899999999999</c:v>
                </c:pt>
                <c:pt idx="288">
                  <c:v>0.59724900000000003</c:v>
                </c:pt>
                <c:pt idx="289">
                  <c:v>0.59724900000000003</c:v>
                </c:pt>
                <c:pt idx="290">
                  <c:v>0.59724900000000003</c:v>
                </c:pt>
                <c:pt idx="291">
                  <c:v>0.59724900000000003</c:v>
                </c:pt>
                <c:pt idx="292">
                  <c:v>0.59724900000000003</c:v>
                </c:pt>
                <c:pt idx="293">
                  <c:v>0.59724900000000003</c:v>
                </c:pt>
                <c:pt idx="294">
                  <c:v>0.59724900000000003</c:v>
                </c:pt>
                <c:pt idx="295">
                  <c:v>0.59426199999999996</c:v>
                </c:pt>
                <c:pt idx="296">
                  <c:v>0.59426199999999996</c:v>
                </c:pt>
                <c:pt idx="297">
                  <c:v>0.59376099999999998</c:v>
                </c:pt>
                <c:pt idx="298">
                  <c:v>0.59376099999999998</c:v>
                </c:pt>
                <c:pt idx="299">
                  <c:v>0.59333899999999995</c:v>
                </c:pt>
                <c:pt idx="300">
                  <c:v>0.59333899999999995</c:v>
                </c:pt>
                <c:pt idx="301">
                  <c:v>0.59333899999999995</c:v>
                </c:pt>
                <c:pt idx="302">
                  <c:v>0.59333899999999995</c:v>
                </c:pt>
                <c:pt idx="303">
                  <c:v>0.59333899999999995</c:v>
                </c:pt>
                <c:pt idx="304">
                  <c:v>0.59303499999999998</c:v>
                </c:pt>
                <c:pt idx="305">
                  <c:v>0.59303499999999998</c:v>
                </c:pt>
                <c:pt idx="306">
                  <c:v>0.59202900000000003</c:v>
                </c:pt>
                <c:pt idx="307">
                  <c:v>0.59202900000000003</c:v>
                </c:pt>
                <c:pt idx="308">
                  <c:v>0.59179599999999999</c:v>
                </c:pt>
                <c:pt idx="309">
                  <c:v>0.59187800000000002</c:v>
                </c:pt>
                <c:pt idx="310">
                  <c:v>0.59187800000000002</c:v>
                </c:pt>
                <c:pt idx="311">
                  <c:v>0.59187800000000002</c:v>
                </c:pt>
                <c:pt idx="312">
                  <c:v>0.591472</c:v>
                </c:pt>
                <c:pt idx="313">
                  <c:v>0.591472</c:v>
                </c:pt>
                <c:pt idx="314">
                  <c:v>0.59109699999999998</c:v>
                </c:pt>
                <c:pt idx="315">
                  <c:v>0.59109699999999998</c:v>
                </c:pt>
                <c:pt idx="316">
                  <c:v>0.591001</c:v>
                </c:pt>
                <c:pt idx="317">
                  <c:v>0.591001</c:v>
                </c:pt>
                <c:pt idx="318">
                  <c:v>0.591001</c:v>
                </c:pt>
                <c:pt idx="319">
                  <c:v>0.59052499999999997</c:v>
                </c:pt>
                <c:pt idx="320">
                  <c:v>0.59052499999999997</c:v>
                </c:pt>
                <c:pt idx="321">
                  <c:v>0.59052499999999997</c:v>
                </c:pt>
                <c:pt idx="322">
                  <c:v>0.59007600000000004</c:v>
                </c:pt>
                <c:pt idx="323">
                  <c:v>0.59007600000000004</c:v>
                </c:pt>
                <c:pt idx="324">
                  <c:v>0.58976799999999996</c:v>
                </c:pt>
                <c:pt idx="325">
                  <c:v>0.58976799999999996</c:v>
                </c:pt>
                <c:pt idx="326">
                  <c:v>0.58922200000000002</c:v>
                </c:pt>
                <c:pt idx="327">
                  <c:v>0.58922200000000002</c:v>
                </c:pt>
                <c:pt idx="328">
                  <c:v>0.58922200000000002</c:v>
                </c:pt>
                <c:pt idx="329">
                  <c:v>0.58922200000000002</c:v>
                </c:pt>
                <c:pt idx="330">
                  <c:v>0.58922200000000002</c:v>
                </c:pt>
                <c:pt idx="331">
                  <c:v>0.58922200000000002</c:v>
                </c:pt>
                <c:pt idx="332">
                  <c:v>0.58922200000000002</c:v>
                </c:pt>
                <c:pt idx="333">
                  <c:v>0.58845899999999995</c:v>
                </c:pt>
                <c:pt idx="334">
                  <c:v>0.58845899999999995</c:v>
                </c:pt>
                <c:pt idx="335">
                  <c:v>0.58845899999999995</c:v>
                </c:pt>
                <c:pt idx="336">
                  <c:v>0.58845899999999995</c:v>
                </c:pt>
                <c:pt idx="337">
                  <c:v>0.58845899999999995</c:v>
                </c:pt>
                <c:pt idx="338">
                  <c:v>0.58845899999999995</c:v>
                </c:pt>
                <c:pt idx="339">
                  <c:v>0.58845899999999995</c:v>
                </c:pt>
                <c:pt idx="340">
                  <c:v>0.58871099999999998</c:v>
                </c:pt>
                <c:pt idx="341">
                  <c:v>0.58871099999999998</c:v>
                </c:pt>
                <c:pt idx="342">
                  <c:v>0.58916900000000005</c:v>
                </c:pt>
                <c:pt idx="343">
                  <c:v>0.58916900000000005</c:v>
                </c:pt>
                <c:pt idx="344">
                  <c:v>0.59014299999999997</c:v>
                </c:pt>
                <c:pt idx="345">
                  <c:v>0.59014299999999997</c:v>
                </c:pt>
                <c:pt idx="346">
                  <c:v>0.591225</c:v>
                </c:pt>
                <c:pt idx="347">
                  <c:v>0.591225</c:v>
                </c:pt>
                <c:pt idx="348">
                  <c:v>0.591225</c:v>
                </c:pt>
                <c:pt idx="349">
                  <c:v>0.591225</c:v>
                </c:pt>
                <c:pt idx="350">
                  <c:v>0.59453599999999995</c:v>
                </c:pt>
                <c:pt idx="351">
                  <c:v>0.59523099999999995</c:v>
                </c:pt>
                <c:pt idx="352">
                  <c:v>0.59523099999999995</c:v>
                </c:pt>
                <c:pt idx="353">
                  <c:v>0.596669</c:v>
                </c:pt>
                <c:pt idx="354">
                  <c:v>0.596669</c:v>
                </c:pt>
                <c:pt idx="355">
                  <c:v>0.596669</c:v>
                </c:pt>
                <c:pt idx="356">
                  <c:v>0.59725399999999995</c:v>
                </c:pt>
                <c:pt idx="357">
                  <c:v>0.59725399999999995</c:v>
                </c:pt>
                <c:pt idx="358">
                  <c:v>0.59725399999999995</c:v>
                </c:pt>
                <c:pt idx="359">
                  <c:v>0.59746900000000003</c:v>
                </c:pt>
                <c:pt idx="360">
                  <c:v>0.59746900000000003</c:v>
                </c:pt>
                <c:pt idx="361">
                  <c:v>0.59767800000000004</c:v>
                </c:pt>
                <c:pt idx="362">
                  <c:v>0.59767800000000004</c:v>
                </c:pt>
                <c:pt idx="363">
                  <c:v>0.59767800000000004</c:v>
                </c:pt>
                <c:pt idx="364">
                  <c:v>0.59767800000000004</c:v>
                </c:pt>
                <c:pt idx="365">
                  <c:v>0.59859300000000004</c:v>
                </c:pt>
                <c:pt idx="366">
                  <c:v>0.59859300000000004</c:v>
                </c:pt>
                <c:pt idx="367">
                  <c:v>0.59859300000000004</c:v>
                </c:pt>
                <c:pt idx="368">
                  <c:v>0.59859300000000004</c:v>
                </c:pt>
                <c:pt idx="369">
                  <c:v>0.59859300000000004</c:v>
                </c:pt>
                <c:pt idx="370">
                  <c:v>0.59859300000000004</c:v>
                </c:pt>
                <c:pt idx="371">
                  <c:v>0.59859300000000004</c:v>
                </c:pt>
                <c:pt idx="372">
                  <c:v>0.60034399999999999</c:v>
                </c:pt>
                <c:pt idx="373">
                  <c:v>0.60034399999999999</c:v>
                </c:pt>
                <c:pt idx="374">
                  <c:v>0.60034399999999999</c:v>
                </c:pt>
                <c:pt idx="375">
                  <c:v>0.60034399999999999</c:v>
                </c:pt>
                <c:pt idx="376">
                  <c:v>0.60034399999999999</c:v>
                </c:pt>
                <c:pt idx="377">
                  <c:v>0.60034399999999999</c:v>
                </c:pt>
                <c:pt idx="378">
                  <c:v>0.60034399999999999</c:v>
                </c:pt>
                <c:pt idx="379">
                  <c:v>0.60034399999999999</c:v>
                </c:pt>
                <c:pt idx="380">
                  <c:v>0.60034399999999999</c:v>
                </c:pt>
                <c:pt idx="381">
                  <c:v>0.60034399999999999</c:v>
                </c:pt>
                <c:pt idx="382">
                  <c:v>0.60034399999999999</c:v>
                </c:pt>
                <c:pt idx="383">
                  <c:v>0.60034399999999999</c:v>
                </c:pt>
                <c:pt idx="384">
                  <c:v>0.60034399999999999</c:v>
                </c:pt>
                <c:pt idx="385">
                  <c:v>0.60182400000000003</c:v>
                </c:pt>
                <c:pt idx="386">
                  <c:v>0.60182400000000003</c:v>
                </c:pt>
                <c:pt idx="387">
                  <c:v>0.60182400000000003</c:v>
                </c:pt>
                <c:pt idx="388">
                  <c:v>0.60182400000000003</c:v>
                </c:pt>
                <c:pt idx="389">
                  <c:v>0.60382599999999997</c:v>
                </c:pt>
                <c:pt idx="390">
                  <c:v>0.60382599999999997</c:v>
                </c:pt>
                <c:pt idx="391">
                  <c:v>0.60382599999999997</c:v>
                </c:pt>
                <c:pt idx="392">
                  <c:v>0.60382599999999997</c:v>
                </c:pt>
                <c:pt idx="393">
                  <c:v>0.60382599999999997</c:v>
                </c:pt>
                <c:pt idx="394">
                  <c:v>0.60382599999999997</c:v>
                </c:pt>
                <c:pt idx="395">
                  <c:v>0.60569399999999995</c:v>
                </c:pt>
                <c:pt idx="396">
                  <c:v>0.60569399999999995</c:v>
                </c:pt>
                <c:pt idx="397">
                  <c:v>0.60601099999999997</c:v>
                </c:pt>
                <c:pt idx="398">
                  <c:v>0.60601099999999997</c:v>
                </c:pt>
                <c:pt idx="399">
                  <c:v>0.60601099999999997</c:v>
                </c:pt>
                <c:pt idx="400">
                  <c:v>0.60601099999999997</c:v>
                </c:pt>
                <c:pt idx="401">
                  <c:v>0.60601099999999997</c:v>
                </c:pt>
                <c:pt idx="402">
                  <c:v>0.60601099999999997</c:v>
                </c:pt>
                <c:pt idx="403">
                  <c:v>0.60601099999999997</c:v>
                </c:pt>
                <c:pt idx="404">
                  <c:v>0.60601099999999997</c:v>
                </c:pt>
                <c:pt idx="405">
                  <c:v>0.60601099999999997</c:v>
                </c:pt>
                <c:pt idx="406">
                  <c:v>0.60601099999999997</c:v>
                </c:pt>
                <c:pt idx="407">
                  <c:v>0.60497900000000004</c:v>
                </c:pt>
                <c:pt idx="408">
                  <c:v>0.60497900000000004</c:v>
                </c:pt>
                <c:pt idx="409">
                  <c:v>0.60497900000000004</c:v>
                </c:pt>
                <c:pt idx="410">
                  <c:v>0.60497900000000004</c:v>
                </c:pt>
                <c:pt idx="411">
                  <c:v>0.60499599999999998</c:v>
                </c:pt>
                <c:pt idx="412">
                  <c:v>0.60499599999999998</c:v>
                </c:pt>
                <c:pt idx="413">
                  <c:v>0.60499599999999998</c:v>
                </c:pt>
                <c:pt idx="414">
                  <c:v>0.60499599999999998</c:v>
                </c:pt>
                <c:pt idx="415">
                  <c:v>0.60553199999999996</c:v>
                </c:pt>
                <c:pt idx="416">
                  <c:v>0.60553199999999996</c:v>
                </c:pt>
                <c:pt idx="417">
                  <c:v>0.60604199999999997</c:v>
                </c:pt>
                <c:pt idx="418">
                  <c:v>0.60623199999999999</c:v>
                </c:pt>
                <c:pt idx="419">
                  <c:v>0.60623199999999999</c:v>
                </c:pt>
                <c:pt idx="420">
                  <c:v>0.60623199999999999</c:v>
                </c:pt>
                <c:pt idx="421">
                  <c:v>0.60623199999999999</c:v>
                </c:pt>
                <c:pt idx="422">
                  <c:v>0.60623199999999999</c:v>
                </c:pt>
                <c:pt idx="423">
                  <c:v>0.60623199999999999</c:v>
                </c:pt>
                <c:pt idx="424">
                  <c:v>0.60626500000000005</c:v>
                </c:pt>
                <c:pt idx="425">
                  <c:v>0.60626500000000005</c:v>
                </c:pt>
                <c:pt idx="426">
                  <c:v>0.60626500000000005</c:v>
                </c:pt>
                <c:pt idx="427">
                  <c:v>0.60626500000000005</c:v>
                </c:pt>
                <c:pt idx="428">
                  <c:v>0.60626500000000005</c:v>
                </c:pt>
                <c:pt idx="429">
                  <c:v>0.60626500000000005</c:v>
                </c:pt>
                <c:pt idx="430">
                  <c:v>0.60647099999999998</c:v>
                </c:pt>
                <c:pt idx="431">
                  <c:v>0.60682499999999995</c:v>
                </c:pt>
                <c:pt idx="432">
                  <c:v>0.60682499999999995</c:v>
                </c:pt>
                <c:pt idx="433">
                  <c:v>0.60758000000000001</c:v>
                </c:pt>
                <c:pt idx="434">
                  <c:v>0.60758000000000001</c:v>
                </c:pt>
                <c:pt idx="435">
                  <c:v>0.60758000000000001</c:v>
                </c:pt>
                <c:pt idx="436">
                  <c:v>0.60836000000000001</c:v>
                </c:pt>
                <c:pt idx="437">
                  <c:v>0.60836000000000001</c:v>
                </c:pt>
                <c:pt idx="438">
                  <c:v>0.60837799999999997</c:v>
                </c:pt>
                <c:pt idx="439">
                  <c:v>0.60837799999999997</c:v>
                </c:pt>
                <c:pt idx="440">
                  <c:v>0.60837799999999997</c:v>
                </c:pt>
                <c:pt idx="441">
                  <c:v>0.60788200000000003</c:v>
                </c:pt>
                <c:pt idx="442">
                  <c:v>0.60788200000000003</c:v>
                </c:pt>
                <c:pt idx="443">
                  <c:v>0.60788200000000003</c:v>
                </c:pt>
                <c:pt idx="444">
                  <c:v>0.60741199999999995</c:v>
                </c:pt>
                <c:pt idx="445">
                  <c:v>0.60741199999999995</c:v>
                </c:pt>
                <c:pt idx="446">
                  <c:v>0.60741199999999995</c:v>
                </c:pt>
                <c:pt idx="447">
                  <c:v>0.60723300000000002</c:v>
                </c:pt>
                <c:pt idx="448">
                  <c:v>0.60723300000000002</c:v>
                </c:pt>
                <c:pt idx="449">
                  <c:v>0.60712200000000005</c:v>
                </c:pt>
                <c:pt idx="450">
                  <c:v>0.60712200000000005</c:v>
                </c:pt>
                <c:pt idx="451">
                  <c:v>0.60696300000000003</c:v>
                </c:pt>
                <c:pt idx="452">
                  <c:v>0.60696300000000003</c:v>
                </c:pt>
                <c:pt idx="453">
                  <c:v>0.60696300000000003</c:v>
                </c:pt>
                <c:pt idx="454">
                  <c:v>0.60612600000000005</c:v>
                </c:pt>
                <c:pt idx="455">
                  <c:v>0.60612600000000005</c:v>
                </c:pt>
                <c:pt idx="456">
                  <c:v>0.60433199999999998</c:v>
                </c:pt>
                <c:pt idx="457">
                  <c:v>0.60433199999999998</c:v>
                </c:pt>
                <c:pt idx="458">
                  <c:v>0.60276600000000002</c:v>
                </c:pt>
                <c:pt idx="459">
                  <c:v>0.60276600000000002</c:v>
                </c:pt>
                <c:pt idx="460">
                  <c:v>0.60181300000000004</c:v>
                </c:pt>
                <c:pt idx="461">
                  <c:v>0.60181300000000004</c:v>
                </c:pt>
                <c:pt idx="462">
                  <c:v>0.60038199999999997</c:v>
                </c:pt>
                <c:pt idx="463">
                  <c:v>0.60038199999999997</c:v>
                </c:pt>
                <c:pt idx="464">
                  <c:v>0.59915600000000002</c:v>
                </c:pt>
                <c:pt idx="465">
                  <c:v>0.59915600000000002</c:v>
                </c:pt>
                <c:pt idx="466">
                  <c:v>0.59915600000000002</c:v>
                </c:pt>
                <c:pt idx="467">
                  <c:v>0.59838199999999997</c:v>
                </c:pt>
                <c:pt idx="468">
                  <c:v>0.59838199999999997</c:v>
                </c:pt>
                <c:pt idx="469">
                  <c:v>0.59838199999999997</c:v>
                </c:pt>
                <c:pt idx="470">
                  <c:v>0.59783299999999995</c:v>
                </c:pt>
                <c:pt idx="471">
                  <c:v>0.59783299999999995</c:v>
                </c:pt>
                <c:pt idx="472">
                  <c:v>0.59783299999999995</c:v>
                </c:pt>
                <c:pt idx="473">
                  <c:v>0.59783299999999995</c:v>
                </c:pt>
                <c:pt idx="474">
                  <c:v>0.59750099999999995</c:v>
                </c:pt>
                <c:pt idx="475">
                  <c:v>0.59750099999999995</c:v>
                </c:pt>
                <c:pt idx="476">
                  <c:v>0.59750099999999995</c:v>
                </c:pt>
                <c:pt idx="477">
                  <c:v>0.59750099999999995</c:v>
                </c:pt>
                <c:pt idx="478">
                  <c:v>0.59750099999999995</c:v>
                </c:pt>
                <c:pt idx="479">
                  <c:v>0.59750099999999995</c:v>
                </c:pt>
                <c:pt idx="480">
                  <c:v>0.59750099999999995</c:v>
                </c:pt>
                <c:pt idx="481">
                  <c:v>0.59750099999999995</c:v>
                </c:pt>
                <c:pt idx="482">
                  <c:v>0.59750099999999995</c:v>
                </c:pt>
                <c:pt idx="483">
                  <c:v>0.59750099999999995</c:v>
                </c:pt>
                <c:pt idx="484">
                  <c:v>0.59750099999999995</c:v>
                </c:pt>
                <c:pt idx="485">
                  <c:v>0.59750099999999995</c:v>
                </c:pt>
                <c:pt idx="486">
                  <c:v>0.59750099999999995</c:v>
                </c:pt>
                <c:pt idx="487">
                  <c:v>0.59750099999999995</c:v>
                </c:pt>
                <c:pt idx="488">
                  <c:v>0.59750099999999995</c:v>
                </c:pt>
                <c:pt idx="489">
                  <c:v>0.59750700000000001</c:v>
                </c:pt>
                <c:pt idx="490">
                  <c:v>0.59775900000000004</c:v>
                </c:pt>
                <c:pt idx="491">
                  <c:v>0.59775900000000004</c:v>
                </c:pt>
                <c:pt idx="492">
                  <c:v>0.598163</c:v>
                </c:pt>
                <c:pt idx="493">
                  <c:v>0.598163</c:v>
                </c:pt>
                <c:pt idx="494">
                  <c:v>0.598163</c:v>
                </c:pt>
                <c:pt idx="495">
                  <c:v>0.598163</c:v>
                </c:pt>
                <c:pt idx="496">
                  <c:v>0.598634</c:v>
                </c:pt>
                <c:pt idx="497">
                  <c:v>0.598634</c:v>
                </c:pt>
                <c:pt idx="498">
                  <c:v>0.598634</c:v>
                </c:pt>
                <c:pt idx="499">
                  <c:v>0.598634</c:v>
                </c:pt>
                <c:pt idx="500">
                  <c:v>0.598634</c:v>
                </c:pt>
                <c:pt idx="501">
                  <c:v>0.59853299999999998</c:v>
                </c:pt>
                <c:pt idx="502">
                  <c:v>0.59853299999999998</c:v>
                </c:pt>
                <c:pt idx="503">
                  <c:v>0.59853299999999998</c:v>
                </c:pt>
                <c:pt idx="504">
                  <c:v>0.59853299999999998</c:v>
                </c:pt>
                <c:pt idx="505">
                  <c:v>0.59853299999999998</c:v>
                </c:pt>
                <c:pt idx="506">
                  <c:v>0.598194</c:v>
                </c:pt>
                <c:pt idx="507">
                  <c:v>0.598194</c:v>
                </c:pt>
                <c:pt idx="508">
                  <c:v>0.598194</c:v>
                </c:pt>
                <c:pt idx="509">
                  <c:v>0.598194</c:v>
                </c:pt>
                <c:pt idx="510">
                  <c:v>0.598194</c:v>
                </c:pt>
                <c:pt idx="511">
                  <c:v>0.59650400000000003</c:v>
                </c:pt>
                <c:pt idx="512">
                  <c:v>0.59650400000000003</c:v>
                </c:pt>
                <c:pt idx="513">
                  <c:v>0.59650400000000003</c:v>
                </c:pt>
                <c:pt idx="514">
                  <c:v>0.59650400000000003</c:v>
                </c:pt>
                <c:pt idx="515">
                  <c:v>0.59586600000000001</c:v>
                </c:pt>
                <c:pt idx="516">
                  <c:v>0.59586600000000001</c:v>
                </c:pt>
                <c:pt idx="517">
                  <c:v>0.59586600000000001</c:v>
                </c:pt>
                <c:pt idx="518">
                  <c:v>0.59586600000000001</c:v>
                </c:pt>
                <c:pt idx="519">
                  <c:v>0.594943</c:v>
                </c:pt>
                <c:pt idx="520">
                  <c:v>0.594943</c:v>
                </c:pt>
                <c:pt idx="521">
                  <c:v>0.594943</c:v>
                </c:pt>
                <c:pt idx="522">
                  <c:v>0.594943</c:v>
                </c:pt>
                <c:pt idx="523">
                  <c:v>0.59376399999999996</c:v>
                </c:pt>
                <c:pt idx="524">
                  <c:v>0.59376399999999996</c:v>
                </c:pt>
                <c:pt idx="525">
                  <c:v>0.59341200000000005</c:v>
                </c:pt>
                <c:pt idx="526">
                  <c:v>0.59341200000000005</c:v>
                </c:pt>
                <c:pt idx="527">
                  <c:v>0.59341200000000005</c:v>
                </c:pt>
                <c:pt idx="528">
                  <c:v>0.59341200000000005</c:v>
                </c:pt>
                <c:pt idx="529">
                  <c:v>0.593306</c:v>
                </c:pt>
                <c:pt idx="530">
                  <c:v>0.593306</c:v>
                </c:pt>
                <c:pt idx="531">
                  <c:v>0.593306</c:v>
                </c:pt>
                <c:pt idx="532">
                  <c:v>0.593306</c:v>
                </c:pt>
                <c:pt idx="533">
                  <c:v>0.59358</c:v>
                </c:pt>
                <c:pt idx="534">
                  <c:v>0.59358</c:v>
                </c:pt>
                <c:pt idx="535">
                  <c:v>0.59358</c:v>
                </c:pt>
                <c:pt idx="536">
                  <c:v>0.59290699999999996</c:v>
                </c:pt>
                <c:pt idx="537">
                  <c:v>0.59252800000000005</c:v>
                </c:pt>
                <c:pt idx="538">
                  <c:v>0.59252800000000005</c:v>
                </c:pt>
                <c:pt idx="539">
                  <c:v>0.59252800000000005</c:v>
                </c:pt>
                <c:pt idx="540">
                  <c:v>0.59241699999999997</c:v>
                </c:pt>
                <c:pt idx="541">
                  <c:v>0.59241699999999997</c:v>
                </c:pt>
                <c:pt idx="542">
                  <c:v>0.59248100000000004</c:v>
                </c:pt>
                <c:pt idx="543">
                  <c:v>0.59248100000000004</c:v>
                </c:pt>
                <c:pt idx="544">
                  <c:v>0.59248100000000004</c:v>
                </c:pt>
                <c:pt idx="545">
                  <c:v>0.59289999999999998</c:v>
                </c:pt>
                <c:pt idx="546">
                  <c:v>0.59289999999999998</c:v>
                </c:pt>
                <c:pt idx="547">
                  <c:v>0.59289999999999998</c:v>
                </c:pt>
                <c:pt idx="548">
                  <c:v>0.59373399999999998</c:v>
                </c:pt>
                <c:pt idx="549">
                  <c:v>0.59373399999999998</c:v>
                </c:pt>
                <c:pt idx="550">
                  <c:v>0.59373399999999998</c:v>
                </c:pt>
                <c:pt idx="551">
                  <c:v>0.59373399999999998</c:v>
                </c:pt>
                <c:pt idx="552">
                  <c:v>0.59583600000000003</c:v>
                </c:pt>
                <c:pt idx="553">
                  <c:v>0.59583600000000003</c:v>
                </c:pt>
                <c:pt idx="554">
                  <c:v>0.59587999999999997</c:v>
                </c:pt>
                <c:pt idx="555">
                  <c:v>0.59587999999999997</c:v>
                </c:pt>
                <c:pt idx="556">
                  <c:v>0.59587999999999997</c:v>
                </c:pt>
                <c:pt idx="557">
                  <c:v>0.59587999999999997</c:v>
                </c:pt>
                <c:pt idx="558">
                  <c:v>0.59587999999999997</c:v>
                </c:pt>
                <c:pt idx="559">
                  <c:v>0.59493300000000005</c:v>
                </c:pt>
                <c:pt idx="560">
                  <c:v>0.59493300000000005</c:v>
                </c:pt>
                <c:pt idx="561">
                  <c:v>0.59470900000000004</c:v>
                </c:pt>
                <c:pt idx="562">
                  <c:v>0.59470900000000004</c:v>
                </c:pt>
                <c:pt idx="563">
                  <c:v>0.59470900000000004</c:v>
                </c:pt>
                <c:pt idx="564">
                  <c:v>0.59470900000000004</c:v>
                </c:pt>
                <c:pt idx="565">
                  <c:v>0.59470900000000004</c:v>
                </c:pt>
                <c:pt idx="566">
                  <c:v>0.59470900000000004</c:v>
                </c:pt>
                <c:pt idx="567">
                  <c:v>0.59464300000000003</c:v>
                </c:pt>
                <c:pt idx="568">
                  <c:v>0.59464300000000003</c:v>
                </c:pt>
                <c:pt idx="569">
                  <c:v>0.59464300000000003</c:v>
                </c:pt>
                <c:pt idx="570">
                  <c:v>0.59464300000000003</c:v>
                </c:pt>
                <c:pt idx="571">
                  <c:v>0.59475199999999995</c:v>
                </c:pt>
                <c:pt idx="572">
                  <c:v>0.59489599999999998</c:v>
                </c:pt>
                <c:pt idx="573">
                  <c:v>0.59489599999999998</c:v>
                </c:pt>
                <c:pt idx="574">
                  <c:v>0.59489599999999998</c:v>
                </c:pt>
                <c:pt idx="575">
                  <c:v>0.59489599999999998</c:v>
                </c:pt>
                <c:pt idx="576">
                  <c:v>0.59489599999999998</c:v>
                </c:pt>
                <c:pt idx="577">
                  <c:v>0.59489599999999998</c:v>
                </c:pt>
                <c:pt idx="578">
                  <c:v>0.59479199999999999</c:v>
                </c:pt>
                <c:pt idx="579">
                  <c:v>0.59479199999999999</c:v>
                </c:pt>
                <c:pt idx="580">
                  <c:v>0.59479199999999999</c:v>
                </c:pt>
                <c:pt idx="581">
                  <c:v>0.59505600000000003</c:v>
                </c:pt>
                <c:pt idx="582">
                  <c:v>0.59505600000000003</c:v>
                </c:pt>
                <c:pt idx="583">
                  <c:v>0.59542799999999996</c:v>
                </c:pt>
                <c:pt idx="584">
                  <c:v>0.59542799999999996</c:v>
                </c:pt>
                <c:pt idx="585">
                  <c:v>0.59542799999999996</c:v>
                </c:pt>
                <c:pt idx="586">
                  <c:v>0.59542799999999996</c:v>
                </c:pt>
                <c:pt idx="587">
                  <c:v>0.59542799999999996</c:v>
                </c:pt>
                <c:pt idx="588">
                  <c:v>0.59542799999999996</c:v>
                </c:pt>
                <c:pt idx="589">
                  <c:v>0.59765299999999999</c:v>
                </c:pt>
                <c:pt idx="590">
                  <c:v>0.59824699999999997</c:v>
                </c:pt>
                <c:pt idx="591">
                  <c:v>0.59824699999999997</c:v>
                </c:pt>
                <c:pt idx="592">
                  <c:v>0.59828300000000001</c:v>
                </c:pt>
                <c:pt idx="593">
                  <c:v>0.59811899999999996</c:v>
                </c:pt>
                <c:pt idx="594">
                  <c:v>0.59736400000000001</c:v>
                </c:pt>
                <c:pt idx="595">
                  <c:v>0.59736400000000001</c:v>
                </c:pt>
                <c:pt idx="596">
                  <c:v>0.59736400000000001</c:v>
                </c:pt>
                <c:pt idx="597">
                  <c:v>0.59598899999999999</c:v>
                </c:pt>
                <c:pt idx="598">
                  <c:v>0.59598899999999999</c:v>
                </c:pt>
                <c:pt idx="599">
                  <c:v>0.59598899999999999</c:v>
                </c:pt>
                <c:pt idx="600">
                  <c:v>0.59485200000000005</c:v>
                </c:pt>
                <c:pt idx="601">
                  <c:v>0.59485200000000005</c:v>
                </c:pt>
                <c:pt idx="602">
                  <c:v>0.59485200000000005</c:v>
                </c:pt>
                <c:pt idx="603">
                  <c:v>0.59371200000000002</c:v>
                </c:pt>
                <c:pt idx="604">
                  <c:v>0.59371200000000002</c:v>
                </c:pt>
                <c:pt idx="605">
                  <c:v>0.59273299999999995</c:v>
                </c:pt>
                <c:pt idx="606">
                  <c:v>0.59273299999999995</c:v>
                </c:pt>
                <c:pt idx="607">
                  <c:v>0.59273299999999995</c:v>
                </c:pt>
                <c:pt idx="608">
                  <c:v>0.59231699999999998</c:v>
                </c:pt>
                <c:pt idx="609">
                  <c:v>0.59206300000000001</c:v>
                </c:pt>
                <c:pt idx="610">
                  <c:v>0.59206300000000001</c:v>
                </c:pt>
                <c:pt idx="611">
                  <c:v>0.59206300000000001</c:v>
                </c:pt>
                <c:pt idx="612">
                  <c:v>0.59206300000000001</c:v>
                </c:pt>
                <c:pt idx="613">
                  <c:v>0.59122799999999998</c:v>
                </c:pt>
                <c:pt idx="614">
                  <c:v>0.59122799999999998</c:v>
                </c:pt>
                <c:pt idx="615">
                  <c:v>0.59122799999999998</c:v>
                </c:pt>
                <c:pt idx="616">
                  <c:v>0.59122799999999998</c:v>
                </c:pt>
                <c:pt idx="617">
                  <c:v>0.59122799999999998</c:v>
                </c:pt>
                <c:pt idx="618">
                  <c:v>0.59071899999999999</c:v>
                </c:pt>
                <c:pt idx="619">
                  <c:v>0.59071899999999999</c:v>
                </c:pt>
                <c:pt idx="620">
                  <c:v>0.59071899999999999</c:v>
                </c:pt>
                <c:pt idx="621">
                  <c:v>0.59071899999999999</c:v>
                </c:pt>
                <c:pt idx="622">
                  <c:v>0.59071899999999999</c:v>
                </c:pt>
                <c:pt idx="623">
                  <c:v>0.59044799999999997</c:v>
                </c:pt>
                <c:pt idx="624">
                  <c:v>0.59044799999999997</c:v>
                </c:pt>
                <c:pt idx="625">
                  <c:v>0.59044799999999997</c:v>
                </c:pt>
                <c:pt idx="626">
                  <c:v>0.58984300000000001</c:v>
                </c:pt>
                <c:pt idx="627">
                  <c:v>0.58984300000000001</c:v>
                </c:pt>
                <c:pt idx="628">
                  <c:v>0.58873399999999998</c:v>
                </c:pt>
                <c:pt idx="629">
                  <c:v>0.58873399999999998</c:v>
                </c:pt>
                <c:pt idx="630">
                  <c:v>0.58873399999999998</c:v>
                </c:pt>
                <c:pt idx="631">
                  <c:v>0.58841100000000002</c:v>
                </c:pt>
                <c:pt idx="632">
                  <c:v>0.58841100000000002</c:v>
                </c:pt>
                <c:pt idx="633">
                  <c:v>0.58841100000000002</c:v>
                </c:pt>
                <c:pt idx="634">
                  <c:v>0.58846200000000004</c:v>
                </c:pt>
                <c:pt idx="635">
                  <c:v>0.58846200000000004</c:v>
                </c:pt>
                <c:pt idx="636">
                  <c:v>0.58846200000000004</c:v>
                </c:pt>
                <c:pt idx="637">
                  <c:v>0.58846200000000004</c:v>
                </c:pt>
                <c:pt idx="638">
                  <c:v>0.58846200000000004</c:v>
                </c:pt>
                <c:pt idx="639">
                  <c:v>0.58921100000000004</c:v>
                </c:pt>
                <c:pt idx="640">
                  <c:v>0.589418</c:v>
                </c:pt>
                <c:pt idx="641">
                  <c:v>0.589418</c:v>
                </c:pt>
                <c:pt idx="642">
                  <c:v>0.58942399999999995</c:v>
                </c:pt>
                <c:pt idx="643">
                  <c:v>0.588426</c:v>
                </c:pt>
                <c:pt idx="644">
                  <c:v>0.588426</c:v>
                </c:pt>
                <c:pt idx="645">
                  <c:v>0.58708499999999997</c:v>
                </c:pt>
                <c:pt idx="646">
                  <c:v>0.58708499999999997</c:v>
                </c:pt>
                <c:pt idx="647">
                  <c:v>0.58708499999999997</c:v>
                </c:pt>
                <c:pt idx="648">
                  <c:v>0.58625099999999997</c:v>
                </c:pt>
                <c:pt idx="649">
                  <c:v>0.58625099999999997</c:v>
                </c:pt>
                <c:pt idx="650">
                  <c:v>0.58625099999999997</c:v>
                </c:pt>
                <c:pt idx="651">
                  <c:v>0.58591499999999996</c:v>
                </c:pt>
                <c:pt idx="652">
                  <c:v>0.58591499999999996</c:v>
                </c:pt>
                <c:pt idx="653">
                  <c:v>0.58590100000000001</c:v>
                </c:pt>
                <c:pt idx="654">
                  <c:v>0.58590100000000001</c:v>
                </c:pt>
                <c:pt idx="655">
                  <c:v>0.58590100000000001</c:v>
                </c:pt>
                <c:pt idx="656">
                  <c:v>0.58593600000000001</c:v>
                </c:pt>
                <c:pt idx="657">
                  <c:v>0.58593600000000001</c:v>
                </c:pt>
                <c:pt idx="658">
                  <c:v>0.58568699999999996</c:v>
                </c:pt>
                <c:pt idx="659">
                  <c:v>0.58568699999999996</c:v>
                </c:pt>
                <c:pt idx="660">
                  <c:v>0.58521299999999998</c:v>
                </c:pt>
                <c:pt idx="661">
                  <c:v>0.58521299999999998</c:v>
                </c:pt>
                <c:pt idx="662">
                  <c:v>0.58521299999999998</c:v>
                </c:pt>
                <c:pt idx="663">
                  <c:v>0.58494900000000005</c:v>
                </c:pt>
                <c:pt idx="664">
                  <c:v>0.58494900000000005</c:v>
                </c:pt>
                <c:pt idx="665">
                  <c:v>0.58494900000000005</c:v>
                </c:pt>
                <c:pt idx="666">
                  <c:v>0.58494900000000005</c:v>
                </c:pt>
                <c:pt idx="667">
                  <c:v>0.58494900000000005</c:v>
                </c:pt>
                <c:pt idx="668">
                  <c:v>0.58494900000000005</c:v>
                </c:pt>
                <c:pt idx="669">
                  <c:v>0.58494900000000005</c:v>
                </c:pt>
                <c:pt idx="670">
                  <c:v>0.58471600000000001</c:v>
                </c:pt>
                <c:pt idx="671">
                  <c:v>0.58485900000000002</c:v>
                </c:pt>
                <c:pt idx="672">
                  <c:v>0.58516699999999999</c:v>
                </c:pt>
                <c:pt idx="673">
                  <c:v>0.58516699999999999</c:v>
                </c:pt>
                <c:pt idx="674">
                  <c:v>0.58516699999999999</c:v>
                </c:pt>
                <c:pt idx="675">
                  <c:v>0.58663200000000004</c:v>
                </c:pt>
                <c:pt idx="676">
                  <c:v>0.58663200000000004</c:v>
                </c:pt>
                <c:pt idx="677">
                  <c:v>0.58692299999999997</c:v>
                </c:pt>
                <c:pt idx="678">
                  <c:v>0.58692299999999997</c:v>
                </c:pt>
                <c:pt idx="679">
                  <c:v>0.58692299999999997</c:v>
                </c:pt>
                <c:pt idx="680">
                  <c:v>0.58692299999999997</c:v>
                </c:pt>
                <c:pt idx="681">
                  <c:v>0.58692299999999997</c:v>
                </c:pt>
                <c:pt idx="682">
                  <c:v>0.58732799999999996</c:v>
                </c:pt>
                <c:pt idx="683">
                  <c:v>0.58760599999999996</c:v>
                </c:pt>
                <c:pt idx="684">
                  <c:v>0.58760599999999996</c:v>
                </c:pt>
                <c:pt idx="685">
                  <c:v>0.58780200000000005</c:v>
                </c:pt>
                <c:pt idx="686">
                  <c:v>0.58748299999999998</c:v>
                </c:pt>
                <c:pt idx="687">
                  <c:v>0.58748299999999998</c:v>
                </c:pt>
                <c:pt idx="688">
                  <c:v>0.58715300000000004</c:v>
                </c:pt>
                <c:pt idx="689">
                  <c:v>0.58715300000000004</c:v>
                </c:pt>
                <c:pt idx="690">
                  <c:v>0.58715300000000004</c:v>
                </c:pt>
                <c:pt idx="691">
                  <c:v>0.58720899999999998</c:v>
                </c:pt>
                <c:pt idx="692">
                  <c:v>0.58720899999999998</c:v>
                </c:pt>
                <c:pt idx="693">
                  <c:v>0.58720899999999998</c:v>
                </c:pt>
                <c:pt idx="694">
                  <c:v>0.58833400000000002</c:v>
                </c:pt>
                <c:pt idx="695">
                  <c:v>0.58833400000000002</c:v>
                </c:pt>
                <c:pt idx="696">
                  <c:v>0.58849899999999999</c:v>
                </c:pt>
                <c:pt idx="697">
                  <c:v>0.58849899999999999</c:v>
                </c:pt>
                <c:pt idx="698">
                  <c:v>0.58849899999999999</c:v>
                </c:pt>
                <c:pt idx="699">
                  <c:v>0.58849899999999999</c:v>
                </c:pt>
                <c:pt idx="700">
                  <c:v>0.58849899999999999</c:v>
                </c:pt>
                <c:pt idx="701">
                  <c:v>0.58849899999999999</c:v>
                </c:pt>
                <c:pt idx="702">
                  <c:v>0.58874499999999996</c:v>
                </c:pt>
                <c:pt idx="703">
                  <c:v>0.58874499999999996</c:v>
                </c:pt>
                <c:pt idx="704">
                  <c:v>0.58895299999999995</c:v>
                </c:pt>
                <c:pt idx="705">
                  <c:v>0.58895299999999995</c:v>
                </c:pt>
                <c:pt idx="706">
                  <c:v>0.589839</c:v>
                </c:pt>
                <c:pt idx="707">
                  <c:v>0.590086</c:v>
                </c:pt>
                <c:pt idx="708">
                  <c:v>0.590086</c:v>
                </c:pt>
                <c:pt idx="709">
                  <c:v>0.58990500000000001</c:v>
                </c:pt>
                <c:pt idx="710">
                  <c:v>0.58990500000000001</c:v>
                </c:pt>
                <c:pt idx="711">
                  <c:v>0.58990500000000001</c:v>
                </c:pt>
                <c:pt idx="712">
                  <c:v>0.58903099999999997</c:v>
                </c:pt>
                <c:pt idx="713">
                  <c:v>0.58903099999999997</c:v>
                </c:pt>
                <c:pt idx="714">
                  <c:v>0.58903099999999997</c:v>
                </c:pt>
                <c:pt idx="715">
                  <c:v>0.58881799999999995</c:v>
                </c:pt>
                <c:pt idx="716">
                  <c:v>0.58881799999999995</c:v>
                </c:pt>
                <c:pt idx="717">
                  <c:v>0.58881799999999995</c:v>
                </c:pt>
                <c:pt idx="718">
                  <c:v>0.58844300000000005</c:v>
                </c:pt>
                <c:pt idx="719">
                  <c:v>0.58844300000000005</c:v>
                </c:pt>
                <c:pt idx="720">
                  <c:v>0.58844300000000005</c:v>
                </c:pt>
                <c:pt idx="721">
                  <c:v>0.58886300000000003</c:v>
                </c:pt>
                <c:pt idx="722">
                  <c:v>0.58886300000000003</c:v>
                </c:pt>
                <c:pt idx="723">
                  <c:v>0.58866300000000005</c:v>
                </c:pt>
                <c:pt idx="724">
                  <c:v>0.58866300000000005</c:v>
                </c:pt>
                <c:pt idx="725">
                  <c:v>0.58809699999999998</c:v>
                </c:pt>
                <c:pt idx="726">
                  <c:v>0.58809699999999998</c:v>
                </c:pt>
                <c:pt idx="727">
                  <c:v>0.58809699999999998</c:v>
                </c:pt>
                <c:pt idx="728">
                  <c:v>0.58791400000000005</c:v>
                </c:pt>
                <c:pt idx="729">
                  <c:v>0.58791400000000005</c:v>
                </c:pt>
                <c:pt idx="730">
                  <c:v>0.58791400000000005</c:v>
                </c:pt>
                <c:pt idx="731">
                  <c:v>0.58791400000000005</c:v>
                </c:pt>
                <c:pt idx="732">
                  <c:v>0.58791400000000005</c:v>
                </c:pt>
                <c:pt idx="733">
                  <c:v>0.58791400000000005</c:v>
                </c:pt>
                <c:pt idx="734">
                  <c:v>0.58741200000000005</c:v>
                </c:pt>
                <c:pt idx="735">
                  <c:v>0.58741200000000005</c:v>
                </c:pt>
                <c:pt idx="736">
                  <c:v>0.58741200000000005</c:v>
                </c:pt>
                <c:pt idx="737">
                  <c:v>0.58741200000000005</c:v>
                </c:pt>
                <c:pt idx="738">
                  <c:v>0.58684499999999995</c:v>
                </c:pt>
                <c:pt idx="739">
                  <c:v>0.58684499999999995</c:v>
                </c:pt>
                <c:pt idx="740">
                  <c:v>0.58677599999999996</c:v>
                </c:pt>
                <c:pt idx="741">
                  <c:v>0.58682900000000005</c:v>
                </c:pt>
                <c:pt idx="742">
                  <c:v>0.58682900000000005</c:v>
                </c:pt>
                <c:pt idx="743">
                  <c:v>0.58682900000000005</c:v>
                </c:pt>
                <c:pt idx="744">
                  <c:v>0.58682900000000005</c:v>
                </c:pt>
                <c:pt idx="745">
                  <c:v>0.58682900000000005</c:v>
                </c:pt>
                <c:pt idx="746">
                  <c:v>0.58627600000000002</c:v>
                </c:pt>
                <c:pt idx="747">
                  <c:v>0.58627600000000002</c:v>
                </c:pt>
                <c:pt idx="748">
                  <c:v>0.58627600000000002</c:v>
                </c:pt>
                <c:pt idx="749">
                  <c:v>0.586117</c:v>
                </c:pt>
                <c:pt idx="750">
                  <c:v>0.586117</c:v>
                </c:pt>
                <c:pt idx="751">
                  <c:v>0.586117</c:v>
                </c:pt>
                <c:pt idx="752">
                  <c:v>0.586117</c:v>
                </c:pt>
                <c:pt idx="753">
                  <c:v>0.58523400000000003</c:v>
                </c:pt>
                <c:pt idx="754">
                  <c:v>0.58523400000000003</c:v>
                </c:pt>
                <c:pt idx="755">
                  <c:v>0.58523400000000003</c:v>
                </c:pt>
                <c:pt idx="756">
                  <c:v>0.58523400000000003</c:v>
                </c:pt>
                <c:pt idx="757">
                  <c:v>0.58523400000000003</c:v>
                </c:pt>
                <c:pt idx="758">
                  <c:v>0.58493600000000001</c:v>
                </c:pt>
                <c:pt idx="759">
                  <c:v>0.58493600000000001</c:v>
                </c:pt>
                <c:pt idx="760">
                  <c:v>0.58493600000000001</c:v>
                </c:pt>
                <c:pt idx="761">
                  <c:v>0.58530899999999997</c:v>
                </c:pt>
                <c:pt idx="762">
                  <c:v>0.58530899999999997</c:v>
                </c:pt>
                <c:pt idx="763">
                  <c:v>0.58530899999999997</c:v>
                </c:pt>
                <c:pt idx="764">
                  <c:v>0.58618899999999996</c:v>
                </c:pt>
                <c:pt idx="765">
                  <c:v>0.58618899999999996</c:v>
                </c:pt>
                <c:pt idx="766">
                  <c:v>0.58618899999999996</c:v>
                </c:pt>
                <c:pt idx="767">
                  <c:v>0.58688399999999996</c:v>
                </c:pt>
                <c:pt idx="768">
                  <c:v>0.58699800000000002</c:v>
                </c:pt>
                <c:pt idx="769">
                  <c:v>0.58699800000000002</c:v>
                </c:pt>
                <c:pt idx="770">
                  <c:v>0.58699800000000002</c:v>
                </c:pt>
                <c:pt idx="771">
                  <c:v>0.586372</c:v>
                </c:pt>
                <c:pt idx="772">
                  <c:v>0.586372</c:v>
                </c:pt>
                <c:pt idx="773">
                  <c:v>0.58582999999999996</c:v>
                </c:pt>
                <c:pt idx="774">
                  <c:v>0.58582999999999996</c:v>
                </c:pt>
                <c:pt idx="775">
                  <c:v>0.58582999999999996</c:v>
                </c:pt>
                <c:pt idx="776">
                  <c:v>0.58582999999999996</c:v>
                </c:pt>
                <c:pt idx="777">
                  <c:v>0.58582999999999996</c:v>
                </c:pt>
                <c:pt idx="778">
                  <c:v>0.58560599999999996</c:v>
                </c:pt>
                <c:pt idx="779">
                  <c:v>0.58560599999999996</c:v>
                </c:pt>
                <c:pt idx="780">
                  <c:v>0.58560599999999996</c:v>
                </c:pt>
                <c:pt idx="781">
                  <c:v>0.58584599999999998</c:v>
                </c:pt>
                <c:pt idx="782">
                  <c:v>0.58604599999999996</c:v>
                </c:pt>
                <c:pt idx="783">
                  <c:v>0.58604599999999996</c:v>
                </c:pt>
                <c:pt idx="784">
                  <c:v>0.586086</c:v>
                </c:pt>
                <c:pt idx="785">
                  <c:v>0.586086</c:v>
                </c:pt>
                <c:pt idx="786">
                  <c:v>0.58544300000000005</c:v>
                </c:pt>
                <c:pt idx="787">
                  <c:v>0.58544300000000005</c:v>
                </c:pt>
                <c:pt idx="788">
                  <c:v>0.58544300000000005</c:v>
                </c:pt>
                <c:pt idx="789">
                  <c:v>0.58544300000000005</c:v>
                </c:pt>
                <c:pt idx="790">
                  <c:v>0.58363799999999999</c:v>
                </c:pt>
                <c:pt idx="791">
                  <c:v>0.58363799999999999</c:v>
                </c:pt>
                <c:pt idx="792">
                  <c:v>0.58332799999999996</c:v>
                </c:pt>
                <c:pt idx="793">
                  <c:v>0.58332799999999996</c:v>
                </c:pt>
                <c:pt idx="794">
                  <c:v>0.58332799999999996</c:v>
                </c:pt>
                <c:pt idx="795">
                  <c:v>0.58332799999999996</c:v>
                </c:pt>
                <c:pt idx="796">
                  <c:v>0.58332799999999996</c:v>
                </c:pt>
                <c:pt idx="797">
                  <c:v>0.58332799999999996</c:v>
                </c:pt>
                <c:pt idx="798">
                  <c:v>0.58332799999999996</c:v>
                </c:pt>
                <c:pt idx="799">
                  <c:v>0.58332799999999996</c:v>
                </c:pt>
                <c:pt idx="800">
                  <c:v>0.583063</c:v>
                </c:pt>
                <c:pt idx="801">
                  <c:v>0.583063</c:v>
                </c:pt>
                <c:pt idx="802">
                  <c:v>0.583063</c:v>
                </c:pt>
                <c:pt idx="803">
                  <c:v>0.583063</c:v>
                </c:pt>
                <c:pt idx="804">
                  <c:v>0.583063</c:v>
                </c:pt>
                <c:pt idx="805">
                  <c:v>0.583063</c:v>
                </c:pt>
                <c:pt idx="806">
                  <c:v>0.583063</c:v>
                </c:pt>
                <c:pt idx="807">
                  <c:v>0.583063</c:v>
                </c:pt>
                <c:pt idx="808">
                  <c:v>0.583063</c:v>
                </c:pt>
                <c:pt idx="809">
                  <c:v>0.583063</c:v>
                </c:pt>
                <c:pt idx="810">
                  <c:v>0.583063</c:v>
                </c:pt>
                <c:pt idx="811">
                  <c:v>0.58396099999999995</c:v>
                </c:pt>
                <c:pt idx="812">
                  <c:v>0.58396099999999995</c:v>
                </c:pt>
                <c:pt idx="813">
                  <c:v>0.584372</c:v>
                </c:pt>
                <c:pt idx="814">
                  <c:v>0.584372</c:v>
                </c:pt>
                <c:pt idx="815">
                  <c:v>0.584372</c:v>
                </c:pt>
                <c:pt idx="816">
                  <c:v>0.584372</c:v>
                </c:pt>
                <c:pt idx="817">
                  <c:v>0.584372</c:v>
                </c:pt>
                <c:pt idx="818">
                  <c:v>0.58343900000000004</c:v>
                </c:pt>
                <c:pt idx="819">
                  <c:v>0.58343900000000004</c:v>
                </c:pt>
                <c:pt idx="820">
                  <c:v>0.58343900000000004</c:v>
                </c:pt>
                <c:pt idx="821">
                  <c:v>0.58288300000000004</c:v>
                </c:pt>
                <c:pt idx="822">
                  <c:v>0.58288300000000004</c:v>
                </c:pt>
                <c:pt idx="823">
                  <c:v>0.58288300000000004</c:v>
                </c:pt>
                <c:pt idx="824">
                  <c:v>0.58262999999999998</c:v>
                </c:pt>
                <c:pt idx="825">
                  <c:v>0.58262999999999998</c:v>
                </c:pt>
                <c:pt idx="826">
                  <c:v>0.58262999999999998</c:v>
                </c:pt>
                <c:pt idx="827">
                  <c:v>0.58262999999999998</c:v>
                </c:pt>
                <c:pt idx="828">
                  <c:v>0.58262999999999998</c:v>
                </c:pt>
                <c:pt idx="829">
                  <c:v>0.58262999999999998</c:v>
                </c:pt>
                <c:pt idx="830">
                  <c:v>0.58207299999999995</c:v>
                </c:pt>
                <c:pt idx="831">
                  <c:v>0.58208899999999997</c:v>
                </c:pt>
                <c:pt idx="832">
                  <c:v>0.58208899999999997</c:v>
                </c:pt>
                <c:pt idx="833">
                  <c:v>0.58172999999999997</c:v>
                </c:pt>
                <c:pt idx="834">
                  <c:v>0.58115799999999995</c:v>
                </c:pt>
                <c:pt idx="835">
                  <c:v>0.58115799999999995</c:v>
                </c:pt>
                <c:pt idx="836">
                  <c:v>0.58124399999999998</c:v>
                </c:pt>
                <c:pt idx="837">
                  <c:v>0.58140599999999998</c:v>
                </c:pt>
                <c:pt idx="838">
                  <c:v>0.58140599999999998</c:v>
                </c:pt>
                <c:pt idx="839">
                  <c:v>0.58134399999999997</c:v>
                </c:pt>
                <c:pt idx="840">
                  <c:v>0.58134399999999997</c:v>
                </c:pt>
                <c:pt idx="841">
                  <c:v>0.58134399999999997</c:v>
                </c:pt>
                <c:pt idx="842">
                  <c:v>0.58134399999999997</c:v>
                </c:pt>
                <c:pt idx="843">
                  <c:v>0.58066700000000004</c:v>
                </c:pt>
                <c:pt idx="844">
                  <c:v>0.58066700000000004</c:v>
                </c:pt>
                <c:pt idx="845">
                  <c:v>0.58066700000000004</c:v>
                </c:pt>
                <c:pt idx="846">
                  <c:v>0.58066700000000004</c:v>
                </c:pt>
                <c:pt idx="847">
                  <c:v>0.58066700000000004</c:v>
                </c:pt>
                <c:pt idx="848">
                  <c:v>0.58066700000000004</c:v>
                </c:pt>
                <c:pt idx="849">
                  <c:v>0.58025599999999999</c:v>
                </c:pt>
                <c:pt idx="850">
                  <c:v>0.58025599999999999</c:v>
                </c:pt>
                <c:pt idx="851">
                  <c:v>0.58025599999999999</c:v>
                </c:pt>
                <c:pt idx="852">
                  <c:v>0.579789</c:v>
                </c:pt>
                <c:pt idx="853">
                  <c:v>0.579789</c:v>
                </c:pt>
                <c:pt idx="854">
                  <c:v>0.579789</c:v>
                </c:pt>
                <c:pt idx="855">
                  <c:v>0.579789</c:v>
                </c:pt>
                <c:pt idx="856">
                  <c:v>0.579789</c:v>
                </c:pt>
                <c:pt idx="857">
                  <c:v>0.579789</c:v>
                </c:pt>
                <c:pt idx="858">
                  <c:v>0.57907699999999995</c:v>
                </c:pt>
                <c:pt idx="859">
                  <c:v>0.57916400000000001</c:v>
                </c:pt>
                <c:pt idx="860">
                  <c:v>0.57946200000000003</c:v>
                </c:pt>
                <c:pt idx="861">
                  <c:v>0.57946200000000003</c:v>
                </c:pt>
                <c:pt idx="862">
                  <c:v>0.58043299999999998</c:v>
                </c:pt>
                <c:pt idx="863">
                  <c:v>0.58043299999999998</c:v>
                </c:pt>
                <c:pt idx="864">
                  <c:v>0.58103400000000005</c:v>
                </c:pt>
                <c:pt idx="865">
                  <c:v>0.58103400000000005</c:v>
                </c:pt>
                <c:pt idx="866">
                  <c:v>0.58122799999999997</c:v>
                </c:pt>
                <c:pt idx="867">
                  <c:v>0.58122799999999997</c:v>
                </c:pt>
                <c:pt idx="868">
                  <c:v>0.58135999999999999</c:v>
                </c:pt>
                <c:pt idx="869">
                  <c:v>0.58135999999999999</c:v>
                </c:pt>
                <c:pt idx="870">
                  <c:v>0.58135999999999999</c:v>
                </c:pt>
                <c:pt idx="871">
                  <c:v>0.58272699999999999</c:v>
                </c:pt>
                <c:pt idx="872">
                  <c:v>0.58272699999999999</c:v>
                </c:pt>
                <c:pt idx="873">
                  <c:v>0.58302200000000004</c:v>
                </c:pt>
                <c:pt idx="874">
                  <c:v>0.58302200000000004</c:v>
                </c:pt>
                <c:pt idx="875">
                  <c:v>0.58302200000000004</c:v>
                </c:pt>
                <c:pt idx="876">
                  <c:v>0.58302200000000004</c:v>
                </c:pt>
                <c:pt idx="877">
                  <c:v>0.58302200000000004</c:v>
                </c:pt>
                <c:pt idx="878">
                  <c:v>0.58177500000000004</c:v>
                </c:pt>
                <c:pt idx="879">
                  <c:v>0.58177500000000004</c:v>
                </c:pt>
                <c:pt idx="880">
                  <c:v>0.58177500000000004</c:v>
                </c:pt>
                <c:pt idx="881">
                  <c:v>0.58177500000000004</c:v>
                </c:pt>
                <c:pt idx="882">
                  <c:v>0.58177500000000004</c:v>
                </c:pt>
                <c:pt idx="883">
                  <c:v>0.58253200000000005</c:v>
                </c:pt>
                <c:pt idx="884">
                  <c:v>0.58253200000000005</c:v>
                </c:pt>
                <c:pt idx="885">
                  <c:v>0.58253200000000005</c:v>
                </c:pt>
                <c:pt idx="886">
                  <c:v>0.58253200000000005</c:v>
                </c:pt>
                <c:pt idx="887">
                  <c:v>0.58253200000000005</c:v>
                </c:pt>
                <c:pt idx="888">
                  <c:v>0.58258299999999996</c:v>
                </c:pt>
                <c:pt idx="889">
                  <c:v>0.58258299999999996</c:v>
                </c:pt>
                <c:pt idx="890">
                  <c:v>0.58316400000000002</c:v>
                </c:pt>
                <c:pt idx="891">
                  <c:v>0.58316400000000002</c:v>
                </c:pt>
                <c:pt idx="892">
                  <c:v>0.58382000000000001</c:v>
                </c:pt>
                <c:pt idx="893">
                  <c:v>0.58399100000000004</c:v>
                </c:pt>
                <c:pt idx="894">
                  <c:v>0.58394999999999997</c:v>
                </c:pt>
                <c:pt idx="895">
                  <c:v>0.58394999999999997</c:v>
                </c:pt>
                <c:pt idx="896">
                  <c:v>0.58394999999999997</c:v>
                </c:pt>
                <c:pt idx="897">
                  <c:v>0.58394999999999997</c:v>
                </c:pt>
                <c:pt idx="898">
                  <c:v>0.58394999999999997</c:v>
                </c:pt>
                <c:pt idx="899">
                  <c:v>0.58284199999999997</c:v>
                </c:pt>
                <c:pt idx="900">
                  <c:v>0.58284199999999997</c:v>
                </c:pt>
                <c:pt idx="901">
                  <c:v>0.58343400000000001</c:v>
                </c:pt>
                <c:pt idx="902">
                  <c:v>0.58343400000000001</c:v>
                </c:pt>
                <c:pt idx="903">
                  <c:v>0.58343400000000001</c:v>
                </c:pt>
                <c:pt idx="904">
                  <c:v>0.58420700000000003</c:v>
                </c:pt>
                <c:pt idx="905">
                  <c:v>0.58420700000000003</c:v>
                </c:pt>
                <c:pt idx="906">
                  <c:v>0.58420700000000003</c:v>
                </c:pt>
                <c:pt idx="907">
                  <c:v>0.58420700000000003</c:v>
                </c:pt>
                <c:pt idx="908">
                  <c:v>0.58420700000000003</c:v>
                </c:pt>
                <c:pt idx="909">
                  <c:v>0.58420700000000003</c:v>
                </c:pt>
                <c:pt idx="910">
                  <c:v>0.58420700000000003</c:v>
                </c:pt>
                <c:pt idx="911">
                  <c:v>0.58420700000000003</c:v>
                </c:pt>
                <c:pt idx="912">
                  <c:v>0.58420700000000003</c:v>
                </c:pt>
                <c:pt idx="913">
                  <c:v>0.58420700000000003</c:v>
                </c:pt>
                <c:pt idx="914">
                  <c:v>0.58420700000000003</c:v>
                </c:pt>
                <c:pt idx="915">
                  <c:v>0.58420700000000003</c:v>
                </c:pt>
                <c:pt idx="916">
                  <c:v>0.58420700000000003</c:v>
                </c:pt>
                <c:pt idx="917">
                  <c:v>0.58633400000000002</c:v>
                </c:pt>
                <c:pt idx="918">
                  <c:v>0.58633400000000002</c:v>
                </c:pt>
                <c:pt idx="919">
                  <c:v>0.58633400000000002</c:v>
                </c:pt>
                <c:pt idx="920">
                  <c:v>0.58633400000000002</c:v>
                </c:pt>
                <c:pt idx="921">
                  <c:v>0.58727600000000002</c:v>
                </c:pt>
                <c:pt idx="922">
                  <c:v>0.58727600000000002</c:v>
                </c:pt>
                <c:pt idx="923">
                  <c:v>0.58816500000000005</c:v>
                </c:pt>
                <c:pt idx="924">
                  <c:v>0.58816500000000005</c:v>
                </c:pt>
                <c:pt idx="925">
                  <c:v>0.589055</c:v>
                </c:pt>
                <c:pt idx="926">
                  <c:v>0.58966700000000005</c:v>
                </c:pt>
                <c:pt idx="927">
                  <c:v>0.58977299999999999</c:v>
                </c:pt>
                <c:pt idx="928">
                  <c:v>0.58977299999999999</c:v>
                </c:pt>
                <c:pt idx="929">
                  <c:v>0.58937499999999998</c:v>
                </c:pt>
                <c:pt idx="930">
                  <c:v>0.58937499999999998</c:v>
                </c:pt>
                <c:pt idx="931">
                  <c:v>0.58937499999999998</c:v>
                </c:pt>
                <c:pt idx="932">
                  <c:v>0.58784800000000004</c:v>
                </c:pt>
                <c:pt idx="933">
                  <c:v>0.58681899999999998</c:v>
                </c:pt>
                <c:pt idx="934">
                  <c:v>0.58613499999999996</c:v>
                </c:pt>
                <c:pt idx="935">
                  <c:v>0.58613499999999996</c:v>
                </c:pt>
                <c:pt idx="936">
                  <c:v>0.58613499999999996</c:v>
                </c:pt>
                <c:pt idx="937">
                  <c:v>0.58606499999999995</c:v>
                </c:pt>
                <c:pt idx="938">
                  <c:v>0.58606499999999995</c:v>
                </c:pt>
                <c:pt idx="939">
                  <c:v>0.58606499999999995</c:v>
                </c:pt>
                <c:pt idx="940">
                  <c:v>0.58606499999999995</c:v>
                </c:pt>
                <c:pt idx="941">
                  <c:v>0.58597399999999999</c:v>
                </c:pt>
                <c:pt idx="942">
                  <c:v>0.58597399999999999</c:v>
                </c:pt>
                <c:pt idx="943">
                  <c:v>0.58597399999999999</c:v>
                </c:pt>
                <c:pt idx="944">
                  <c:v>0.58579999999999999</c:v>
                </c:pt>
                <c:pt idx="945">
                  <c:v>0.58579999999999999</c:v>
                </c:pt>
                <c:pt idx="946">
                  <c:v>0.58579999999999999</c:v>
                </c:pt>
                <c:pt idx="947">
                  <c:v>0.58593899999999999</c:v>
                </c:pt>
                <c:pt idx="948">
                  <c:v>0.58593899999999999</c:v>
                </c:pt>
                <c:pt idx="949">
                  <c:v>0.58593899999999999</c:v>
                </c:pt>
                <c:pt idx="950">
                  <c:v>0.58593899999999999</c:v>
                </c:pt>
                <c:pt idx="951">
                  <c:v>0.58569400000000005</c:v>
                </c:pt>
                <c:pt idx="952">
                  <c:v>0.58569400000000005</c:v>
                </c:pt>
                <c:pt idx="953">
                  <c:v>0.58569400000000005</c:v>
                </c:pt>
                <c:pt idx="954">
                  <c:v>0.58569400000000005</c:v>
                </c:pt>
                <c:pt idx="955">
                  <c:v>0.58515899999999998</c:v>
                </c:pt>
                <c:pt idx="956">
                  <c:v>0.58515899999999998</c:v>
                </c:pt>
                <c:pt idx="957">
                  <c:v>0.58515899999999998</c:v>
                </c:pt>
                <c:pt idx="958">
                  <c:v>0.58515899999999998</c:v>
                </c:pt>
                <c:pt idx="959">
                  <c:v>0.58503899999999998</c:v>
                </c:pt>
                <c:pt idx="960">
                  <c:v>0.58503899999999998</c:v>
                </c:pt>
                <c:pt idx="961">
                  <c:v>0.58503899999999998</c:v>
                </c:pt>
                <c:pt idx="962">
                  <c:v>0.58503899999999998</c:v>
                </c:pt>
                <c:pt idx="963">
                  <c:v>0.58503899999999998</c:v>
                </c:pt>
                <c:pt idx="964">
                  <c:v>0.58468399999999998</c:v>
                </c:pt>
                <c:pt idx="965">
                  <c:v>0.58477100000000004</c:v>
                </c:pt>
                <c:pt idx="966">
                  <c:v>0.58477100000000004</c:v>
                </c:pt>
                <c:pt idx="967">
                  <c:v>0.58477100000000004</c:v>
                </c:pt>
                <c:pt idx="968">
                  <c:v>0.58484199999999997</c:v>
                </c:pt>
                <c:pt idx="969">
                  <c:v>0.58484199999999997</c:v>
                </c:pt>
                <c:pt idx="970">
                  <c:v>0.58492200000000005</c:v>
                </c:pt>
                <c:pt idx="971">
                  <c:v>0.58492200000000005</c:v>
                </c:pt>
                <c:pt idx="972">
                  <c:v>0.58492200000000005</c:v>
                </c:pt>
                <c:pt idx="973">
                  <c:v>0.58492200000000005</c:v>
                </c:pt>
                <c:pt idx="974">
                  <c:v>0.58492200000000005</c:v>
                </c:pt>
                <c:pt idx="975">
                  <c:v>0.58438800000000002</c:v>
                </c:pt>
                <c:pt idx="976">
                  <c:v>0.58438800000000002</c:v>
                </c:pt>
                <c:pt idx="977">
                  <c:v>0.58438800000000002</c:v>
                </c:pt>
                <c:pt idx="978">
                  <c:v>0.58438800000000002</c:v>
                </c:pt>
                <c:pt idx="979">
                  <c:v>0.58426100000000003</c:v>
                </c:pt>
                <c:pt idx="980">
                  <c:v>0.58426100000000003</c:v>
                </c:pt>
                <c:pt idx="981">
                  <c:v>0.58426100000000003</c:v>
                </c:pt>
                <c:pt idx="982">
                  <c:v>0.58426100000000003</c:v>
                </c:pt>
                <c:pt idx="983">
                  <c:v>0.584901</c:v>
                </c:pt>
                <c:pt idx="984">
                  <c:v>0.584901</c:v>
                </c:pt>
                <c:pt idx="985">
                  <c:v>0.584901</c:v>
                </c:pt>
                <c:pt idx="986">
                  <c:v>0.584901</c:v>
                </c:pt>
                <c:pt idx="987">
                  <c:v>0.584901</c:v>
                </c:pt>
                <c:pt idx="988">
                  <c:v>0.584901</c:v>
                </c:pt>
                <c:pt idx="989">
                  <c:v>0.584901</c:v>
                </c:pt>
                <c:pt idx="990">
                  <c:v>0.584901</c:v>
                </c:pt>
                <c:pt idx="991">
                  <c:v>0.584901</c:v>
                </c:pt>
                <c:pt idx="992">
                  <c:v>0.58537700000000004</c:v>
                </c:pt>
                <c:pt idx="993">
                  <c:v>0.58537700000000004</c:v>
                </c:pt>
                <c:pt idx="994">
                  <c:v>0.58537700000000004</c:v>
                </c:pt>
                <c:pt idx="995">
                  <c:v>0.58537700000000004</c:v>
                </c:pt>
                <c:pt idx="996">
                  <c:v>0.58537700000000004</c:v>
                </c:pt>
                <c:pt idx="997">
                  <c:v>0.58537700000000004</c:v>
                </c:pt>
                <c:pt idx="998">
                  <c:v>0.58537700000000004</c:v>
                </c:pt>
                <c:pt idx="999">
                  <c:v>0.58537700000000004</c:v>
                </c:pt>
                <c:pt idx="1000">
                  <c:v>0.58682400000000001</c:v>
                </c:pt>
                <c:pt idx="1001">
                  <c:v>0.58682400000000001</c:v>
                </c:pt>
                <c:pt idx="1002">
                  <c:v>0.58682400000000001</c:v>
                </c:pt>
                <c:pt idx="1003">
                  <c:v>0.58791099999999996</c:v>
                </c:pt>
                <c:pt idx="1004">
                  <c:v>0.58791099999999996</c:v>
                </c:pt>
                <c:pt idx="1005">
                  <c:v>0.58791099999999996</c:v>
                </c:pt>
                <c:pt idx="1006">
                  <c:v>0.58928599999999998</c:v>
                </c:pt>
                <c:pt idx="1007">
                  <c:v>0.58928599999999998</c:v>
                </c:pt>
                <c:pt idx="1008">
                  <c:v>0.58995299999999995</c:v>
                </c:pt>
                <c:pt idx="1009">
                  <c:v>0.58995299999999995</c:v>
                </c:pt>
                <c:pt idx="1010">
                  <c:v>0.59028700000000001</c:v>
                </c:pt>
                <c:pt idx="1011">
                  <c:v>0.59028700000000001</c:v>
                </c:pt>
                <c:pt idx="1012">
                  <c:v>0.59028700000000001</c:v>
                </c:pt>
                <c:pt idx="1013">
                  <c:v>0.58981799999999995</c:v>
                </c:pt>
                <c:pt idx="1014">
                  <c:v>0.58981799999999995</c:v>
                </c:pt>
                <c:pt idx="1015">
                  <c:v>0.589754</c:v>
                </c:pt>
                <c:pt idx="1016">
                  <c:v>0.589754</c:v>
                </c:pt>
                <c:pt idx="1017">
                  <c:v>0.589893</c:v>
                </c:pt>
                <c:pt idx="1018">
                  <c:v>0.589893</c:v>
                </c:pt>
                <c:pt idx="1019">
                  <c:v>0.589893</c:v>
                </c:pt>
                <c:pt idx="1020">
                  <c:v>0.589893</c:v>
                </c:pt>
                <c:pt idx="1021">
                  <c:v>0.589893</c:v>
                </c:pt>
                <c:pt idx="1022">
                  <c:v>0.59076700000000004</c:v>
                </c:pt>
                <c:pt idx="1023">
                  <c:v>0.59076700000000004</c:v>
                </c:pt>
                <c:pt idx="1024">
                  <c:v>0.59076700000000004</c:v>
                </c:pt>
                <c:pt idx="1025">
                  <c:v>0.59089100000000006</c:v>
                </c:pt>
                <c:pt idx="1026">
                  <c:v>0.59089100000000006</c:v>
                </c:pt>
                <c:pt idx="1027">
                  <c:v>0.59089100000000006</c:v>
                </c:pt>
                <c:pt idx="1028">
                  <c:v>0.59089100000000006</c:v>
                </c:pt>
                <c:pt idx="1029">
                  <c:v>0.59089100000000006</c:v>
                </c:pt>
                <c:pt idx="1030">
                  <c:v>0.59074599999999999</c:v>
                </c:pt>
                <c:pt idx="1031">
                  <c:v>0.59074599999999999</c:v>
                </c:pt>
                <c:pt idx="1032">
                  <c:v>0.59117399999999998</c:v>
                </c:pt>
                <c:pt idx="1033">
                  <c:v>0.59117399999999998</c:v>
                </c:pt>
                <c:pt idx="1034">
                  <c:v>0.59131100000000003</c:v>
                </c:pt>
                <c:pt idx="1035">
                  <c:v>0.59119500000000003</c:v>
                </c:pt>
                <c:pt idx="1036">
                  <c:v>0.59119500000000003</c:v>
                </c:pt>
                <c:pt idx="1037">
                  <c:v>0.59119500000000003</c:v>
                </c:pt>
                <c:pt idx="1038">
                  <c:v>0.59134799999999998</c:v>
                </c:pt>
                <c:pt idx="1039">
                  <c:v>0.59197299999999997</c:v>
                </c:pt>
                <c:pt idx="1040">
                  <c:v>0.59197299999999997</c:v>
                </c:pt>
                <c:pt idx="1041">
                  <c:v>0.59197299999999997</c:v>
                </c:pt>
                <c:pt idx="1042">
                  <c:v>0.59197299999999997</c:v>
                </c:pt>
                <c:pt idx="1043">
                  <c:v>0.59228800000000004</c:v>
                </c:pt>
                <c:pt idx="1044">
                  <c:v>0.59228800000000004</c:v>
                </c:pt>
                <c:pt idx="1045">
                  <c:v>0.59228800000000004</c:v>
                </c:pt>
                <c:pt idx="1046">
                  <c:v>0.59243900000000005</c:v>
                </c:pt>
                <c:pt idx="1047">
                  <c:v>0.59243900000000005</c:v>
                </c:pt>
                <c:pt idx="1048">
                  <c:v>0.59243900000000005</c:v>
                </c:pt>
                <c:pt idx="1049">
                  <c:v>0.59243900000000005</c:v>
                </c:pt>
                <c:pt idx="1050">
                  <c:v>0.59307600000000005</c:v>
                </c:pt>
                <c:pt idx="1051">
                  <c:v>0.59307600000000005</c:v>
                </c:pt>
                <c:pt idx="1052">
                  <c:v>0.593225</c:v>
                </c:pt>
                <c:pt idx="1053">
                  <c:v>0.59311199999999997</c:v>
                </c:pt>
                <c:pt idx="1054">
                  <c:v>0.59311199999999997</c:v>
                </c:pt>
                <c:pt idx="1055">
                  <c:v>0.59311199999999997</c:v>
                </c:pt>
                <c:pt idx="1056">
                  <c:v>0.59311199999999997</c:v>
                </c:pt>
                <c:pt idx="1057">
                  <c:v>0.59311199999999997</c:v>
                </c:pt>
                <c:pt idx="1058">
                  <c:v>0.59169400000000005</c:v>
                </c:pt>
                <c:pt idx="1059">
                  <c:v>0.59169400000000005</c:v>
                </c:pt>
                <c:pt idx="1060">
                  <c:v>0.59169400000000005</c:v>
                </c:pt>
                <c:pt idx="1061">
                  <c:v>0.59169400000000005</c:v>
                </c:pt>
                <c:pt idx="1062">
                  <c:v>0.59158200000000005</c:v>
                </c:pt>
                <c:pt idx="1063">
                  <c:v>0.591615</c:v>
                </c:pt>
                <c:pt idx="1064">
                  <c:v>0.591615</c:v>
                </c:pt>
                <c:pt idx="1065">
                  <c:v>0.591615</c:v>
                </c:pt>
                <c:pt idx="1066">
                  <c:v>0.591615</c:v>
                </c:pt>
                <c:pt idx="1067">
                  <c:v>0.591615</c:v>
                </c:pt>
                <c:pt idx="1068">
                  <c:v>0.59262700000000001</c:v>
                </c:pt>
                <c:pt idx="1069">
                  <c:v>0.59258500000000003</c:v>
                </c:pt>
                <c:pt idx="1070">
                  <c:v>0.59258500000000003</c:v>
                </c:pt>
                <c:pt idx="1071">
                  <c:v>0.59251900000000002</c:v>
                </c:pt>
                <c:pt idx="1072">
                  <c:v>0.59257300000000002</c:v>
                </c:pt>
                <c:pt idx="1073">
                  <c:v>0.59257300000000002</c:v>
                </c:pt>
                <c:pt idx="1074">
                  <c:v>0.59257300000000002</c:v>
                </c:pt>
                <c:pt idx="1075">
                  <c:v>0.59257300000000002</c:v>
                </c:pt>
                <c:pt idx="1076">
                  <c:v>0.59257300000000002</c:v>
                </c:pt>
                <c:pt idx="1077">
                  <c:v>0.59395299999999995</c:v>
                </c:pt>
                <c:pt idx="1078">
                  <c:v>0.59401300000000001</c:v>
                </c:pt>
                <c:pt idx="1079">
                  <c:v>0.59401300000000001</c:v>
                </c:pt>
                <c:pt idx="1080">
                  <c:v>0.59358999999999995</c:v>
                </c:pt>
                <c:pt idx="1081">
                  <c:v>0.59358999999999995</c:v>
                </c:pt>
                <c:pt idx="1082">
                  <c:v>0.59303600000000001</c:v>
                </c:pt>
                <c:pt idx="1083">
                  <c:v>0.59275900000000004</c:v>
                </c:pt>
                <c:pt idx="1084">
                  <c:v>0.59275900000000004</c:v>
                </c:pt>
                <c:pt idx="1085">
                  <c:v>0.59275900000000004</c:v>
                </c:pt>
                <c:pt idx="1086">
                  <c:v>0.59275900000000004</c:v>
                </c:pt>
                <c:pt idx="1087">
                  <c:v>0.59275900000000004</c:v>
                </c:pt>
                <c:pt idx="1088">
                  <c:v>0.59295100000000001</c:v>
                </c:pt>
                <c:pt idx="1089">
                  <c:v>0.59257199999999999</c:v>
                </c:pt>
                <c:pt idx="1090">
                  <c:v>0.59250000000000003</c:v>
                </c:pt>
                <c:pt idx="1091">
                  <c:v>0.59250000000000003</c:v>
                </c:pt>
                <c:pt idx="1092">
                  <c:v>0.59169799999999995</c:v>
                </c:pt>
                <c:pt idx="1093">
                  <c:v>0.59169799999999995</c:v>
                </c:pt>
                <c:pt idx="1094">
                  <c:v>0.59137799999999996</c:v>
                </c:pt>
                <c:pt idx="1095">
                  <c:v>0.59137799999999996</c:v>
                </c:pt>
                <c:pt idx="1096">
                  <c:v>0.59114500000000003</c:v>
                </c:pt>
                <c:pt idx="1097">
                  <c:v>0.59114500000000003</c:v>
                </c:pt>
                <c:pt idx="1098">
                  <c:v>0.59067400000000003</c:v>
                </c:pt>
                <c:pt idx="1099">
                  <c:v>0.59067400000000003</c:v>
                </c:pt>
                <c:pt idx="1100">
                  <c:v>0.59067400000000003</c:v>
                </c:pt>
                <c:pt idx="1101">
                  <c:v>0.58961600000000003</c:v>
                </c:pt>
                <c:pt idx="1102">
                  <c:v>0.58961600000000003</c:v>
                </c:pt>
                <c:pt idx="1103">
                  <c:v>0.58961600000000003</c:v>
                </c:pt>
                <c:pt idx="1104">
                  <c:v>0.589333</c:v>
                </c:pt>
                <c:pt idx="1105">
                  <c:v>0.589333</c:v>
                </c:pt>
                <c:pt idx="1106">
                  <c:v>0.589333</c:v>
                </c:pt>
                <c:pt idx="1107">
                  <c:v>0.58910099999999999</c:v>
                </c:pt>
                <c:pt idx="1108">
                  <c:v>0.58910099999999999</c:v>
                </c:pt>
                <c:pt idx="1109">
                  <c:v>0.58910099999999999</c:v>
                </c:pt>
                <c:pt idx="1110">
                  <c:v>0.58910099999999999</c:v>
                </c:pt>
                <c:pt idx="1111">
                  <c:v>0.58858500000000002</c:v>
                </c:pt>
                <c:pt idx="1112">
                  <c:v>0.58858500000000002</c:v>
                </c:pt>
                <c:pt idx="1113">
                  <c:v>0.58858500000000002</c:v>
                </c:pt>
                <c:pt idx="1114">
                  <c:v>0.58835499999999996</c:v>
                </c:pt>
                <c:pt idx="1115">
                  <c:v>0.58835499999999996</c:v>
                </c:pt>
                <c:pt idx="1116">
                  <c:v>0.58835499999999996</c:v>
                </c:pt>
                <c:pt idx="1117">
                  <c:v>0.58835499999999996</c:v>
                </c:pt>
                <c:pt idx="1118">
                  <c:v>0.58835499999999996</c:v>
                </c:pt>
                <c:pt idx="1119">
                  <c:v>0.58835499999999996</c:v>
                </c:pt>
                <c:pt idx="1120">
                  <c:v>0.58826100000000003</c:v>
                </c:pt>
                <c:pt idx="1121">
                  <c:v>0.58826100000000003</c:v>
                </c:pt>
                <c:pt idx="1122">
                  <c:v>0.58826100000000003</c:v>
                </c:pt>
                <c:pt idx="1123">
                  <c:v>0.58790699999999996</c:v>
                </c:pt>
                <c:pt idx="1124">
                  <c:v>0.58790699999999996</c:v>
                </c:pt>
                <c:pt idx="1125">
                  <c:v>0.58790699999999996</c:v>
                </c:pt>
                <c:pt idx="1126">
                  <c:v>0.58790699999999996</c:v>
                </c:pt>
                <c:pt idx="1127">
                  <c:v>0.58790699999999996</c:v>
                </c:pt>
                <c:pt idx="1128">
                  <c:v>0.58777299999999999</c:v>
                </c:pt>
                <c:pt idx="1129">
                  <c:v>0.58777299999999999</c:v>
                </c:pt>
                <c:pt idx="1130">
                  <c:v>0.58777299999999999</c:v>
                </c:pt>
                <c:pt idx="1131">
                  <c:v>0.58790399999999998</c:v>
                </c:pt>
                <c:pt idx="1132">
                  <c:v>0.58790399999999998</c:v>
                </c:pt>
                <c:pt idx="1133">
                  <c:v>0.58790399999999998</c:v>
                </c:pt>
                <c:pt idx="1134">
                  <c:v>0.58790399999999998</c:v>
                </c:pt>
                <c:pt idx="1135">
                  <c:v>0.58790399999999998</c:v>
                </c:pt>
                <c:pt idx="1136">
                  <c:v>0.58868600000000004</c:v>
                </c:pt>
                <c:pt idx="1137">
                  <c:v>0.58868600000000004</c:v>
                </c:pt>
                <c:pt idx="1138">
                  <c:v>0.58868600000000004</c:v>
                </c:pt>
                <c:pt idx="1139">
                  <c:v>0.58930099999999996</c:v>
                </c:pt>
                <c:pt idx="1140">
                  <c:v>0.58930099999999996</c:v>
                </c:pt>
                <c:pt idx="1141">
                  <c:v>0.58930099999999996</c:v>
                </c:pt>
                <c:pt idx="1142">
                  <c:v>0.58930099999999996</c:v>
                </c:pt>
                <c:pt idx="1143">
                  <c:v>0.58930099999999996</c:v>
                </c:pt>
                <c:pt idx="1144">
                  <c:v>0.58930099999999996</c:v>
                </c:pt>
                <c:pt idx="1145">
                  <c:v>0.58930099999999996</c:v>
                </c:pt>
                <c:pt idx="1146">
                  <c:v>0.58970699999999998</c:v>
                </c:pt>
                <c:pt idx="1147">
                  <c:v>0.58970699999999998</c:v>
                </c:pt>
                <c:pt idx="1148">
                  <c:v>0.58970699999999998</c:v>
                </c:pt>
                <c:pt idx="1149">
                  <c:v>0.58970699999999998</c:v>
                </c:pt>
                <c:pt idx="1150">
                  <c:v>0.58970699999999998</c:v>
                </c:pt>
                <c:pt idx="1151">
                  <c:v>0.58970699999999998</c:v>
                </c:pt>
                <c:pt idx="1152">
                  <c:v>0.58991800000000005</c:v>
                </c:pt>
                <c:pt idx="1153">
                  <c:v>0.58991800000000005</c:v>
                </c:pt>
                <c:pt idx="1154">
                  <c:v>0.58991800000000005</c:v>
                </c:pt>
                <c:pt idx="1155">
                  <c:v>0.58991800000000005</c:v>
                </c:pt>
                <c:pt idx="1156">
                  <c:v>0.58991800000000005</c:v>
                </c:pt>
                <c:pt idx="1157">
                  <c:v>0.58991800000000005</c:v>
                </c:pt>
                <c:pt idx="1158">
                  <c:v>0.58991800000000005</c:v>
                </c:pt>
                <c:pt idx="1159">
                  <c:v>0.58991800000000005</c:v>
                </c:pt>
                <c:pt idx="1160">
                  <c:v>0.59113800000000005</c:v>
                </c:pt>
                <c:pt idx="1161">
                  <c:v>0.59113800000000005</c:v>
                </c:pt>
                <c:pt idx="1162">
                  <c:v>0.59113800000000005</c:v>
                </c:pt>
                <c:pt idx="1163">
                  <c:v>0.59113800000000005</c:v>
                </c:pt>
                <c:pt idx="1164">
                  <c:v>0.591248</c:v>
                </c:pt>
                <c:pt idx="1165">
                  <c:v>0.591248</c:v>
                </c:pt>
                <c:pt idx="1166">
                  <c:v>0.591248</c:v>
                </c:pt>
                <c:pt idx="1167">
                  <c:v>0.59130899999999997</c:v>
                </c:pt>
                <c:pt idx="1168">
                  <c:v>0.59130899999999997</c:v>
                </c:pt>
                <c:pt idx="1169">
                  <c:v>0.59130899999999997</c:v>
                </c:pt>
                <c:pt idx="1170">
                  <c:v>0.59160100000000004</c:v>
                </c:pt>
                <c:pt idx="1171">
                  <c:v>0.59160100000000004</c:v>
                </c:pt>
                <c:pt idx="1172">
                  <c:v>0.59160100000000004</c:v>
                </c:pt>
                <c:pt idx="1173">
                  <c:v>0.59160100000000004</c:v>
                </c:pt>
                <c:pt idx="1174">
                  <c:v>0.59160100000000004</c:v>
                </c:pt>
                <c:pt idx="1175">
                  <c:v>0.59240499999999996</c:v>
                </c:pt>
                <c:pt idx="1176">
                  <c:v>0.59242700000000004</c:v>
                </c:pt>
                <c:pt idx="1177">
                  <c:v>0.59242700000000004</c:v>
                </c:pt>
                <c:pt idx="1178">
                  <c:v>0.59242700000000004</c:v>
                </c:pt>
                <c:pt idx="1179">
                  <c:v>0.59198600000000001</c:v>
                </c:pt>
                <c:pt idx="1180">
                  <c:v>0.59198600000000001</c:v>
                </c:pt>
                <c:pt idx="1181">
                  <c:v>0.59198600000000001</c:v>
                </c:pt>
                <c:pt idx="1182">
                  <c:v>0.59198600000000001</c:v>
                </c:pt>
                <c:pt idx="1183">
                  <c:v>0.59198600000000001</c:v>
                </c:pt>
                <c:pt idx="1184">
                  <c:v>0.59188600000000002</c:v>
                </c:pt>
                <c:pt idx="1185">
                  <c:v>0.59188600000000002</c:v>
                </c:pt>
                <c:pt idx="1186">
                  <c:v>0.59188600000000002</c:v>
                </c:pt>
                <c:pt idx="1187">
                  <c:v>0.59187699999999999</c:v>
                </c:pt>
                <c:pt idx="1188">
                  <c:v>0.59187699999999999</c:v>
                </c:pt>
                <c:pt idx="1189">
                  <c:v>0.59187699999999999</c:v>
                </c:pt>
                <c:pt idx="1190">
                  <c:v>0.59167800000000004</c:v>
                </c:pt>
                <c:pt idx="1191">
                  <c:v>0.59167800000000004</c:v>
                </c:pt>
                <c:pt idx="1192">
                  <c:v>0.59167800000000004</c:v>
                </c:pt>
                <c:pt idx="1193">
                  <c:v>0.591974</c:v>
                </c:pt>
                <c:pt idx="1194">
                  <c:v>0.59214500000000003</c:v>
                </c:pt>
                <c:pt idx="1195">
                  <c:v>0.59214500000000003</c:v>
                </c:pt>
                <c:pt idx="1196">
                  <c:v>0.59214500000000003</c:v>
                </c:pt>
                <c:pt idx="1197">
                  <c:v>0.59244799999999997</c:v>
                </c:pt>
                <c:pt idx="1198">
                  <c:v>0.59244799999999997</c:v>
                </c:pt>
                <c:pt idx="1199">
                  <c:v>0.59244799999999997</c:v>
                </c:pt>
                <c:pt idx="1200">
                  <c:v>0.592252</c:v>
                </c:pt>
                <c:pt idx="1201">
                  <c:v>0.592252</c:v>
                </c:pt>
                <c:pt idx="1202">
                  <c:v>0.59189899999999995</c:v>
                </c:pt>
                <c:pt idx="1203">
                  <c:v>0.59140800000000004</c:v>
                </c:pt>
                <c:pt idx="1204">
                  <c:v>0.59143199999999996</c:v>
                </c:pt>
                <c:pt idx="1205">
                  <c:v>0.59143199999999996</c:v>
                </c:pt>
                <c:pt idx="1206">
                  <c:v>0.59143199999999996</c:v>
                </c:pt>
                <c:pt idx="1207">
                  <c:v>0.59143199999999996</c:v>
                </c:pt>
                <c:pt idx="1208">
                  <c:v>0.59143199999999996</c:v>
                </c:pt>
                <c:pt idx="1209">
                  <c:v>0.59143199999999996</c:v>
                </c:pt>
                <c:pt idx="1210">
                  <c:v>0.59143199999999996</c:v>
                </c:pt>
                <c:pt idx="1211">
                  <c:v>0.59143199999999996</c:v>
                </c:pt>
                <c:pt idx="1212">
                  <c:v>0.59143199999999996</c:v>
                </c:pt>
                <c:pt idx="1213">
                  <c:v>0.59143199999999996</c:v>
                </c:pt>
                <c:pt idx="1214">
                  <c:v>0.59143199999999996</c:v>
                </c:pt>
                <c:pt idx="1215">
                  <c:v>0.59143199999999996</c:v>
                </c:pt>
                <c:pt idx="1216">
                  <c:v>0.59143199999999996</c:v>
                </c:pt>
                <c:pt idx="1217">
                  <c:v>0.59143199999999996</c:v>
                </c:pt>
                <c:pt idx="1218">
                  <c:v>0.59143199999999996</c:v>
                </c:pt>
                <c:pt idx="1219">
                  <c:v>0.59143199999999996</c:v>
                </c:pt>
                <c:pt idx="1220">
                  <c:v>0.59143199999999996</c:v>
                </c:pt>
                <c:pt idx="1221">
                  <c:v>0.59143199999999996</c:v>
                </c:pt>
                <c:pt idx="1222">
                  <c:v>0.59143199999999996</c:v>
                </c:pt>
                <c:pt idx="1223">
                  <c:v>0.59143199999999996</c:v>
                </c:pt>
                <c:pt idx="1224">
                  <c:v>0.59143199999999996</c:v>
                </c:pt>
                <c:pt idx="1225">
                  <c:v>0.59143199999999996</c:v>
                </c:pt>
                <c:pt idx="1226">
                  <c:v>0.59294400000000003</c:v>
                </c:pt>
                <c:pt idx="1227">
                  <c:v>0.59294400000000003</c:v>
                </c:pt>
                <c:pt idx="1228">
                  <c:v>0.59294400000000003</c:v>
                </c:pt>
                <c:pt idx="1229">
                  <c:v>0.59294400000000003</c:v>
                </c:pt>
                <c:pt idx="1230">
                  <c:v>0.59294400000000003</c:v>
                </c:pt>
                <c:pt idx="1231">
                  <c:v>0.59342300000000003</c:v>
                </c:pt>
                <c:pt idx="1232">
                  <c:v>0.59342300000000003</c:v>
                </c:pt>
                <c:pt idx="1233">
                  <c:v>0.59342300000000003</c:v>
                </c:pt>
                <c:pt idx="1234">
                  <c:v>0.59342300000000003</c:v>
                </c:pt>
                <c:pt idx="1235">
                  <c:v>0.59342300000000003</c:v>
                </c:pt>
                <c:pt idx="1236">
                  <c:v>0.59471499999999999</c:v>
                </c:pt>
                <c:pt idx="1237">
                  <c:v>0.59471499999999999</c:v>
                </c:pt>
                <c:pt idx="1238">
                  <c:v>0.59471499999999999</c:v>
                </c:pt>
                <c:pt idx="1239">
                  <c:v>0.59471499999999999</c:v>
                </c:pt>
                <c:pt idx="1240">
                  <c:v>0.59471499999999999</c:v>
                </c:pt>
                <c:pt idx="1241">
                  <c:v>0.59471499999999999</c:v>
                </c:pt>
                <c:pt idx="1242">
                  <c:v>0.59627799999999997</c:v>
                </c:pt>
                <c:pt idx="1243">
                  <c:v>0.59627799999999997</c:v>
                </c:pt>
                <c:pt idx="1244">
                  <c:v>0.596526</c:v>
                </c:pt>
                <c:pt idx="1245">
                  <c:v>0.59662099999999996</c:v>
                </c:pt>
                <c:pt idx="1246">
                  <c:v>0.59625799999999995</c:v>
                </c:pt>
                <c:pt idx="1247">
                  <c:v>0.59625799999999995</c:v>
                </c:pt>
                <c:pt idx="1248">
                  <c:v>0.59555100000000005</c:v>
                </c:pt>
                <c:pt idx="1249">
                  <c:v>0.59555100000000005</c:v>
                </c:pt>
                <c:pt idx="1250">
                  <c:v>0.59544699999999995</c:v>
                </c:pt>
                <c:pt idx="1251">
                  <c:v>0.59544699999999995</c:v>
                </c:pt>
                <c:pt idx="1252">
                  <c:v>0.59544699999999995</c:v>
                </c:pt>
                <c:pt idx="1253">
                  <c:v>0.59551200000000004</c:v>
                </c:pt>
                <c:pt idx="1254">
                  <c:v>0.59551200000000004</c:v>
                </c:pt>
                <c:pt idx="1255">
                  <c:v>0.59551200000000004</c:v>
                </c:pt>
                <c:pt idx="1256">
                  <c:v>0.59551200000000004</c:v>
                </c:pt>
                <c:pt idx="1257">
                  <c:v>0.59551200000000004</c:v>
                </c:pt>
                <c:pt idx="1258">
                  <c:v>0.59526500000000004</c:v>
                </c:pt>
                <c:pt idx="1259">
                  <c:v>0.59526500000000004</c:v>
                </c:pt>
                <c:pt idx="1260">
                  <c:v>0.59526500000000004</c:v>
                </c:pt>
                <c:pt idx="1261">
                  <c:v>0.59526500000000004</c:v>
                </c:pt>
                <c:pt idx="1262">
                  <c:v>0.59526500000000004</c:v>
                </c:pt>
                <c:pt idx="1263">
                  <c:v>0.59526500000000004</c:v>
                </c:pt>
                <c:pt idx="1264">
                  <c:v>0.59537200000000001</c:v>
                </c:pt>
                <c:pt idx="1265">
                  <c:v>0.59518300000000002</c:v>
                </c:pt>
                <c:pt idx="1266">
                  <c:v>0.59414299999999998</c:v>
                </c:pt>
                <c:pt idx="1267">
                  <c:v>0.59306099999999995</c:v>
                </c:pt>
                <c:pt idx="1268">
                  <c:v>0.59306099999999995</c:v>
                </c:pt>
                <c:pt idx="1269">
                  <c:v>0.59281799999999996</c:v>
                </c:pt>
                <c:pt idx="1270">
                  <c:v>0.59281799999999996</c:v>
                </c:pt>
                <c:pt idx="1271">
                  <c:v>0.59281799999999996</c:v>
                </c:pt>
                <c:pt idx="1272">
                  <c:v>0.59290900000000002</c:v>
                </c:pt>
                <c:pt idx="1273">
                  <c:v>0.59305200000000002</c:v>
                </c:pt>
                <c:pt idx="1274">
                  <c:v>0.59305200000000002</c:v>
                </c:pt>
                <c:pt idx="1275">
                  <c:v>0.59305200000000002</c:v>
                </c:pt>
                <c:pt idx="1276">
                  <c:v>0.59305200000000002</c:v>
                </c:pt>
                <c:pt idx="1277">
                  <c:v>0.59305200000000002</c:v>
                </c:pt>
                <c:pt idx="1278">
                  <c:v>0.59305200000000002</c:v>
                </c:pt>
                <c:pt idx="1279">
                  <c:v>0.59305200000000002</c:v>
                </c:pt>
                <c:pt idx="1280">
                  <c:v>0.59305200000000002</c:v>
                </c:pt>
                <c:pt idx="1281">
                  <c:v>0.59305200000000002</c:v>
                </c:pt>
                <c:pt idx="1282">
                  <c:v>0.59359499999999998</c:v>
                </c:pt>
                <c:pt idx="1283">
                  <c:v>0.59359499999999998</c:v>
                </c:pt>
                <c:pt idx="1284">
                  <c:v>0.59359499999999998</c:v>
                </c:pt>
                <c:pt idx="1285">
                  <c:v>0.59359499999999998</c:v>
                </c:pt>
                <c:pt idx="1286">
                  <c:v>0.59359499999999998</c:v>
                </c:pt>
                <c:pt idx="1287">
                  <c:v>0.59359499999999998</c:v>
                </c:pt>
                <c:pt idx="1288">
                  <c:v>0.59377000000000002</c:v>
                </c:pt>
                <c:pt idx="1289">
                  <c:v>0.59377000000000002</c:v>
                </c:pt>
                <c:pt idx="1290">
                  <c:v>0.59377000000000002</c:v>
                </c:pt>
                <c:pt idx="1291">
                  <c:v>0.59409299999999998</c:v>
                </c:pt>
                <c:pt idx="1292">
                  <c:v>0.59409299999999998</c:v>
                </c:pt>
                <c:pt idx="1293">
                  <c:v>0.59530799999999995</c:v>
                </c:pt>
                <c:pt idx="1294">
                  <c:v>0.59530799999999995</c:v>
                </c:pt>
                <c:pt idx="1295">
                  <c:v>0.59530799999999995</c:v>
                </c:pt>
                <c:pt idx="1296">
                  <c:v>0.59530799999999995</c:v>
                </c:pt>
                <c:pt idx="1297">
                  <c:v>0.59613300000000002</c:v>
                </c:pt>
                <c:pt idx="1298">
                  <c:v>0.59613300000000002</c:v>
                </c:pt>
                <c:pt idx="1299">
                  <c:v>0.59626299999999999</c:v>
                </c:pt>
                <c:pt idx="1300">
                  <c:v>0.59626299999999999</c:v>
                </c:pt>
                <c:pt idx="1301">
                  <c:v>0.59626299999999999</c:v>
                </c:pt>
                <c:pt idx="1302">
                  <c:v>0.59626299999999999</c:v>
                </c:pt>
                <c:pt idx="1303">
                  <c:v>0.59626299999999999</c:v>
                </c:pt>
                <c:pt idx="1304">
                  <c:v>0.59626299999999999</c:v>
                </c:pt>
                <c:pt idx="1305">
                  <c:v>0.59626299999999999</c:v>
                </c:pt>
                <c:pt idx="1306">
                  <c:v>0.59626299999999999</c:v>
                </c:pt>
                <c:pt idx="1307">
                  <c:v>0.59725200000000001</c:v>
                </c:pt>
                <c:pt idx="1308">
                  <c:v>0.59725200000000001</c:v>
                </c:pt>
                <c:pt idx="1309">
                  <c:v>0.59725200000000001</c:v>
                </c:pt>
                <c:pt idx="1310">
                  <c:v>0.59782400000000002</c:v>
                </c:pt>
                <c:pt idx="1311">
                  <c:v>0.59782400000000002</c:v>
                </c:pt>
                <c:pt idx="1312">
                  <c:v>0.59782400000000002</c:v>
                </c:pt>
                <c:pt idx="1313">
                  <c:v>0.59782400000000002</c:v>
                </c:pt>
                <c:pt idx="1314">
                  <c:v>0.59782400000000002</c:v>
                </c:pt>
                <c:pt idx="1315">
                  <c:v>0.59782400000000002</c:v>
                </c:pt>
                <c:pt idx="1316">
                  <c:v>0.59782400000000002</c:v>
                </c:pt>
                <c:pt idx="1317">
                  <c:v>0.59782400000000002</c:v>
                </c:pt>
                <c:pt idx="1318">
                  <c:v>0.59813000000000005</c:v>
                </c:pt>
                <c:pt idx="1319">
                  <c:v>0.59813000000000005</c:v>
                </c:pt>
                <c:pt idx="1320">
                  <c:v>0.598302</c:v>
                </c:pt>
                <c:pt idx="1321">
                  <c:v>0.598302</c:v>
                </c:pt>
                <c:pt idx="1322">
                  <c:v>0.598302</c:v>
                </c:pt>
                <c:pt idx="1323">
                  <c:v>0.598302</c:v>
                </c:pt>
                <c:pt idx="1324">
                  <c:v>0.598302</c:v>
                </c:pt>
                <c:pt idx="1325">
                  <c:v>0.59821100000000005</c:v>
                </c:pt>
                <c:pt idx="1326">
                  <c:v>0.59821100000000005</c:v>
                </c:pt>
                <c:pt idx="1327">
                  <c:v>0.59821100000000005</c:v>
                </c:pt>
                <c:pt idx="1328">
                  <c:v>0.59821100000000005</c:v>
                </c:pt>
                <c:pt idx="1329">
                  <c:v>0.59821100000000005</c:v>
                </c:pt>
                <c:pt idx="1330">
                  <c:v>0.59821100000000005</c:v>
                </c:pt>
                <c:pt idx="1331">
                  <c:v>0.59821100000000005</c:v>
                </c:pt>
                <c:pt idx="1332">
                  <c:v>0.59821100000000005</c:v>
                </c:pt>
                <c:pt idx="1333">
                  <c:v>0.59791799999999995</c:v>
                </c:pt>
                <c:pt idx="1334">
                  <c:v>0.597912</c:v>
                </c:pt>
              </c:numCache>
            </c:numRef>
          </c:yVal>
          <c:smooth val="1"/>
          <c:extLst>
            <c:ext xmlns:c16="http://schemas.microsoft.com/office/drawing/2014/chart" uri="{C3380CC4-5D6E-409C-BE32-E72D297353CC}">
              <c16:uniqueId val="{00000001-68A0-4F2B-BA11-4552FCB4B896}"/>
            </c:ext>
          </c:extLst>
        </c:ser>
        <c:ser>
          <c:idx val="2"/>
          <c:order val="2"/>
          <c:tx>
            <c:strRef>
              <c:f>'55'!$D$1</c:f>
              <c:strCache>
                <c:ptCount val="1"/>
                <c:pt idx="0">
                  <c:v>v(out6)</c:v>
                </c:pt>
              </c:strCache>
            </c:strRef>
          </c:tx>
          <c:spPr>
            <a:ln w="19050" cap="rnd">
              <a:solidFill>
                <a:srgbClr val="00B0F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'55'!$D$2:$D$1336</c:f>
              <c:numCache>
                <c:formatCode>General</c:formatCode>
                <c:ptCount val="1335"/>
                <c:pt idx="0">
                  <c:v>0.60876300000000005</c:v>
                </c:pt>
                <c:pt idx="1">
                  <c:v>0.60870199999999997</c:v>
                </c:pt>
                <c:pt idx="2">
                  <c:v>0.60870199999999997</c:v>
                </c:pt>
                <c:pt idx="3">
                  <c:v>0.60870199999999997</c:v>
                </c:pt>
                <c:pt idx="4">
                  <c:v>0.60870199999999997</c:v>
                </c:pt>
                <c:pt idx="5">
                  <c:v>0.60870199999999997</c:v>
                </c:pt>
                <c:pt idx="6">
                  <c:v>0.60870199999999997</c:v>
                </c:pt>
                <c:pt idx="7">
                  <c:v>0.60840799999999995</c:v>
                </c:pt>
                <c:pt idx="8">
                  <c:v>0.60840799999999995</c:v>
                </c:pt>
                <c:pt idx="9">
                  <c:v>0.60840799999999995</c:v>
                </c:pt>
                <c:pt idx="10">
                  <c:v>0.60871399999999998</c:v>
                </c:pt>
                <c:pt idx="11">
                  <c:v>0.60898200000000002</c:v>
                </c:pt>
                <c:pt idx="12">
                  <c:v>0.60898200000000002</c:v>
                </c:pt>
                <c:pt idx="13">
                  <c:v>0.61081700000000005</c:v>
                </c:pt>
                <c:pt idx="14">
                  <c:v>0.61081700000000005</c:v>
                </c:pt>
                <c:pt idx="15">
                  <c:v>0.61182300000000001</c:v>
                </c:pt>
                <c:pt idx="16">
                  <c:v>0.61168100000000003</c:v>
                </c:pt>
                <c:pt idx="17">
                  <c:v>0.61189800000000005</c:v>
                </c:pt>
                <c:pt idx="18">
                  <c:v>0.61189800000000005</c:v>
                </c:pt>
                <c:pt idx="19">
                  <c:v>0.61189800000000005</c:v>
                </c:pt>
                <c:pt idx="20">
                  <c:v>0.61189800000000005</c:v>
                </c:pt>
                <c:pt idx="21">
                  <c:v>0.61174799999999996</c:v>
                </c:pt>
                <c:pt idx="22">
                  <c:v>0.61179700000000004</c:v>
                </c:pt>
                <c:pt idx="23">
                  <c:v>0.61204899999999995</c:v>
                </c:pt>
                <c:pt idx="24">
                  <c:v>0.61204899999999995</c:v>
                </c:pt>
                <c:pt idx="25">
                  <c:v>0.61366500000000002</c:v>
                </c:pt>
                <c:pt idx="26">
                  <c:v>0.61404599999999998</c:v>
                </c:pt>
                <c:pt idx="27">
                  <c:v>0.61419999999999997</c:v>
                </c:pt>
                <c:pt idx="28">
                  <c:v>0.61419999999999997</c:v>
                </c:pt>
                <c:pt idx="29">
                  <c:v>0.61419999999999997</c:v>
                </c:pt>
                <c:pt idx="30">
                  <c:v>0.61418899999999998</c:v>
                </c:pt>
                <c:pt idx="31">
                  <c:v>0.61418899999999998</c:v>
                </c:pt>
                <c:pt idx="32">
                  <c:v>0.61418899999999998</c:v>
                </c:pt>
                <c:pt idx="33">
                  <c:v>0.61418899999999998</c:v>
                </c:pt>
                <c:pt idx="34">
                  <c:v>0.61418899999999998</c:v>
                </c:pt>
                <c:pt idx="35">
                  <c:v>0.61418899999999998</c:v>
                </c:pt>
                <c:pt idx="36">
                  <c:v>0.61422100000000002</c:v>
                </c:pt>
                <c:pt idx="37">
                  <c:v>0.61422100000000002</c:v>
                </c:pt>
                <c:pt idx="38">
                  <c:v>0.61422100000000002</c:v>
                </c:pt>
                <c:pt idx="39">
                  <c:v>0.61491200000000001</c:v>
                </c:pt>
                <c:pt idx="40">
                  <c:v>0.614923</c:v>
                </c:pt>
                <c:pt idx="41">
                  <c:v>0.61469200000000002</c:v>
                </c:pt>
                <c:pt idx="42">
                  <c:v>0.61469200000000002</c:v>
                </c:pt>
                <c:pt idx="43">
                  <c:v>0.61469200000000002</c:v>
                </c:pt>
                <c:pt idx="44">
                  <c:v>0.61469200000000002</c:v>
                </c:pt>
                <c:pt idx="45">
                  <c:v>0.61469200000000002</c:v>
                </c:pt>
                <c:pt idx="46">
                  <c:v>0.61279099999999997</c:v>
                </c:pt>
                <c:pt idx="47">
                  <c:v>0.61279099999999997</c:v>
                </c:pt>
                <c:pt idx="48">
                  <c:v>0.612039</c:v>
                </c:pt>
                <c:pt idx="49">
                  <c:v>0.612039</c:v>
                </c:pt>
                <c:pt idx="50">
                  <c:v>0.612039</c:v>
                </c:pt>
                <c:pt idx="51">
                  <c:v>0.612039</c:v>
                </c:pt>
                <c:pt idx="52">
                  <c:v>0.612039</c:v>
                </c:pt>
                <c:pt idx="53">
                  <c:v>0.612039</c:v>
                </c:pt>
                <c:pt idx="54">
                  <c:v>0.612039</c:v>
                </c:pt>
                <c:pt idx="55">
                  <c:v>0.60890100000000003</c:v>
                </c:pt>
                <c:pt idx="56">
                  <c:v>0.60857399999999995</c:v>
                </c:pt>
                <c:pt idx="57">
                  <c:v>0.60857399999999995</c:v>
                </c:pt>
                <c:pt idx="58">
                  <c:v>0.60857399999999995</c:v>
                </c:pt>
                <c:pt idx="59">
                  <c:v>0.60572300000000001</c:v>
                </c:pt>
                <c:pt idx="60">
                  <c:v>0.60572300000000001</c:v>
                </c:pt>
                <c:pt idx="61">
                  <c:v>0.60572300000000001</c:v>
                </c:pt>
                <c:pt idx="62">
                  <c:v>0.60465800000000003</c:v>
                </c:pt>
                <c:pt idx="63">
                  <c:v>0.60465800000000003</c:v>
                </c:pt>
                <c:pt idx="64">
                  <c:v>0.60424599999999995</c:v>
                </c:pt>
                <c:pt idx="65">
                  <c:v>0.60424599999999995</c:v>
                </c:pt>
                <c:pt idx="66">
                  <c:v>0.60413099999999997</c:v>
                </c:pt>
                <c:pt idx="67">
                  <c:v>0.60421499999999995</c:v>
                </c:pt>
                <c:pt idx="68">
                  <c:v>0.60448900000000005</c:v>
                </c:pt>
                <c:pt idx="69">
                  <c:v>0.60448900000000005</c:v>
                </c:pt>
                <c:pt idx="70">
                  <c:v>0.60448900000000005</c:v>
                </c:pt>
                <c:pt idx="71">
                  <c:v>0.60448900000000005</c:v>
                </c:pt>
                <c:pt idx="72">
                  <c:v>0.60478699999999996</c:v>
                </c:pt>
                <c:pt idx="73">
                  <c:v>0.60478699999999996</c:v>
                </c:pt>
                <c:pt idx="74">
                  <c:v>0.60478699999999996</c:v>
                </c:pt>
                <c:pt idx="75">
                  <c:v>0.60478699999999996</c:v>
                </c:pt>
                <c:pt idx="76">
                  <c:v>0.60478699999999996</c:v>
                </c:pt>
                <c:pt idx="77">
                  <c:v>0.60478699999999996</c:v>
                </c:pt>
                <c:pt idx="78">
                  <c:v>0.60477300000000001</c:v>
                </c:pt>
                <c:pt idx="79">
                  <c:v>0.60456200000000004</c:v>
                </c:pt>
                <c:pt idx="80">
                  <c:v>0.60456200000000004</c:v>
                </c:pt>
                <c:pt idx="81">
                  <c:v>0.60476300000000005</c:v>
                </c:pt>
                <c:pt idx="82">
                  <c:v>0.60496000000000005</c:v>
                </c:pt>
                <c:pt idx="83">
                  <c:v>0.60496000000000005</c:v>
                </c:pt>
                <c:pt idx="84">
                  <c:v>0.60496000000000005</c:v>
                </c:pt>
                <c:pt idx="85">
                  <c:v>0.60496000000000005</c:v>
                </c:pt>
                <c:pt idx="86">
                  <c:v>0.60496000000000005</c:v>
                </c:pt>
                <c:pt idx="87">
                  <c:v>0.60496000000000005</c:v>
                </c:pt>
                <c:pt idx="88">
                  <c:v>0.60781799999999997</c:v>
                </c:pt>
                <c:pt idx="89">
                  <c:v>0.60849200000000003</c:v>
                </c:pt>
                <c:pt idx="90">
                  <c:v>0.60934999999999995</c:v>
                </c:pt>
                <c:pt idx="91">
                  <c:v>0.60934999999999995</c:v>
                </c:pt>
                <c:pt idx="92">
                  <c:v>0.61021899999999996</c:v>
                </c:pt>
                <c:pt idx="93">
                  <c:v>0.61021899999999996</c:v>
                </c:pt>
                <c:pt idx="94">
                  <c:v>0.61083600000000005</c:v>
                </c:pt>
                <c:pt idx="95">
                  <c:v>0.61083600000000005</c:v>
                </c:pt>
                <c:pt idx="96">
                  <c:v>0.61083600000000005</c:v>
                </c:pt>
                <c:pt idx="97">
                  <c:v>0.61083600000000005</c:v>
                </c:pt>
                <c:pt idx="98">
                  <c:v>0.61102900000000004</c:v>
                </c:pt>
                <c:pt idx="99">
                  <c:v>0.61026800000000003</c:v>
                </c:pt>
                <c:pt idx="100">
                  <c:v>0.61026800000000003</c:v>
                </c:pt>
                <c:pt idx="101">
                  <c:v>0.61026800000000003</c:v>
                </c:pt>
                <c:pt idx="102">
                  <c:v>0.61026800000000003</c:v>
                </c:pt>
                <c:pt idx="103">
                  <c:v>0.60842399999999996</c:v>
                </c:pt>
                <c:pt idx="104">
                  <c:v>0.60842399999999996</c:v>
                </c:pt>
                <c:pt idx="105">
                  <c:v>0.60796499999999998</c:v>
                </c:pt>
                <c:pt idx="106">
                  <c:v>0.60796499999999998</c:v>
                </c:pt>
                <c:pt idx="107">
                  <c:v>0.60795100000000002</c:v>
                </c:pt>
                <c:pt idx="108">
                  <c:v>0.60795100000000002</c:v>
                </c:pt>
                <c:pt idx="109">
                  <c:v>0.60825799999999997</c:v>
                </c:pt>
                <c:pt idx="110">
                  <c:v>0.60825799999999997</c:v>
                </c:pt>
                <c:pt idx="111">
                  <c:v>0.60899700000000001</c:v>
                </c:pt>
                <c:pt idx="112">
                  <c:v>0.60899700000000001</c:v>
                </c:pt>
                <c:pt idx="113">
                  <c:v>0.61048400000000003</c:v>
                </c:pt>
                <c:pt idx="114">
                  <c:v>0.61048400000000003</c:v>
                </c:pt>
                <c:pt idx="115">
                  <c:v>0.61200200000000005</c:v>
                </c:pt>
                <c:pt idx="116">
                  <c:v>0.61200200000000005</c:v>
                </c:pt>
                <c:pt idx="117">
                  <c:v>0.61381600000000003</c:v>
                </c:pt>
                <c:pt idx="118">
                  <c:v>0.61381600000000003</c:v>
                </c:pt>
                <c:pt idx="119">
                  <c:v>0.61550800000000006</c:v>
                </c:pt>
                <c:pt idx="120">
                  <c:v>0.61550800000000006</c:v>
                </c:pt>
                <c:pt idx="121">
                  <c:v>0.61692800000000003</c:v>
                </c:pt>
                <c:pt idx="122">
                  <c:v>0.61692800000000003</c:v>
                </c:pt>
                <c:pt idx="123">
                  <c:v>0.61824999999999997</c:v>
                </c:pt>
                <c:pt idx="124">
                  <c:v>0.61824999999999997</c:v>
                </c:pt>
                <c:pt idx="125">
                  <c:v>0.61929000000000001</c:v>
                </c:pt>
                <c:pt idx="126">
                  <c:v>0.61929000000000001</c:v>
                </c:pt>
                <c:pt idx="127">
                  <c:v>0.61929000000000001</c:v>
                </c:pt>
                <c:pt idx="128">
                  <c:v>0.62085400000000002</c:v>
                </c:pt>
                <c:pt idx="129">
                  <c:v>0.62085400000000002</c:v>
                </c:pt>
                <c:pt idx="130">
                  <c:v>0.62085400000000002</c:v>
                </c:pt>
                <c:pt idx="131">
                  <c:v>0.62177899999999997</c:v>
                </c:pt>
                <c:pt idx="132">
                  <c:v>0.62177899999999997</c:v>
                </c:pt>
                <c:pt idx="133">
                  <c:v>0.62177899999999997</c:v>
                </c:pt>
                <c:pt idx="134">
                  <c:v>0.62177899999999997</c:v>
                </c:pt>
                <c:pt idx="135">
                  <c:v>0.62177899999999997</c:v>
                </c:pt>
                <c:pt idx="136">
                  <c:v>0.62177899999999997</c:v>
                </c:pt>
                <c:pt idx="137">
                  <c:v>0.62177899999999997</c:v>
                </c:pt>
                <c:pt idx="138">
                  <c:v>0.62402800000000003</c:v>
                </c:pt>
                <c:pt idx="139">
                  <c:v>0.62402800000000003</c:v>
                </c:pt>
                <c:pt idx="140">
                  <c:v>0.62402800000000003</c:v>
                </c:pt>
                <c:pt idx="141">
                  <c:v>0.62529199999999996</c:v>
                </c:pt>
                <c:pt idx="142">
                  <c:v>0.62697199999999997</c:v>
                </c:pt>
                <c:pt idx="143">
                  <c:v>0.62910500000000003</c:v>
                </c:pt>
                <c:pt idx="144">
                  <c:v>0.63195100000000004</c:v>
                </c:pt>
                <c:pt idx="145">
                  <c:v>0.63512999999999997</c:v>
                </c:pt>
                <c:pt idx="146">
                  <c:v>0.63693299999999997</c:v>
                </c:pt>
                <c:pt idx="147">
                  <c:v>0.63947200000000004</c:v>
                </c:pt>
                <c:pt idx="148">
                  <c:v>0.64233499999999999</c:v>
                </c:pt>
                <c:pt idx="149">
                  <c:v>0.64582499999999998</c:v>
                </c:pt>
                <c:pt idx="150">
                  <c:v>0.64900599999999997</c:v>
                </c:pt>
                <c:pt idx="151">
                  <c:v>0.65253700000000003</c:v>
                </c:pt>
                <c:pt idx="152">
                  <c:v>0.65578000000000003</c:v>
                </c:pt>
                <c:pt idx="153">
                  <c:v>0.65923699999999996</c:v>
                </c:pt>
                <c:pt idx="154">
                  <c:v>0.66461800000000004</c:v>
                </c:pt>
                <c:pt idx="155">
                  <c:v>0.66930400000000001</c:v>
                </c:pt>
                <c:pt idx="156">
                  <c:v>0.67200800000000005</c:v>
                </c:pt>
                <c:pt idx="157">
                  <c:v>0.67200800000000005</c:v>
                </c:pt>
                <c:pt idx="158">
                  <c:v>0.67392799999999997</c:v>
                </c:pt>
                <c:pt idx="159">
                  <c:v>0.67469699999999999</c:v>
                </c:pt>
                <c:pt idx="160">
                  <c:v>0.675095</c:v>
                </c:pt>
                <c:pt idx="161">
                  <c:v>0.67470200000000002</c:v>
                </c:pt>
                <c:pt idx="162">
                  <c:v>0.67470200000000002</c:v>
                </c:pt>
                <c:pt idx="163">
                  <c:v>0.67272100000000001</c:v>
                </c:pt>
                <c:pt idx="164">
                  <c:v>0.67236300000000004</c:v>
                </c:pt>
                <c:pt idx="165">
                  <c:v>0.67309099999999999</c:v>
                </c:pt>
                <c:pt idx="166">
                  <c:v>0.673323</c:v>
                </c:pt>
                <c:pt idx="167">
                  <c:v>0.67322300000000002</c:v>
                </c:pt>
                <c:pt idx="168">
                  <c:v>0.67279299999999997</c:v>
                </c:pt>
                <c:pt idx="169">
                  <c:v>0.67279299999999997</c:v>
                </c:pt>
                <c:pt idx="170">
                  <c:v>0.66949499999999995</c:v>
                </c:pt>
                <c:pt idx="171">
                  <c:v>0.66949499999999995</c:v>
                </c:pt>
                <c:pt idx="172">
                  <c:v>0.66949499999999995</c:v>
                </c:pt>
                <c:pt idx="173">
                  <c:v>0.66949499999999995</c:v>
                </c:pt>
                <c:pt idx="174">
                  <c:v>0.66949499999999995</c:v>
                </c:pt>
                <c:pt idx="175">
                  <c:v>0.66949499999999995</c:v>
                </c:pt>
                <c:pt idx="176">
                  <c:v>0.66949499999999995</c:v>
                </c:pt>
                <c:pt idx="177">
                  <c:v>0.66564599999999996</c:v>
                </c:pt>
                <c:pt idx="178">
                  <c:v>0.66564599999999996</c:v>
                </c:pt>
                <c:pt idx="179">
                  <c:v>0.66564599999999996</c:v>
                </c:pt>
                <c:pt idx="180">
                  <c:v>0.66491400000000001</c:v>
                </c:pt>
                <c:pt idx="181">
                  <c:v>0.66491400000000001</c:v>
                </c:pt>
                <c:pt idx="182">
                  <c:v>0.66491400000000001</c:v>
                </c:pt>
                <c:pt idx="183">
                  <c:v>0.66491400000000001</c:v>
                </c:pt>
                <c:pt idx="184">
                  <c:v>0.66491400000000001</c:v>
                </c:pt>
                <c:pt idx="185">
                  <c:v>0.66491400000000001</c:v>
                </c:pt>
                <c:pt idx="186">
                  <c:v>0.66338200000000003</c:v>
                </c:pt>
                <c:pt idx="187">
                  <c:v>0.66338200000000003</c:v>
                </c:pt>
                <c:pt idx="188">
                  <c:v>0.66338200000000003</c:v>
                </c:pt>
                <c:pt idx="189">
                  <c:v>0.66154400000000002</c:v>
                </c:pt>
                <c:pt idx="190">
                  <c:v>0.66154400000000002</c:v>
                </c:pt>
                <c:pt idx="191">
                  <c:v>0.66154400000000002</c:v>
                </c:pt>
                <c:pt idx="192">
                  <c:v>0.66154400000000002</c:v>
                </c:pt>
                <c:pt idx="193">
                  <c:v>0.66154400000000002</c:v>
                </c:pt>
                <c:pt idx="194">
                  <c:v>0.66154400000000002</c:v>
                </c:pt>
                <c:pt idx="195">
                  <c:v>0.66154400000000002</c:v>
                </c:pt>
                <c:pt idx="196">
                  <c:v>0.66154400000000002</c:v>
                </c:pt>
                <c:pt idx="197">
                  <c:v>0.656366</c:v>
                </c:pt>
                <c:pt idx="198">
                  <c:v>0.656366</c:v>
                </c:pt>
                <c:pt idx="199">
                  <c:v>0.656366</c:v>
                </c:pt>
                <c:pt idx="200">
                  <c:v>0.656366</c:v>
                </c:pt>
                <c:pt idx="201">
                  <c:v>0.656366</c:v>
                </c:pt>
                <c:pt idx="202">
                  <c:v>0.65217899999999995</c:v>
                </c:pt>
                <c:pt idx="203">
                  <c:v>0.65217899999999995</c:v>
                </c:pt>
                <c:pt idx="204">
                  <c:v>0.650756</c:v>
                </c:pt>
                <c:pt idx="205">
                  <c:v>0.650756</c:v>
                </c:pt>
                <c:pt idx="206">
                  <c:v>0.650756</c:v>
                </c:pt>
                <c:pt idx="207">
                  <c:v>0.650756</c:v>
                </c:pt>
                <c:pt idx="208">
                  <c:v>0.64644900000000005</c:v>
                </c:pt>
                <c:pt idx="209">
                  <c:v>0.64644900000000005</c:v>
                </c:pt>
                <c:pt idx="210">
                  <c:v>0.64398100000000003</c:v>
                </c:pt>
                <c:pt idx="211">
                  <c:v>0.64398100000000003</c:v>
                </c:pt>
                <c:pt idx="212">
                  <c:v>0.64398100000000003</c:v>
                </c:pt>
                <c:pt idx="213">
                  <c:v>0.64398100000000003</c:v>
                </c:pt>
                <c:pt idx="214">
                  <c:v>0.64398100000000003</c:v>
                </c:pt>
                <c:pt idx="215">
                  <c:v>0.63863499999999995</c:v>
                </c:pt>
                <c:pt idx="216">
                  <c:v>0.63863499999999995</c:v>
                </c:pt>
                <c:pt idx="217">
                  <c:v>0.63863499999999995</c:v>
                </c:pt>
                <c:pt idx="218">
                  <c:v>0.63611099999999998</c:v>
                </c:pt>
                <c:pt idx="219">
                  <c:v>0.63611099999999998</c:v>
                </c:pt>
                <c:pt idx="220">
                  <c:v>0.63503299999999996</c:v>
                </c:pt>
                <c:pt idx="221">
                  <c:v>0.63408399999999998</c:v>
                </c:pt>
                <c:pt idx="222">
                  <c:v>0.63408399999999998</c:v>
                </c:pt>
                <c:pt idx="223">
                  <c:v>0.63408399999999998</c:v>
                </c:pt>
                <c:pt idx="224">
                  <c:v>0.63408399999999998</c:v>
                </c:pt>
                <c:pt idx="225">
                  <c:v>0.63408399999999998</c:v>
                </c:pt>
                <c:pt idx="226">
                  <c:v>0.63189899999999999</c:v>
                </c:pt>
                <c:pt idx="227">
                  <c:v>0.63189899999999999</c:v>
                </c:pt>
                <c:pt idx="228">
                  <c:v>0.63060099999999997</c:v>
                </c:pt>
                <c:pt idx="229">
                  <c:v>0.63060099999999997</c:v>
                </c:pt>
                <c:pt idx="230">
                  <c:v>0.63060099999999997</c:v>
                </c:pt>
                <c:pt idx="231">
                  <c:v>0.63060099999999997</c:v>
                </c:pt>
                <c:pt idx="232">
                  <c:v>0.63060099999999997</c:v>
                </c:pt>
                <c:pt idx="233">
                  <c:v>0.62904000000000004</c:v>
                </c:pt>
                <c:pt idx="234">
                  <c:v>0.62904000000000004</c:v>
                </c:pt>
                <c:pt idx="235">
                  <c:v>0.62774799999999997</c:v>
                </c:pt>
                <c:pt idx="236">
                  <c:v>0.62774799999999997</c:v>
                </c:pt>
                <c:pt idx="237">
                  <c:v>0.62705599999999995</c:v>
                </c:pt>
                <c:pt idx="238">
                  <c:v>0.62705599999999995</c:v>
                </c:pt>
                <c:pt idx="239">
                  <c:v>0.62638300000000002</c:v>
                </c:pt>
                <c:pt idx="240">
                  <c:v>0.62617999999999996</c:v>
                </c:pt>
                <c:pt idx="241">
                  <c:v>0.62617999999999996</c:v>
                </c:pt>
                <c:pt idx="242">
                  <c:v>0.62617999999999996</c:v>
                </c:pt>
                <c:pt idx="243">
                  <c:v>0.62617999999999996</c:v>
                </c:pt>
                <c:pt idx="244">
                  <c:v>0.62617999999999996</c:v>
                </c:pt>
                <c:pt idx="245">
                  <c:v>0.62311399999999995</c:v>
                </c:pt>
                <c:pt idx="246">
                  <c:v>0.62311399999999995</c:v>
                </c:pt>
                <c:pt idx="247">
                  <c:v>0.62239599999999995</c:v>
                </c:pt>
                <c:pt idx="248">
                  <c:v>0.62239599999999995</c:v>
                </c:pt>
                <c:pt idx="249">
                  <c:v>0.62239599999999995</c:v>
                </c:pt>
                <c:pt idx="250">
                  <c:v>0.61922100000000002</c:v>
                </c:pt>
                <c:pt idx="251">
                  <c:v>0.61922100000000002</c:v>
                </c:pt>
                <c:pt idx="252">
                  <c:v>0.61819800000000003</c:v>
                </c:pt>
                <c:pt idx="253">
                  <c:v>0.61819800000000003</c:v>
                </c:pt>
                <c:pt idx="254">
                  <c:v>0.61744500000000002</c:v>
                </c:pt>
                <c:pt idx="255">
                  <c:v>0.61744500000000002</c:v>
                </c:pt>
                <c:pt idx="256">
                  <c:v>0.61680699999999999</c:v>
                </c:pt>
                <c:pt idx="257">
                  <c:v>0.61680699999999999</c:v>
                </c:pt>
                <c:pt idx="258">
                  <c:v>0.61680699999999999</c:v>
                </c:pt>
                <c:pt idx="259">
                  <c:v>0.61633599999999999</c:v>
                </c:pt>
                <c:pt idx="260">
                  <c:v>0.61633599999999999</c:v>
                </c:pt>
                <c:pt idx="261">
                  <c:v>0.61633599999999999</c:v>
                </c:pt>
                <c:pt idx="262">
                  <c:v>0.61610600000000004</c:v>
                </c:pt>
                <c:pt idx="263">
                  <c:v>0.61610600000000004</c:v>
                </c:pt>
                <c:pt idx="264">
                  <c:v>0.61610600000000004</c:v>
                </c:pt>
                <c:pt idx="265">
                  <c:v>0.61497500000000005</c:v>
                </c:pt>
                <c:pt idx="266">
                  <c:v>0.61497500000000005</c:v>
                </c:pt>
                <c:pt idx="267">
                  <c:v>0.61471100000000001</c:v>
                </c:pt>
                <c:pt idx="268">
                  <c:v>0.61471100000000001</c:v>
                </c:pt>
                <c:pt idx="269">
                  <c:v>0.61471100000000001</c:v>
                </c:pt>
                <c:pt idx="270">
                  <c:v>0.61471100000000001</c:v>
                </c:pt>
                <c:pt idx="271">
                  <c:v>0.61248199999999997</c:v>
                </c:pt>
                <c:pt idx="272">
                  <c:v>0.61248199999999997</c:v>
                </c:pt>
                <c:pt idx="273">
                  <c:v>0.61248199999999997</c:v>
                </c:pt>
                <c:pt idx="274">
                  <c:v>0.61160099999999995</c:v>
                </c:pt>
                <c:pt idx="275">
                  <c:v>0.61018899999999998</c:v>
                </c:pt>
                <c:pt idx="276">
                  <c:v>0.61018899999999998</c:v>
                </c:pt>
                <c:pt idx="277">
                  <c:v>0.60908300000000004</c:v>
                </c:pt>
                <c:pt idx="278">
                  <c:v>0.60881099999999999</c:v>
                </c:pt>
                <c:pt idx="279">
                  <c:v>0.60881099999999999</c:v>
                </c:pt>
                <c:pt idx="280">
                  <c:v>0.60881099999999999</c:v>
                </c:pt>
                <c:pt idx="281">
                  <c:v>0.60700200000000004</c:v>
                </c:pt>
                <c:pt idx="282">
                  <c:v>0.60700200000000004</c:v>
                </c:pt>
                <c:pt idx="283">
                  <c:v>0.60602100000000003</c:v>
                </c:pt>
                <c:pt idx="284">
                  <c:v>0.60602100000000003</c:v>
                </c:pt>
                <c:pt idx="285">
                  <c:v>0.60602100000000003</c:v>
                </c:pt>
                <c:pt idx="286">
                  <c:v>0.60497800000000002</c:v>
                </c:pt>
                <c:pt idx="287">
                  <c:v>0.60497800000000002</c:v>
                </c:pt>
                <c:pt idx="288">
                  <c:v>0.60497800000000002</c:v>
                </c:pt>
                <c:pt idx="289">
                  <c:v>0.60422299999999995</c:v>
                </c:pt>
                <c:pt idx="290">
                  <c:v>0.60422299999999995</c:v>
                </c:pt>
                <c:pt idx="291">
                  <c:v>0.60331400000000002</c:v>
                </c:pt>
                <c:pt idx="292">
                  <c:v>0.60331400000000002</c:v>
                </c:pt>
                <c:pt idx="293">
                  <c:v>0.60331400000000002</c:v>
                </c:pt>
                <c:pt idx="294">
                  <c:v>0.60331400000000002</c:v>
                </c:pt>
                <c:pt idx="295">
                  <c:v>0.60331400000000002</c:v>
                </c:pt>
                <c:pt idx="296">
                  <c:v>0.60331400000000002</c:v>
                </c:pt>
                <c:pt idx="297">
                  <c:v>0.60241900000000004</c:v>
                </c:pt>
                <c:pt idx="298">
                  <c:v>0.60241900000000004</c:v>
                </c:pt>
                <c:pt idx="299">
                  <c:v>0.60241900000000004</c:v>
                </c:pt>
                <c:pt idx="300">
                  <c:v>0.60219800000000001</c:v>
                </c:pt>
                <c:pt idx="301">
                  <c:v>0.60219800000000001</c:v>
                </c:pt>
                <c:pt idx="302">
                  <c:v>0.60219800000000001</c:v>
                </c:pt>
                <c:pt idx="303">
                  <c:v>0.60220700000000005</c:v>
                </c:pt>
                <c:pt idx="304">
                  <c:v>0.60220700000000005</c:v>
                </c:pt>
                <c:pt idx="305">
                  <c:v>0.60220700000000005</c:v>
                </c:pt>
                <c:pt idx="306">
                  <c:v>0.60220700000000005</c:v>
                </c:pt>
                <c:pt idx="307">
                  <c:v>0.60220700000000005</c:v>
                </c:pt>
                <c:pt idx="308">
                  <c:v>0.60220700000000005</c:v>
                </c:pt>
                <c:pt idx="309">
                  <c:v>0.60019400000000001</c:v>
                </c:pt>
                <c:pt idx="310">
                  <c:v>0.60019400000000001</c:v>
                </c:pt>
                <c:pt idx="311">
                  <c:v>0.60019400000000001</c:v>
                </c:pt>
                <c:pt idx="312">
                  <c:v>0.59936800000000001</c:v>
                </c:pt>
                <c:pt idx="313">
                  <c:v>0.59936800000000001</c:v>
                </c:pt>
                <c:pt idx="314">
                  <c:v>0.59936800000000001</c:v>
                </c:pt>
                <c:pt idx="315">
                  <c:v>0.59936800000000001</c:v>
                </c:pt>
                <c:pt idx="316">
                  <c:v>0.59936800000000001</c:v>
                </c:pt>
                <c:pt idx="317">
                  <c:v>0.59936800000000001</c:v>
                </c:pt>
                <c:pt idx="318">
                  <c:v>0.597333</c:v>
                </c:pt>
                <c:pt idx="319">
                  <c:v>0.597333</c:v>
                </c:pt>
                <c:pt idx="320">
                  <c:v>0.59678600000000004</c:v>
                </c:pt>
                <c:pt idx="321">
                  <c:v>0.59678600000000004</c:v>
                </c:pt>
                <c:pt idx="322">
                  <c:v>0.59678600000000004</c:v>
                </c:pt>
                <c:pt idx="323">
                  <c:v>0.59678600000000004</c:v>
                </c:pt>
                <c:pt idx="324">
                  <c:v>0.59678600000000004</c:v>
                </c:pt>
                <c:pt idx="325">
                  <c:v>0.59678600000000004</c:v>
                </c:pt>
                <c:pt idx="326">
                  <c:v>0.59678600000000004</c:v>
                </c:pt>
                <c:pt idx="327">
                  <c:v>0.59560100000000005</c:v>
                </c:pt>
                <c:pt idx="328">
                  <c:v>0.59560100000000005</c:v>
                </c:pt>
                <c:pt idx="329">
                  <c:v>0.59560100000000005</c:v>
                </c:pt>
                <c:pt idx="330">
                  <c:v>0.59563600000000005</c:v>
                </c:pt>
                <c:pt idx="331">
                  <c:v>0.59563600000000005</c:v>
                </c:pt>
                <c:pt idx="332">
                  <c:v>0.59563600000000005</c:v>
                </c:pt>
                <c:pt idx="333">
                  <c:v>0.59548199999999996</c:v>
                </c:pt>
                <c:pt idx="334">
                  <c:v>0.59548199999999996</c:v>
                </c:pt>
                <c:pt idx="335">
                  <c:v>0.59548199999999996</c:v>
                </c:pt>
                <c:pt idx="336">
                  <c:v>0.59548199999999996</c:v>
                </c:pt>
                <c:pt idx="337">
                  <c:v>0.59548199999999996</c:v>
                </c:pt>
                <c:pt idx="338">
                  <c:v>0.59548199999999996</c:v>
                </c:pt>
                <c:pt idx="339">
                  <c:v>0.59548199999999996</c:v>
                </c:pt>
                <c:pt idx="340">
                  <c:v>0.59548199999999996</c:v>
                </c:pt>
                <c:pt idx="341">
                  <c:v>0.59517699999999996</c:v>
                </c:pt>
                <c:pt idx="342">
                  <c:v>0.595356</c:v>
                </c:pt>
                <c:pt idx="343">
                  <c:v>0.595356</c:v>
                </c:pt>
                <c:pt idx="344">
                  <c:v>0.59620099999999998</c:v>
                </c:pt>
                <c:pt idx="345">
                  <c:v>0.59620099999999998</c:v>
                </c:pt>
                <c:pt idx="346">
                  <c:v>0.59620099999999998</c:v>
                </c:pt>
                <c:pt idx="347">
                  <c:v>0.598194</c:v>
                </c:pt>
                <c:pt idx="348">
                  <c:v>0.598194</c:v>
                </c:pt>
                <c:pt idx="349">
                  <c:v>0.598194</c:v>
                </c:pt>
                <c:pt idx="350">
                  <c:v>0.598194</c:v>
                </c:pt>
                <c:pt idx="351">
                  <c:v>0.60300900000000002</c:v>
                </c:pt>
                <c:pt idx="352">
                  <c:v>0.603742</c:v>
                </c:pt>
                <c:pt idx="353">
                  <c:v>0.603742</c:v>
                </c:pt>
                <c:pt idx="354">
                  <c:v>0.60444399999999998</c:v>
                </c:pt>
                <c:pt idx="355">
                  <c:v>0.60444399999999998</c:v>
                </c:pt>
                <c:pt idx="356">
                  <c:v>0.60450700000000002</c:v>
                </c:pt>
                <c:pt idx="357">
                  <c:v>0.60450700000000002</c:v>
                </c:pt>
                <c:pt idx="358">
                  <c:v>0.60450700000000002</c:v>
                </c:pt>
                <c:pt idx="359">
                  <c:v>0.60450700000000002</c:v>
                </c:pt>
                <c:pt idx="360">
                  <c:v>0.60436999999999996</c:v>
                </c:pt>
                <c:pt idx="361">
                  <c:v>0.60436999999999996</c:v>
                </c:pt>
                <c:pt idx="362">
                  <c:v>0.60492900000000005</c:v>
                </c:pt>
                <c:pt idx="363">
                  <c:v>0.60492900000000005</c:v>
                </c:pt>
                <c:pt idx="364">
                  <c:v>0.60492900000000005</c:v>
                </c:pt>
                <c:pt idx="365">
                  <c:v>0.60492900000000005</c:v>
                </c:pt>
                <c:pt idx="366">
                  <c:v>0.60492900000000005</c:v>
                </c:pt>
                <c:pt idx="367">
                  <c:v>0.60492900000000005</c:v>
                </c:pt>
                <c:pt idx="368">
                  <c:v>0.60797500000000004</c:v>
                </c:pt>
                <c:pt idx="369">
                  <c:v>0.60797500000000004</c:v>
                </c:pt>
                <c:pt idx="370">
                  <c:v>0.60842499999999999</c:v>
                </c:pt>
                <c:pt idx="371">
                  <c:v>0.60842499999999999</c:v>
                </c:pt>
                <c:pt idx="372">
                  <c:v>0.60842499999999999</c:v>
                </c:pt>
                <c:pt idx="373">
                  <c:v>0.60875299999999999</c:v>
                </c:pt>
                <c:pt idx="374">
                  <c:v>0.60875299999999999</c:v>
                </c:pt>
                <c:pt idx="375">
                  <c:v>0.60875299999999999</c:v>
                </c:pt>
                <c:pt idx="376">
                  <c:v>0.60875299999999999</c:v>
                </c:pt>
                <c:pt idx="377">
                  <c:v>0.60891799999999996</c:v>
                </c:pt>
                <c:pt idx="378">
                  <c:v>0.60891799999999996</c:v>
                </c:pt>
                <c:pt idx="379">
                  <c:v>0.60891799999999996</c:v>
                </c:pt>
                <c:pt idx="380">
                  <c:v>0.60891799999999996</c:v>
                </c:pt>
                <c:pt idx="381">
                  <c:v>0.60891799999999996</c:v>
                </c:pt>
                <c:pt idx="382">
                  <c:v>0.61075400000000002</c:v>
                </c:pt>
                <c:pt idx="383">
                  <c:v>0.61075400000000002</c:v>
                </c:pt>
                <c:pt idx="384">
                  <c:v>0.61107100000000003</c:v>
                </c:pt>
                <c:pt idx="385">
                  <c:v>0.61167800000000006</c:v>
                </c:pt>
                <c:pt idx="386">
                  <c:v>0.61167800000000006</c:v>
                </c:pt>
                <c:pt idx="387">
                  <c:v>0.61167800000000006</c:v>
                </c:pt>
                <c:pt idx="388">
                  <c:v>0.61167800000000006</c:v>
                </c:pt>
                <c:pt idx="389">
                  <c:v>0.61369300000000004</c:v>
                </c:pt>
                <c:pt idx="390">
                  <c:v>0.61369300000000004</c:v>
                </c:pt>
                <c:pt idx="391">
                  <c:v>0.61472300000000002</c:v>
                </c:pt>
                <c:pt idx="392">
                  <c:v>0.61472300000000002</c:v>
                </c:pt>
                <c:pt idx="393">
                  <c:v>0.61641999999999997</c:v>
                </c:pt>
                <c:pt idx="394">
                  <c:v>0.61641999999999997</c:v>
                </c:pt>
                <c:pt idx="395">
                  <c:v>0.61763199999999996</c:v>
                </c:pt>
                <c:pt idx="396">
                  <c:v>0.61763199999999996</c:v>
                </c:pt>
                <c:pt idx="397">
                  <c:v>0.619278</c:v>
                </c:pt>
                <c:pt idx="398">
                  <c:v>0.619278</c:v>
                </c:pt>
                <c:pt idx="399">
                  <c:v>0.61995500000000003</c:v>
                </c:pt>
                <c:pt idx="400">
                  <c:v>0.61995500000000003</c:v>
                </c:pt>
                <c:pt idx="401">
                  <c:v>0.61995500000000003</c:v>
                </c:pt>
                <c:pt idx="402">
                  <c:v>0.61995500000000003</c:v>
                </c:pt>
                <c:pt idx="403">
                  <c:v>0.620143</c:v>
                </c:pt>
                <c:pt idx="404">
                  <c:v>0.620143</c:v>
                </c:pt>
                <c:pt idx="405">
                  <c:v>0.620143</c:v>
                </c:pt>
                <c:pt idx="406">
                  <c:v>0.620143</c:v>
                </c:pt>
                <c:pt idx="407">
                  <c:v>0.620143</c:v>
                </c:pt>
                <c:pt idx="408">
                  <c:v>0.620143</c:v>
                </c:pt>
                <c:pt idx="409">
                  <c:v>0.62046599999999996</c:v>
                </c:pt>
                <c:pt idx="410">
                  <c:v>0.62046599999999996</c:v>
                </c:pt>
                <c:pt idx="411">
                  <c:v>0.62077899999999997</c:v>
                </c:pt>
                <c:pt idx="412">
                  <c:v>0.62077899999999997</c:v>
                </c:pt>
                <c:pt idx="413">
                  <c:v>0.62077899999999997</c:v>
                </c:pt>
                <c:pt idx="414">
                  <c:v>0.62077899999999997</c:v>
                </c:pt>
                <c:pt idx="415">
                  <c:v>0.62077899999999997</c:v>
                </c:pt>
                <c:pt idx="416">
                  <c:v>0.62077899999999997</c:v>
                </c:pt>
                <c:pt idx="417">
                  <c:v>0.62077899999999997</c:v>
                </c:pt>
                <c:pt idx="418">
                  <c:v>0.62381799999999998</c:v>
                </c:pt>
                <c:pt idx="419">
                  <c:v>0.62381799999999998</c:v>
                </c:pt>
                <c:pt idx="420">
                  <c:v>0.62381799999999998</c:v>
                </c:pt>
                <c:pt idx="421">
                  <c:v>0.62472499999999997</c:v>
                </c:pt>
                <c:pt idx="422">
                  <c:v>0.62472499999999997</c:v>
                </c:pt>
                <c:pt idx="423">
                  <c:v>0.62520100000000001</c:v>
                </c:pt>
                <c:pt idx="424">
                  <c:v>0.62520100000000001</c:v>
                </c:pt>
                <c:pt idx="425">
                  <c:v>0.62545700000000004</c:v>
                </c:pt>
                <c:pt idx="426">
                  <c:v>0.62545700000000004</c:v>
                </c:pt>
                <c:pt idx="427">
                  <c:v>0.62552200000000002</c:v>
                </c:pt>
                <c:pt idx="428">
                  <c:v>0.62552200000000002</c:v>
                </c:pt>
                <c:pt idx="429">
                  <c:v>0.62552200000000002</c:v>
                </c:pt>
                <c:pt idx="430">
                  <c:v>0.62483999999999995</c:v>
                </c:pt>
                <c:pt idx="431">
                  <c:v>0.62471699999999997</c:v>
                </c:pt>
                <c:pt idx="432">
                  <c:v>0.62471699999999997</c:v>
                </c:pt>
                <c:pt idx="433">
                  <c:v>0.62467700000000004</c:v>
                </c:pt>
                <c:pt idx="434">
                  <c:v>0.62467700000000004</c:v>
                </c:pt>
                <c:pt idx="435">
                  <c:v>0.62467700000000004</c:v>
                </c:pt>
                <c:pt idx="436">
                  <c:v>0.62467700000000004</c:v>
                </c:pt>
                <c:pt idx="437">
                  <c:v>0.62467700000000004</c:v>
                </c:pt>
                <c:pt idx="438">
                  <c:v>0.62467700000000004</c:v>
                </c:pt>
                <c:pt idx="439">
                  <c:v>0.623722</c:v>
                </c:pt>
                <c:pt idx="440">
                  <c:v>0.623722</c:v>
                </c:pt>
                <c:pt idx="441">
                  <c:v>0.62387199999999998</c:v>
                </c:pt>
                <c:pt idx="442">
                  <c:v>0.62387199999999998</c:v>
                </c:pt>
                <c:pt idx="443">
                  <c:v>0.62421899999999997</c:v>
                </c:pt>
                <c:pt idx="444">
                  <c:v>0.62421899999999997</c:v>
                </c:pt>
                <c:pt idx="445">
                  <c:v>0.62421899999999997</c:v>
                </c:pt>
                <c:pt idx="446">
                  <c:v>0.62421899999999997</c:v>
                </c:pt>
                <c:pt idx="447">
                  <c:v>0.62421899999999997</c:v>
                </c:pt>
                <c:pt idx="448">
                  <c:v>0.625413</c:v>
                </c:pt>
                <c:pt idx="449">
                  <c:v>0.625413</c:v>
                </c:pt>
                <c:pt idx="450">
                  <c:v>0.625413</c:v>
                </c:pt>
                <c:pt idx="451">
                  <c:v>0.62588600000000005</c:v>
                </c:pt>
                <c:pt idx="452">
                  <c:v>0.62588600000000005</c:v>
                </c:pt>
                <c:pt idx="453">
                  <c:v>0.62588600000000005</c:v>
                </c:pt>
                <c:pt idx="454">
                  <c:v>0.62571200000000005</c:v>
                </c:pt>
                <c:pt idx="455">
                  <c:v>0.62571200000000005</c:v>
                </c:pt>
                <c:pt idx="456">
                  <c:v>0.62571200000000005</c:v>
                </c:pt>
                <c:pt idx="457">
                  <c:v>0.62571200000000005</c:v>
                </c:pt>
                <c:pt idx="458">
                  <c:v>0.62571200000000005</c:v>
                </c:pt>
                <c:pt idx="459">
                  <c:v>0.62571200000000005</c:v>
                </c:pt>
                <c:pt idx="460">
                  <c:v>0.62401200000000001</c:v>
                </c:pt>
                <c:pt idx="461">
                  <c:v>0.62401200000000001</c:v>
                </c:pt>
                <c:pt idx="462">
                  <c:v>0.62383</c:v>
                </c:pt>
                <c:pt idx="463">
                  <c:v>0.62388999999999994</c:v>
                </c:pt>
                <c:pt idx="464">
                  <c:v>0.62388999999999994</c:v>
                </c:pt>
                <c:pt idx="465">
                  <c:v>0.62388999999999994</c:v>
                </c:pt>
                <c:pt idx="466">
                  <c:v>0.62437299999999996</c:v>
                </c:pt>
                <c:pt idx="467">
                  <c:v>0.62437299999999996</c:v>
                </c:pt>
                <c:pt idx="468">
                  <c:v>0.62437299999999996</c:v>
                </c:pt>
                <c:pt idx="469">
                  <c:v>0.62437299999999996</c:v>
                </c:pt>
                <c:pt idx="470">
                  <c:v>0.62437299999999996</c:v>
                </c:pt>
                <c:pt idx="471">
                  <c:v>0.62561999999999995</c:v>
                </c:pt>
                <c:pt idx="472">
                  <c:v>0.62561999999999995</c:v>
                </c:pt>
                <c:pt idx="473">
                  <c:v>0.62561999999999995</c:v>
                </c:pt>
                <c:pt idx="474">
                  <c:v>0.62561999999999995</c:v>
                </c:pt>
                <c:pt idx="475">
                  <c:v>0.62561999999999995</c:v>
                </c:pt>
                <c:pt idx="476">
                  <c:v>0.62561999999999995</c:v>
                </c:pt>
                <c:pt idx="477">
                  <c:v>0.62561999999999995</c:v>
                </c:pt>
                <c:pt idx="478">
                  <c:v>0.62561999999999995</c:v>
                </c:pt>
                <c:pt idx="479">
                  <c:v>0.62561999999999995</c:v>
                </c:pt>
                <c:pt idx="480">
                  <c:v>0.62684099999999998</c:v>
                </c:pt>
                <c:pt idx="481">
                  <c:v>0.62684099999999998</c:v>
                </c:pt>
                <c:pt idx="482">
                  <c:v>0.62684099999999998</c:v>
                </c:pt>
                <c:pt idx="483">
                  <c:v>0.627189</c:v>
                </c:pt>
                <c:pt idx="484">
                  <c:v>0.627189</c:v>
                </c:pt>
                <c:pt idx="485">
                  <c:v>0.627189</c:v>
                </c:pt>
                <c:pt idx="486">
                  <c:v>0.62750700000000004</c:v>
                </c:pt>
                <c:pt idx="487">
                  <c:v>0.62750700000000004</c:v>
                </c:pt>
                <c:pt idx="488">
                  <c:v>0.62751299999999999</c:v>
                </c:pt>
                <c:pt idx="489">
                  <c:v>0.62751299999999999</c:v>
                </c:pt>
                <c:pt idx="490">
                  <c:v>0.62751299999999999</c:v>
                </c:pt>
                <c:pt idx="491">
                  <c:v>0.62751299999999999</c:v>
                </c:pt>
                <c:pt idx="492">
                  <c:v>0.62663899999999995</c:v>
                </c:pt>
                <c:pt idx="493">
                  <c:v>0.62663899999999995</c:v>
                </c:pt>
                <c:pt idx="494">
                  <c:v>0.62663899999999995</c:v>
                </c:pt>
                <c:pt idx="495">
                  <c:v>0.62626800000000005</c:v>
                </c:pt>
                <c:pt idx="496">
                  <c:v>0.62626800000000005</c:v>
                </c:pt>
                <c:pt idx="497">
                  <c:v>0.62626800000000005</c:v>
                </c:pt>
                <c:pt idx="498">
                  <c:v>0.62601399999999996</c:v>
                </c:pt>
                <c:pt idx="499">
                  <c:v>0.62601399999999996</c:v>
                </c:pt>
                <c:pt idx="500">
                  <c:v>0.62598500000000001</c:v>
                </c:pt>
                <c:pt idx="501">
                  <c:v>0.62598500000000001</c:v>
                </c:pt>
                <c:pt idx="502">
                  <c:v>0.62598500000000001</c:v>
                </c:pt>
                <c:pt idx="503">
                  <c:v>0.62598500000000001</c:v>
                </c:pt>
                <c:pt idx="504">
                  <c:v>0.62571399999999999</c:v>
                </c:pt>
                <c:pt idx="505">
                  <c:v>0.62571399999999999</c:v>
                </c:pt>
                <c:pt idx="506">
                  <c:v>0.62571399999999999</c:v>
                </c:pt>
                <c:pt idx="507">
                  <c:v>0.62571399999999999</c:v>
                </c:pt>
                <c:pt idx="508">
                  <c:v>0.62587300000000001</c:v>
                </c:pt>
                <c:pt idx="509">
                  <c:v>0.62587300000000001</c:v>
                </c:pt>
                <c:pt idx="510">
                  <c:v>0.62587300000000001</c:v>
                </c:pt>
                <c:pt idx="511">
                  <c:v>0.62635200000000002</c:v>
                </c:pt>
                <c:pt idx="512">
                  <c:v>0.62635200000000002</c:v>
                </c:pt>
                <c:pt idx="513">
                  <c:v>0.62635200000000002</c:v>
                </c:pt>
                <c:pt idx="514">
                  <c:v>0.62635200000000002</c:v>
                </c:pt>
                <c:pt idx="515">
                  <c:v>0.62705900000000003</c:v>
                </c:pt>
                <c:pt idx="516">
                  <c:v>0.62705900000000003</c:v>
                </c:pt>
                <c:pt idx="517">
                  <c:v>0.62705900000000003</c:v>
                </c:pt>
                <c:pt idx="518">
                  <c:v>0.62705900000000003</c:v>
                </c:pt>
                <c:pt idx="519">
                  <c:v>0.62705900000000003</c:v>
                </c:pt>
                <c:pt idx="520">
                  <c:v>0.62705900000000003</c:v>
                </c:pt>
                <c:pt idx="521">
                  <c:v>0.62794799999999995</c:v>
                </c:pt>
                <c:pt idx="522">
                  <c:v>0.62794799999999995</c:v>
                </c:pt>
                <c:pt idx="523">
                  <c:v>0.62792400000000004</c:v>
                </c:pt>
                <c:pt idx="524">
                  <c:v>0.62792400000000004</c:v>
                </c:pt>
                <c:pt idx="525">
                  <c:v>0.62785800000000003</c:v>
                </c:pt>
                <c:pt idx="526">
                  <c:v>0.62785800000000003</c:v>
                </c:pt>
                <c:pt idx="527">
                  <c:v>0.62789399999999995</c:v>
                </c:pt>
                <c:pt idx="528">
                  <c:v>0.62789399999999995</c:v>
                </c:pt>
                <c:pt idx="529">
                  <c:v>0.62789399999999995</c:v>
                </c:pt>
                <c:pt idx="530">
                  <c:v>0.62790699999999999</c:v>
                </c:pt>
                <c:pt idx="531">
                  <c:v>0.62790699999999999</c:v>
                </c:pt>
                <c:pt idx="532">
                  <c:v>0.62790699999999999</c:v>
                </c:pt>
                <c:pt idx="533">
                  <c:v>0.62790699999999999</c:v>
                </c:pt>
                <c:pt idx="534">
                  <c:v>0.62794799999999995</c:v>
                </c:pt>
                <c:pt idx="535">
                  <c:v>0.62794799999999995</c:v>
                </c:pt>
                <c:pt idx="536">
                  <c:v>0.62794799999999995</c:v>
                </c:pt>
                <c:pt idx="537">
                  <c:v>0.62794799999999995</c:v>
                </c:pt>
                <c:pt idx="538">
                  <c:v>0.62794799999999995</c:v>
                </c:pt>
                <c:pt idx="539">
                  <c:v>0.62709000000000004</c:v>
                </c:pt>
                <c:pt idx="540">
                  <c:v>0.62709000000000004</c:v>
                </c:pt>
                <c:pt idx="541">
                  <c:v>0.62709000000000004</c:v>
                </c:pt>
                <c:pt idx="542">
                  <c:v>0.62652399999999997</c:v>
                </c:pt>
                <c:pt idx="543">
                  <c:v>0.62652399999999997</c:v>
                </c:pt>
                <c:pt idx="544">
                  <c:v>0.62652399999999997</c:v>
                </c:pt>
                <c:pt idx="545">
                  <c:v>0.62636199999999997</c:v>
                </c:pt>
                <c:pt idx="546">
                  <c:v>0.62636199999999997</c:v>
                </c:pt>
                <c:pt idx="547">
                  <c:v>0.62636199999999997</c:v>
                </c:pt>
                <c:pt idx="548">
                  <c:v>0.62636199999999997</c:v>
                </c:pt>
                <c:pt idx="549">
                  <c:v>0.62670599999999999</c:v>
                </c:pt>
                <c:pt idx="550">
                  <c:v>0.62670599999999999</c:v>
                </c:pt>
                <c:pt idx="551">
                  <c:v>0.62670599999999999</c:v>
                </c:pt>
                <c:pt idx="552">
                  <c:v>0.62670599999999999</c:v>
                </c:pt>
                <c:pt idx="553">
                  <c:v>0.62775199999999998</c:v>
                </c:pt>
                <c:pt idx="554">
                  <c:v>0.62775199999999998</c:v>
                </c:pt>
                <c:pt idx="555">
                  <c:v>0.62758700000000001</c:v>
                </c:pt>
                <c:pt idx="556">
                  <c:v>0.62758700000000001</c:v>
                </c:pt>
                <c:pt idx="557">
                  <c:v>0.62758700000000001</c:v>
                </c:pt>
                <c:pt idx="558">
                  <c:v>0.62758700000000001</c:v>
                </c:pt>
                <c:pt idx="559">
                  <c:v>0.62697499999999995</c:v>
                </c:pt>
                <c:pt idx="560">
                  <c:v>0.62697499999999995</c:v>
                </c:pt>
                <c:pt idx="561">
                  <c:v>0.62697499999999995</c:v>
                </c:pt>
                <c:pt idx="562">
                  <c:v>0.62697499999999995</c:v>
                </c:pt>
                <c:pt idx="563">
                  <c:v>0.62697499999999995</c:v>
                </c:pt>
                <c:pt idx="564">
                  <c:v>0.62577199999999999</c:v>
                </c:pt>
                <c:pt idx="565">
                  <c:v>0.62577199999999999</c:v>
                </c:pt>
                <c:pt idx="566">
                  <c:v>0.62577199999999999</c:v>
                </c:pt>
                <c:pt idx="567">
                  <c:v>0.62577199999999999</c:v>
                </c:pt>
                <c:pt idx="568">
                  <c:v>0.62577199999999999</c:v>
                </c:pt>
                <c:pt idx="569">
                  <c:v>0.62577199999999999</c:v>
                </c:pt>
                <c:pt idx="570">
                  <c:v>0.62577199999999999</c:v>
                </c:pt>
                <c:pt idx="571">
                  <c:v>0.62577199999999999</c:v>
                </c:pt>
                <c:pt idx="572">
                  <c:v>0.62577199999999999</c:v>
                </c:pt>
                <c:pt idx="573">
                  <c:v>0.62263800000000002</c:v>
                </c:pt>
                <c:pt idx="574">
                  <c:v>0.62263800000000002</c:v>
                </c:pt>
                <c:pt idx="575">
                  <c:v>0.62213799999999997</c:v>
                </c:pt>
                <c:pt idx="576">
                  <c:v>0.62213799999999997</c:v>
                </c:pt>
                <c:pt idx="577">
                  <c:v>0.62213799999999997</c:v>
                </c:pt>
                <c:pt idx="578">
                  <c:v>0.62175899999999995</c:v>
                </c:pt>
                <c:pt idx="579">
                  <c:v>0.62175899999999995</c:v>
                </c:pt>
                <c:pt idx="580">
                  <c:v>0.62175899999999995</c:v>
                </c:pt>
                <c:pt idx="581">
                  <c:v>0.62191399999999997</c:v>
                </c:pt>
                <c:pt idx="582">
                  <c:v>0.62191399999999997</c:v>
                </c:pt>
                <c:pt idx="583">
                  <c:v>0.62223300000000004</c:v>
                </c:pt>
                <c:pt idx="584">
                  <c:v>0.62223300000000004</c:v>
                </c:pt>
                <c:pt idx="585">
                  <c:v>0.62223300000000004</c:v>
                </c:pt>
                <c:pt idx="586">
                  <c:v>0.62223300000000004</c:v>
                </c:pt>
                <c:pt idx="587">
                  <c:v>0.62223300000000004</c:v>
                </c:pt>
                <c:pt idx="588">
                  <c:v>0.62223300000000004</c:v>
                </c:pt>
                <c:pt idx="589">
                  <c:v>0.62420100000000001</c:v>
                </c:pt>
                <c:pt idx="590">
                  <c:v>0.62471699999999997</c:v>
                </c:pt>
                <c:pt idx="591">
                  <c:v>0.62471699999999997</c:v>
                </c:pt>
                <c:pt idx="592">
                  <c:v>0.62483200000000005</c:v>
                </c:pt>
                <c:pt idx="593">
                  <c:v>0.62478800000000001</c:v>
                </c:pt>
                <c:pt idx="594">
                  <c:v>0.62478800000000001</c:v>
                </c:pt>
                <c:pt idx="595">
                  <c:v>0.62365099999999996</c:v>
                </c:pt>
                <c:pt idx="596">
                  <c:v>0.62365099999999996</c:v>
                </c:pt>
                <c:pt idx="597">
                  <c:v>0.62289000000000005</c:v>
                </c:pt>
                <c:pt idx="598">
                  <c:v>0.62289000000000005</c:v>
                </c:pt>
                <c:pt idx="599">
                  <c:v>0.62289000000000005</c:v>
                </c:pt>
                <c:pt idx="600">
                  <c:v>0.62289000000000005</c:v>
                </c:pt>
                <c:pt idx="601">
                  <c:v>0.62289000000000005</c:v>
                </c:pt>
                <c:pt idx="602">
                  <c:v>0.62098699999999996</c:v>
                </c:pt>
                <c:pt idx="603">
                  <c:v>0.62073999999999996</c:v>
                </c:pt>
                <c:pt idx="604">
                  <c:v>0.62073999999999996</c:v>
                </c:pt>
                <c:pt idx="605">
                  <c:v>0.62073999999999996</c:v>
                </c:pt>
                <c:pt idx="606">
                  <c:v>0.61917199999999994</c:v>
                </c:pt>
                <c:pt idx="607">
                  <c:v>0.61917199999999994</c:v>
                </c:pt>
                <c:pt idx="608">
                  <c:v>0.61917199999999994</c:v>
                </c:pt>
                <c:pt idx="609">
                  <c:v>0.61917199999999994</c:v>
                </c:pt>
                <c:pt idx="610">
                  <c:v>0.61917199999999994</c:v>
                </c:pt>
                <c:pt idx="611">
                  <c:v>0.61917199999999994</c:v>
                </c:pt>
                <c:pt idx="612">
                  <c:v>0.617394</c:v>
                </c:pt>
                <c:pt idx="613">
                  <c:v>0.617394</c:v>
                </c:pt>
                <c:pt idx="614">
                  <c:v>0.61678699999999997</c:v>
                </c:pt>
                <c:pt idx="615">
                  <c:v>0.61678699999999997</c:v>
                </c:pt>
                <c:pt idx="616">
                  <c:v>0.61678699999999997</c:v>
                </c:pt>
                <c:pt idx="617">
                  <c:v>0.61678699999999997</c:v>
                </c:pt>
                <c:pt idx="618">
                  <c:v>0.61678699999999997</c:v>
                </c:pt>
                <c:pt idx="619">
                  <c:v>0.616062</c:v>
                </c:pt>
                <c:pt idx="620">
                  <c:v>0.616062</c:v>
                </c:pt>
                <c:pt idx="621">
                  <c:v>0.61593600000000004</c:v>
                </c:pt>
                <c:pt idx="622">
                  <c:v>0.61593600000000004</c:v>
                </c:pt>
                <c:pt idx="623">
                  <c:v>0.61593600000000004</c:v>
                </c:pt>
                <c:pt idx="624">
                  <c:v>0.61593600000000004</c:v>
                </c:pt>
                <c:pt idx="625">
                  <c:v>0.61593600000000004</c:v>
                </c:pt>
                <c:pt idx="626">
                  <c:v>0.614981</c:v>
                </c:pt>
                <c:pt idx="627">
                  <c:v>0.614981</c:v>
                </c:pt>
                <c:pt idx="628">
                  <c:v>0.61363199999999996</c:v>
                </c:pt>
                <c:pt idx="629">
                  <c:v>0.61363199999999996</c:v>
                </c:pt>
                <c:pt idx="630">
                  <c:v>0.61363199999999996</c:v>
                </c:pt>
                <c:pt idx="631">
                  <c:v>0.61363199999999996</c:v>
                </c:pt>
                <c:pt idx="632">
                  <c:v>0.61363199999999996</c:v>
                </c:pt>
                <c:pt idx="633">
                  <c:v>0.61280299999999999</c:v>
                </c:pt>
                <c:pt idx="634">
                  <c:v>0.61280299999999999</c:v>
                </c:pt>
                <c:pt idx="635">
                  <c:v>0.61280299999999999</c:v>
                </c:pt>
                <c:pt idx="636">
                  <c:v>0.61261100000000002</c:v>
                </c:pt>
                <c:pt idx="637">
                  <c:v>0.61261100000000002</c:v>
                </c:pt>
                <c:pt idx="638">
                  <c:v>0.61261100000000002</c:v>
                </c:pt>
                <c:pt idx="639">
                  <c:v>0.61274200000000001</c:v>
                </c:pt>
                <c:pt idx="640">
                  <c:v>0.61284400000000006</c:v>
                </c:pt>
                <c:pt idx="641">
                  <c:v>0.61284400000000006</c:v>
                </c:pt>
                <c:pt idx="642">
                  <c:v>0.61261399999999999</c:v>
                </c:pt>
                <c:pt idx="643">
                  <c:v>0.61261399999999999</c:v>
                </c:pt>
                <c:pt idx="644">
                  <c:v>0.61082700000000001</c:v>
                </c:pt>
                <c:pt idx="645">
                  <c:v>0.60997299999999999</c:v>
                </c:pt>
                <c:pt idx="646">
                  <c:v>0.60997299999999999</c:v>
                </c:pt>
                <c:pt idx="647">
                  <c:v>0.60997299999999999</c:v>
                </c:pt>
                <c:pt idx="648">
                  <c:v>0.60915699999999995</c:v>
                </c:pt>
                <c:pt idx="649">
                  <c:v>0.60915699999999995</c:v>
                </c:pt>
                <c:pt idx="650">
                  <c:v>0.60915699999999995</c:v>
                </c:pt>
                <c:pt idx="651">
                  <c:v>0.60884499999999997</c:v>
                </c:pt>
                <c:pt idx="652">
                  <c:v>0.60884499999999997</c:v>
                </c:pt>
                <c:pt idx="653">
                  <c:v>0.60884499999999997</c:v>
                </c:pt>
                <c:pt idx="654">
                  <c:v>0.60889099999999996</c:v>
                </c:pt>
                <c:pt idx="655">
                  <c:v>0.60889099999999996</c:v>
                </c:pt>
                <c:pt idx="656">
                  <c:v>0.60889099999999996</c:v>
                </c:pt>
                <c:pt idx="657">
                  <c:v>0.60884300000000002</c:v>
                </c:pt>
                <c:pt idx="658">
                  <c:v>0.60884300000000002</c:v>
                </c:pt>
                <c:pt idx="659">
                  <c:v>0.60848500000000005</c:v>
                </c:pt>
                <c:pt idx="660">
                  <c:v>0.60848500000000005</c:v>
                </c:pt>
                <c:pt idx="661">
                  <c:v>0.60813399999999995</c:v>
                </c:pt>
                <c:pt idx="662">
                  <c:v>0.60813399999999995</c:v>
                </c:pt>
                <c:pt idx="663">
                  <c:v>0.60813399999999995</c:v>
                </c:pt>
                <c:pt idx="664">
                  <c:v>0.60813399999999995</c:v>
                </c:pt>
                <c:pt idx="665">
                  <c:v>0.60813399999999995</c:v>
                </c:pt>
                <c:pt idx="666">
                  <c:v>0.60768900000000003</c:v>
                </c:pt>
                <c:pt idx="667">
                  <c:v>0.60768900000000003</c:v>
                </c:pt>
                <c:pt idx="668">
                  <c:v>0.60768900000000003</c:v>
                </c:pt>
                <c:pt idx="669">
                  <c:v>0.60768900000000003</c:v>
                </c:pt>
                <c:pt idx="670">
                  <c:v>0.60735300000000003</c:v>
                </c:pt>
                <c:pt idx="671">
                  <c:v>0.607491</c:v>
                </c:pt>
                <c:pt idx="672">
                  <c:v>0.607792</c:v>
                </c:pt>
                <c:pt idx="673">
                  <c:v>0.607792</c:v>
                </c:pt>
                <c:pt idx="674">
                  <c:v>0.607792</c:v>
                </c:pt>
                <c:pt idx="675">
                  <c:v>0.607792</c:v>
                </c:pt>
                <c:pt idx="676">
                  <c:v>0.60940700000000003</c:v>
                </c:pt>
                <c:pt idx="677">
                  <c:v>0.60953400000000002</c:v>
                </c:pt>
                <c:pt idx="678">
                  <c:v>0.60953400000000002</c:v>
                </c:pt>
                <c:pt idx="679">
                  <c:v>0.60953400000000002</c:v>
                </c:pt>
                <c:pt idx="680">
                  <c:v>0.60953400000000002</c:v>
                </c:pt>
                <c:pt idx="681">
                  <c:v>0.60953400000000002</c:v>
                </c:pt>
                <c:pt idx="682">
                  <c:v>0.60992199999999996</c:v>
                </c:pt>
                <c:pt idx="683">
                  <c:v>0.61019900000000005</c:v>
                </c:pt>
                <c:pt idx="684">
                  <c:v>0.61019900000000005</c:v>
                </c:pt>
                <c:pt idx="685">
                  <c:v>0.61033499999999996</c:v>
                </c:pt>
                <c:pt idx="686">
                  <c:v>0.60991099999999998</c:v>
                </c:pt>
                <c:pt idx="687">
                  <c:v>0.60991099999999998</c:v>
                </c:pt>
                <c:pt idx="688">
                  <c:v>0.60952300000000004</c:v>
                </c:pt>
                <c:pt idx="689">
                  <c:v>0.60952300000000004</c:v>
                </c:pt>
                <c:pt idx="690">
                  <c:v>0.60952300000000004</c:v>
                </c:pt>
                <c:pt idx="691">
                  <c:v>0.60955099999999995</c:v>
                </c:pt>
                <c:pt idx="692">
                  <c:v>0.60955099999999995</c:v>
                </c:pt>
                <c:pt idx="693">
                  <c:v>0.60955099999999995</c:v>
                </c:pt>
                <c:pt idx="694">
                  <c:v>0.61061299999999996</c:v>
                </c:pt>
                <c:pt idx="695">
                  <c:v>0.61061299999999996</c:v>
                </c:pt>
                <c:pt idx="696">
                  <c:v>0.61061299999999996</c:v>
                </c:pt>
                <c:pt idx="697">
                  <c:v>0.61061299999999996</c:v>
                </c:pt>
                <c:pt idx="698">
                  <c:v>0.61061299999999996</c:v>
                </c:pt>
                <c:pt idx="699">
                  <c:v>0.61061299999999996</c:v>
                </c:pt>
                <c:pt idx="700">
                  <c:v>0.61061299999999996</c:v>
                </c:pt>
                <c:pt idx="701">
                  <c:v>0.61061299999999996</c:v>
                </c:pt>
                <c:pt idx="702">
                  <c:v>0.61128000000000005</c:v>
                </c:pt>
                <c:pt idx="703">
                  <c:v>0.61128000000000005</c:v>
                </c:pt>
                <c:pt idx="704">
                  <c:v>0.61155000000000004</c:v>
                </c:pt>
                <c:pt idx="705">
                  <c:v>0.61155000000000004</c:v>
                </c:pt>
                <c:pt idx="706">
                  <c:v>0.61244600000000005</c:v>
                </c:pt>
                <c:pt idx="707">
                  <c:v>0.61267099999999997</c:v>
                </c:pt>
                <c:pt idx="708">
                  <c:v>0.61267099999999997</c:v>
                </c:pt>
                <c:pt idx="709">
                  <c:v>0.61241599999999996</c:v>
                </c:pt>
                <c:pt idx="710">
                  <c:v>0.61136699999999999</c:v>
                </c:pt>
                <c:pt idx="711">
                  <c:v>0.61136699999999999</c:v>
                </c:pt>
                <c:pt idx="712">
                  <c:v>0.61136699999999999</c:v>
                </c:pt>
                <c:pt idx="713">
                  <c:v>0.61066699999999996</c:v>
                </c:pt>
                <c:pt idx="714">
                  <c:v>0.61066699999999996</c:v>
                </c:pt>
                <c:pt idx="715">
                  <c:v>0.61066699999999996</c:v>
                </c:pt>
                <c:pt idx="716">
                  <c:v>0.61025799999999997</c:v>
                </c:pt>
                <c:pt idx="717">
                  <c:v>0.61025799999999997</c:v>
                </c:pt>
                <c:pt idx="718">
                  <c:v>0.60955099999999995</c:v>
                </c:pt>
                <c:pt idx="719">
                  <c:v>0.60955099999999995</c:v>
                </c:pt>
                <c:pt idx="720">
                  <c:v>0.60955099999999995</c:v>
                </c:pt>
                <c:pt idx="721">
                  <c:v>0.60950599999999999</c:v>
                </c:pt>
                <c:pt idx="722">
                  <c:v>0.60950599999999999</c:v>
                </c:pt>
                <c:pt idx="723">
                  <c:v>0.60884700000000003</c:v>
                </c:pt>
                <c:pt idx="724">
                  <c:v>0.60884700000000003</c:v>
                </c:pt>
                <c:pt idx="725">
                  <c:v>0.60884700000000003</c:v>
                </c:pt>
                <c:pt idx="726">
                  <c:v>0.60667099999999996</c:v>
                </c:pt>
                <c:pt idx="727">
                  <c:v>0.60667099999999996</c:v>
                </c:pt>
                <c:pt idx="728">
                  <c:v>0.60667099999999996</c:v>
                </c:pt>
                <c:pt idx="729">
                  <c:v>0.60667099999999996</c:v>
                </c:pt>
                <c:pt idx="730">
                  <c:v>0.60667099999999996</c:v>
                </c:pt>
                <c:pt idx="731">
                  <c:v>0.60667099999999996</c:v>
                </c:pt>
                <c:pt idx="732">
                  <c:v>0.60667099999999996</c:v>
                </c:pt>
                <c:pt idx="733">
                  <c:v>0.60667099999999996</c:v>
                </c:pt>
                <c:pt idx="734">
                  <c:v>0.60422399999999998</c:v>
                </c:pt>
                <c:pt idx="735">
                  <c:v>0.60422399999999998</c:v>
                </c:pt>
                <c:pt idx="736">
                  <c:v>0.60422399999999998</c:v>
                </c:pt>
                <c:pt idx="737">
                  <c:v>0.60289899999999996</c:v>
                </c:pt>
                <c:pt idx="738">
                  <c:v>0.60289899999999996</c:v>
                </c:pt>
                <c:pt idx="739">
                  <c:v>0.60237600000000002</c:v>
                </c:pt>
                <c:pt idx="740">
                  <c:v>0.60237600000000002</c:v>
                </c:pt>
                <c:pt idx="741">
                  <c:v>0.60237600000000002</c:v>
                </c:pt>
                <c:pt idx="742">
                  <c:v>0.60177499999999995</c:v>
                </c:pt>
                <c:pt idx="743">
                  <c:v>0.60177499999999995</c:v>
                </c:pt>
                <c:pt idx="744">
                  <c:v>0.60177499999999995</c:v>
                </c:pt>
                <c:pt idx="745">
                  <c:v>0.60177499999999995</c:v>
                </c:pt>
                <c:pt idx="746">
                  <c:v>0.60013499999999997</c:v>
                </c:pt>
                <c:pt idx="747">
                  <c:v>0.60013499999999997</c:v>
                </c:pt>
                <c:pt idx="748">
                  <c:v>0.59967199999999998</c:v>
                </c:pt>
                <c:pt idx="749">
                  <c:v>0.59967199999999998</c:v>
                </c:pt>
                <c:pt idx="750">
                  <c:v>0.59967199999999998</c:v>
                </c:pt>
                <c:pt idx="751">
                  <c:v>0.59967199999999998</c:v>
                </c:pt>
                <c:pt idx="752">
                  <c:v>0.59967199999999998</c:v>
                </c:pt>
                <c:pt idx="753">
                  <c:v>0.59967199999999998</c:v>
                </c:pt>
                <c:pt idx="754">
                  <c:v>0.59967199999999998</c:v>
                </c:pt>
                <c:pt idx="755">
                  <c:v>0.59967199999999998</c:v>
                </c:pt>
                <c:pt idx="756">
                  <c:v>0.59565299999999999</c:v>
                </c:pt>
                <c:pt idx="757">
                  <c:v>0.59565299999999999</c:v>
                </c:pt>
                <c:pt idx="758">
                  <c:v>0.59502900000000003</c:v>
                </c:pt>
                <c:pt idx="759">
                  <c:v>0.59502900000000003</c:v>
                </c:pt>
                <c:pt idx="760">
                  <c:v>0.594723</c:v>
                </c:pt>
                <c:pt idx="761">
                  <c:v>0.594723</c:v>
                </c:pt>
                <c:pt idx="762">
                  <c:v>0.59467000000000003</c:v>
                </c:pt>
                <c:pt idx="763">
                  <c:v>0.59467000000000003</c:v>
                </c:pt>
                <c:pt idx="764">
                  <c:v>0.59472499999999995</c:v>
                </c:pt>
                <c:pt idx="765">
                  <c:v>0.59472499999999995</c:v>
                </c:pt>
                <c:pt idx="766">
                  <c:v>0.59472499999999995</c:v>
                </c:pt>
                <c:pt idx="767">
                  <c:v>0.59472499999999995</c:v>
                </c:pt>
                <c:pt idx="768">
                  <c:v>0.594696</c:v>
                </c:pt>
                <c:pt idx="769">
                  <c:v>0.594696</c:v>
                </c:pt>
                <c:pt idx="770">
                  <c:v>0.594696</c:v>
                </c:pt>
                <c:pt idx="771">
                  <c:v>0.594696</c:v>
                </c:pt>
                <c:pt idx="772">
                  <c:v>0.594696</c:v>
                </c:pt>
                <c:pt idx="773">
                  <c:v>0.594696</c:v>
                </c:pt>
                <c:pt idx="774">
                  <c:v>0.594696</c:v>
                </c:pt>
                <c:pt idx="775">
                  <c:v>0.594696</c:v>
                </c:pt>
                <c:pt idx="776">
                  <c:v>0.594696</c:v>
                </c:pt>
                <c:pt idx="777">
                  <c:v>0.59365900000000005</c:v>
                </c:pt>
                <c:pt idx="778">
                  <c:v>0.59365900000000005</c:v>
                </c:pt>
                <c:pt idx="779">
                  <c:v>0.59365900000000005</c:v>
                </c:pt>
                <c:pt idx="780">
                  <c:v>0.59365900000000005</c:v>
                </c:pt>
                <c:pt idx="781">
                  <c:v>0.59365900000000005</c:v>
                </c:pt>
                <c:pt idx="782">
                  <c:v>0.59365900000000005</c:v>
                </c:pt>
                <c:pt idx="783">
                  <c:v>0.59365900000000005</c:v>
                </c:pt>
                <c:pt idx="784">
                  <c:v>0.59331199999999995</c:v>
                </c:pt>
                <c:pt idx="785">
                  <c:v>0.59331199999999995</c:v>
                </c:pt>
                <c:pt idx="786">
                  <c:v>0.59331199999999995</c:v>
                </c:pt>
                <c:pt idx="787">
                  <c:v>0.59331199999999995</c:v>
                </c:pt>
                <c:pt idx="788">
                  <c:v>0.59331199999999995</c:v>
                </c:pt>
                <c:pt idx="789">
                  <c:v>0.59331199999999995</c:v>
                </c:pt>
                <c:pt idx="790">
                  <c:v>0.59331199999999995</c:v>
                </c:pt>
                <c:pt idx="791">
                  <c:v>0.59170599999999995</c:v>
                </c:pt>
                <c:pt idx="792">
                  <c:v>0.59170599999999995</c:v>
                </c:pt>
                <c:pt idx="793">
                  <c:v>0.59170599999999995</c:v>
                </c:pt>
                <c:pt idx="794">
                  <c:v>0.59170599999999995</c:v>
                </c:pt>
                <c:pt idx="795">
                  <c:v>0.59170599999999995</c:v>
                </c:pt>
                <c:pt idx="796">
                  <c:v>0.59170599999999995</c:v>
                </c:pt>
                <c:pt idx="797">
                  <c:v>0.59170599999999995</c:v>
                </c:pt>
                <c:pt idx="798">
                  <c:v>0.59170599999999995</c:v>
                </c:pt>
                <c:pt idx="799">
                  <c:v>0.59171099999999999</c:v>
                </c:pt>
                <c:pt idx="800">
                  <c:v>0.59171099999999999</c:v>
                </c:pt>
                <c:pt idx="801">
                  <c:v>0.59171099999999999</c:v>
                </c:pt>
                <c:pt idx="802">
                  <c:v>0.59171099999999999</c:v>
                </c:pt>
                <c:pt idx="803">
                  <c:v>0.59171099999999999</c:v>
                </c:pt>
                <c:pt idx="804">
                  <c:v>0.59171099999999999</c:v>
                </c:pt>
                <c:pt idx="805">
                  <c:v>0.59171099999999999</c:v>
                </c:pt>
                <c:pt idx="806">
                  <c:v>0.59171099999999999</c:v>
                </c:pt>
                <c:pt idx="807">
                  <c:v>0.59171099999999999</c:v>
                </c:pt>
                <c:pt idx="808">
                  <c:v>0.59171099999999999</c:v>
                </c:pt>
                <c:pt idx="809">
                  <c:v>0.59282000000000001</c:v>
                </c:pt>
                <c:pt idx="810">
                  <c:v>0.59282000000000001</c:v>
                </c:pt>
                <c:pt idx="811">
                  <c:v>0.59282000000000001</c:v>
                </c:pt>
                <c:pt idx="812">
                  <c:v>0.59282000000000001</c:v>
                </c:pt>
                <c:pt idx="813">
                  <c:v>0.59382199999999996</c:v>
                </c:pt>
                <c:pt idx="814">
                  <c:v>0.59382199999999996</c:v>
                </c:pt>
                <c:pt idx="815">
                  <c:v>0.59382199999999996</c:v>
                </c:pt>
                <c:pt idx="816">
                  <c:v>0.59382199999999996</c:v>
                </c:pt>
                <c:pt idx="817">
                  <c:v>0.59382199999999996</c:v>
                </c:pt>
                <c:pt idx="818">
                  <c:v>0.59415399999999996</c:v>
                </c:pt>
                <c:pt idx="819">
                  <c:v>0.59415399999999996</c:v>
                </c:pt>
                <c:pt idx="820">
                  <c:v>0.59415399999999996</c:v>
                </c:pt>
                <c:pt idx="821">
                  <c:v>0.59415399999999996</c:v>
                </c:pt>
                <c:pt idx="822">
                  <c:v>0.59415399999999996</c:v>
                </c:pt>
                <c:pt idx="823">
                  <c:v>0.59415399999999996</c:v>
                </c:pt>
                <c:pt idx="824">
                  <c:v>0.59415399999999996</c:v>
                </c:pt>
                <c:pt idx="825">
                  <c:v>0.59415399999999996</c:v>
                </c:pt>
                <c:pt idx="826">
                  <c:v>0.59415399999999996</c:v>
                </c:pt>
                <c:pt idx="827">
                  <c:v>0.59451299999999996</c:v>
                </c:pt>
                <c:pt idx="828">
                  <c:v>0.59451299999999996</c:v>
                </c:pt>
                <c:pt idx="829">
                  <c:v>0.59451299999999996</c:v>
                </c:pt>
                <c:pt idx="830">
                  <c:v>0.59486000000000006</c:v>
                </c:pt>
                <c:pt idx="831">
                  <c:v>0.59523400000000004</c:v>
                </c:pt>
                <c:pt idx="832">
                  <c:v>0.59523400000000004</c:v>
                </c:pt>
                <c:pt idx="833">
                  <c:v>0.59520899999999999</c:v>
                </c:pt>
                <c:pt idx="834">
                  <c:v>0.59479199999999999</c:v>
                </c:pt>
                <c:pt idx="835">
                  <c:v>0.59479199999999999</c:v>
                </c:pt>
                <c:pt idx="836">
                  <c:v>0.59492599999999995</c:v>
                </c:pt>
                <c:pt idx="837">
                  <c:v>0.59511199999999997</c:v>
                </c:pt>
                <c:pt idx="838">
                  <c:v>0.59511199999999997</c:v>
                </c:pt>
                <c:pt idx="839">
                  <c:v>0.59511199999999997</c:v>
                </c:pt>
                <c:pt idx="840">
                  <c:v>0.59499500000000005</c:v>
                </c:pt>
                <c:pt idx="841">
                  <c:v>0.59499500000000005</c:v>
                </c:pt>
                <c:pt idx="842">
                  <c:v>0.59499500000000005</c:v>
                </c:pt>
                <c:pt idx="843">
                  <c:v>0.59499500000000005</c:v>
                </c:pt>
                <c:pt idx="844">
                  <c:v>0.59499500000000005</c:v>
                </c:pt>
                <c:pt idx="845">
                  <c:v>0.59499500000000005</c:v>
                </c:pt>
                <c:pt idx="846">
                  <c:v>0.59499500000000005</c:v>
                </c:pt>
                <c:pt idx="847">
                  <c:v>0.59465999999999997</c:v>
                </c:pt>
                <c:pt idx="848">
                  <c:v>0.59465999999999997</c:v>
                </c:pt>
                <c:pt idx="849">
                  <c:v>0.59465999999999997</c:v>
                </c:pt>
                <c:pt idx="850">
                  <c:v>0.59436500000000003</c:v>
                </c:pt>
                <c:pt idx="851">
                  <c:v>0.59427200000000002</c:v>
                </c:pt>
                <c:pt idx="852">
                  <c:v>0.59427200000000002</c:v>
                </c:pt>
                <c:pt idx="853">
                  <c:v>0.59427200000000002</c:v>
                </c:pt>
                <c:pt idx="854">
                  <c:v>0.59427200000000002</c:v>
                </c:pt>
                <c:pt idx="855">
                  <c:v>0.59427200000000002</c:v>
                </c:pt>
                <c:pt idx="856">
                  <c:v>0.59427200000000002</c:v>
                </c:pt>
                <c:pt idx="857">
                  <c:v>0.59427200000000002</c:v>
                </c:pt>
                <c:pt idx="858">
                  <c:v>0.59427200000000002</c:v>
                </c:pt>
                <c:pt idx="859">
                  <c:v>0.59313899999999997</c:v>
                </c:pt>
                <c:pt idx="860">
                  <c:v>0.59352000000000005</c:v>
                </c:pt>
                <c:pt idx="861">
                  <c:v>0.59352000000000005</c:v>
                </c:pt>
                <c:pt idx="862">
                  <c:v>0.59484300000000001</c:v>
                </c:pt>
                <c:pt idx="863">
                  <c:v>0.59484300000000001</c:v>
                </c:pt>
                <c:pt idx="864">
                  <c:v>0.59565800000000002</c:v>
                </c:pt>
                <c:pt idx="865">
                  <c:v>0.595885</c:v>
                </c:pt>
                <c:pt idx="866">
                  <c:v>0.595885</c:v>
                </c:pt>
                <c:pt idx="867">
                  <c:v>0.595885</c:v>
                </c:pt>
                <c:pt idx="868">
                  <c:v>0.59600500000000001</c:v>
                </c:pt>
                <c:pt idx="869">
                  <c:v>0.59600500000000001</c:v>
                </c:pt>
                <c:pt idx="870">
                  <c:v>0.59600500000000001</c:v>
                </c:pt>
                <c:pt idx="871">
                  <c:v>0.59723999999999999</c:v>
                </c:pt>
                <c:pt idx="872">
                  <c:v>0.59723999999999999</c:v>
                </c:pt>
                <c:pt idx="873">
                  <c:v>0.59745999999999999</c:v>
                </c:pt>
                <c:pt idx="874">
                  <c:v>0.59745999999999999</c:v>
                </c:pt>
                <c:pt idx="875">
                  <c:v>0.59745999999999999</c:v>
                </c:pt>
                <c:pt idx="876">
                  <c:v>0.59745999999999999</c:v>
                </c:pt>
                <c:pt idx="877">
                  <c:v>0.59607600000000005</c:v>
                </c:pt>
                <c:pt idx="878">
                  <c:v>0.59607600000000005</c:v>
                </c:pt>
                <c:pt idx="879">
                  <c:v>0.59607600000000005</c:v>
                </c:pt>
                <c:pt idx="880">
                  <c:v>0.59607600000000005</c:v>
                </c:pt>
                <c:pt idx="881">
                  <c:v>0.59607600000000005</c:v>
                </c:pt>
                <c:pt idx="882">
                  <c:v>0.59607600000000005</c:v>
                </c:pt>
                <c:pt idx="883">
                  <c:v>0.59607600000000005</c:v>
                </c:pt>
                <c:pt idx="884">
                  <c:v>0.59607600000000005</c:v>
                </c:pt>
                <c:pt idx="885">
                  <c:v>0.59607600000000005</c:v>
                </c:pt>
                <c:pt idx="886">
                  <c:v>0.59539200000000003</c:v>
                </c:pt>
                <c:pt idx="887">
                  <c:v>0.59539200000000003</c:v>
                </c:pt>
                <c:pt idx="888">
                  <c:v>0.59577999999999998</c:v>
                </c:pt>
                <c:pt idx="889">
                  <c:v>0.59577999999999998</c:v>
                </c:pt>
                <c:pt idx="890">
                  <c:v>0.59574000000000005</c:v>
                </c:pt>
                <c:pt idx="891">
                  <c:v>0.59574000000000005</c:v>
                </c:pt>
                <c:pt idx="892">
                  <c:v>0.59574000000000005</c:v>
                </c:pt>
                <c:pt idx="893">
                  <c:v>0.59536599999999995</c:v>
                </c:pt>
                <c:pt idx="894">
                  <c:v>0.59536599999999995</c:v>
                </c:pt>
                <c:pt idx="895">
                  <c:v>0.59465199999999996</c:v>
                </c:pt>
                <c:pt idx="896">
                  <c:v>0.59465199999999996</c:v>
                </c:pt>
                <c:pt idx="897">
                  <c:v>0.59465199999999996</c:v>
                </c:pt>
                <c:pt idx="898">
                  <c:v>0.59465199999999996</c:v>
                </c:pt>
                <c:pt idx="899">
                  <c:v>0.59391700000000003</c:v>
                </c:pt>
                <c:pt idx="900">
                  <c:v>0.59391700000000003</c:v>
                </c:pt>
                <c:pt idx="901">
                  <c:v>0.59399299999999999</c:v>
                </c:pt>
                <c:pt idx="902">
                  <c:v>0.59399299999999999</c:v>
                </c:pt>
                <c:pt idx="903">
                  <c:v>0.59399299999999999</c:v>
                </c:pt>
                <c:pt idx="904">
                  <c:v>0.59399299999999999</c:v>
                </c:pt>
                <c:pt idx="905">
                  <c:v>0.59436199999999995</c:v>
                </c:pt>
                <c:pt idx="906">
                  <c:v>0.59436199999999995</c:v>
                </c:pt>
                <c:pt idx="907">
                  <c:v>0.59449200000000002</c:v>
                </c:pt>
                <c:pt idx="908">
                  <c:v>0.59449200000000002</c:v>
                </c:pt>
                <c:pt idx="909">
                  <c:v>0.59499000000000002</c:v>
                </c:pt>
                <c:pt idx="910">
                  <c:v>0.59499000000000002</c:v>
                </c:pt>
                <c:pt idx="911">
                  <c:v>0.59499000000000002</c:v>
                </c:pt>
                <c:pt idx="912">
                  <c:v>0.59499000000000002</c:v>
                </c:pt>
                <c:pt idx="913">
                  <c:v>0.59499000000000002</c:v>
                </c:pt>
                <c:pt idx="914">
                  <c:v>0.59499000000000002</c:v>
                </c:pt>
                <c:pt idx="915">
                  <c:v>0.59499000000000002</c:v>
                </c:pt>
                <c:pt idx="916">
                  <c:v>0.59733199999999997</c:v>
                </c:pt>
                <c:pt idx="917">
                  <c:v>0.59733199999999997</c:v>
                </c:pt>
                <c:pt idx="918">
                  <c:v>0.59733199999999997</c:v>
                </c:pt>
                <c:pt idx="919">
                  <c:v>0.59733199999999997</c:v>
                </c:pt>
                <c:pt idx="920">
                  <c:v>0.59733199999999997</c:v>
                </c:pt>
                <c:pt idx="921">
                  <c:v>0.59733199999999997</c:v>
                </c:pt>
                <c:pt idx="922">
                  <c:v>0.59804500000000005</c:v>
                </c:pt>
                <c:pt idx="923">
                  <c:v>0.59804500000000005</c:v>
                </c:pt>
                <c:pt idx="924">
                  <c:v>0.59905399999999998</c:v>
                </c:pt>
                <c:pt idx="925">
                  <c:v>0.59948900000000005</c:v>
                </c:pt>
                <c:pt idx="926">
                  <c:v>0.59948900000000005</c:v>
                </c:pt>
                <c:pt idx="927">
                  <c:v>0.60036800000000001</c:v>
                </c:pt>
                <c:pt idx="928">
                  <c:v>0.60036800000000001</c:v>
                </c:pt>
                <c:pt idx="929">
                  <c:v>0.60039299999999995</c:v>
                </c:pt>
                <c:pt idx="930">
                  <c:v>0.60039299999999995</c:v>
                </c:pt>
                <c:pt idx="931">
                  <c:v>0.60039299999999995</c:v>
                </c:pt>
                <c:pt idx="932">
                  <c:v>0.60039299999999995</c:v>
                </c:pt>
                <c:pt idx="933">
                  <c:v>0.59947099999999998</c:v>
                </c:pt>
                <c:pt idx="934">
                  <c:v>0.59947099999999998</c:v>
                </c:pt>
                <c:pt idx="935">
                  <c:v>0.59947099999999998</c:v>
                </c:pt>
                <c:pt idx="936">
                  <c:v>0.59947099999999998</c:v>
                </c:pt>
                <c:pt idx="937">
                  <c:v>0.59947099999999998</c:v>
                </c:pt>
                <c:pt idx="938">
                  <c:v>0.59914299999999998</c:v>
                </c:pt>
                <c:pt idx="939">
                  <c:v>0.59914299999999998</c:v>
                </c:pt>
                <c:pt idx="940">
                  <c:v>0.59958400000000001</c:v>
                </c:pt>
                <c:pt idx="941">
                  <c:v>0.59958400000000001</c:v>
                </c:pt>
                <c:pt idx="942">
                  <c:v>0.59958400000000001</c:v>
                </c:pt>
                <c:pt idx="943">
                  <c:v>0.60041800000000001</c:v>
                </c:pt>
                <c:pt idx="944">
                  <c:v>0.60041800000000001</c:v>
                </c:pt>
                <c:pt idx="945">
                  <c:v>0.60041800000000001</c:v>
                </c:pt>
                <c:pt idx="946">
                  <c:v>0.60041800000000001</c:v>
                </c:pt>
                <c:pt idx="947">
                  <c:v>0.60041800000000001</c:v>
                </c:pt>
                <c:pt idx="948">
                  <c:v>0.60196000000000005</c:v>
                </c:pt>
                <c:pt idx="949">
                  <c:v>0.60196000000000005</c:v>
                </c:pt>
                <c:pt idx="950">
                  <c:v>0.60196000000000005</c:v>
                </c:pt>
                <c:pt idx="951">
                  <c:v>0.60196000000000005</c:v>
                </c:pt>
                <c:pt idx="952">
                  <c:v>0.60196000000000005</c:v>
                </c:pt>
                <c:pt idx="953">
                  <c:v>0.60287199999999996</c:v>
                </c:pt>
                <c:pt idx="954">
                  <c:v>0.60287199999999996</c:v>
                </c:pt>
                <c:pt idx="955">
                  <c:v>0.60328300000000001</c:v>
                </c:pt>
                <c:pt idx="956">
                  <c:v>0.60328300000000001</c:v>
                </c:pt>
                <c:pt idx="957">
                  <c:v>0.60328300000000001</c:v>
                </c:pt>
                <c:pt idx="958">
                  <c:v>0.60389199999999998</c:v>
                </c:pt>
                <c:pt idx="959">
                  <c:v>0.60389199999999998</c:v>
                </c:pt>
                <c:pt idx="960">
                  <c:v>0.60436999999999996</c:v>
                </c:pt>
                <c:pt idx="961">
                  <c:v>0.60436999999999996</c:v>
                </c:pt>
                <c:pt idx="962">
                  <c:v>0.604711</c:v>
                </c:pt>
                <c:pt idx="963">
                  <c:v>0.604711</c:v>
                </c:pt>
                <c:pt idx="964">
                  <c:v>0.604711</c:v>
                </c:pt>
                <c:pt idx="965">
                  <c:v>0.60470999999999997</c:v>
                </c:pt>
                <c:pt idx="966">
                  <c:v>0.60470999999999997</c:v>
                </c:pt>
                <c:pt idx="967">
                  <c:v>0.60458299999999998</c:v>
                </c:pt>
                <c:pt idx="968">
                  <c:v>0.60458299999999998</c:v>
                </c:pt>
                <c:pt idx="969">
                  <c:v>0.60458299999999998</c:v>
                </c:pt>
                <c:pt idx="970">
                  <c:v>0.60458299999999998</c:v>
                </c:pt>
                <c:pt idx="971">
                  <c:v>0.605097</c:v>
                </c:pt>
                <c:pt idx="972">
                  <c:v>0.605097</c:v>
                </c:pt>
                <c:pt idx="973">
                  <c:v>0.605097</c:v>
                </c:pt>
                <c:pt idx="974">
                  <c:v>0.605097</c:v>
                </c:pt>
                <c:pt idx="975">
                  <c:v>0.605097</c:v>
                </c:pt>
                <c:pt idx="976">
                  <c:v>0.60683500000000001</c:v>
                </c:pt>
                <c:pt idx="977">
                  <c:v>0.60683500000000001</c:v>
                </c:pt>
                <c:pt idx="978">
                  <c:v>0.60724699999999998</c:v>
                </c:pt>
                <c:pt idx="979">
                  <c:v>0.60724699999999998</c:v>
                </c:pt>
                <c:pt idx="980">
                  <c:v>0.60724699999999998</c:v>
                </c:pt>
                <c:pt idx="981">
                  <c:v>0.60847200000000001</c:v>
                </c:pt>
                <c:pt idx="982">
                  <c:v>0.60847200000000001</c:v>
                </c:pt>
                <c:pt idx="983">
                  <c:v>0.60847200000000001</c:v>
                </c:pt>
                <c:pt idx="984">
                  <c:v>0.60847200000000001</c:v>
                </c:pt>
                <c:pt idx="985">
                  <c:v>0.60910200000000003</c:v>
                </c:pt>
                <c:pt idx="986">
                  <c:v>0.60910200000000003</c:v>
                </c:pt>
                <c:pt idx="987">
                  <c:v>0.60910200000000003</c:v>
                </c:pt>
                <c:pt idx="988">
                  <c:v>0.60944299999999996</c:v>
                </c:pt>
                <c:pt idx="989">
                  <c:v>0.60944299999999996</c:v>
                </c:pt>
                <c:pt idx="990">
                  <c:v>0.60944299999999996</c:v>
                </c:pt>
                <c:pt idx="991">
                  <c:v>0.60944299999999996</c:v>
                </c:pt>
                <c:pt idx="992">
                  <c:v>0.60944299999999996</c:v>
                </c:pt>
                <c:pt idx="993">
                  <c:v>0.61020600000000003</c:v>
                </c:pt>
                <c:pt idx="994">
                  <c:v>0.61020600000000003</c:v>
                </c:pt>
                <c:pt idx="995">
                  <c:v>0.61020600000000003</c:v>
                </c:pt>
                <c:pt idx="996">
                  <c:v>0.61020600000000003</c:v>
                </c:pt>
                <c:pt idx="997">
                  <c:v>0.61020600000000003</c:v>
                </c:pt>
                <c:pt idx="998">
                  <c:v>0.61091700000000004</c:v>
                </c:pt>
                <c:pt idx="999">
                  <c:v>0.61091700000000004</c:v>
                </c:pt>
                <c:pt idx="1000">
                  <c:v>0.61147600000000002</c:v>
                </c:pt>
                <c:pt idx="1001">
                  <c:v>0.61147600000000002</c:v>
                </c:pt>
                <c:pt idx="1002">
                  <c:v>0.61147600000000002</c:v>
                </c:pt>
                <c:pt idx="1003">
                  <c:v>0.61258699999999999</c:v>
                </c:pt>
                <c:pt idx="1004">
                  <c:v>0.61258699999999999</c:v>
                </c:pt>
                <c:pt idx="1005">
                  <c:v>0.61258699999999999</c:v>
                </c:pt>
                <c:pt idx="1006">
                  <c:v>0.61397199999999996</c:v>
                </c:pt>
                <c:pt idx="1007">
                  <c:v>0.61397199999999996</c:v>
                </c:pt>
                <c:pt idx="1008">
                  <c:v>0.61466699999999996</c:v>
                </c:pt>
                <c:pt idx="1009">
                  <c:v>0.61466699999999996</c:v>
                </c:pt>
                <c:pt idx="1010">
                  <c:v>0.61517500000000003</c:v>
                </c:pt>
                <c:pt idx="1011">
                  <c:v>0.61517500000000003</c:v>
                </c:pt>
                <c:pt idx="1012">
                  <c:v>0.61512</c:v>
                </c:pt>
                <c:pt idx="1013">
                  <c:v>0.61513399999999996</c:v>
                </c:pt>
                <c:pt idx="1014">
                  <c:v>0.61572499999999997</c:v>
                </c:pt>
                <c:pt idx="1015">
                  <c:v>0.61572499999999997</c:v>
                </c:pt>
                <c:pt idx="1016">
                  <c:v>0.61572499999999997</c:v>
                </c:pt>
                <c:pt idx="1017">
                  <c:v>0.61625200000000002</c:v>
                </c:pt>
                <c:pt idx="1018">
                  <c:v>0.61625200000000002</c:v>
                </c:pt>
                <c:pt idx="1019">
                  <c:v>0.61625200000000002</c:v>
                </c:pt>
                <c:pt idx="1020">
                  <c:v>0.61625200000000002</c:v>
                </c:pt>
                <c:pt idx="1021">
                  <c:v>0.61625200000000002</c:v>
                </c:pt>
                <c:pt idx="1022">
                  <c:v>0.61800100000000002</c:v>
                </c:pt>
                <c:pt idx="1023">
                  <c:v>0.61800100000000002</c:v>
                </c:pt>
                <c:pt idx="1024">
                  <c:v>0.61830200000000002</c:v>
                </c:pt>
                <c:pt idx="1025">
                  <c:v>0.61830200000000002</c:v>
                </c:pt>
                <c:pt idx="1026">
                  <c:v>0.61830200000000002</c:v>
                </c:pt>
                <c:pt idx="1027">
                  <c:v>0.61830200000000002</c:v>
                </c:pt>
                <c:pt idx="1028">
                  <c:v>0.61817699999999998</c:v>
                </c:pt>
                <c:pt idx="1029">
                  <c:v>0.61817699999999998</c:v>
                </c:pt>
                <c:pt idx="1030">
                  <c:v>0.61821099999999996</c:v>
                </c:pt>
                <c:pt idx="1031">
                  <c:v>0.61821099999999996</c:v>
                </c:pt>
                <c:pt idx="1032">
                  <c:v>0.61864799999999998</c:v>
                </c:pt>
                <c:pt idx="1033">
                  <c:v>0.61864799999999998</c:v>
                </c:pt>
                <c:pt idx="1034">
                  <c:v>0.61877599999999999</c:v>
                </c:pt>
                <c:pt idx="1035">
                  <c:v>0.61858800000000003</c:v>
                </c:pt>
                <c:pt idx="1036">
                  <c:v>0.61858800000000003</c:v>
                </c:pt>
                <c:pt idx="1037">
                  <c:v>0.61850899999999998</c:v>
                </c:pt>
                <c:pt idx="1038">
                  <c:v>0.61873400000000001</c:v>
                </c:pt>
                <c:pt idx="1039">
                  <c:v>0.61988399999999999</c:v>
                </c:pt>
                <c:pt idx="1040">
                  <c:v>0.61988399999999999</c:v>
                </c:pt>
                <c:pt idx="1041">
                  <c:v>0.61988399999999999</c:v>
                </c:pt>
                <c:pt idx="1042">
                  <c:v>0.62038899999999997</c:v>
                </c:pt>
                <c:pt idx="1043">
                  <c:v>0.62038899999999997</c:v>
                </c:pt>
                <c:pt idx="1044">
                  <c:v>0.62045700000000004</c:v>
                </c:pt>
                <c:pt idx="1045">
                  <c:v>0.62045700000000004</c:v>
                </c:pt>
                <c:pt idx="1046">
                  <c:v>0.62045700000000004</c:v>
                </c:pt>
                <c:pt idx="1047">
                  <c:v>0.62045700000000004</c:v>
                </c:pt>
                <c:pt idx="1048">
                  <c:v>0.62045700000000004</c:v>
                </c:pt>
                <c:pt idx="1049">
                  <c:v>0.62045700000000004</c:v>
                </c:pt>
                <c:pt idx="1050">
                  <c:v>0.62045700000000004</c:v>
                </c:pt>
                <c:pt idx="1051">
                  <c:v>0.62045700000000004</c:v>
                </c:pt>
                <c:pt idx="1052">
                  <c:v>0.62045700000000004</c:v>
                </c:pt>
                <c:pt idx="1053">
                  <c:v>0.62002400000000002</c:v>
                </c:pt>
                <c:pt idx="1054">
                  <c:v>0.62002400000000002</c:v>
                </c:pt>
                <c:pt idx="1055">
                  <c:v>0.62002400000000002</c:v>
                </c:pt>
                <c:pt idx="1056">
                  <c:v>0.62002400000000002</c:v>
                </c:pt>
                <c:pt idx="1057">
                  <c:v>0.62002400000000002</c:v>
                </c:pt>
                <c:pt idx="1058">
                  <c:v>0.61870400000000003</c:v>
                </c:pt>
                <c:pt idx="1059">
                  <c:v>0.61870400000000003</c:v>
                </c:pt>
                <c:pt idx="1060">
                  <c:v>0.61870400000000003</c:v>
                </c:pt>
                <c:pt idx="1061">
                  <c:v>0.61870400000000003</c:v>
                </c:pt>
                <c:pt idx="1062">
                  <c:v>0.61870400000000003</c:v>
                </c:pt>
                <c:pt idx="1063">
                  <c:v>0.61870400000000003</c:v>
                </c:pt>
                <c:pt idx="1064">
                  <c:v>0.618753</c:v>
                </c:pt>
                <c:pt idx="1065">
                  <c:v>0.618753</c:v>
                </c:pt>
                <c:pt idx="1066">
                  <c:v>0.618753</c:v>
                </c:pt>
                <c:pt idx="1067">
                  <c:v>0.618753</c:v>
                </c:pt>
                <c:pt idx="1068">
                  <c:v>0.618753</c:v>
                </c:pt>
                <c:pt idx="1069">
                  <c:v>0.61880500000000005</c:v>
                </c:pt>
                <c:pt idx="1070">
                  <c:v>0.61880500000000005</c:v>
                </c:pt>
                <c:pt idx="1071">
                  <c:v>0.61880500000000005</c:v>
                </c:pt>
                <c:pt idx="1072">
                  <c:v>0.61880500000000005</c:v>
                </c:pt>
                <c:pt idx="1073">
                  <c:v>0.61880500000000005</c:v>
                </c:pt>
                <c:pt idx="1074">
                  <c:v>0.61880500000000005</c:v>
                </c:pt>
                <c:pt idx="1075">
                  <c:v>0.61880500000000005</c:v>
                </c:pt>
                <c:pt idx="1076">
                  <c:v>0.61880500000000005</c:v>
                </c:pt>
                <c:pt idx="1077">
                  <c:v>0.61880500000000005</c:v>
                </c:pt>
                <c:pt idx="1078">
                  <c:v>0.61880500000000005</c:v>
                </c:pt>
                <c:pt idx="1079">
                  <c:v>0.61868199999999995</c:v>
                </c:pt>
                <c:pt idx="1080">
                  <c:v>0.61868199999999995</c:v>
                </c:pt>
                <c:pt idx="1081">
                  <c:v>0.61868199999999995</c:v>
                </c:pt>
                <c:pt idx="1082">
                  <c:v>0.61797500000000005</c:v>
                </c:pt>
                <c:pt idx="1083">
                  <c:v>0.61772099999999996</c:v>
                </c:pt>
                <c:pt idx="1084">
                  <c:v>0.61772099999999996</c:v>
                </c:pt>
                <c:pt idx="1085">
                  <c:v>0.61772099999999996</c:v>
                </c:pt>
                <c:pt idx="1086">
                  <c:v>0.61772099999999996</c:v>
                </c:pt>
                <c:pt idx="1087">
                  <c:v>0.61772099999999996</c:v>
                </c:pt>
                <c:pt idx="1088">
                  <c:v>0.61772099999999996</c:v>
                </c:pt>
                <c:pt idx="1089">
                  <c:v>0.61772099999999996</c:v>
                </c:pt>
                <c:pt idx="1090">
                  <c:v>0.61777400000000005</c:v>
                </c:pt>
                <c:pt idx="1091">
                  <c:v>0.61777400000000005</c:v>
                </c:pt>
                <c:pt idx="1092">
                  <c:v>0.61777400000000005</c:v>
                </c:pt>
                <c:pt idx="1093">
                  <c:v>0.61777400000000005</c:v>
                </c:pt>
                <c:pt idx="1094">
                  <c:v>0.61777400000000005</c:v>
                </c:pt>
                <c:pt idx="1095">
                  <c:v>0.61688600000000005</c:v>
                </c:pt>
                <c:pt idx="1096">
                  <c:v>0.61688600000000005</c:v>
                </c:pt>
                <c:pt idx="1097">
                  <c:v>0.61688600000000005</c:v>
                </c:pt>
                <c:pt idx="1098">
                  <c:v>0.61688600000000005</c:v>
                </c:pt>
                <c:pt idx="1099">
                  <c:v>0.61671399999999998</c:v>
                </c:pt>
                <c:pt idx="1100">
                  <c:v>0.61671399999999998</c:v>
                </c:pt>
                <c:pt idx="1101">
                  <c:v>0.61671399999999998</c:v>
                </c:pt>
                <c:pt idx="1102">
                  <c:v>0.61671399999999998</c:v>
                </c:pt>
                <c:pt idx="1103">
                  <c:v>0.61671399999999998</c:v>
                </c:pt>
                <c:pt idx="1104">
                  <c:v>0.61617200000000005</c:v>
                </c:pt>
                <c:pt idx="1105">
                  <c:v>0.61617200000000005</c:v>
                </c:pt>
                <c:pt idx="1106">
                  <c:v>0.61617200000000005</c:v>
                </c:pt>
                <c:pt idx="1107">
                  <c:v>0.61617200000000005</c:v>
                </c:pt>
                <c:pt idx="1108">
                  <c:v>0.61629100000000003</c:v>
                </c:pt>
                <c:pt idx="1109">
                  <c:v>0.61658500000000005</c:v>
                </c:pt>
                <c:pt idx="1110">
                  <c:v>0.61658500000000005</c:v>
                </c:pt>
                <c:pt idx="1111">
                  <c:v>0.61660400000000004</c:v>
                </c:pt>
                <c:pt idx="1112">
                  <c:v>0.61660400000000004</c:v>
                </c:pt>
                <c:pt idx="1113">
                  <c:v>0.61624500000000004</c:v>
                </c:pt>
                <c:pt idx="1114">
                  <c:v>0.61624500000000004</c:v>
                </c:pt>
                <c:pt idx="1115">
                  <c:v>0.61624500000000004</c:v>
                </c:pt>
                <c:pt idx="1116">
                  <c:v>0.61567000000000005</c:v>
                </c:pt>
                <c:pt idx="1117">
                  <c:v>0.61567000000000005</c:v>
                </c:pt>
                <c:pt idx="1118">
                  <c:v>0.61567000000000005</c:v>
                </c:pt>
                <c:pt idx="1119">
                  <c:v>0.61543700000000001</c:v>
                </c:pt>
                <c:pt idx="1120">
                  <c:v>0.61543700000000001</c:v>
                </c:pt>
                <c:pt idx="1121">
                  <c:v>0.61543700000000001</c:v>
                </c:pt>
                <c:pt idx="1122">
                  <c:v>0.61543700000000001</c:v>
                </c:pt>
                <c:pt idx="1123">
                  <c:v>0.61543700000000001</c:v>
                </c:pt>
                <c:pt idx="1124">
                  <c:v>0.61543700000000001</c:v>
                </c:pt>
                <c:pt idx="1125">
                  <c:v>0.61543700000000001</c:v>
                </c:pt>
                <c:pt idx="1126">
                  <c:v>0.61352300000000004</c:v>
                </c:pt>
                <c:pt idx="1127">
                  <c:v>0.61352300000000004</c:v>
                </c:pt>
                <c:pt idx="1128">
                  <c:v>0.61352300000000004</c:v>
                </c:pt>
                <c:pt idx="1129">
                  <c:v>0.61352300000000004</c:v>
                </c:pt>
                <c:pt idx="1130">
                  <c:v>0.61327200000000004</c:v>
                </c:pt>
                <c:pt idx="1131">
                  <c:v>0.61327200000000004</c:v>
                </c:pt>
                <c:pt idx="1132">
                  <c:v>0.61327200000000004</c:v>
                </c:pt>
                <c:pt idx="1133">
                  <c:v>0.61327200000000004</c:v>
                </c:pt>
                <c:pt idx="1134">
                  <c:v>0.61333199999999999</c:v>
                </c:pt>
                <c:pt idx="1135">
                  <c:v>0.61333199999999999</c:v>
                </c:pt>
                <c:pt idx="1136">
                  <c:v>0.61333199999999999</c:v>
                </c:pt>
                <c:pt idx="1137">
                  <c:v>0.61324999999999996</c:v>
                </c:pt>
                <c:pt idx="1138">
                  <c:v>0.61324999999999996</c:v>
                </c:pt>
                <c:pt idx="1139">
                  <c:v>0.61324999999999996</c:v>
                </c:pt>
                <c:pt idx="1140">
                  <c:v>0.61324999999999996</c:v>
                </c:pt>
                <c:pt idx="1141">
                  <c:v>0.61324999999999996</c:v>
                </c:pt>
                <c:pt idx="1142">
                  <c:v>0.61264399999999997</c:v>
                </c:pt>
                <c:pt idx="1143">
                  <c:v>0.61264399999999997</c:v>
                </c:pt>
                <c:pt idx="1144">
                  <c:v>0.61264399999999997</c:v>
                </c:pt>
                <c:pt idx="1145">
                  <c:v>0.61264399999999997</c:v>
                </c:pt>
                <c:pt idx="1146">
                  <c:v>0.61264399999999997</c:v>
                </c:pt>
                <c:pt idx="1147">
                  <c:v>0.61231899999999995</c:v>
                </c:pt>
                <c:pt idx="1148">
                  <c:v>0.61231899999999995</c:v>
                </c:pt>
                <c:pt idx="1149">
                  <c:v>0.61224199999999995</c:v>
                </c:pt>
                <c:pt idx="1150">
                  <c:v>0.61224199999999995</c:v>
                </c:pt>
                <c:pt idx="1151">
                  <c:v>0.61224199999999995</c:v>
                </c:pt>
                <c:pt idx="1152">
                  <c:v>0.61224199999999995</c:v>
                </c:pt>
                <c:pt idx="1153">
                  <c:v>0.61224199999999995</c:v>
                </c:pt>
                <c:pt idx="1154">
                  <c:v>0.61224199999999995</c:v>
                </c:pt>
                <c:pt idx="1155">
                  <c:v>0.61224199999999995</c:v>
                </c:pt>
                <c:pt idx="1156">
                  <c:v>0.61184499999999997</c:v>
                </c:pt>
                <c:pt idx="1157">
                  <c:v>0.61184499999999997</c:v>
                </c:pt>
                <c:pt idx="1158">
                  <c:v>0.61184499999999997</c:v>
                </c:pt>
                <c:pt idx="1159">
                  <c:v>0.61184499999999997</c:v>
                </c:pt>
                <c:pt idx="1160">
                  <c:v>0.61184499999999997</c:v>
                </c:pt>
                <c:pt idx="1161">
                  <c:v>0.61184499999999997</c:v>
                </c:pt>
                <c:pt idx="1162">
                  <c:v>0.61184499999999997</c:v>
                </c:pt>
                <c:pt idx="1163">
                  <c:v>0.61184499999999997</c:v>
                </c:pt>
                <c:pt idx="1164">
                  <c:v>0.61160599999999998</c:v>
                </c:pt>
                <c:pt idx="1165">
                  <c:v>0.61160599999999998</c:v>
                </c:pt>
                <c:pt idx="1166">
                  <c:v>0.61160599999999998</c:v>
                </c:pt>
                <c:pt idx="1167">
                  <c:v>0.61160599999999998</c:v>
                </c:pt>
                <c:pt idx="1168">
                  <c:v>0.61136800000000002</c:v>
                </c:pt>
                <c:pt idx="1169">
                  <c:v>0.61136800000000002</c:v>
                </c:pt>
                <c:pt idx="1170">
                  <c:v>0.61136800000000002</c:v>
                </c:pt>
                <c:pt idx="1171">
                  <c:v>0.61136800000000002</c:v>
                </c:pt>
                <c:pt idx="1172">
                  <c:v>0.61144500000000002</c:v>
                </c:pt>
                <c:pt idx="1173">
                  <c:v>0.61144500000000002</c:v>
                </c:pt>
                <c:pt idx="1174">
                  <c:v>0.61144500000000002</c:v>
                </c:pt>
                <c:pt idx="1175">
                  <c:v>0.61165199999999997</c:v>
                </c:pt>
                <c:pt idx="1176">
                  <c:v>0.61165199999999997</c:v>
                </c:pt>
                <c:pt idx="1177">
                  <c:v>0.61118399999999995</c:v>
                </c:pt>
                <c:pt idx="1178">
                  <c:v>0.61118399999999995</c:v>
                </c:pt>
                <c:pt idx="1179">
                  <c:v>0.61118399999999995</c:v>
                </c:pt>
                <c:pt idx="1180">
                  <c:v>0.61074899999999999</c:v>
                </c:pt>
                <c:pt idx="1181">
                  <c:v>0.61074899999999999</c:v>
                </c:pt>
                <c:pt idx="1182">
                  <c:v>0.61074899999999999</c:v>
                </c:pt>
                <c:pt idx="1183">
                  <c:v>0.61058800000000002</c:v>
                </c:pt>
                <c:pt idx="1184">
                  <c:v>0.61058800000000002</c:v>
                </c:pt>
                <c:pt idx="1185">
                  <c:v>0.61058800000000002</c:v>
                </c:pt>
                <c:pt idx="1186">
                  <c:v>0.61058800000000002</c:v>
                </c:pt>
                <c:pt idx="1187">
                  <c:v>0.61048899999999995</c:v>
                </c:pt>
                <c:pt idx="1188">
                  <c:v>0.61048899999999995</c:v>
                </c:pt>
                <c:pt idx="1189">
                  <c:v>0.61023700000000003</c:v>
                </c:pt>
                <c:pt idx="1190">
                  <c:v>0.61023700000000003</c:v>
                </c:pt>
                <c:pt idx="1191">
                  <c:v>0.61023700000000003</c:v>
                </c:pt>
                <c:pt idx="1192">
                  <c:v>0.610317</c:v>
                </c:pt>
                <c:pt idx="1193">
                  <c:v>0.610317</c:v>
                </c:pt>
                <c:pt idx="1194">
                  <c:v>0.61061399999999999</c:v>
                </c:pt>
                <c:pt idx="1195">
                  <c:v>0.61061399999999999</c:v>
                </c:pt>
                <c:pt idx="1196">
                  <c:v>0.61061399999999999</c:v>
                </c:pt>
                <c:pt idx="1197">
                  <c:v>0.61061399999999999</c:v>
                </c:pt>
                <c:pt idx="1198">
                  <c:v>0.61077800000000004</c:v>
                </c:pt>
                <c:pt idx="1199">
                  <c:v>0.61077800000000004</c:v>
                </c:pt>
                <c:pt idx="1200">
                  <c:v>0.61058699999999999</c:v>
                </c:pt>
                <c:pt idx="1201">
                  <c:v>0.61058699999999999</c:v>
                </c:pt>
                <c:pt idx="1202">
                  <c:v>0.61024</c:v>
                </c:pt>
                <c:pt idx="1203">
                  <c:v>0.60978399999999999</c:v>
                </c:pt>
                <c:pt idx="1204">
                  <c:v>0.60982199999999998</c:v>
                </c:pt>
                <c:pt idx="1205">
                  <c:v>0.60982199999999998</c:v>
                </c:pt>
                <c:pt idx="1206">
                  <c:v>0.60982199999999998</c:v>
                </c:pt>
                <c:pt idx="1207">
                  <c:v>0.60996700000000004</c:v>
                </c:pt>
                <c:pt idx="1208">
                  <c:v>0.60996700000000004</c:v>
                </c:pt>
                <c:pt idx="1209">
                  <c:v>0.61002199999999995</c:v>
                </c:pt>
                <c:pt idx="1210">
                  <c:v>0.60941100000000004</c:v>
                </c:pt>
                <c:pt idx="1211">
                  <c:v>0.60918399999999995</c:v>
                </c:pt>
                <c:pt idx="1212">
                  <c:v>0.60918399999999995</c:v>
                </c:pt>
                <c:pt idx="1213">
                  <c:v>0.60923099999999997</c:v>
                </c:pt>
                <c:pt idx="1214">
                  <c:v>0.60928099999999996</c:v>
                </c:pt>
                <c:pt idx="1215">
                  <c:v>0.60928099999999996</c:v>
                </c:pt>
                <c:pt idx="1216">
                  <c:v>0.60886700000000005</c:v>
                </c:pt>
                <c:pt idx="1217">
                  <c:v>0.60886700000000005</c:v>
                </c:pt>
                <c:pt idx="1218">
                  <c:v>0.60821999999999998</c:v>
                </c:pt>
                <c:pt idx="1219">
                  <c:v>0.60821999999999998</c:v>
                </c:pt>
                <c:pt idx="1220">
                  <c:v>0.60697100000000004</c:v>
                </c:pt>
                <c:pt idx="1221">
                  <c:v>0.60697100000000004</c:v>
                </c:pt>
                <c:pt idx="1222">
                  <c:v>0.60697100000000004</c:v>
                </c:pt>
                <c:pt idx="1223">
                  <c:v>0.60697100000000004</c:v>
                </c:pt>
                <c:pt idx="1224">
                  <c:v>0.60697100000000004</c:v>
                </c:pt>
                <c:pt idx="1225">
                  <c:v>0.60595699999999997</c:v>
                </c:pt>
                <c:pt idx="1226">
                  <c:v>0.60595699999999997</c:v>
                </c:pt>
                <c:pt idx="1227">
                  <c:v>0.60595699999999997</c:v>
                </c:pt>
                <c:pt idx="1228">
                  <c:v>0.60577099999999995</c:v>
                </c:pt>
                <c:pt idx="1229">
                  <c:v>0.60577099999999995</c:v>
                </c:pt>
                <c:pt idx="1230">
                  <c:v>0.60577099999999995</c:v>
                </c:pt>
                <c:pt idx="1231">
                  <c:v>0.60577099999999995</c:v>
                </c:pt>
                <c:pt idx="1232">
                  <c:v>0.60577099999999995</c:v>
                </c:pt>
                <c:pt idx="1233">
                  <c:v>0.60577099999999995</c:v>
                </c:pt>
                <c:pt idx="1234">
                  <c:v>0.60575299999999999</c:v>
                </c:pt>
                <c:pt idx="1235">
                  <c:v>0.60575299999999999</c:v>
                </c:pt>
                <c:pt idx="1236">
                  <c:v>0.60575299999999999</c:v>
                </c:pt>
                <c:pt idx="1237">
                  <c:v>0.60575299999999999</c:v>
                </c:pt>
                <c:pt idx="1238">
                  <c:v>0.60476700000000005</c:v>
                </c:pt>
                <c:pt idx="1239">
                  <c:v>0.60476700000000005</c:v>
                </c:pt>
                <c:pt idx="1240">
                  <c:v>0.60476700000000005</c:v>
                </c:pt>
                <c:pt idx="1241">
                  <c:v>0.60488900000000001</c:v>
                </c:pt>
                <c:pt idx="1242">
                  <c:v>0.60488900000000001</c:v>
                </c:pt>
                <c:pt idx="1243">
                  <c:v>0.60488900000000001</c:v>
                </c:pt>
                <c:pt idx="1244">
                  <c:v>0.60488900000000001</c:v>
                </c:pt>
                <c:pt idx="1245">
                  <c:v>0.60488900000000001</c:v>
                </c:pt>
                <c:pt idx="1246">
                  <c:v>0.60488900000000001</c:v>
                </c:pt>
                <c:pt idx="1247">
                  <c:v>0.60488900000000001</c:v>
                </c:pt>
                <c:pt idx="1248">
                  <c:v>0.60488900000000001</c:v>
                </c:pt>
                <c:pt idx="1249">
                  <c:v>0.60488900000000001</c:v>
                </c:pt>
                <c:pt idx="1250">
                  <c:v>0.60488900000000001</c:v>
                </c:pt>
                <c:pt idx="1251">
                  <c:v>0.60511999999999999</c:v>
                </c:pt>
                <c:pt idx="1252">
                  <c:v>0.60511999999999999</c:v>
                </c:pt>
                <c:pt idx="1253">
                  <c:v>0.60544900000000001</c:v>
                </c:pt>
                <c:pt idx="1254">
                  <c:v>0.60555499999999995</c:v>
                </c:pt>
                <c:pt idx="1255">
                  <c:v>0.60555499999999995</c:v>
                </c:pt>
                <c:pt idx="1256">
                  <c:v>0.605518</c:v>
                </c:pt>
                <c:pt idx="1257">
                  <c:v>0.605518</c:v>
                </c:pt>
                <c:pt idx="1258">
                  <c:v>0.605518</c:v>
                </c:pt>
                <c:pt idx="1259">
                  <c:v>0.605518</c:v>
                </c:pt>
                <c:pt idx="1260">
                  <c:v>0.60552399999999995</c:v>
                </c:pt>
                <c:pt idx="1261">
                  <c:v>0.60552399999999995</c:v>
                </c:pt>
                <c:pt idx="1262">
                  <c:v>0.60552399999999995</c:v>
                </c:pt>
                <c:pt idx="1263">
                  <c:v>0.60552399999999995</c:v>
                </c:pt>
                <c:pt idx="1264">
                  <c:v>0.60557099999999997</c:v>
                </c:pt>
                <c:pt idx="1265">
                  <c:v>0.60536900000000005</c:v>
                </c:pt>
                <c:pt idx="1266">
                  <c:v>0.604325</c:v>
                </c:pt>
                <c:pt idx="1267">
                  <c:v>0.60328300000000001</c:v>
                </c:pt>
                <c:pt idx="1268">
                  <c:v>0.60328300000000001</c:v>
                </c:pt>
                <c:pt idx="1269">
                  <c:v>0.60304899999999995</c:v>
                </c:pt>
                <c:pt idx="1270">
                  <c:v>0.60304899999999995</c:v>
                </c:pt>
                <c:pt idx="1271">
                  <c:v>0.60308600000000001</c:v>
                </c:pt>
                <c:pt idx="1272">
                  <c:v>0.60308600000000001</c:v>
                </c:pt>
                <c:pt idx="1273">
                  <c:v>0.60281399999999996</c:v>
                </c:pt>
                <c:pt idx="1274">
                  <c:v>0.60281399999999996</c:v>
                </c:pt>
                <c:pt idx="1275">
                  <c:v>0.60238999999999998</c:v>
                </c:pt>
                <c:pt idx="1276">
                  <c:v>0.60214900000000005</c:v>
                </c:pt>
                <c:pt idx="1277">
                  <c:v>0.60214900000000005</c:v>
                </c:pt>
                <c:pt idx="1278">
                  <c:v>0.60159099999999999</c:v>
                </c:pt>
                <c:pt idx="1279">
                  <c:v>0.60159099999999999</c:v>
                </c:pt>
                <c:pt idx="1280">
                  <c:v>0.60159099999999999</c:v>
                </c:pt>
                <c:pt idx="1281">
                  <c:v>0.60092900000000005</c:v>
                </c:pt>
                <c:pt idx="1282">
                  <c:v>0.60092900000000005</c:v>
                </c:pt>
                <c:pt idx="1283">
                  <c:v>0.59998899999999999</c:v>
                </c:pt>
                <c:pt idx="1284">
                  <c:v>0.59998899999999999</c:v>
                </c:pt>
                <c:pt idx="1285">
                  <c:v>0.59948900000000005</c:v>
                </c:pt>
                <c:pt idx="1286">
                  <c:v>0.59948900000000005</c:v>
                </c:pt>
                <c:pt idx="1287">
                  <c:v>0.59930000000000005</c:v>
                </c:pt>
                <c:pt idx="1288">
                  <c:v>0.59930000000000005</c:v>
                </c:pt>
                <c:pt idx="1289">
                  <c:v>0.59930000000000005</c:v>
                </c:pt>
                <c:pt idx="1290">
                  <c:v>0.59930000000000005</c:v>
                </c:pt>
                <c:pt idx="1291">
                  <c:v>0.59930000000000005</c:v>
                </c:pt>
                <c:pt idx="1292">
                  <c:v>0.59930000000000005</c:v>
                </c:pt>
                <c:pt idx="1293">
                  <c:v>0.599518</c:v>
                </c:pt>
                <c:pt idx="1294">
                  <c:v>0.599518</c:v>
                </c:pt>
                <c:pt idx="1295">
                  <c:v>0.599518</c:v>
                </c:pt>
                <c:pt idx="1296">
                  <c:v>0.599518</c:v>
                </c:pt>
                <c:pt idx="1297">
                  <c:v>0.59949200000000002</c:v>
                </c:pt>
                <c:pt idx="1298">
                  <c:v>0.59927200000000003</c:v>
                </c:pt>
                <c:pt idx="1299">
                  <c:v>0.59885200000000005</c:v>
                </c:pt>
                <c:pt idx="1300">
                  <c:v>0.59885200000000005</c:v>
                </c:pt>
                <c:pt idx="1301">
                  <c:v>0.59867599999999999</c:v>
                </c:pt>
                <c:pt idx="1302">
                  <c:v>0.59867599999999999</c:v>
                </c:pt>
                <c:pt idx="1303">
                  <c:v>0.59867599999999999</c:v>
                </c:pt>
                <c:pt idx="1304">
                  <c:v>0.59867599999999999</c:v>
                </c:pt>
                <c:pt idx="1305">
                  <c:v>0.59867599999999999</c:v>
                </c:pt>
                <c:pt idx="1306">
                  <c:v>0.59901599999999999</c:v>
                </c:pt>
                <c:pt idx="1307">
                  <c:v>0.59901599999999999</c:v>
                </c:pt>
                <c:pt idx="1308">
                  <c:v>0.59901599999999999</c:v>
                </c:pt>
                <c:pt idx="1309">
                  <c:v>0.59901599999999999</c:v>
                </c:pt>
                <c:pt idx="1310">
                  <c:v>0.59901599999999999</c:v>
                </c:pt>
                <c:pt idx="1311">
                  <c:v>0.59901599999999999</c:v>
                </c:pt>
                <c:pt idx="1312">
                  <c:v>0.59901599999999999</c:v>
                </c:pt>
                <c:pt idx="1313">
                  <c:v>0.59901599999999999</c:v>
                </c:pt>
                <c:pt idx="1314">
                  <c:v>0.59901599999999999</c:v>
                </c:pt>
                <c:pt idx="1315">
                  <c:v>0.59901599999999999</c:v>
                </c:pt>
                <c:pt idx="1316">
                  <c:v>0.59901599999999999</c:v>
                </c:pt>
                <c:pt idx="1317">
                  <c:v>0.59901599999999999</c:v>
                </c:pt>
                <c:pt idx="1318">
                  <c:v>0.59901599999999999</c:v>
                </c:pt>
                <c:pt idx="1319">
                  <c:v>0.59920099999999998</c:v>
                </c:pt>
                <c:pt idx="1320">
                  <c:v>0.59920099999999998</c:v>
                </c:pt>
                <c:pt idx="1321">
                  <c:v>0.59920099999999998</c:v>
                </c:pt>
                <c:pt idx="1322">
                  <c:v>0.59920099999999998</c:v>
                </c:pt>
                <c:pt idx="1323">
                  <c:v>0.59919199999999995</c:v>
                </c:pt>
                <c:pt idx="1324">
                  <c:v>0.59919199999999995</c:v>
                </c:pt>
                <c:pt idx="1325">
                  <c:v>0.59919199999999995</c:v>
                </c:pt>
                <c:pt idx="1326">
                  <c:v>0.59908600000000001</c:v>
                </c:pt>
                <c:pt idx="1327">
                  <c:v>0.59908600000000001</c:v>
                </c:pt>
                <c:pt idx="1328">
                  <c:v>0.59908600000000001</c:v>
                </c:pt>
                <c:pt idx="1329">
                  <c:v>0.59908600000000001</c:v>
                </c:pt>
                <c:pt idx="1330">
                  <c:v>0.59908600000000001</c:v>
                </c:pt>
                <c:pt idx="1331">
                  <c:v>0.59908600000000001</c:v>
                </c:pt>
                <c:pt idx="1332">
                  <c:v>0.59908600000000001</c:v>
                </c:pt>
                <c:pt idx="1333">
                  <c:v>0.59908600000000001</c:v>
                </c:pt>
                <c:pt idx="1334">
                  <c:v>0.598966</c:v>
                </c:pt>
              </c:numCache>
            </c:numRef>
          </c:yVal>
          <c:smooth val="1"/>
          <c:extLst>
            <c:ext xmlns:c16="http://schemas.microsoft.com/office/drawing/2014/chart" uri="{C3380CC4-5D6E-409C-BE32-E72D297353CC}">
              <c16:uniqueId val="{00000002-68A0-4F2B-BA11-4552FCB4B896}"/>
            </c:ext>
          </c:extLst>
        </c:ser>
        <c:ser>
          <c:idx val="3"/>
          <c:order val="3"/>
          <c:tx>
            <c:strRef>
              <c:f>'55'!$E$1</c:f>
              <c:strCache>
                <c:ptCount val="1"/>
                <c:pt idx="0">
                  <c:v>v(out1)</c:v>
                </c:pt>
              </c:strCache>
            </c:strRef>
          </c:tx>
          <c:spPr>
            <a:ln w="19050" cap="rnd">
              <a:solidFill>
                <a:srgbClr val="FF000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'55'!$E$2:$E$1336</c:f>
              <c:numCache>
                <c:formatCode>General</c:formatCode>
                <c:ptCount val="1335"/>
                <c:pt idx="0">
                  <c:v>0.63168899999999994</c:v>
                </c:pt>
                <c:pt idx="1">
                  <c:v>0.63168899999999994</c:v>
                </c:pt>
                <c:pt idx="2">
                  <c:v>0.631633</c:v>
                </c:pt>
                <c:pt idx="3">
                  <c:v>0.631633</c:v>
                </c:pt>
                <c:pt idx="4">
                  <c:v>0.631633</c:v>
                </c:pt>
                <c:pt idx="5">
                  <c:v>0.63143700000000003</c:v>
                </c:pt>
                <c:pt idx="6">
                  <c:v>0.63145399999999996</c:v>
                </c:pt>
                <c:pt idx="7">
                  <c:v>0.63178299999999998</c:v>
                </c:pt>
                <c:pt idx="8">
                  <c:v>0.63178299999999998</c:v>
                </c:pt>
                <c:pt idx="9">
                  <c:v>0.63335699999999995</c:v>
                </c:pt>
                <c:pt idx="10">
                  <c:v>0.63335699999999995</c:v>
                </c:pt>
                <c:pt idx="11">
                  <c:v>0.63335699999999995</c:v>
                </c:pt>
                <c:pt idx="12">
                  <c:v>0.63335699999999995</c:v>
                </c:pt>
                <c:pt idx="13">
                  <c:v>0.63513500000000001</c:v>
                </c:pt>
                <c:pt idx="14">
                  <c:v>0.63513500000000001</c:v>
                </c:pt>
                <c:pt idx="15">
                  <c:v>0.63537699999999997</c:v>
                </c:pt>
                <c:pt idx="16">
                  <c:v>0.63537699999999997</c:v>
                </c:pt>
                <c:pt idx="17">
                  <c:v>0.63517999999999997</c:v>
                </c:pt>
                <c:pt idx="18">
                  <c:v>0.63517999999999997</c:v>
                </c:pt>
                <c:pt idx="19">
                  <c:v>0.63475199999999998</c:v>
                </c:pt>
                <c:pt idx="20">
                  <c:v>0.63475199999999998</c:v>
                </c:pt>
                <c:pt idx="21">
                  <c:v>0.63465899999999997</c:v>
                </c:pt>
                <c:pt idx="22">
                  <c:v>0.63465899999999997</c:v>
                </c:pt>
                <c:pt idx="23">
                  <c:v>0.63483900000000004</c:v>
                </c:pt>
                <c:pt idx="24">
                  <c:v>0.63483900000000004</c:v>
                </c:pt>
                <c:pt idx="25">
                  <c:v>0.63483900000000004</c:v>
                </c:pt>
                <c:pt idx="26">
                  <c:v>0.63585199999999997</c:v>
                </c:pt>
                <c:pt idx="27">
                  <c:v>0.63594399999999995</c:v>
                </c:pt>
                <c:pt idx="28">
                  <c:v>0.63594399999999995</c:v>
                </c:pt>
                <c:pt idx="29">
                  <c:v>0.63594399999999995</c:v>
                </c:pt>
                <c:pt idx="30">
                  <c:v>0.63594399999999995</c:v>
                </c:pt>
                <c:pt idx="31">
                  <c:v>0.63594399999999995</c:v>
                </c:pt>
                <c:pt idx="32">
                  <c:v>0.63594399999999995</c:v>
                </c:pt>
                <c:pt idx="33">
                  <c:v>0.63594399999999995</c:v>
                </c:pt>
                <c:pt idx="34">
                  <c:v>0.63594399999999995</c:v>
                </c:pt>
                <c:pt idx="35">
                  <c:v>0.63594399999999995</c:v>
                </c:pt>
                <c:pt idx="36">
                  <c:v>0.63594399999999995</c:v>
                </c:pt>
                <c:pt idx="37">
                  <c:v>0.63594399999999995</c:v>
                </c:pt>
                <c:pt idx="38">
                  <c:v>0.63594399999999995</c:v>
                </c:pt>
                <c:pt idx="39">
                  <c:v>0.63586100000000001</c:v>
                </c:pt>
                <c:pt idx="40">
                  <c:v>0.63586100000000001</c:v>
                </c:pt>
                <c:pt idx="41">
                  <c:v>0.63575300000000001</c:v>
                </c:pt>
                <c:pt idx="42">
                  <c:v>0.63575300000000001</c:v>
                </c:pt>
                <c:pt idx="43">
                  <c:v>0.63575300000000001</c:v>
                </c:pt>
                <c:pt idx="44">
                  <c:v>0.63575300000000001</c:v>
                </c:pt>
                <c:pt idx="45">
                  <c:v>0.63575300000000001</c:v>
                </c:pt>
                <c:pt idx="46">
                  <c:v>0.63462600000000002</c:v>
                </c:pt>
                <c:pt idx="47">
                  <c:v>0.63462600000000002</c:v>
                </c:pt>
                <c:pt idx="48">
                  <c:v>0.63398699999999997</c:v>
                </c:pt>
                <c:pt idx="49">
                  <c:v>0.63398699999999997</c:v>
                </c:pt>
                <c:pt idx="50">
                  <c:v>0.63398699999999997</c:v>
                </c:pt>
                <c:pt idx="51">
                  <c:v>0.632884</c:v>
                </c:pt>
                <c:pt idx="52">
                  <c:v>0.632884</c:v>
                </c:pt>
                <c:pt idx="53">
                  <c:v>0.632884</c:v>
                </c:pt>
                <c:pt idx="54">
                  <c:v>0.632884</c:v>
                </c:pt>
                <c:pt idx="55">
                  <c:v>0.632884</c:v>
                </c:pt>
                <c:pt idx="56">
                  <c:v>0.63162700000000005</c:v>
                </c:pt>
                <c:pt idx="57">
                  <c:v>0.63162700000000005</c:v>
                </c:pt>
                <c:pt idx="58">
                  <c:v>0.63162700000000005</c:v>
                </c:pt>
                <c:pt idx="59">
                  <c:v>0.63162700000000005</c:v>
                </c:pt>
                <c:pt idx="60">
                  <c:v>0.63162700000000005</c:v>
                </c:pt>
                <c:pt idx="61">
                  <c:v>0.62900500000000004</c:v>
                </c:pt>
                <c:pt idx="62">
                  <c:v>0.62900500000000004</c:v>
                </c:pt>
                <c:pt idx="63">
                  <c:v>0.62875999999999999</c:v>
                </c:pt>
                <c:pt idx="64">
                  <c:v>0.62875999999999999</c:v>
                </c:pt>
                <c:pt idx="65">
                  <c:v>0.62874600000000003</c:v>
                </c:pt>
                <c:pt idx="66">
                  <c:v>0.62874600000000003</c:v>
                </c:pt>
                <c:pt idx="67">
                  <c:v>0.628996</c:v>
                </c:pt>
                <c:pt idx="68">
                  <c:v>0.628996</c:v>
                </c:pt>
                <c:pt idx="69">
                  <c:v>0.62935099999999999</c:v>
                </c:pt>
                <c:pt idx="70">
                  <c:v>0.62935099999999999</c:v>
                </c:pt>
                <c:pt idx="71">
                  <c:v>0.62935099999999999</c:v>
                </c:pt>
                <c:pt idx="72">
                  <c:v>0.62935099999999999</c:v>
                </c:pt>
                <c:pt idx="73">
                  <c:v>0.62935099999999999</c:v>
                </c:pt>
                <c:pt idx="74">
                  <c:v>0.62935099999999999</c:v>
                </c:pt>
                <c:pt idx="75">
                  <c:v>0.62935099999999999</c:v>
                </c:pt>
                <c:pt idx="76">
                  <c:v>0.62978999999999996</c:v>
                </c:pt>
                <c:pt idx="77">
                  <c:v>0.62978999999999996</c:v>
                </c:pt>
                <c:pt idx="78">
                  <c:v>0.62978999999999996</c:v>
                </c:pt>
                <c:pt idx="79">
                  <c:v>0.62978999999999996</c:v>
                </c:pt>
                <c:pt idx="80">
                  <c:v>0.63000400000000001</c:v>
                </c:pt>
                <c:pt idx="81">
                  <c:v>0.63000400000000001</c:v>
                </c:pt>
                <c:pt idx="82">
                  <c:v>0.63065499999999997</c:v>
                </c:pt>
                <c:pt idx="83">
                  <c:v>0.63065499999999997</c:v>
                </c:pt>
                <c:pt idx="84">
                  <c:v>0.63065499999999997</c:v>
                </c:pt>
                <c:pt idx="85">
                  <c:v>0.63065499999999997</c:v>
                </c:pt>
                <c:pt idx="86">
                  <c:v>0.63065499999999997</c:v>
                </c:pt>
                <c:pt idx="87">
                  <c:v>0.63065499999999997</c:v>
                </c:pt>
                <c:pt idx="88">
                  <c:v>0.63440300000000005</c:v>
                </c:pt>
                <c:pt idx="89">
                  <c:v>0.63508299999999995</c:v>
                </c:pt>
                <c:pt idx="90">
                  <c:v>0.63595500000000005</c:v>
                </c:pt>
                <c:pt idx="91">
                  <c:v>0.63595500000000005</c:v>
                </c:pt>
                <c:pt idx="92">
                  <c:v>0.63681900000000002</c:v>
                </c:pt>
                <c:pt idx="93">
                  <c:v>0.63681900000000002</c:v>
                </c:pt>
                <c:pt idx="94">
                  <c:v>0.63681900000000002</c:v>
                </c:pt>
                <c:pt idx="95">
                  <c:v>0.63733799999999996</c:v>
                </c:pt>
                <c:pt idx="96">
                  <c:v>0.63733799999999996</c:v>
                </c:pt>
                <c:pt idx="97">
                  <c:v>0.63733799999999996</c:v>
                </c:pt>
                <c:pt idx="98">
                  <c:v>0.63749999999999996</c:v>
                </c:pt>
                <c:pt idx="99">
                  <c:v>0.63676699999999997</c:v>
                </c:pt>
                <c:pt idx="100">
                  <c:v>0.63676699999999997</c:v>
                </c:pt>
                <c:pt idx="101">
                  <c:v>0.63580999999999999</c:v>
                </c:pt>
                <c:pt idx="102">
                  <c:v>0.63580999999999999</c:v>
                </c:pt>
                <c:pt idx="103">
                  <c:v>0.63580999999999999</c:v>
                </c:pt>
                <c:pt idx="104">
                  <c:v>0.633934</c:v>
                </c:pt>
                <c:pt idx="105">
                  <c:v>0.633934</c:v>
                </c:pt>
                <c:pt idx="106">
                  <c:v>0.633023</c:v>
                </c:pt>
                <c:pt idx="107">
                  <c:v>0.63276699999999997</c:v>
                </c:pt>
                <c:pt idx="108">
                  <c:v>0.63276699999999997</c:v>
                </c:pt>
                <c:pt idx="109">
                  <c:v>0.63277899999999998</c:v>
                </c:pt>
                <c:pt idx="110">
                  <c:v>0.63290400000000002</c:v>
                </c:pt>
                <c:pt idx="111">
                  <c:v>0.63290400000000002</c:v>
                </c:pt>
                <c:pt idx="112">
                  <c:v>0.63356599999999996</c:v>
                </c:pt>
                <c:pt idx="113">
                  <c:v>0.63423200000000002</c:v>
                </c:pt>
                <c:pt idx="114">
                  <c:v>0.63423200000000002</c:v>
                </c:pt>
                <c:pt idx="115">
                  <c:v>0.63423200000000002</c:v>
                </c:pt>
                <c:pt idx="116">
                  <c:v>0.63423200000000002</c:v>
                </c:pt>
                <c:pt idx="117">
                  <c:v>0.63423200000000002</c:v>
                </c:pt>
                <c:pt idx="118">
                  <c:v>0.63423200000000002</c:v>
                </c:pt>
                <c:pt idx="119">
                  <c:v>0.63423200000000002</c:v>
                </c:pt>
                <c:pt idx="120">
                  <c:v>0.63423200000000002</c:v>
                </c:pt>
                <c:pt idx="121">
                  <c:v>0.63669500000000001</c:v>
                </c:pt>
                <c:pt idx="122">
                  <c:v>0.63669500000000001</c:v>
                </c:pt>
                <c:pt idx="123">
                  <c:v>0.63669500000000001</c:v>
                </c:pt>
                <c:pt idx="124">
                  <c:v>0.63719400000000004</c:v>
                </c:pt>
                <c:pt idx="125">
                  <c:v>0.63719400000000004</c:v>
                </c:pt>
                <c:pt idx="126">
                  <c:v>0.63719400000000004</c:v>
                </c:pt>
                <c:pt idx="127">
                  <c:v>0.63720600000000005</c:v>
                </c:pt>
                <c:pt idx="128">
                  <c:v>0.63720600000000005</c:v>
                </c:pt>
                <c:pt idx="129">
                  <c:v>0.63720600000000005</c:v>
                </c:pt>
                <c:pt idx="130">
                  <c:v>0.63720600000000005</c:v>
                </c:pt>
                <c:pt idx="131">
                  <c:v>0.63720600000000005</c:v>
                </c:pt>
                <c:pt idx="132">
                  <c:v>0.63720600000000005</c:v>
                </c:pt>
                <c:pt idx="133">
                  <c:v>0.63720600000000005</c:v>
                </c:pt>
                <c:pt idx="134">
                  <c:v>0.63720600000000005</c:v>
                </c:pt>
                <c:pt idx="135">
                  <c:v>0.63673599999999997</c:v>
                </c:pt>
                <c:pt idx="136">
                  <c:v>0.63673599999999997</c:v>
                </c:pt>
                <c:pt idx="137">
                  <c:v>0.63673599999999997</c:v>
                </c:pt>
                <c:pt idx="138">
                  <c:v>0.63717299999999999</c:v>
                </c:pt>
                <c:pt idx="139">
                  <c:v>0.63717299999999999</c:v>
                </c:pt>
                <c:pt idx="140">
                  <c:v>0.63717299999999999</c:v>
                </c:pt>
                <c:pt idx="141">
                  <c:v>0.63795299999999999</c:v>
                </c:pt>
                <c:pt idx="142">
                  <c:v>0.63925799999999999</c:v>
                </c:pt>
                <c:pt idx="143">
                  <c:v>0.64104899999999998</c:v>
                </c:pt>
                <c:pt idx="144">
                  <c:v>0.64364600000000005</c:v>
                </c:pt>
                <c:pt idx="145">
                  <c:v>0.64663700000000002</c:v>
                </c:pt>
                <c:pt idx="146">
                  <c:v>0.64831499999999997</c:v>
                </c:pt>
                <c:pt idx="147">
                  <c:v>0.65070600000000001</c:v>
                </c:pt>
                <c:pt idx="148">
                  <c:v>0.65344199999999997</c:v>
                </c:pt>
                <c:pt idx="149">
                  <c:v>0.65680799999999995</c:v>
                </c:pt>
                <c:pt idx="150">
                  <c:v>0.65986299999999998</c:v>
                </c:pt>
                <c:pt idx="151">
                  <c:v>0.66328699999999996</c:v>
                </c:pt>
                <c:pt idx="152">
                  <c:v>0.666439</c:v>
                </c:pt>
                <c:pt idx="153">
                  <c:v>0.669794</c:v>
                </c:pt>
                <c:pt idx="154">
                  <c:v>0.67500899999999997</c:v>
                </c:pt>
                <c:pt idx="155">
                  <c:v>0.67951899999999998</c:v>
                </c:pt>
                <c:pt idx="156">
                  <c:v>0.68212099999999998</c:v>
                </c:pt>
                <c:pt idx="157">
                  <c:v>0.68212099999999998</c:v>
                </c:pt>
                <c:pt idx="158">
                  <c:v>0.68394699999999997</c:v>
                </c:pt>
                <c:pt idx="159">
                  <c:v>0.68463600000000002</c:v>
                </c:pt>
                <c:pt idx="160">
                  <c:v>0.68497799999999998</c:v>
                </c:pt>
                <c:pt idx="161">
                  <c:v>0.68497799999999998</c:v>
                </c:pt>
                <c:pt idx="162">
                  <c:v>0.68348100000000001</c:v>
                </c:pt>
                <c:pt idx="163">
                  <c:v>0.682508</c:v>
                </c:pt>
                <c:pt idx="164">
                  <c:v>0.68215599999999998</c:v>
                </c:pt>
                <c:pt idx="165">
                  <c:v>0.68283799999999995</c:v>
                </c:pt>
                <c:pt idx="166">
                  <c:v>0.68303700000000001</c:v>
                </c:pt>
                <c:pt idx="167">
                  <c:v>0.68294100000000002</c:v>
                </c:pt>
                <c:pt idx="168">
                  <c:v>0.68251700000000004</c:v>
                </c:pt>
                <c:pt idx="169">
                  <c:v>0.68251700000000004</c:v>
                </c:pt>
                <c:pt idx="170">
                  <c:v>0.68251700000000004</c:v>
                </c:pt>
                <c:pt idx="171">
                  <c:v>0.68251700000000004</c:v>
                </c:pt>
                <c:pt idx="172">
                  <c:v>0.68251700000000004</c:v>
                </c:pt>
                <c:pt idx="173">
                  <c:v>0.68251700000000004</c:v>
                </c:pt>
                <c:pt idx="174">
                  <c:v>0.68251700000000004</c:v>
                </c:pt>
                <c:pt idx="175">
                  <c:v>0.68251700000000004</c:v>
                </c:pt>
                <c:pt idx="176">
                  <c:v>0.67689699999999997</c:v>
                </c:pt>
                <c:pt idx="177">
                  <c:v>0.67689699999999997</c:v>
                </c:pt>
                <c:pt idx="178">
                  <c:v>0.67689699999999997</c:v>
                </c:pt>
                <c:pt idx="179">
                  <c:v>0.67689699999999997</c:v>
                </c:pt>
                <c:pt idx="180">
                  <c:v>0.676431</c:v>
                </c:pt>
                <c:pt idx="181">
                  <c:v>0.676431</c:v>
                </c:pt>
                <c:pt idx="182">
                  <c:v>0.676431</c:v>
                </c:pt>
                <c:pt idx="183">
                  <c:v>0.676431</c:v>
                </c:pt>
                <c:pt idx="184">
                  <c:v>0.676431</c:v>
                </c:pt>
                <c:pt idx="185">
                  <c:v>0.676431</c:v>
                </c:pt>
                <c:pt idx="186">
                  <c:v>0.67563200000000001</c:v>
                </c:pt>
                <c:pt idx="187">
                  <c:v>0.67563200000000001</c:v>
                </c:pt>
                <c:pt idx="188">
                  <c:v>0.67563200000000001</c:v>
                </c:pt>
                <c:pt idx="189">
                  <c:v>0.67461400000000005</c:v>
                </c:pt>
                <c:pt idx="190">
                  <c:v>0.67461400000000005</c:v>
                </c:pt>
                <c:pt idx="191">
                  <c:v>0.67461400000000005</c:v>
                </c:pt>
                <c:pt idx="192">
                  <c:v>0.67461400000000005</c:v>
                </c:pt>
                <c:pt idx="193">
                  <c:v>0.67280399999999996</c:v>
                </c:pt>
                <c:pt idx="194">
                  <c:v>0.67280399999999996</c:v>
                </c:pt>
                <c:pt idx="195">
                  <c:v>0.67174299999999998</c:v>
                </c:pt>
                <c:pt idx="196">
                  <c:v>0.67135299999999998</c:v>
                </c:pt>
                <c:pt idx="197">
                  <c:v>0.67135299999999998</c:v>
                </c:pt>
                <c:pt idx="198">
                  <c:v>0.67135299999999998</c:v>
                </c:pt>
                <c:pt idx="199">
                  <c:v>0.66945900000000003</c:v>
                </c:pt>
                <c:pt idx="200">
                  <c:v>0.66945900000000003</c:v>
                </c:pt>
                <c:pt idx="201">
                  <c:v>0.66827000000000003</c:v>
                </c:pt>
                <c:pt idx="202">
                  <c:v>0.66827000000000003</c:v>
                </c:pt>
                <c:pt idx="203">
                  <c:v>0.66708299999999998</c:v>
                </c:pt>
                <c:pt idx="204">
                  <c:v>0.66661800000000004</c:v>
                </c:pt>
                <c:pt idx="205">
                  <c:v>0.66661800000000004</c:v>
                </c:pt>
                <c:pt idx="206">
                  <c:v>0.66661800000000004</c:v>
                </c:pt>
                <c:pt idx="207">
                  <c:v>0.66661800000000004</c:v>
                </c:pt>
                <c:pt idx="208">
                  <c:v>0.66661800000000004</c:v>
                </c:pt>
                <c:pt idx="209">
                  <c:v>0.66661800000000004</c:v>
                </c:pt>
                <c:pt idx="210">
                  <c:v>0.66661800000000004</c:v>
                </c:pt>
                <c:pt idx="211">
                  <c:v>0.66108800000000001</c:v>
                </c:pt>
                <c:pt idx="212">
                  <c:v>0.66108800000000001</c:v>
                </c:pt>
                <c:pt idx="213">
                  <c:v>0.659856</c:v>
                </c:pt>
                <c:pt idx="214">
                  <c:v>0.659856</c:v>
                </c:pt>
                <c:pt idx="215">
                  <c:v>0.65874299999999997</c:v>
                </c:pt>
                <c:pt idx="216">
                  <c:v>0.65874299999999997</c:v>
                </c:pt>
                <c:pt idx="217">
                  <c:v>0.65874299999999997</c:v>
                </c:pt>
                <c:pt idx="218">
                  <c:v>0.65763300000000002</c:v>
                </c:pt>
                <c:pt idx="219">
                  <c:v>0.65763300000000002</c:v>
                </c:pt>
                <c:pt idx="220">
                  <c:v>0.65763300000000002</c:v>
                </c:pt>
                <c:pt idx="221">
                  <c:v>0.65710299999999999</c:v>
                </c:pt>
                <c:pt idx="222">
                  <c:v>0.65710299999999999</c:v>
                </c:pt>
                <c:pt idx="223">
                  <c:v>0.65710299999999999</c:v>
                </c:pt>
                <c:pt idx="224">
                  <c:v>0.65676599999999996</c:v>
                </c:pt>
                <c:pt idx="225">
                  <c:v>0.65628600000000004</c:v>
                </c:pt>
                <c:pt idx="226">
                  <c:v>0.65612700000000002</c:v>
                </c:pt>
                <c:pt idx="227">
                  <c:v>0.65612700000000002</c:v>
                </c:pt>
                <c:pt idx="228">
                  <c:v>0.655057</c:v>
                </c:pt>
                <c:pt idx="229">
                  <c:v>0.655057</c:v>
                </c:pt>
                <c:pt idx="230">
                  <c:v>0.65443600000000002</c:v>
                </c:pt>
                <c:pt idx="231">
                  <c:v>0.65443600000000002</c:v>
                </c:pt>
                <c:pt idx="232">
                  <c:v>0.65382099999999999</c:v>
                </c:pt>
                <c:pt idx="233">
                  <c:v>0.65362299999999995</c:v>
                </c:pt>
                <c:pt idx="234">
                  <c:v>0.65362299999999995</c:v>
                </c:pt>
                <c:pt idx="235">
                  <c:v>0.65258000000000005</c:v>
                </c:pt>
                <c:pt idx="236">
                  <c:v>0.65258000000000005</c:v>
                </c:pt>
                <c:pt idx="237">
                  <c:v>0.65258000000000005</c:v>
                </c:pt>
                <c:pt idx="238">
                  <c:v>0.65258000000000005</c:v>
                </c:pt>
                <c:pt idx="239">
                  <c:v>0.65187600000000001</c:v>
                </c:pt>
                <c:pt idx="240">
                  <c:v>0.65189900000000001</c:v>
                </c:pt>
                <c:pt idx="241">
                  <c:v>0.65189900000000001</c:v>
                </c:pt>
                <c:pt idx="242">
                  <c:v>0.65189900000000001</c:v>
                </c:pt>
                <c:pt idx="243">
                  <c:v>0.65046199999999998</c:v>
                </c:pt>
                <c:pt idx="244">
                  <c:v>0.65046199999999998</c:v>
                </c:pt>
                <c:pt idx="245">
                  <c:v>0.65046199999999998</c:v>
                </c:pt>
                <c:pt idx="246">
                  <c:v>0.649146</c:v>
                </c:pt>
                <c:pt idx="247">
                  <c:v>0.64882700000000004</c:v>
                </c:pt>
                <c:pt idx="248">
                  <c:v>0.64882700000000004</c:v>
                </c:pt>
                <c:pt idx="249">
                  <c:v>0.64882700000000004</c:v>
                </c:pt>
                <c:pt idx="250">
                  <c:v>0.64882700000000004</c:v>
                </c:pt>
                <c:pt idx="251">
                  <c:v>0.64465899999999998</c:v>
                </c:pt>
                <c:pt idx="252">
                  <c:v>0.64465899999999998</c:v>
                </c:pt>
                <c:pt idx="253">
                  <c:v>0.64465899999999998</c:v>
                </c:pt>
                <c:pt idx="254">
                  <c:v>0.64465899999999998</c:v>
                </c:pt>
                <c:pt idx="255">
                  <c:v>0.64465899999999998</c:v>
                </c:pt>
                <c:pt idx="256">
                  <c:v>0.642123</c:v>
                </c:pt>
                <c:pt idx="257">
                  <c:v>0.642123</c:v>
                </c:pt>
                <c:pt idx="258">
                  <c:v>0.642123</c:v>
                </c:pt>
                <c:pt idx="259">
                  <c:v>0.642123</c:v>
                </c:pt>
                <c:pt idx="260">
                  <c:v>0.64080000000000004</c:v>
                </c:pt>
                <c:pt idx="261">
                  <c:v>0.64059900000000003</c:v>
                </c:pt>
                <c:pt idx="262">
                  <c:v>0.64059900000000003</c:v>
                </c:pt>
                <c:pt idx="263">
                  <c:v>0.64059900000000003</c:v>
                </c:pt>
                <c:pt idx="264">
                  <c:v>0.64059900000000003</c:v>
                </c:pt>
                <c:pt idx="265">
                  <c:v>0.64059900000000003</c:v>
                </c:pt>
                <c:pt idx="266">
                  <c:v>0.64059900000000003</c:v>
                </c:pt>
                <c:pt idx="267">
                  <c:v>0.64059900000000003</c:v>
                </c:pt>
                <c:pt idx="268">
                  <c:v>0.64059900000000003</c:v>
                </c:pt>
                <c:pt idx="269">
                  <c:v>0.635436</c:v>
                </c:pt>
                <c:pt idx="270">
                  <c:v>0.635436</c:v>
                </c:pt>
                <c:pt idx="271">
                  <c:v>0.63404400000000005</c:v>
                </c:pt>
                <c:pt idx="272">
                  <c:v>0.63404400000000005</c:v>
                </c:pt>
                <c:pt idx="273">
                  <c:v>0.63404400000000005</c:v>
                </c:pt>
                <c:pt idx="274">
                  <c:v>0.63293999999999995</c:v>
                </c:pt>
                <c:pt idx="275">
                  <c:v>0.63158999999999998</c:v>
                </c:pt>
                <c:pt idx="276">
                  <c:v>0.63158999999999998</c:v>
                </c:pt>
                <c:pt idx="277">
                  <c:v>0.630575</c:v>
                </c:pt>
                <c:pt idx="278">
                  <c:v>0.630575</c:v>
                </c:pt>
                <c:pt idx="279">
                  <c:v>0.630575</c:v>
                </c:pt>
                <c:pt idx="280">
                  <c:v>0.630575</c:v>
                </c:pt>
                <c:pt idx="281">
                  <c:v>0.630575</c:v>
                </c:pt>
                <c:pt idx="282">
                  <c:v>0.62896399999999997</c:v>
                </c:pt>
                <c:pt idx="283">
                  <c:v>0.62896399999999997</c:v>
                </c:pt>
                <c:pt idx="284">
                  <c:v>0.62896399999999997</c:v>
                </c:pt>
                <c:pt idx="285">
                  <c:v>0.62896399999999997</c:v>
                </c:pt>
                <c:pt idx="286">
                  <c:v>0.62896399999999997</c:v>
                </c:pt>
                <c:pt idx="287">
                  <c:v>0.62896399999999997</c:v>
                </c:pt>
                <c:pt idx="288">
                  <c:v>0.62896399999999997</c:v>
                </c:pt>
                <c:pt idx="289">
                  <c:v>0.62804800000000005</c:v>
                </c:pt>
                <c:pt idx="290">
                  <c:v>0.62804800000000005</c:v>
                </c:pt>
                <c:pt idx="291">
                  <c:v>0.62804800000000005</c:v>
                </c:pt>
                <c:pt idx="292">
                  <c:v>0.62804800000000005</c:v>
                </c:pt>
                <c:pt idx="293">
                  <c:v>0.62804800000000005</c:v>
                </c:pt>
                <c:pt idx="294">
                  <c:v>0.62804800000000005</c:v>
                </c:pt>
                <c:pt idx="295">
                  <c:v>0.62653700000000001</c:v>
                </c:pt>
                <c:pt idx="296">
                  <c:v>0.62653700000000001</c:v>
                </c:pt>
                <c:pt idx="297">
                  <c:v>0.62626199999999999</c:v>
                </c:pt>
                <c:pt idx="298">
                  <c:v>0.62626199999999999</c:v>
                </c:pt>
                <c:pt idx="299">
                  <c:v>0.62626199999999999</c:v>
                </c:pt>
                <c:pt idx="300">
                  <c:v>0.62619800000000003</c:v>
                </c:pt>
                <c:pt idx="301">
                  <c:v>0.62619800000000003</c:v>
                </c:pt>
                <c:pt idx="302">
                  <c:v>0.62619800000000003</c:v>
                </c:pt>
                <c:pt idx="303">
                  <c:v>0.62629100000000004</c:v>
                </c:pt>
                <c:pt idx="304">
                  <c:v>0.62629100000000004</c:v>
                </c:pt>
                <c:pt idx="305">
                  <c:v>0.625108</c:v>
                </c:pt>
                <c:pt idx="306">
                  <c:v>0.625108</c:v>
                </c:pt>
                <c:pt idx="307">
                  <c:v>0.62459200000000004</c:v>
                </c:pt>
                <c:pt idx="308">
                  <c:v>0.62459200000000004</c:v>
                </c:pt>
                <c:pt idx="309">
                  <c:v>0.62459200000000004</c:v>
                </c:pt>
                <c:pt idx="310">
                  <c:v>0.62459200000000004</c:v>
                </c:pt>
                <c:pt idx="311">
                  <c:v>0.62459200000000004</c:v>
                </c:pt>
                <c:pt idx="312">
                  <c:v>0.62459200000000004</c:v>
                </c:pt>
                <c:pt idx="313">
                  <c:v>0.62459200000000004</c:v>
                </c:pt>
                <c:pt idx="314">
                  <c:v>0.62459200000000004</c:v>
                </c:pt>
                <c:pt idx="315">
                  <c:v>0.62363500000000005</c:v>
                </c:pt>
                <c:pt idx="316">
                  <c:v>0.62363500000000005</c:v>
                </c:pt>
                <c:pt idx="317">
                  <c:v>0.62363500000000005</c:v>
                </c:pt>
                <c:pt idx="318">
                  <c:v>0.62363500000000005</c:v>
                </c:pt>
                <c:pt idx="319">
                  <c:v>0.62299700000000002</c:v>
                </c:pt>
                <c:pt idx="320">
                  <c:v>0.62299700000000002</c:v>
                </c:pt>
                <c:pt idx="321">
                  <c:v>0.62299700000000002</c:v>
                </c:pt>
                <c:pt idx="322">
                  <c:v>0.622533</c:v>
                </c:pt>
                <c:pt idx="323">
                  <c:v>0.622533</c:v>
                </c:pt>
                <c:pt idx="324">
                  <c:v>0.622533</c:v>
                </c:pt>
                <c:pt idx="325">
                  <c:v>0.62210100000000002</c:v>
                </c:pt>
                <c:pt idx="326">
                  <c:v>0.62210100000000002</c:v>
                </c:pt>
                <c:pt idx="327">
                  <c:v>0.62210100000000002</c:v>
                </c:pt>
                <c:pt idx="328">
                  <c:v>0.62117999999999995</c:v>
                </c:pt>
                <c:pt idx="329">
                  <c:v>0.62117999999999995</c:v>
                </c:pt>
                <c:pt idx="330">
                  <c:v>0.62117999999999995</c:v>
                </c:pt>
                <c:pt idx="331">
                  <c:v>0.62112999999999996</c:v>
                </c:pt>
                <c:pt idx="332">
                  <c:v>0.62112999999999996</c:v>
                </c:pt>
                <c:pt idx="333">
                  <c:v>0.62139200000000006</c:v>
                </c:pt>
                <c:pt idx="334">
                  <c:v>0.62139200000000006</c:v>
                </c:pt>
                <c:pt idx="335">
                  <c:v>0.62139200000000006</c:v>
                </c:pt>
                <c:pt idx="336">
                  <c:v>0.62139200000000006</c:v>
                </c:pt>
                <c:pt idx="337">
                  <c:v>0.62139200000000006</c:v>
                </c:pt>
                <c:pt idx="338">
                  <c:v>0.62256599999999995</c:v>
                </c:pt>
                <c:pt idx="339">
                  <c:v>0.62256599999999995</c:v>
                </c:pt>
                <c:pt idx="340">
                  <c:v>0.62256599999999995</c:v>
                </c:pt>
                <c:pt idx="341">
                  <c:v>0.62297199999999997</c:v>
                </c:pt>
                <c:pt idx="342">
                  <c:v>0.62297199999999997</c:v>
                </c:pt>
                <c:pt idx="343">
                  <c:v>0.62359200000000004</c:v>
                </c:pt>
                <c:pt idx="344">
                  <c:v>0.62359200000000004</c:v>
                </c:pt>
                <c:pt idx="345">
                  <c:v>0.62359200000000004</c:v>
                </c:pt>
                <c:pt idx="346">
                  <c:v>0.62504400000000004</c:v>
                </c:pt>
                <c:pt idx="347">
                  <c:v>0.62504400000000004</c:v>
                </c:pt>
                <c:pt idx="348">
                  <c:v>0.62504400000000004</c:v>
                </c:pt>
                <c:pt idx="349">
                  <c:v>0.62504400000000004</c:v>
                </c:pt>
                <c:pt idx="350">
                  <c:v>0.62904700000000002</c:v>
                </c:pt>
                <c:pt idx="351">
                  <c:v>0.62985500000000005</c:v>
                </c:pt>
                <c:pt idx="352">
                  <c:v>0.63074399999999997</c:v>
                </c:pt>
                <c:pt idx="353">
                  <c:v>0.63074399999999997</c:v>
                </c:pt>
                <c:pt idx="354">
                  <c:v>0.63165199999999999</c:v>
                </c:pt>
                <c:pt idx="355">
                  <c:v>0.63165199999999999</c:v>
                </c:pt>
                <c:pt idx="356">
                  <c:v>0.63195500000000004</c:v>
                </c:pt>
                <c:pt idx="357">
                  <c:v>0.63195500000000004</c:v>
                </c:pt>
                <c:pt idx="358">
                  <c:v>0.63202599999999998</c:v>
                </c:pt>
                <c:pt idx="359">
                  <c:v>0.63202599999999998</c:v>
                </c:pt>
                <c:pt idx="360">
                  <c:v>0.63200400000000001</c:v>
                </c:pt>
                <c:pt idx="361">
                  <c:v>0.63200400000000001</c:v>
                </c:pt>
                <c:pt idx="362">
                  <c:v>0.63230600000000003</c:v>
                </c:pt>
                <c:pt idx="363">
                  <c:v>0.63230600000000003</c:v>
                </c:pt>
                <c:pt idx="364">
                  <c:v>0.63230600000000003</c:v>
                </c:pt>
                <c:pt idx="365">
                  <c:v>0.63230600000000003</c:v>
                </c:pt>
                <c:pt idx="366">
                  <c:v>0.63230600000000003</c:v>
                </c:pt>
                <c:pt idx="367">
                  <c:v>0.63230600000000003</c:v>
                </c:pt>
                <c:pt idx="368">
                  <c:v>0.63436899999999996</c:v>
                </c:pt>
                <c:pt idx="369">
                  <c:v>0.63436899999999996</c:v>
                </c:pt>
                <c:pt idx="370">
                  <c:v>0.63436899999999996</c:v>
                </c:pt>
                <c:pt idx="371">
                  <c:v>0.63470199999999999</c:v>
                </c:pt>
                <c:pt idx="372">
                  <c:v>0.63470199999999999</c:v>
                </c:pt>
                <c:pt idx="373">
                  <c:v>0.634602</c:v>
                </c:pt>
                <c:pt idx="374">
                  <c:v>0.634602</c:v>
                </c:pt>
                <c:pt idx="375">
                  <c:v>0.634602</c:v>
                </c:pt>
                <c:pt idx="376">
                  <c:v>0.634602</c:v>
                </c:pt>
                <c:pt idx="377">
                  <c:v>0.63365499999999997</c:v>
                </c:pt>
                <c:pt idx="378">
                  <c:v>0.63367200000000001</c:v>
                </c:pt>
                <c:pt idx="379">
                  <c:v>0.63367200000000001</c:v>
                </c:pt>
                <c:pt idx="380">
                  <c:v>0.63367200000000001</c:v>
                </c:pt>
                <c:pt idx="381">
                  <c:v>0.63367200000000001</c:v>
                </c:pt>
                <c:pt idx="382">
                  <c:v>0.63367200000000001</c:v>
                </c:pt>
                <c:pt idx="383">
                  <c:v>0.63367200000000001</c:v>
                </c:pt>
                <c:pt idx="384">
                  <c:v>0.63336599999999998</c:v>
                </c:pt>
                <c:pt idx="385">
                  <c:v>0.63336599999999998</c:v>
                </c:pt>
                <c:pt idx="386">
                  <c:v>0.63356900000000005</c:v>
                </c:pt>
                <c:pt idx="387">
                  <c:v>0.63356900000000005</c:v>
                </c:pt>
                <c:pt idx="388">
                  <c:v>0.63356900000000005</c:v>
                </c:pt>
                <c:pt idx="389">
                  <c:v>0.63356900000000005</c:v>
                </c:pt>
                <c:pt idx="390">
                  <c:v>0.63406899999999999</c:v>
                </c:pt>
                <c:pt idx="391">
                  <c:v>0.63406899999999999</c:v>
                </c:pt>
                <c:pt idx="392">
                  <c:v>0.634239</c:v>
                </c:pt>
                <c:pt idx="393">
                  <c:v>0.634239</c:v>
                </c:pt>
                <c:pt idx="394">
                  <c:v>0.634239</c:v>
                </c:pt>
                <c:pt idx="395">
                  <c:v>0.63474200000000003</c:v>
                </c:pt>
                <c:pt idx="396">
                  <c:v>0.63474200000000003</c:v>
                </c:pt>
                <c:pt idx="397">
                  <c:v>0.63474200000000003</c:v>
                </c:pt>
                <c:pt idx="398">
                  <c:v>0.63474200000000003</c:v>
                </c:pt>
                <c:pt idx="399">
                  <c:v>0.63505</c:v>
                </c:pt>
                <c:pt idx="400">
                  <c:v>0.63505</c:v>
                </c:pt>
                <c:pt idx="401">
                  <c:v>0.63505</c:v>
                </c:pt>
                <c:pt idx="402">
                  <c:v>0.63505</c:v>
                </c:pt>
                <c:pt idx="403">
                  <c:v>0.63505</c:v>
                </c:pt>
                <c:pt idx="404">
                  <c:v>0.63505</c:v>
                </c:pt>
                <c:pt idx="405">
                  <c:v>0.63505</c:v>
                </c:pt>
                <c:pt idx="406">
                  <c:v>0.634745</c:v>
                </c:pt>
                <c:pt idx="407">
                  <c:v>0.634745</c:v>
                </c:pt>
                <c:pt idx="408">
                  <c:v>0.634745</c:v>
                </c:pt>
                <c:pt idx="409">
                  <c:v>0.63483100000000003</c:v>
                </c:pt>
                <c:pt idx="410">
                  <c:v>0.63483100000000003</c:v>
                </c:pt>
                <c:pt idx="411">
                  <c:v>0.63508299999999995</c:v>
                </c:pt>
                <c:pt idx="412">
                  <c:v>0.63508299999999995</c:v>
                </c:pt>
                <c:pt idx="413">
                  <c:v>0.63508299999999995</c:v>
                </c:pt>
                <c:pt idx="414">
                  <c:v>0.63508299999999995</c:v>
                </c:pt>
                <c:pt idx="415">
                  <c:v>0.63508299999999995</c:v>
                </c:pt>
                <c:pt idx="416">
                  <c:v>0.63661299999999998</c:v>
                </c:pt>
                <c:pt idx="417">
                  <c:v>0.63661299999999998</c:v>
                </c:pt>
                <c:pt idx="418">
                  <c:v>0.63673299999999999</c:v>
                </c:pt>
                <c:pt idx="419">
                  <c:v>0.63673299999999999</c:v>
                </c:pt>
                <c:pt idx="420">
                  <c:v>0.63673299999999999</c:v>
                </c:pt>
                <c:pt idx="421">
                  <c:v>0.63673299999999999</c:v>
                </c:pt>
                <c:pt idx="422">
                  <c:v>0.63627599999999995</c:v>
                </c:pt>
                <c:pt idx="423">
                  <c:v>0.63627599999999995</c:v>
                </c:pt>
                <c:pt idx="424">
                  <c:v>0.63627599999999995</c:v>
                </c:pt>
                <c:pt idx="425">
                  <c:v>0.63627599999999995</c:v>
                </c:pt>
                <c:pt idx="426">
                  <c:v>0.63627599999999995</c:v>
                </c:pt>
                <c:pt idx="427">
                  <c:v>0.63634100000000005</c:v>
                </c:pt>
                <c:pt idx="428">
                  <c:v>0.63634100000000005</c:v>
                </c:pt>
                <c:pt idx="429">
                  <c:v>0.63542500000000002</c:v>
                </c:pt>
                <c:pt idx="430">
                  <c:v>0.63542500000000002</c:v>
                </c:pt>
                <c:pt idx="431">
                  <c:v>0.63457200000000002</c:v>
                </c:pt>
                <c:pt idx="432">
                  <c:v>0.63457200000000002</c:v>
                </c:pt>
                <c:pt idx="433">
                  <c:v>0.63457200000000002</c:v>
                </c:pt>
                <c:pt idx="434">
                  <c:v>0.63457200000000002</c:v>
                </c:pt>
                <c:pt idx="435">
                  <c:v>0.63457200000000002</c:v>
                </c:pt>
                <c:pt idx="436">
                  <c:v>0.63457200000000002</c:v>
                </c:pt>
                <c:pt idx="437">
                  <c:v>0.63457200000000002</c:v>
                </c:pt>
                <c:pt idx="438">
                  <c:v>0.63457200000000002</c:v>
                </c:pt>
                <c:pt idx="439">
                  <c:v>0.63457200000000002</c:v>
                </c:pt>
                <c:pt idx="440">
                  <c:v>0.63457200000000002</c:v>
                </c:pt>
                <c:pt idx="441">
                  <c:v>0.63457200000000002</c:v>
                </c:pt>
                <c:pt idx="442">
                  <c:v>0.63278999999999996</c:v>
                </c:pt>
                <c:pt idx="443">
                  <c:v>0.63278999999999996</c:v>
                </c:pt>
                <c:pt idx="444">
                  <c:v>0.63278999999999996</c:v>
                </c:pt>
                <c:pt idx="445">
                  <c:v>0.63278999999999996</c:v>
                </c:pt>
                <c:pt idx="446">
                  <c:v>0.63278999999999996</c:v>
                </c:pt>
                <c:pt idx="447">
                  <c:v>0.63328099999999998</c:v>
                </c:pt>
                <c:pt idx="448">
                  <c:v>0.63340700000000005</c:v>
                </c:pt>
                <c:pt idx="449">
                  <c:v>0.63340700000000005</c:v>
                </c:pt>
                <c:pt idx="450">
                  <c:v>0.63340700000000005</c:v>
                </c:pt>
                <c:pt idx="451">
                  <c:v>0.63334400000000002</c:v>
                </c:pt>
                <c:pt idx="452">
                  <c:v>0.63334400000000002</c:v>
                </c:pt>
                <c:pt idx="453">
                  <c:v>0.63334400000000002</c:v>
                </c:pt>
                <c:pt idx="454">
                  <c:v>0.63273199999999996</c:v>
                </c:pt>
                <c:pt idx="455">
                  <c:v>0.63273199999999996</c:v>
                </c:pt>
                <c:pt idx="456">
                  <c:v>0.63122900000000004</c:v>
                </c:pt>
                <c:pt idx="457">
                  <c:v>0.63122900000000004</c:v>
                </c:pt>
                <c:pt idx="458">
                  <c:v>0.63001200000000002</c:v>
                </c:pt>
                <c:pt idx="459">
                  <c:v>0.63001200000000002</c:v>
                </c:pt>
                <c:pt idx="460">
                  <c:v>0.63001200000000002</c:v>
                </c:pt>
                <c:pt idx="461">
                  <c:v>0.63001200000000002</c:v>
                </c:pt>
                <c:pt idx="462">
                  <c:v>0.63001200000000002</c:v>
                </c:pt>
                <c:pt idx="463">
                  <c:v>0.62792400000000004</c:v>
                </c:pt>
                <c:pt idx="464">
                  <c:v>0.62792400000000004</c:v>
                </c:pt>
                <c:pt idx="465">
                  <c:v>0.62792400000000004</c:v>
                </c:pt>
                <c:pt idx="466">
                  <c:v>0.62792400000000004</c:v>
                </c:pt>
                <c:pt idx="467">
                  <c:v>0.627475</c:v>
                </c:pt>
                <c:pt idx="468">
                  <c:v>0.627475</c:v>
                </c:pt>
                <c:pt idx="469">
                  <c:v>0.627475</c:v>
                </c:pt>
                <c:pt idx="470">
                  <c:v>0.627475</c:v>
                </c:pt>
                <c:pt idx="471">
                  <c:v>0.627475</c:v>
                </c:pt>
                <c:pt idx="472">
                  <c:v>0.62692499999999995</c:v>
                </c:pt>
                <c:pt idx="473">
                  <c:v>0.62692499999999995</c:v>
                </c:pt>
                <c:pt idx="474">
                  <c:v>0.62692499999999995</c:v>
                </c:pt>
                <c:pt idx="475">
                  <c:v>0.62692499999999995</c:v>
                </c:pt>
                <c:pt idx="476">
                  <c:v>0.62599199999999999</c:v>
                </c:pt>
                <c:pt idx="477">
                  <c:v>0.62599199999999999</c:v>
                </c:pt>
                <c:pt idx="478">
                  <c:v>0.62599199999999999</c:v>
                </c:pt>
                <c:pt idx="479">
                  <c:v>0.62526199999999998</c:v>
                </c:pt>
                <c:pt idx="480">
                  <c:v>0.62526199999999998</c:v>
                </c:pt>
                <c:pt idx="481">
                  <c:v>0.62526199999999998</c:v>
                </c:pt>
                <c:pt idx="482">
                  <c:v>0.62526199999999998</c:v>
                </c:pt>
                <c:pt idx="483">
                  <c:v>0.62526199999999998</c:v>
                </c:pt>
                <c:pt idx="484">
                  <c:v>0.62298500000000001</c:v>
                </c:pt>
                <c:pt idx="485">
                  <c:v>0.62298500000000001</c:v>
                </c:pt>
                <c:pt idx="486">
                  <c:v>0.62298500000000001</c:v>
                </c:pt>
                <c:pt idx="487">
                  <c:v>0.62228300000000003</c:v>
                </c:pt>
                <c:pt idx="488">
                  <c:v>0.62228300000000003</c:v>
                </c:pt>
                <c:pt idx="489">
                  <c:v>0.62228300000000003</c:v>
                </c:pt>
                <c:pt idx="490">
                  <c:v>0.62228300000000003</c:v>
                </c:pt>
                <c:pt idx="491">
                  <c:v>0.62228300000000003</c:v>
                </c:pt>
                <c:pt idx="492">
                  <c:v>0.62145300000000003</c:v>
                </c:pt>
                <c:pt idx="493">
                  <c:v>0.62145300000000003</c:v>
                </c:pt>
                <c:pt idx="494">
                  <c:v>0.62145300000000003</c:v>
                </c:pt>
                <c:pt idx="495">
                  <c:v>0.62145300000000003</c:v>
                </c:pt>
                <c:pt idx="496">
                  <c:v>0.62145300000000003</c:v>
                </c:pt>
                <c:pt idx="497">
                  <c:v>0.62124000000000001</c:v>
                </c:pt>
                <c:pt idx="498">
                  <c:v>0.62124000000000001</c:v>
                </c:pt>
                <c:pt idx="499">
                  <c:v>0.62124000000000001</c:v>
                </c:pt>
                <c:pt idx="500">
                  <c:v>0.62124000000000001</c:v>
                </c:pt>
                <c:pt idx="501">
                  <c:v>0.62124000000000001</c:v>
                </c:pt>
                <c:pt idx="502">
                  <c:v>0.62124000000000001</c:v>
                </c:pt>
                <c:pt idx="503">
                  <c:v>0.62124000000000001</c:v>
                </c:pt>
                <c:pt idx="504">
                  <c:v>0.62148599999999998</c:v>
                </c:pt>
                <c:pt idx="505">
                  <c:v>0.62148599999999998</c:v>
                </c:pt>
                <c:pt idx="506">
                  <c:v>0.62148599999999998</c:v>
                </c:pt>
                <c:pt idx="507">
                  <c:v>0.62148599999999998</c:v>
                </c:pt>
                <c:pt idx="508">
                  <c:v>0.62202599999999997</c:v>
                </c:pt>
                <c:pt idx="509">
                  <c:v>0.62202599999999997</c:v>
                </c:pt>
                <c:pt idx="510">
                  <c:v>0.62202599999999997</c:v>
                </c:pt>
                <c:pt idx="511">
                  <c:v>0.62202599999999997</c:v>
                </c:pt>
                <c:pt idx="512">
                  <c:v>0.62202599999999997</c:v>
                </c:pt>
                <c:pt idx="513">
                  <c:v>0.62244900000000003</c:v>
                </c:pt>
                <c:pt idx="514">
                  <c:v>0.62244900000000003</c:v>
                </c:pt>
                <c:pt idx="515">
                  <c:v>0.62244900000000003</c:v>
                </c:pt>
                <c:pt idx="516">
                  <c:v>0.62244900000000003</c:v>
                </c:pt>
                <c:pt idx="517">
                  <c:v>0.62210600000000005</c:v>
                </c:pt>
                <c:pt idx="518">
                  <c:v>0.62210600000000005</c:v>
                </c:pt>
                <c:pt idx="519">
                  <c:v>0.62210600000000005</c:v>
                </c:pt>
                <c:pt idx="520">
                  <c:v>0.62210600000000005</c:v>
                </c:pt>
                <c:pt idx="521">
                  <c:v>0.62210600000000005</c:v>
                </c:pt>
                <c:pt idx="522">
                  <c:v>0.62210600000000005</c:v>
                </c:pt>
                <c:pt idx="523">
                  <c:v>0.62210600000000005</c:v>
                </c:pt>
                <c:pt idx="524">
                  <c:v>0.62210600000000005</c:v>
                </c:pt>
                <c:pt idx="525">
                  <c:v>0.62210600000000005</c:v>
                </c:pt>
                <c:pt idx="526">
                  <c:v>0.62210600000000005</c:v>
                </c:pt>
                <c:pt idx="527">
                  <c:v>0.62210600000000005</c:v>
                </c:pt>
                <c:pt idx="528">
                  <c:v>0.62116099999999996</c:v>
                </c:pt>
                <c:pt idx="529">
                  <c:v>0.62116099999999996</c:v>
                </c:pt>
                <c:pt idx="530">
                  <c:v>0.62116099999999996</c:v>
                </c:pt>
                <c:pt idx="531">
                  <c:v>0.62116099999999996</c:v>
                </c:pt>
                <c:pt idx="532">
                  <c:v>0.62116099999999996</c:v>
                </c:pt>
                <c:pt idx="533">
                  <c:v>0.62116099999999996</c:v>
                </c:pt>
                <c:pt idx="534">
                  <c:v>0.62152700000000005</c:v>
                </c:pt>
                <c:pt idx="535">
                  <c:v>0.62152700000000005</c:v>
                </c:pt>
                <c:pt idx="536">
                  <c:v>0.62152700000000005</c:v>
                </c:pt>
                <c:pt idx="537">
                  <c:v>0.62152700000000005</c:v>
                </c:pt>
                <c:pt idx="538">
                  <c:v>0.62078900000000004</c:v>
                </c:pt>
                <c:pt idx="539">
                  <c:v>0.62078900000000004</c:v>
                </c:pt>
                <c:pt idx="540">
                  <c:v>0.62065999999999999</c:v>
                </c:pt>
                <c:pt idx="541">
                  <c:v>0.62065999999999999</c:v>
                </c:pt>
                <c:pt idx="542">
                  <c:v>0.62051800000000001</c:v>
                </c:pt>
                <c:pt idx="543">
                  <c:v>0.62051800000000001</c:v>
                </c:pt>
                <c:pt idx="544">
                  <c:v>0.62051800000000001</c:v>
                </c:pt>
                <c:pt idx="545">
                  <c:v>0.62061900000000003</c:v>
                </c:pt>
                <c:pt idx="546">
                  <c:v>0.62061900000000003</c:v>
                </c:pt>
                <c:pt idx="547">
                  <c:v>0.62061900000000003</c:v>
                </c:pt>
                <c:pt idx="548">
                  <c:v>0.62061900000000003</c:v>
                </c:pt>
                <c:pt idx="549">
                  <c:v>0.62061900000000003</c:v>
                </c:pt>
                <c:pt idx="550">
                  <c:v>0.62139200000000006</c:v>
                </c:pt>
                <c:pt idx="551">
                  <c:v>0.62139200000000006</c:v>
                </c:pt>
                <c:pt idx="552">
                  <c:v>0.62139200000000006</c:v>
                </c:pt>
                <c:pt idx="553">
                  <c:v>0.62270300000000001</c:v>
                </c:pt>
                <c:pt idx="554">
                  <c:v>0.62270300000000001</c:v>
                </c:pt>
                <c:pt idx="555">
                  <c:v>0.62270300000000001</c:v>
                </c:pt>
                <c:pt idx="556">
                  <c:v>0.62270300000000001</c:v>
                </c:pt>
                <c:pt idx="557">
                  <c:v>0.62270300000000001</c:v>
                </c:pt>
                <c:pt idx="558">
                  <c:v>0.62270300000000001</c:v>
                </c:pt>
                <c:pt idx="559">
                  <c:v>0.62329699999999999</c:v>
                </c:pt>
                <c:pt idx="560">
                  <c:v>0.62329699999999999</c:v>
                </c:pt>
                <c:pt idx="561">
                  <c:v>0.62329699999999999</c:v>
                </c:pt>
                <c:pt idx="562">
                  <c:v>0.62317299999999998</c:v>
                </c:pt>
                <c:pt idx="563">
                  <c:v>0.62317299999999998</c:v>
                </c:pt>
                <c:pt idx="564">
                  <c:v>0.62307500000000005</c:v>
                </c:pt>
                <c:pt idx="565">
                  <c:v>0.62307500000000005</c:v>
                </c:pt>
                <c:pt idx="566">
                  <c:v>0.62307500000000005</c:v>
                </c:pt>
                <c:pt idx="567">
                  <c:v>0.62307500000000005</c:v>
                </c:pt>
                <c:pt idx="568">
                  <c:v>0.62184899999999999</c:v>
                </c:pt>
                <c:pt idx="569">
                  <c:v>0.62184899999999999</c:v>
                </c:pt>
                <c:pt idx="570">
                  <c:v>0.62184899999999999</c:v>
                </c:pt>
                <c:pt idx="571">
                  <c:v>0.62088699999999997</c:v>
                </c:pt>
                <c:pt idx="572">
                  <c:v>0.62088699999999997</c:v>
                </c:pt>
                <c:pt idx="573">
                  <c:v>0.62033799999999995</c:v>
                </c:pt>
                <c:pt idx="574">
                  <c:v>0.62033799999999995</c:v>
                </c:pt>
                <c:pt idx="575">
                  <c:v>0.61981299999999995</c:v>
                </c:pt>
                <c:pt idx="576">
                  <c:v>0.61981299999999995</c:v>
                </c:pt>
                <c:pt idx="577">
                  <c:v>0.61952499999999999</c:v>
                </c:pt>
                <c:pt idx="578">
                  <c:v>0.61952499999999999</c:v>
                </c:pt>
                <c:pt idx="579">
                  <c:v>0.61952799999999997</c:v>
                </c:pt>
                <c:pt idx="580">
                  <c:v>0.61952799999999997</c:v>
                </c:pt>
                <c:pt idx="581">
                  <c:v>0.61952799999999997</c:v>
                </c:pt>
                <c:pt idx="582">
                  <c:v>0.62002500000000005</c:v>
                </c:pt>
                <c:pt idx="583">
                  <c:v>0.62002500000000005</c:v>
                </c:pt>
                <c:pt idx="584">
                  <c:v>0.62002500000000005</c:v>
                </c:pt>
                <c:pt idx="585">
                  <c:v>0.62122200000000005</c:v>
                </c:pt>
                <c:pt idx="586">
                  <c:v>0.62122200000000005</c:v>
                </c:pt>
                <c:pt idx="587">
                  <c:v>0.62122200000000005</c:v>
                </c:pt>
                <c:pt idx="588">
                  <c:v>0.62240799999999996</c:v>
                </c:pt>
                <c:pt idx="589">
                  <c:v>0.62289399999999995</c:v>
                </c:pt>
                <c:pt idx="590">
                  <c:v>0.62289399999999995</c:v>
                </c:pt>
                <c:pt idx="591">
                  <c:v>0.62382099999999996</c:v>
                </c:pt>
                <c:pt idx="592">
                  <c:v>0.62382099999999996</c:v>
                </c:pt>
                <c:pt idx="593">
                  <c:v>0.62424199999999996</c:v>
                </c:pt>
                <c:pt idx="594">
                  <c:v>0.62424199999999996</c:v>
                </c:pt>
                <c:pt idx="595">
                  <c:v>0.62424199999999996</c:v>
                </c:pt>
                <c:pt idx="596">
                  <c:v>0.62424199999999996</c:v>
                </c:pt>
                <c:pt idx="597">
                  <c:v>0.62424199999999996</c:v>
                </c:pt>
                <c:pt idx="598">
                  <c:v>0.62424199999999996</c:v>
                </c:pt>
                <c:pt idx="599">
                  <c:v>0.62424199999999996</c:v>
                </c:pt>
                <c:pt idx="600">
                  <c:v>0.62464299999999995</c:v>
                </c:pt>
                <c:pt idx="601">
                  <c:v>0.62464299999999995</c:v>
                </c:pt>
                <c:pt idx="602">
                  <c:v>0.62464299999999995</c:v>
                </c:pt>
                <c:pt idx="603">
                  <c:v>0.62464299999999995</c:v>
                </c:pt>
                <c:pt idx="604">
                  <c:v>0.62464299999999995</c:v>
                </c:pt>
                <c:pt idx="605">
                  <c:v>0.62464299999999995</c:v>
                </c:pt>
                <c:pt idx="606">
                  <c:v>0.62464299999999995</c:v>
                </c:pt>
                <c:pt idx="607">
                  <c:v>0.62464299999999995</c:v>
                </c:pt>
                <c:pt idx="608">
                  <c:v>0.62571100000000002</c:v>
                </c:pt>
                <c:pt idx="609">
                  <c:v>0.62590000000000001</c:v>
                </c:pt>
                <c:pt idx="610">
                  <c:v>0.62590000000000001</c:v>
                </c:pt>
                <c:pt idx="611">
                  <c:v>0.62590000000000001</c:v>
                </c:pt>
                <c:pt idx="612">
                  <c:v>0.62590000000000001</c:v>
                </c:pt>
                <c:pt idx="613">
                  <c:v>0.62616000000000005</c:v>
                </c:pt>
                <c:pt idx="614">
                  <c:v>0.62616000000000005</c:v>
                </c:pt>
                <c:pt idx="615">
                  <c:v>0.62616000000000005</c:v>
                </c:pt>
                <c:pt idx="616">
                  <c:v>0.62616000000000005</c:v>
                </c:pt>
                <c:pt idx="617">
                  <c:v>0.62658800000000003</c:v>
                </c:pt>
                <c:pt idx="618">
                  <c:v>0.62658800000000003</c:v>
                </c:pt>
                <c:pt idx="619">
                  <c:v>0.62658800000000003</c:v>
                </c:pt>
                <c:pt idx="620">
                  <c:v>0.62658800000000003</c:v>
                </c:pt>
                <c:pt idx="621">
                  <c:v>0.62658800000000003</c:v>
                </c:pt>
                <c:pt idx="622">
                  <c:v>0.62658800000000003</c:v>
                </c:pt>
                <c:pt idx="623">
                  <c:v>0.62658800000000003</c:v>
                </c:pt>
                <c:pt idx="624">
                  <c:v>0.62714300000000001</c:v>
                </c:pt>
                <c:pt idx="625">
                  <c:v>0.62714300000000001</c:v>
                </c:pt>
                <c:pt idx="626">
                  <c:v>0.62714300000000001</c:v>
                </c:pt>
                <c:pt idx="627">
                  <c:v>0.62714300000000001</c:v>
                </c:pt>
                <c:pt idx="628">
                  <c:v>0.62714300000000001</c:v>
                </c:pt>
                <c:pt idx="629">
                  <c:v>0.62714300000000001</c:v>
                </c:pt>
                <c:pt idx="630">
                  <c:v>0.62675400000000003</c:v>
                </c:pt>
                <c:pt idx="631">
                  <c:v>0.62675400000000003</c:v>
                </c:pt>
                <c:pt idx="632">
                  <c:v>0.62675400000000003</c:v>
                </c:pt>
                <c:pt idx="633">
                  <c:v>0.62697400000000003</c:v>
                </c:pt>
                <c:pt idx="634">
                  <c:v>0.62697400000000003</c:v>
                </c:pt>
                <c:pt idx="635">
                  <c:v>0.62697400000000003</c:v>
                </c:pt>
                <c:pt idx="636">
                  <c:v>0.62697400000000003</c:v>
                </c:pt>
                <c:pt idx="637">
                  <c:v>0.62794899999999998</c:v>
                </c:pt>
                <c:pt idx="638">
                  <c:v>0.62794899999999998</c:v>
                </c:pt>
                <c:pt idx="639">
                  <c:v>0.62794899999999998</c:v>
                </c:pt>
                <c:pt idx="640">
                  <c:v>0.62847299999999995</c:v>
                </c:pt>
                <c:pt idx="641">
                  <c:v>0.62847299999999995</c:v>
                </c:pt>
                <c:pt idx="642">
                  <c:v>0.62867799999999996</c:v>
                </c:pt>
                <c:pt idx="643">
                  <c:v>0.62797000000000003</c:v>
                </c:pt>
                <c:pt idx="644">
                  <c:v>0.62797000000000003</c:v>
                </c:pt>
                <c:pt idx="645">
                  <c:v>0.62677400000000005</c:v>
                </c:pt>
                <c:pt idx="646">
                  <c:v>0.62677400000000005</c:v>
                </c:pt>
                <c:pt idx="647">
                  <c:v>0.62677400000000005</c:v>
                </c:pt>
                <c:pt idx="648">
                  <c:v>0.626054</c:v>
                </c:pt>
                <c:pt idx="649">
                  <c:v>0.626054</c:v>
                </c:pt>
                <c:pt idx="650">
                  <c:v>0.62587499999999996</c:v>
                </c:pt>
                <c:pt idx="651">
                  <c:v>0.62587499999999996</c:v>
                </c:pt>
                <c:pt idx="652">
                  <c:v>0.62587499999999996</c:v>
                </c:pt>
                <c:pt idx="653">
                  <c:v>0.62596700000000005</c:v>
                </c:pt>
                <c:pt idx="654">
                  <c:v>0.62596700000000005</c:v>
                </c:pt>
                <c:pt idx="655">
                  <c:v>0.62596700000000005</c:v>
                </c:pt>
                <c:pt idx="656">
                  <c:v>0.62599199999999999</c:v>
                </c:pt>
                <c:pt idx="657">
                  <c:v>0.62599199999999999</c:v>
                </c:pt>
                <c:pt idx="658">
                  <c:v>0.62599199999999999</c:v>
                </c:pt>
                <c:pt idx="659">
                  <c:v>0.62556900000000004</c:v>
                </c:pt>
                <c:pt idx="660">
                  <c:v>0.62556900000000004</c:v>
                </c:pt>
                <c:pt idx="661">
                  <c:v>0.62524999999999997</c:v>
                </c:pt>
                <c:pt idx="662">
                  <c:v>0.62524999999999997</c:v>
                </c:pt>
                <c:pt idx="663">
                  <c:v>0.62524999999999997</c:v>
                </c:pt>
                <c:pt idx="664">
                  <c:v>0.62524999999999997</c:v>
                </c:pt>
                <c:pt idx="665">
                  <c:v>0.62524999999999997</c:v>
                </c:pt>
                <c:pt idx="666">
                  <c:v>0.62524999999999997</c:v>
                </c:pt>
                <c:pt idx="667">
                  <c:v>0.62474799999999997</c:v>
                </c:pt>
                <c:pt idx="668">
                  <c:v>0.62474799999999997</c:v>
                </c:pt>
                <c:pt idx="669">
                  <c:v>0.62474799999999997</c:v>
                </c:pt>
                <c:pt idx="670">
                  <c:v>0.62461800000000001</c:v>
                </c:pt>
                <c:pt idx="671">
                  <c:v>0.62461800000000001</c:v>
                </c:pt>
                <c:pt idx="672">
                  <c:v>0.62501300000000004</c:v>
                </c:pt>
                <c:pt idx="673">
                  <c:v>0.62501300000000004</c:v>
                </c:pt>
                <c:pt idx="674">
                  <c:v>0.62501300000000004</c:v>
                </c:pt>
                <c:pt idx="675">
                  <c:v>0.62501300000000004</c:v>
                </c:pt>
                <c:pt idx="676">
                  <c:v>0.62653800000000004</c:v>
                </c:pt>
                <c:pt idx="677">
                  <c:v>0.62665499999999996</c:v>
                </c:pt>
                <c:pt idx="678">
                  <c:v>0.62665499999999996</c:v>
                </c:pt>
                <c:pt idx="679">
                  <c:v>0.62665499999999996</c:v>
                </c:pt>
                <c:pt idx="680">
                  <c:v>0.62665499999999996</c:v>
                </c:pt>
                <c:pt idx="681">
                  <c:v>0.62665499999999996</c:v>
                </c:pt>
                <c:pt idx="682">
                  <c:v>0.62697800000000004</c:v>
                </c:pt>
                <c:pt idx="683">
                  <c:v>0.62724299999999999</c:v>
                </c:pt>
                <c:pt idx="684">
                  <c:v>0.62724299999999999</c:v>
                </c:pt>
                <c:pt idx="685">
                  <c:v>0.62736899999999995</c:v>
                </c:pt>
                <c:pt idx="686">
                  <c:v>0.62692400000000004</c:v>
                </c:pt>
                <c:pt idx="687">
                  <c:v>0.62692400000000004</c:v>
                </c:pt>
                <c:pt idx="688">
                  <c:v>0.62650300000000003</c:v>
                </c:pt>
                <c:pt idx="689">
                  <c:v>0.62650300000000003</c:v>
                </c:pt>
                <c:pt idx="690">
                  <c:v>0.62650300000000003</c:v>
                </c:pt>
                <c:pt idx="691">
                  <c:v>0.62641599999999997</c:v>
                </c:pt>
                <c:pt idx="692">
                  <c:v>0.62641599999999997</c:v>
                </c:pt>
                <c:pt idx="693">
                  <c:v>0.62641599999999997</c:v>
                </c:pt>
                <c:pt idx="694">
                  <c:v>0.62722800000000001</c:v>
                </c:pt>
                <c:pt idx="695">
                  <c:v>0.62722800000000001</c:v>
                </c:pt>
                <c:pt idx="696">
                  <c:v>0.62722800000000001</c:v>
                </c:pt>
                <c:pt idx="697">
                  <c:v>0.62722800000000001</c:v>
                </c:pt>
                <c:pt idx="698">
                  <c:v>0.62722800000000001</c:v>
                </c:pt>
                <c:pt idx="699">
                  <c:v>0.62722800000000001</c:v>
                </c:pt>
                <c:pt idx="700">
                  <c:v>0.62722800000000001</c:v>
                </c:pt>
                <c:pt idx="701">
                  <c:v>0.62669699999999995</c:v>
                </c:pt>
                <c:pt idx="702">
                  <c:v>0.62669699999999995</c:v>
                </c:pt>
                <c:pt idx="703">
                  <c:v>0.62669699999999995</c:v>
                </c:pt>
                <c:pt idx="704">
                  <c:v>0.62669699999999995</c:v>
                </c:pt>
                <c:pt idx="705">
                  <c:v>0.62669699999999995</c:v>
                </c:pt>
                <c:pt idx="706">
                  <c:v>0.62669699999999995</c:v>
                </c:pt>
                <c:pt idx="707">
                  <c:v>0.62671299999999996</c:v>
                </c:pt>
                <c:pt idx="708">
                  <c:v>0.62671299999999996</c:v>
                </c:pt>
                <c:pt idx="709">
                  <c:v>0.62626000000000004</c:v>
                </c:pt>
                <c:pt idx="710">
                  <c:v>0.62527900000000003</c:v>
                </c:pt>
                <c:pt idx="711">
                  <c:v>0.62527900000000003</c:v>
                </c:pt>
                <c:pt idx="712">
                  <c:v>0.62527900000000003</c:v>
                </c:pt>
                <c:pt idx="713">
                  <c:v>0.62466299999999997</c:v>
                </c:pt>
                <c:pt idx="714">
                  <c:v>0.62466299999999997</c:v>
                </c:pt>
                <c:pt idx="715">
                  <c:v>0.62466299999999997</c:v>
                </c:pt>
                <c:pt idx="716">
                  <c:v>0.62433700000000003</c:v>
                </c:pt>
                <c:pt idx="717">
                  <c:v>0.62433700000000003</c:v>
                </c:pt>
                <c:pt idx="718">
                  <c:v>0.62379200000000001</c:v>
                </c:pt>
                <c:pt idx="719">
                  <c:v>0.62379200000000001</c:v>
                </c:pt>
                <c:pt idx="720">
                  <c:v>0.62379200000000001</c:v>
                </c:pt>
                <c:pt idx="721">
                  <c:v>0.62392300000000001</c:v>
                </c:pt>
                <c:pt idx="722">
                  <c:v>0.62392300000000001</c:v>
                </c:pt>
                <c:pt idx="723">
                  <c:v>0.62347799999999998</c:v>
                </c:pt>
                <c:pt idx="724">
                  <c:v>0.62347799999999998</c:v>
                </c:pt>
                <c:pt idx="725">
                  <c:v>0.62347799999999998</c:v>
                </c:pt>
                <c:pt idx="726">
                  <c:v>0.622004</c:v>
                </c:pt>
                <c:pt idx="727">
                  <c:v>0.622004</c:v>
                </c:pt>
                <c:pt idx="728">
                  <c:v>0.622004</c:v>
                </c:pt>
                <c:pt idx="729">
                  <c:v>0.622004</c:v>
                </c:pt>
                <c:pt idx="730">
                  <c:v>0.622004</c:v>
                </c:pt>
                <c:pt idx="731">
                  <c:v>0.622004</c:v>
                </c:pt>
                <c:pt idx="732">
                  <c:v>0.621085</c:v>
                </c:pt>
                <c:pt idx="733">
                  <c:v>0.621085</c:v>
                </c:pt>
                <c:pt idx="734">
                  <c:v>0.620282</c:v>
                </c:pt>
                <c:pt idx="735">
                  <c:v>0.620282</c:v>
                </c:pt>
                <c:pt idx="736">
                  <c:v>0.619309</c:v>
                </c:pt>
                <c:pt idx="737">
                  <c:v>0.619309</c:v>
                </c:pt>
                <c:pt idx="738">
                  <c:v>0.619309</c:v>
                </c:pt>
                <c:pt idx="739">
                  <c:v>0.61867799999999995</c:v>
                </c:pt>
                <c:pt idx="740">
                  <c:v>0.61867799999999995</c:v>
                </c:pt>
                <c:pt idx="741">
                  <c:v>0.61867799999999995</c:v>
                </c:pt>
                <c:pt idx="742">
                  <c:v>0.61826999999999999</c:v>
                </c:pt>
                <c:pt idx="743">
                  <c:v>0.61826999999999999</c:v>
                </c:pt>
                <c:pt idx="744">
                  <c:v>0.61826999999999999</c:v>
                </c:pt>
                <c:pt idx="745">
                  <c:v>0.61826999999999999</c:v>
                </c:pt>
                <c:pt idx="746">
                  <c:v>0.61699000000000004</c:v>
                </c:pt>
                <c:pt idx="747">
                  <c:v>0.61699000000000004</c:v>
                </c:pt>
                <c:pt idx="748">
                  <c:v>0.61699000000000004</c:v>
                </c:pt>
                <c:pt idx="749">
                  <c:v>0.61699000000000004</c:v>
                </c:pt>
                <c:pt idx="750">
                  <c:v>0.61699000000000004</c:v>
                </c:pt>
                <c:pt idx="751">
                  <c:v>0.61624599999999996</c:v>
                </c:pt>
                <c:pt idx="752">
                  <c:v>0.61624599999999996</c:v>
                </c:pt>
                <c:pt idx="753">
                  <c:v>0.61624599999999996</c:v>
                </c:pt>
                <c:pt idx="754">
                  <c:v>0.61624599999999996</c:v>
                </c:pt>
                <c:pt idx="755">
                  <c:v>0.61624599999999996</c:v>
                </c:pt>
                <c:pt idx="756">
                  <c:v>0.61582599999999998</c:v>
                </c:pt>
                <c:pt idx="757">
                  <c:v>0.61582599999999998</c:v>
                </c:pt>
                <c:pt idx="758">
                  <c:v>0.615865</c:v>
                </c:pt>
                <c:pt idx="759">
                  <c:v>0.615865</c:v>
                </c:pt>
                <c:pt idx="760">
                  <c:v>0.615865</c:v>
                </c:pt>
                <c:pt idx="761">
                  <c:v>0.61629900000000004</c:v>
                </c:pt>
                <c:pt idx="762">
                  <c:v>0.61629900000000004</c:v>
                </c:pt>
                <c:pt idx="763">
                  <c:v>0.61629900000000004</c:v>
                </c:pt>
                <c:pt idx="764">
                  <c:v>0.61629900000000004</c:v>
                </c:pt>
                <c:pt idx="765">
                  <c:v>0.61629900000000004</c:v>
                </c:pt>
                <c:pt idx="766">
                  <c:v>0.61811000000000005</c:v>
                </c:pt>
                <c:pt idx="767">
                  <c:v>0.61811000000000005</c:v>
                </c:pt>
                <c:pt idx="768">
                  <c:v>0.61850300000000002</c:v>
                </c:pt>
                <c:pt idx="769">
                  <c:v>0.61850300000000002</c:v>
                </c:pt>
                <c:pt idx="770">
                  <c:v>0.61841900000000005</c:v>
                </c:pt>
                <c:pt idx="771">
                  <c:v>0.61841900000000005</c:v>
                </c:pt>
                <c:pt idx="772">
                  <c:v>0.61814899999999995</c:v>
                </c:pt>
                <c:pt idx="773">
                  <c:v>0.61787899999999996</c:v>
                </c:pt>
                <c:pt idx="774">
                  <c:v>0.61787899999999996</c:v>
                </c:pt>
                <c:pt idx="775">
                  <c:v>0.61771600000000004</c:v>
                </c:pt>
                <c:pt idx="776">
                  <c:v>0.61771600000000004</c:v>
                </c:pt>
                <c:pt idx="777">
                  <c:v>0.61771600000000004</c:v>
                </c:pt>
                <c:pt idx="778">
                  <c:v>0.61752499999999999</c:v>
                </c:pt>
                <c:pt idx="779">
                  <c:v>0.61752499999999999</c:v>
                </c:pt>
                <c:pt idx="780">
                  <c:v>0.61752499999999999</c:v>
                </c:pt>
                <c:pt idx="781">
                  <c:v>0.61754500000000001</c:v>
                </c:pt>
                <c:pt idx="782">
                  <c:v>0.61754200000000004</c:v>
                </c:pt>
                <c:pt idx="783">
                  <c:v>0.61754200000000004</c:v>
                </c:pt>
                <c:pt idx="784">
                  <c:v>0.61734100000000003</c:v>
                </c:pt>
                <c:pt idx="785">
                  <c:v>0.61734100000000003</c:v>
                </c:pt>
                <c:pt idx="786">
                  <c:v>0.61734100000000003</c:v>
                </c:pt>
                <c:pt idx="787">
                  <c:v>0.61621700000000001</c:v>
                </c:pt>
                <c:pt idx="788">
                  <c:v>0.61621700000000001</c:v>
                </c:pt>
                <c:pt idx="789">
                  <c:v>0.61533499999999997</c:v>
                </c:pt>
                <c:pt idx="790">
                  <c:v>0.61533499999999997</c:v>
                </c:pt>
                <c:pt idx="791">
                  <c:v>0.61498900000000001</c:v>
                </c:pt>
                <c:pt idx="792">
                  <c:v>0.61498900000000001</c:v>
                </c:pt>
                <c:pt idx="793">
                  <c:v>0.61498900000000001</c:v>
                </c:pt>
                <c:pt idx="794">
                  <c:v>0.61498900000000001</c:v>
                </c:pt>
                <c:pt idx="795">
                  <c:v>0.61498900000000001</c:v>
                </c:pt>
                <c:pt idx="796">
                  <c:v>0.61498900000000001</c:v>
                </c:pt>
                <c:pt idx="797">
                  <c:v>0.61461500000000002</c:v>
                </c:pt>
                <c:pt idx="798">
                  <c:v>0.61461500000000002</c:v>
                </c:pt>
                <c:pt idx="799">
                  <c:v>0.61461500000000002</c:v>
                </c:pt>
                <c:pt idx="800">
                  <c:v>0.61461500000000002</c:v>
                </c:pt>
                <c:pt idx="801">
                  <c:v>0.61461500000000002</c:v>
                </c:pt>
                <c:pt idx="802">
                  <c:v>0.61461500000000002</c:v>
                </c:pt>
                <c:pt idx="803">
                  <c:v>0.61436900000000005</c:v>
                </c:pt>
                <c:pt idx="804">
                  <c:v>0.61436900000000005</c:v>
                </c:pt>
                <c:pt idx="805">
                  <c:v>0.61436900000000005</c:v>
                </c:pt>
                <c:pt idx="806">
                  <c:v>0.61404400000000003</c:v>
                </c:pt>
                <c:pt idx="807">
                  <c:v>0.61404400000000003</c:v>
                </c:pt>
                <c:pt idx="808">
                  <c:v>0.61404400000000003</c:v>
                </c:pt>
                <c:pt idx="809">
                  <c:v>0.61408399999999996</c:v>
                </c:pt>
                <c:pt idx="810">
                  <c:v>0.61408399999999996</c:v>
                </c:pt>
                <c:pt idx="811">
                  <c:v>0.61408399999999996</c:v>
                </c:pt>
                <c:pt idx="812">
                  <c:v>0.61408399999999996</c:v>
                </c:pt>
                <c:pt idx="813">
                  <c:v>0.61408399999999996</c:v>
                </c:pt>
                <c:pt idx="814">
                  <c:v>0.61444799999999999</c:v>
                </c:pt>
                <c:pt idx="815">
                  <c:v>0.61444799999999999</c:v>
                </c:pt>
                <c:pt idx="816">
                  <c:v>0.61444799999999999</c:v>
                </c:pt>
                <c:pt idx="817">
                  <c:v>0.61427600000000004</c:v>
                </c:pt>
                <c:pt idx="818">
                  <c:v>0.61427600000000004</c:v>
                </c:pt>
                <c:pt idx="819">
                  <c:v>0.61427600000000004</c:v>
                </c:pt>
                <c:pt idx="820">
                  <c:v>0.61427600000000004</c:v>
                </c:pt>
                <c:pt idx="821">
                  <c:v>0.61427600000000004</c:v>
                </c:pt>
                <c:pt idx="822">
                  <c:v>0.61357899999999999</c:v>
                </c:pt>
                <c:pt idx="823">
                  <c:v>0.61357899999999999</c:v>
                </c:pt>
                <c:pt idx="824">
                  <c:v>0.61357899999999999</c:v>
                </c:pt>
                <c:pt idx="825">
                  <c:v>0.61357899999999999</c:v>
                </c:pt>
                <c:pt idx="826">
                  <c:v>0.61358400000000002</c:v>
                </c:pt>
                <c:pt idx="827">
                  <c:v>0.61371600000000004</c:v>
                </c:pt>
                <c:pt idx="828">
                  <c:v>0.61371600000000004</c:v>
                </c:pt>
                <c:pt idx="829">
                  <c:v>0.61371600000000004</c:v>
                </c:pt>
                <c:pt idx="830">
                  <c:v>0.61375000000000002</c:v>
                </c:pt>
                <c:pt idx="831">
                  <c:v>0.61375000000000002</c:v>
                </c:pt>
                <c:pt idx="832">
                  <c:v>0.61375000000000002</c:v>
                </c:pt>
                <c:pt idx="833">
                  <c:v>0.61375000000000002</c:v>
                </c:pt>
                <c:pt idx="834">
                  <c:v>0.61375000000000002</c:v>
                </c:pt>
                <c:pt idx="835">
                  <c:v>0.61375000000000002</c:v>
                </c:pt>
                <c:pt idx="836">
                  <c:v>0.61445499999999997</c:v>
                </c:pt>
                <c:pt idx="837">
                  <c:v>0.614838</c:v>
                </c:pt>
                <c:pt idx="838">
                  <c:v>0.614838</c:v>
                </c:pt>
                <c:pt idx="839">
                  <c:v>0.61513799999999996</c:v>
                </c:pt>
                <c:pt idx="840">
                  <c:v>0.61513799999999996</c:v>
                </c:pt>
                <c:pt idx="841">
                  <c:v>0.61485900000000004</c:v>
                </c:pt>
                <c:pt idx="842">
                  <c:v>0.61485900000000004</c:v>
                </c:pt>
                <c:pt idx="843">
                  <c:v>0.61485900000000004</c:v>
                </c:pt>
                <c:pt idx="844">
                  <c:v>0.61485900000000004</c:v>
                </c:pt>
                <c:pt idx="845">
                  <c:v>0.61485900000000004</c:v>
                </c:pt>
                <c:pt idx="846">
                  <c:v>0.61485900000000004</c:v>
                </c:pt>
                <c:pt idx="847">
                  <c:v>0.61485900000000004</c:v>
                </c:pt>
                <c:pt idx="848">
                  <c:v>0.61437200000000003</c:v>
                </c:pt>
                <c:pt idx="849">
                  <c:v>0.61437200000000003</c:v>
                </c:pt>
                <c:pt idx="850">
                  <c:v>0.61437200000000003</c:v>
                </c:pt>
                <c:pt idx="851">
                  <c:v>0.61364700000000005</c:v>
                </c:pt>
                <c:pt idx="852">
                  <c:v>0.61364700000000005</c:v>
                </c:pt>
                <c:pt idx="853">
                  <c:v>0.61364700000000005</c:v>
                </c:pt>
                <c:pt idx="854">
                  <c:v>0.61364700000000005</c:v>
                </c:pt>
                <c:pt idx="855">
                  <c:v>0.61257799999999996</c:v>
                </c:pt>
                <c:pt idx="856">
                  <c:v>0.61257799999999996</c:v>
                </c:pt>
                <c:pt idx="857">
                  <c:v>0.61257799999999996</c:v>
                </c:pt>
                <c:pt idx="858">
                  <c:v>0.61257799999999996</c:v>
                </c:pt>
                <c:pt idx="859">
                  <c:v>0.61205699999999996</c:v>
                </c:pt>
                <c:pt idx="860">
                  <c:v>0.61221199999999998</c:v>
                </c:pt>
                <c:pt idx="861">
                  <c:v>0.61221199999999998</c:v>
                </c:pt>
                <c:pt idx="862">
                  <c:v>0.61221199999999998</c:v>
                </c:pt>
                <c:pt idx="863">
                  <c:v>0.61221199999999998</c:v>
                </c:pt>
                <c:pt idx="864">
                  <c:v>0.61363999999999996</c:v>
                </c:pt>
                <c:pt idx="865">
                  <c:v>0.61363999999999996</c:v>
                </c:pt>
                <c:pt idx="866">
                  <c:v>0.61385999999999996</c:v>
                </c:pt>
                <c:pt idx="867">
                  <c:v>0.61385999999999996</c:v>
                </c:pt>
                <c:pt idx="868">
                  <c:v>0.61385999999999996</c:v>
                </c:pt>
                <c:pt idx="869">
                  <c:v>0.61405399999999999</c:v>
                </c:pt>
                <c:pt idx="870">
                  <c:v>0.61405399999999999</c:v>
                </c:pt>
                <c:pt idx="871">
                  <c:v>0.61405399999999999</c:v>
                </c:pt>
                <c:pt idx="872">
                  <c:v>0.61446999999999996</c:v>
                </c:pt>
                <c:pt idx="873">
                  <c:v>0.61445099999999997</c:v>
                </c:pt>
                <c:pt idx="874">
                  <c:v>0.61445099999999997</c:v>
                </c:pt>
                <c:pt idx="875">
                  <c:v>0.61445099999999997</c:v>
                </c:pt>
                <c:pt idx="876">
                  <c:v>0.61445099999999997</c:v>
                </c:pt>
                <c:pt idx="877">
                  <c:v>0.61445099999999997</c:v>
                </c:pt>
                <c:pt idx="878">
                  <c:v>0.61309100000000005</c:v>
                </c:pt>
                <c:pt idx="879">
                  <c:v>0.61309100000000005</c:v>
                </c:pt>
                <c:pt idx="880">
                  <c:v>0.61355899999999997</c:v>
                </c:pt>
                <c:pt idx="881">
                  <c:v>0.61355899999999997</c:v>
                </c:pt>
                <c:pt idx="882">
                  <c:v>0.61415399999999998</c:v>
                </c:pt>
                <c:pt idx="883">
                  <c:v>0.61415399999999998</c:v>
                </c:pt>
                <c:pt idx="884">
                  <c:v>0.61430300000000004</c:v>
                </c:pt>
                <c:pt idx="885">
                  <c:v>0.61430300000000004</c:v>
                </c:pt>
                <c:pt idx="886">
                  <c:v>0.61430300000000004</c:v>
                </c:pt>
                <c:pt idx="887">
                  <c:v>0.61430300000000004</c:v>
                </c:pt>
                <c:pt idx="888">
                  <c:v>0.61430300000000004</c:v>
                </c:pt>
                <c:pt idx="889">
                  <c:v>0.61430300000000004</c:v>
                </c:pt>
                <c:pt idx="890">
                  <c:v>0.61430300000000004</c:v>
                </c:pt>
                <c:pt idx="891">
                  <c:v>0.61430300000000004</c:v>
                </c:pt>
                <c:pt idx="892">
                  <c:v>0.61397100000000004</c:v>
                </c:pt>
                <c:pt idx="893">
                  <c:v>0.61397100000000004</c:v>
                </c:pt>
                <c:pt idx="894">
                  <c:v>0.61353999999999997</c:v>
                </c:pt>
                <c:pt idx="895">
                  <c:v>0.61353999999999997</c:v>
                </c:pt>
                <c:pt idx="896">
                  <c:v>0.61353999999999997</c:v>
                </c:pt>
                <c:pt idx="897">
                  <c:v>0.61251100000000003</c:v>
                </c:pt>
                <c:pt idx="898">
                  <c:v>0.61251100000000003</c:v>
                </c:pt>
                <c:pt idx="899">
                  <c:v>0.61251100000000003</c:v>
                </c:pt>
                <c:pt idx="900">
                  <c:v>0.61251100000000003</c:v>
                </c:pt>
                <c:pt idx="901">
                  <c:v>0.61251100000000003</c:v>
                </c:pt>
                <c:pt idx="902">
                  <c:v>0.61251100000000003</c:v>
                </c:pt>
                <c:pt idx="903">
                  <c:v>0.612205</c:v>
                </c:pt>
                <c:pt idx="904">
                  <c:v>0.612205</c:v>
                </c:pt>
                <c:pt idx="905">
                  <c:v>0.612205</c:v>
                </c:pt>
                <c:pt idx="906">
                  <c:v>0.612205</c:v>
                </c:pt>
                <c:pt idx="907">
                  <c:v>0.612205</c:v>
                </c:pt>
                <c:pt idx="908">
                  <c:v>0.612205</c:v>
                </c:pt>
                <c:pt idx="909">
                  <c:v>0.61228899999999997</c:v>
                </c:pt>
                <c:pt idx="910">
                  <c:v>0.61228899999999997</c:v>
                </c:pt>
                <c:pt idx="911">
                  <c:v>0.61228899999999997</c:v>
                </c:pt>
                <c:pt idx="912">
                  <c:v>0.61228899999999997</c:v>
                </c:pt>
                <c:pt idx="913">
                  <c:v>0.61228899999999997</c:v>
                </c:pt>
                <c:pt idx="914">
                  <c:v>0.61228899999999997</c:v>
                </c:pt>
                <c:pt idx="915">
                  <c:v>0.61228899999999997</c:v>
                </c:pt>
                <c:pt idx="916">
                  <c:v>0.61228899999999997</c:v>
                </c:pt>
                <c:pt idx="917">
                  <c:v>0.61228899999999997</c:v>
                </c:pt>
                <c:pt idx="918">
                  <c:v>0.61432100000000001</c:v>
                </c:pt>
                <c:pt idx="919">
                  <c:v>0.61432100000000001</c:v>
                </c:pt>
                <c:pt idx="920">
                  <c:v>0.61432100000000001</c:v>
                </c:pt>
                <c:pt idx="921">
                  <c:v>0.61432100000000001</c:v>
                </c:pt>
                <c:pt idx="922">
                  <c:v>0.61529599999999995</c:v>
                </c:pt>
                <c:pt idx="923">
                  <c:v>0.61599300000000001</c:v>
                </c:pt>
                <c:pt idx="924">
                  <c:v>0.61599300000000001</c:v>
                </c:pt>
                <c:pt idx="925">
                  <c:v>0.61715100000000001</c:v>
                </c:pt>
                <c:pt idx="926">
                  <c:v>0.61807800000000002</c:v>
                </c:pt>
                <c:pt idx="927">
                  <c:v>0.61826300000000001</c:v>
                </c:pt>
                <c:pt idx="928">
                  <c:v>0.61826300000000001</c:v>
                </c:pt>
                <c:pt idx="929">
                  <c:v>0.618035</c:v>
                </c:pt>
                <c:pt idx="930">
                  <c:v>0.618035</c:v>
                </c:pt>
                <c:pt idx="931">
                  <c:v>0.618035</c:v>
                </c:pt>
                <c:pt idx="932">
                  <c:v>0.61682400000000004</c:v>
                </c:pt>
                <c:pt idx="933">
                  <c:v>0.61682400000000004</c:v>
                </c:pt>
                <c:pt idx="934">
                  <c:v>0.61682400000000004</c:v>
                </c:pt>
                <c:pt idx="935">
                  <c:v>0.61682400000000004</c:v>
                </c:pt>
                <c:pt idx="936">
                  <c:v>0.61682400000000004</c:v>
                </c:pt>
                <c:pt idx="937">
                  <c:v>0.61682400000000004</c:v>
                </c:pt>
                <c:pt idx="938">
                  <c:v>0.61682400000000004</c:v>
                </c:pt>
                <c:pt idx="939">
                  <c:v>0.61513700000000004</c:v>
                </c:pt>
                <c:pt idx="940">
                  <c:v>0.61513700000000004</c:v>
                </c:pt>
                <c:pt idx="941">
                  <c:v>0.61513700000000004</c:v>
                </c:pt>
                <c:pt idx="942">
                  <c:v>0.61513700000000004</c:v>
                </c:pt>
                <c:pt idx="943">
                  <c:v>0.61513700000000004</c:v>
                </c:pt>
                <c:pt idx="944">
                  <c:v>0.61566500000000002</c:v>
                </c:pt>
                <c:pt idx="945">
                  <c:v>0.61566500000000002</c:v>
                </c:pt>
                <c:pt idx="946">
                  <c:v>0.61566500000000002</c:v>
                </c:pt>
                <c:pt idx="947">
                  <c:v>0.61607900000000004</c:v>
                </c:pt>
                <c:pt idx="948">
                  <c:v>0.61607900000000004</c:v>
                </c:pt>
                <c:pt idx="949">
                  <c:v>0.61607900000000004</c:v>
                </c:pt>
                <c:pt idx="950">
                  <c:v>0.61606300000000003</c:v>
                </c:pt>
                <c:pt idx="951">
                  <c:v>0.61606300000000003</c:v>
                </c:pt>
                <c:pt idx="952">
                  <c:v>0.61606300000000003</c:v>
                </c:pt>
                <c:pt idx="953">
                  <c:v>0.61606300000000003</c:v>
                </c:pt>
                <c:pt idx="954">
                  <c:v>0.61606300000000003</c:v>
                </c:pt>
                <c:pt idx="955">
                  <c:v>0.61606300000000003</c:v>
                </c:pt>
                <c:pt idx="956">
                  <c:v>0.61572499999999997</c:v>
                </c:pt>
                <c:pt idx="957">
                  <c:v>0.61572499999999997</c:v>
                </c:pt>
                <c:pt idx="958">
                  <c:v>0.61572499999999997</c:v>
                </c:pt>
                <c:pt idx="959">
                  <c:v>0.61572499999999997</c:v>
                </c:pt>
                <c:pt idx="960">
                  <c:v>0.61572499999999997</c:v>
                </c:pt>
                <c:pt idx="961">
                  <c:v>0.61663199999999996</c:v>
                </c:pt>
                <c:pt idx="962">
                  <c:v>0.61663199999999996</c:v>
                </c:pt>
                <c:pt idx="963">
                  <c:v>0.61663199999999996</c:v>
                </c:pt>
                <c:pt idx="964">
                  <c:v>0.61671200000000004</c:v>
                </c:pt>
                <c:pt idx="965">
                  <c:v>0.61671200000000004</c:v>
                </c:pt>
                <c:pt idx="966">
                  <c:v>0.61671200000000004</c:v>
                </c:pt>
                <c:pt idx="967">
                  <c:v>0.61671200000000004</c:v>
                </c:pt>
                <c:pt idx="968">
                  <c:v>0.61671200000000004</c:v>
                </c:pt>
                <c:pt idx="969">
                  <c:v>0.61669499999999999</c:v>
                </c:pt>
                <c:pt idx="970">
                  <c:v>0.61669499999999999</c:v>
                </c:pt>
                <c:pt idx="971">
                  <c:v>0.61669499999999999</c:v>
                </c:pt>
                <c:pt idx="972">
                  <c:v>0.61669499999999999</c:v>
                </c:pt>
                <c:pt idx="973">
                  <c:v>0.61669499999999999</c:v>
                </c:pt>
                <c:pt idx="974">
                  <c:v>0.61669499999999999</c:v>
                </c:pt>
                <c:pt idx="975">
                  <c:v>0.61669499999999999</c:v>
                </c:pt>
                <c:pt idx="976">
                  <c:v>0.61669499999999999</c:v>
                </c:pt>
                <c:pt idx="977">
                  <c:v>0.61669499999999999</c:v>
                </c:pt>
                <c:pt idx="978">
                  <c:v>0.61783500000000002</c:v>
                </c:pt>
                <c:pt idx="979">
                  <c:v>0.61783500000000002</c:v>
                </c:pt>
                <c:pt idx="980">
                  <c:v>0.61783500000000002</c:v>
                </c:pt>
                <c:pt idx="981">
                  <c:v>0.61880199999999996</c:v>
                </c:pt>
                <c:pt idx="982">
                  <c:v>0.61880199999999996</c:v>
                </c:pt>
                <c:pt idx="983">
                  <c:v>0.61880199999999996</c:v>
                </c:pt>
                <c:pt idx="984">
                  <c:v>0.61919199999999996</c:v>
                </c:pt>
                <c:pt idx="985">
                  <c:v>0.61919199999999996</c:v>
                </c:pt>
                <c:pt idx="986">
                  <c:v>0.61919199999999996</c:v>
                </c:pt>
                <c:pt idx="987">
                  <c:v>0.61919199999999996</c:v>
                </c:pt>
                <c:pt idx="988">
                  <c:v>0.619282</c:v>
                </c:pt>
                <c:pt idx="989">
                  <c:v>0.619282</c:v>
                </c:pt>
                <c:pt idx="990">
                  <c:v>0.619282</c:v>
                </c:pt>
                <c:pt idx="991">
                  <c:v>0.61990999999999996</c:v>
                </c:pt>
                <c:pt idx="992">
                  <c:v>0.61990999999999996</c:v>
                </c:pt>
                <c:pt idx="993">
                  <c:v>0.61990999999999996</c:v>
                </c:pt>
                <c:pt idx="994">
                  <c:v>0.62071900000000002</c:v>
                </c:pt>
                <c:pt idx="995">
                  <c:v>0.62071900000000002</c:v>
                </c:pt>
                <c:pt idx="996">
                  <c:v>0.62071900000000002</c:v>
                </c:pt>
                <c:pt idx="997">
                  <c:v>0.62071900000000002</c:v>
                </c:pt>
                <c:pt idx="998">
                  <c:v>0.62071900000000002</c:v>
                </c:pt>
                <c:pt idx="999">
                  <c:v>0.62169200000000002</c:v>
                </c:pt>
                <c:pt idx="1000">
                  <c:v>0.62169200000000002</c:v>
                </c:pt>
                <c:pt idx="1001">
                  <c:v>0.62169200000000002</c:v>
                </c:pt>
                <c:pt idx="1002">
                  <c:v>0.62169200000000002</c:v>
                </c:pt>
                <c:pt idx="1003">
                  <c:v>0.62169200000000002</c:v>
                </c:pt>
                <c:pt idx="1004">
                  <c:v>0.62309199999999998</c:v>
                </c:pt>
                <c:pt idx="1005">
                  <c:v>0.62309199999999998</c:v>
                </c:pt>
                <c:pt idx="1006">
                  <c:v>0.62309199999999998</c:v>
                </c:pt>
                <c:pt idx="1007">
                  <c:v>0.62309199999999998</c:v>
                </c:pt>
                <c:pt idx="1008">
                  <c:v>0.62399800000000005</c:v>
                </c:pt>
                <c:pt idx="1009">
                  <c:v>0.62399800000000005</c:v>
                </c:pt>
                <c:pt idx="1010">
                  <c:v>0.62404400000000004</c:v>
                </c:pt>
                <c:pt idx="1011">
                  <c:v>0.62404400000000004</c:v>
                </c:pt>
                <c:pt idx="1012">
                  <c:v>0.62404400000000004</c:v>
                </c:pt>
                <c:pt idx="1013">
                  <c:v>0.62358100000000005</c:v>
                </c:pt>
                <c:pt idx="1014">
                  <c:v>0.62358100000000005</c:v>
                </c:pt>
                <c:pt idx="1015">
                  <c:v>0.62358100000000005</c:v>
                </c:pt>
                <c:pt idx="1016">
                  <c:v>0.62358100000000005</c:v>
                </c:pt>
                <c:pt idx="1017">
                  <c:v>0.62358100000000005</c:v>
                </c:pt>
                <c:pt idx="1018">
                  <c:v>0.62450399999999995</c:v>
                </c:pt>
                <c:pt idx="1019">
                  <c:v>0.62450399999999995</c:v>
                </c:pt>
                <c:pt idx="1020">
                  <c:v>0.62450399999999995</c:v>
                </c:pt>
                <c:pt idx="1021">
                  <c:v>0.62509499999999996</c:v>
                </c:pt>
                <c:pt idx="1022">
                  <c:v>0.62509499999999996</c:v>
                </c:pt>
                <c:pt idx="1023">
                  <c:v>0.62524100000000005</c:v>
                </c:pt>
                <c:pt idx="1024">
                  <c:v>0.62524100000000005</c:v>
                </c:pt>
                <c:pt idx="1025">
                  <c:v>0.62521700000000002</c:v>
                </c:pt>
                <c:pt idx="1026">
                  <c:v>0.62521700000000002</c:v>
                </c:pt>
                <c:pt idx="1027">
                  <c:v>0.62521700000000002</c:v>
                </c:pt>
                <c:pt idx="1028">
                  <c:v>0.62521700000000002</c:v>
                </c:pt>
                <c:pt idx="1029">
                  <c:v>0.62521700000000002</c:v>
                </c:pt>
                <c:pt idx="1030">
                  <c:v>0.62479399999999996</c:v>
                </c:pt>
                <c:pt idx="1031">
                  <c:v>0.62479399999999996</c:v>
                </c:pt>
                <c:pt idx="1032">
                  <c:v>0.62479399999999996</c:v>
                </c:pt>
                <c:pt idx="1033">
                  <c:v>0.62510900000000003</c:v>
                </c:pt>
                <c:pt idx="1034">
                  <c:v>0.62517</c:v>
                </c:pt>
                <c:pt idx="1035">
                  <c:v>0.62502899999999995</c:v>
                </c:pt>
                <c:pt idx="1036">
                  <c:v>0.62502899999999995</c:v>
                </c:pt>
                <c:pt idx="1037">
                  <c:v>0.62502899999999995</c:v>
                </c:pt>
                <c:pt idx="1038">
                  <c:v>0.62502899999999995</c:v>
                </c:pt>
                <c:pt idx="1039">
                  <c:v>0.62502899999999995</c:v>
                </c:pt>
                <c:pt idx="1040">
                  <c:v>0.62502899999999995</c:v>
                </c:pt>
                <c:pt idx="1041">
                  <c:v>0.62502899999999995</c:v>
                </c:pt>
                <c:pt idx="1042">
                  <c:v>0.62502899999999995</c:v>
                </c:pt>
                <c:pt idx="1043">
                  <c:v>0.62502899999999995</c:v>
                </c:pt>
                <c:pt idx="1044">
                  <c:v>0.62502899999999995</c:v>
                </c:pt>
                <c:pt idx="1045">
                  <c:v>0.62502899999999995</c:v>
                </c:pt>
                <c:pt idx="1046">
                  <c:v>0.62502599999999997</c:v>
                </c:pt>
                <c:pt idx="1047">
                  <c:v>0.62502599999999997</c:v>
                </c:pt>
                <c:pt idx="1048">
                  <c:v>0.62502599999999997</c:v>
                </c:pt>
                <c:pt idx="1049">
                  <c:v>0.62558899999999995</c:v>
                </c:pt>
                <c:pt idx="1050">
                  <c:v>0.62558899999999995</c:v>
                </c:pt>
                <c:pt idx="1051">
                  <c:v>0.62558899999999995</c:v>
                </c:pt>
                <c:pt idx="1052">
                  <c:v>0.62577799999999995</c:v>
                </c:pt>
                <c:pt idx="1053">
                  <c:v>0.62577799999999995</c:v>
                </c:pt>
                <c:pt idx="1054">
                  <c:v>0.62577799999999995</c:v>
                </c:pt>
                <c:pt idx="1055">
                  <c:v>0.62498299999999996</c:v>
                </c:pt>
                <c:pt idx="1056">
                  <c:v>0.62498299999999996</c:v>
                </c:pt>
                <c:pt idx="1057">
                  <c:v>0.62463299999999999</c:v>
                </c:pt>
                <c:pt idx="1058">
                  <c:v>0.62463299999999999</c:v>
                </c:pt>
                <c:pt idx="1059">
                  <c:v>0.62463299999999999</c:v>
                </c:pt>
                <c:pt idx="1060">
                  <c:v>0.62433300000000003</c:v>
                </c:pt>
                <c:pt idx="1061">
                  <c:v>0.62433300000000003</c:v>
                </c:pt>
                <c:pt idx="1062">
                  <c:v>0.62433300000000003</c:v>
                </c:pt>
                <c:pt idx="1063">
                  <c:v>0.62434100000000003</c:v>
                </c:pt>
                <c:pt idx="1064">
                  <c:v>0.62434100000000003</c:v>
                </c:pt>
                <c:pt idx="1065">
                  <c:v>0.62478699999999998</c:v>
                </c:pt>
                <c:pt idx="1066">
                  <c:v>0.62478699999999998</c:v>
                </c:pt>
                <c:pt idx="1067">
                  <c:v>0.625139</c:v>
                </c:pt>
                <c:pt idx="1068">
                  <c:v>0.62525799999999998</c:v>
                </c:pt>
                <c:pt idx="1069">
                  <c:v>0.62520799999999999</c:v>
                </c:pt>
                <c:pt idx="1070">
                  <c:v>0.62520799999999999</c:v>
                </c:pt>
                <c:pt idx="1071">
                  <c:v>0.62514000000000003</c:v>
                </c:pt>
                <c:pt idx="1072">
                  <c:v>0.62518399999999996</c:v>
                </c:pt>
                <c:pt idx="1073">
                  <c:v>0.62518399999999996</c:v>
                </c:pt>
                <c:pt idx="1074">
                  <c:v>0.62518399999999996</c:v>
                </c:pt>
                <c:pt idx="1075">
                  <c:v>0.62518399999999996</c:v>
                </c:pt>
                <c:pt idx="1076">
                  <c:v>0.62518399999999996</c:v>
                </c:pt>
                <c:pt idx="1077">
                  <c:v>0.62647399999999998</c:v>
                </c:pt>
                <c:pt idx="1078">
                  <c:v>0.62652600000000003</c:v>
                </c:pt>
                <c:pt idx="1079">
                  <c:v>0.62652600000000003</c:v>
                </c:pt>
                <c:pt idx="1080">
                  <c:v>0.62611300000000003</c:v>
                </c:pt>
                <c:pt idx="1081">
                  <c:v>0.62611300000000003</c:v>
                </c:pt>
                <c:pt idx="1082">
                  <c:v>0.62611300000000003</c:v>
                </c:pt>
                <c:pt idx="1083">
                  <c:v>0.62611300000000003</c:v>
                </c:pt>
                <c:pt idx="1084">
                  <c:v>0.62611300000000003</c:v>
                </c:pt>
                <c:pt idx="1085">
                  <c:v>0.62543099999999996</c:v>
                </c:pt>
                <c:pt idx="1086">
                  <c:v>0.62543099999999996</c:v>
                </c:pt>
                <c:pt idx="1087">
                  <c:v>0.62551900000000005</c:v>
                </c:pt>
                <c:pt idx="1088">
                  <c:v>0.62551400000000001</c:v>
                </c:pt>
                <c:pt idx="1089">
                  <c:v>0.62511300000000003</c:v>
                </c:pt>
                <c:pt idx="1090">
                  <c:v>0.62503399999999998</c:v>
                </c:pt>
                <c:pt idx="1091">
                  <c:v>0.62422299999999997</c:v>
                </c:pt>
                <c:pt idx="1092">
                  <c:v>0.62422299999999997</c:v>
                </c:pt>
                <c:pt idx="1093">
                  <c:v>0.62365400000000004</c:v>
                </c:pt>
                <c:pt idx="1094">
                  <c:v>0.62365400000000004</c:v>
                </c:pt>
                <c:pt idx="1095">
                  <c:v>0.62310699999999997</c:v>
                </c:pt>
                <c:pt idx="1096">
                  <c:v>0.62279099999999998</c:v>
                </c:pt>
                <c:pt idx="1097">
                  <c:v>0.62279099999999998</c:v>
                </c:pt>
                <c:pt idx="1098">
                  <c:v>0.62279099999999998</c:v>
                </c:pt>
                <c:pt idx="1099">
                  <c:v>0.62205100000000002</c:v>
                </c:pt>
                <c:pt idx="1100">
                  <c:v>0.62205100000000002</c:v>
                </c:pt>
                <c:pt idx="1101">
                  <c:v>0.62205100000000002</c:v>
                </c:pt>
                <c:pt idx="1102">
                  <c:v>0.62116700000000002</c:v>
                </c:pt>
                <c:pt idx="1103">
                  <c:v>0.62116700000000002</c:v>
                </c:pt>
                <c:pt idx="1104">
                  <c:v>0.62116700000000002</c:v>
                </c:pt>
                <c:pt idx="1105">
                  <c:v>0.62116700000000002</c:v>
                </c:pt>
                <c:pt idx="1106">
                  <c:v>0.62116700000000002</c:v>
                </c:pt>
                <c:pt idx="1107">
                  <c:v>0.62116700000000002</c:v>
                </c:pt>
                <c:pt idx="1108">
                  <c:v>0.62071500000000002</c:v>
                </c:pt>
                <c:pt idx="1109">
                  <c:v>0.62071500000000002</c:v>
                </c:pt>
                <c:pt idx="1110">
                  <c:v>0.62071500000000002</c:v>
                </c:pt>
                <c:pt idx="1111">
                  <c:v>0.62071500000000002</c:v>
                </c:pt>
                <c:pt idx="1112">
                  <c:v>0.62071500000000002</c:v>
                </c:pt>
                <c:pt idx="1113">
                  <c:v>0.62071500000000002</c:v>
                </c:pt>
                <c:pt idx="1114">
                  <c:v>0.62071500000000002</c:v>
                </c:pt>
                <c:pt idx="1115">
                  <c:v>0.61991399999999997</c:v>
                </c:pt>
                <c:pt idx="1116">
                  <c:v>0.61991399999999997</c:v>
                </c:pt>
                <c:pt idx="1117">
                  <c:v>0.61991399999999997</c:v>
                </c:pt>
                <c:pt idx="1118">
                  <c:v>0.61991399999999997</c:v>
                </c:pt>
                <c:pt idx="1119">
                  <c:v>0.61991399999999997</c:v>
                </c:pt>
                <c:pt idx="1120">
                  <c:v>0.61975100000000005</c:v>
                </c:pt>
                <c:pt idx="1121">
                  <c:v>0.61975100000000005</c:v>
                </c:pt>
                <c:pt idx="1122">
                  <c:v>0.61975100000000005</c:v>
                </c:pt>
                <c:pt idx="1123">
                  <c:v>0.61898500000000001</c:v>
                </c:pt>
                <c:pt idx="1124">
                  <c:v>0.61898500000000001</c:v>
                </c:pt>
                <c:pt idx="1125">
                  <c:v>0.61898500000000001</c:v>
                </c:pt>
                <c:pt idx="1126">
                  <c:v>0.61898500000000001</c:v>
                </c:pt>
                <c:pt idx="1127">
                  <c:v>0.61898500000000001</c:v>
                </c:pt>
                <c:pt idx="1128">
                  <c:v>0.61898500000000001</c:v>
                </c:pt>
                <c:pt idx="1129">
                  <c:v>0.618452</c:v>
                </c:pt>
                <c:pt idx="1130">
                  <c:v>0.618452</c:v>
                </c:pt>
                <c:pt idx="1131">
                  <c:v>0.618452</c:v>
                </c:pt>
                <c:pt idx="1132">
                  <c:v>0.618452</c:v>
                </c:pt>
                <c:pt idx="1133">
                  <c:v>0.61850000000000005</c:v>
                </c:pt>
                <c:pt idx="1134">
                  <c:v>0.61850000000000005</c:v>
                </c:pt>
                <c:pt idx="1135">
                  <c:v>0.61850000000000005</c:v>
                </c:pt>
                <c:pt idx="1136">
                  <c:v>0.61850000000000005</c:v>
                </c:pt>
                <c:pt idx="1137">
                  <c:v>0.61850000000000005</c:v>
                </c:pt>
                <c:pt idx="1138">
                  <c:v>0.61850000000000005</c:v>
                </c:pt>
                <c:pt idx="1139">
                  <c:v>0.61850000000000005</c:v>
                </c:pt>
                <c:pt idx="1140">
                  <c:v>0.61850000000000005</c:v>
                </c:pt>
                <c:pt idx="1141">
                  <c:v>0.61850000000000005</c:v>
                </c:pt>
                <c:pt idx="1142">
                  <c:v>0.61850000000000005</c:v>
                </c:pt>
                <c:pt idx="1143">
                  <c:v>0.61850000000000005</c:v>
                </c:pt>
                <c:pt idx="1144">
                  <c:v>0.61850000000000005</c:v>
                </c:pt>
                <c:pt idx="1145">
                  <c:v>0.61850000000000005</c:v>
                </c:pt>
                <c:pt idx="1146">
                  <c:v>0.61850000000000005</c:v>
                </c:pt>
                <c:pt idx="1147">
                  <c:v>0.61850000000000005</c:v>
                </c:pt>
                <c:pt idx="1148">
                  <c:v>0.61850000000000005</c:v>
                </c:pt>
                <c:pt idx="1149">
                  <c:v>0.61850000000000005</c:v>
                </c:pt>
                <c:pt idx="1150">
                  <c:v>0.61850000000000005</c:v>
                </c:pt>
                <c:pt idx="1151">
                  <c:v>0.61850000000000005</c:v>
                </c:pt>
                <c:pt idx="1152">
                  <c:v>0.61850000000000005</c:v>
                </c:pt>
                <c:pt idx="1153">
                  <c:v>0.61850000000000005</c:v>
                </c:pt>
                <c:pt idx="1154">
                  <c:v>0.61850000000000005</c:v>
                </c:pt>
                <c:pt idx="1155">
                  <c:v>0.61850000000000005</c:v>
                </c:pt>
                <c:pt idx="1156">
                  <c:v>0.61850000000000005</c:v>
                </c:pt>
                <c:pt idx="1157">
                  <c:v>0.61850000000000005</c:v>
                </c:pt>
                <c:pt idx="1158">
                  <c:v>0.61850000000000005</c:v>
                </c:pt>
                <c:pt idx="1159">
                  <c:v>0.61850000000000005</c:v>
                </c:pt>
                <c:pt idx="1160">
                  <c:v>0.61850000000000005</c:v>
                </c:pt>
                <c:pt idx="1161">
                  <c:v>0.61850000000000005</c:v>
                </c:pt>
                <c:pt idx="1162">
                  <c:v>0.61850000000000005</c:v>
                </c:pt>
                <c:pt idx="1163">
                  <c:v>0.61850000000000005</c:v>
                </c:pt>
                <c:pt idx="1164">
                  <c:v>0.61850000000000005</c:v>
                </c:pt>
                <c:pt idx="1165">
                  <c:v>0.61901099999999998</c:v>
                </c:pt>
                <c:pt idx="1166">
                  <c:v>0.61901099999999998</c:v>
                </c:pt>
                <c:pt idx="1167">
                  <c:v>0.61901099999999998</c:v>
                </c:pt>
                <c:pt idx="1168">
                  <c:v>0.61901099999999998</c:v>
                </c:pt>
                <c:pt idx="1169">
                  <c:v>0.61901099999999998</c:v>
                </c:pt>
                <c:pt idx="1170">
                  <c:v>0.61901099999999998</c:v>
                </c:pt>
                <c:pt idx="1171">
                  <c:v>0.61959399999999998</c:v>
                </c:pt>
                <c:pt idx="1172">
                  <c:v>0.61959399999999998</c:v>
                </c:pt>
                <c:pt idx="1173">
                  <c:v>0.61959399999999998</c:v>
                </c:pt>
                <c:pt idx="1174">
                  <c:v>0.61959399999999998</c:v>
                </c:pt>
                <c:pt idx="1175">
                  <c:v>0.62008399999999997</c:v>
                </c:pt>
                <c:pt idx="1176">
                  <c:v>0.61978999999999995</c:v>
                </c:pt>
                <c:pt idx="1177">
                  <c:v>0.61978999999999995</c:v>
                </c:pt>
                <c:pt idx="1178">
                  <c:v>0.61912500000000004</c:v>
                </c:pt>
                <c:pt idx="1179">
                  <c:v>0.61912500000000004</c:v>
                </c:pt>
                <c:pt idx="1180">
                  <c:v>0.61881699999999995</c:v>
                </c:pt>
                <c:pt idx="1181">
                  <c:v>0.61881699999999995</c:v>
                </c:pt>
                <c:pt idx="1182">
                  <c:v>0.61871799999999999</c:v>
                </c:pt>
                <c:pt idx="1183">
                  <c:v>0.61871799999999999</c:v>
                </c:pt>
                <c:pt idx="1184">
                  <c:v>0.61871799999999999</c:v>
                </c:pt>
                <c:pt idx="1185">
                  <c:v>0.61871799999999999</c:v>
                </c:pt>
                <c:pt idx="1186">
                  <c:v>0.61871799999999999</c:v>
                </c:pt>
                <c:pt idx="1187">
                  <c:v>0.61871799999999999</c:v>
                </c:pt>
                <c:pt idx="1188">
                  <c:v>0.61859500000000001</c:v>
                </c:pt>
                <c:pt idx="1189">
                  <c:v>0.61859500000000001</c:v>
                </c:pt>
                <c:pt idx="1190">
                  <c:v>0.61859500000000001</c:v>
                </c:pt>
                <c:pt idx="1191">
                  <c:v>0.61839900000000003</c:v>
                </c:pt>
                <c:pt idx="1192">
                  <c:v>0.61839900000000003</c:v>
                </c:pt>
                <c:pt idx="1193">
                  <c:v>0.61839900000000003</c:v>
                </c:pt>
                <c:pt idx="1194">
                  <c:v>0.61839900000000003</c:v>
                </c:pt>
                <c:pt idx="1195">
                  <c:v>0.61839900000000003</c:v>
                </c:pt>
                <c:pt idx="1196">
                  <c:v>0.61867700000000003</c:v>
                </c:pt>
                <c:pt idx="1197">
                  <c:v>0.61867700000000003</c:v>
                </c:pt>
                <c:pt idx="1198">
                  <c:v>0.61863400000000002</c:v>
                </c:pt>
                <c:pt idx="1199">
                  <c:v>0.61863400000000002</c:v>
                </c:pt>
                <c:pt idx="1200">
                  <c:v>0.61863400000000002</c:v>
                </c:pt>
                <c:pt idx="1201">
                  <c:v>0.61822100000000002</c:v>
                </c:pt>
                <c:pt idx="1202">
                  <c:v>0.61822100000000002</c:v>
                </c:pt>
                <c:pt idx="1203">
                  <c:v>0.61763000000000001</c:v>
                </c:pt>
                <c:pt idx="1204">
                  <c:v>0.61766699999999997</c:v>
                </c:pt>
                <c:pt idx="1205">
                  <c:v>0.61766699999999997</c:v>
                </c:pt>
                <c:pt idx="1206">
                  <c:v>0.61766699999999997</c:v>
                </c:pt>
                <c:pt idx="1207">
                  <c:v>0.61779200000000001</c:v>
                </c:pt>
                <c:pt idx="1208">
                  <c:v>0.61779200000000001</c:v>
                </c:pt>
                <c:pt idx="1209">
                  <c:v>0.61775999999999998</c:v>
                </c:pt>
                <c:pt idx="1210">
                  <c:v>0.61714199999999997</c:v>
                </c:pt>
                <c:pt idx="1211">
                  <c:v>0.61690699999999998</c:v>
                </c:pt>
                <c:pt idx="1212">
                  <c:v>0.61690699999999998</c:v>
                </c:pt>
                <c:pt idx="1213">
                  <c:v>0.61693100000000001</c:v>
                </c:pt>
                <c:pt idx="1214">
                  <c:v>0.61693100000000001</c:v>
                </c:pt>
                <c:pt idx="1215">
                  <c:v>0.61691099999999999</c:v>
                </c:pt>
                <c:pt idx="1216">
                  <c:v>0.61691099999999999</c:v>
                </c:pt>
                <c:pt idx="1217">
                  <c:v>0.61646599999999996</c:v>
                </c:pt>
                <c:pt idx="1218">
                  <c:v>0.61646599999999996</c:v>
                </c:pt>
                <c:pt idx="1219">
                  <c:v>0.61646599999999996</c:v>
                </c:pt>
                <c:pt idx="1220">
                  <c:v>0.61646599999999996</c:v>
                </c:pt>
                <c:pt idx="1221">
                  <c:v>0.61646599999999996</c:v>
                </c:pt>
                <c:pt idx="1222">
                  <c:v>0.61646599999999996</c:v>
                </c:pt>
                <c:pt idx="1223">
                  <c:v>0.61646599999999996</c:v>
                </c:pt>
                <c:pt idx="1224">
                  <c:v>0.61475800000000003</c:v>
                </c:pt>
                <c:pt idx="1225">
                  <c:v>0.61475800000000003</c:v>
                </c:pt>
                <c:pt idx="1226">
                  <c:v>0.61475800000000003</c:v>
                </c:pt>
                <c:pt idx="1227">
                  <c:v>0.61475800000000003</c:v>
                </c:pt>
                <c:pt idx="1228">
                  <c:v>0.61471399999999998</c:v>
                </c:pt>
                <c:pt idx="1229">
                  <c:v>0.61471399999999998</c:v>
                </c:pt>
                <c:pt idx="1230">
                  <c:v>0.61471399999999998</c:v>
                </c:pt>
                <c:pt idx="1231">
                  <c:v>0.61471399999999998</c:v>
                </c:pt>
                <c:pt idx="1232">
                  <c:v>0.61471399999999998</c:v>
                </c:pt>
                <c:pt idx="1233">
                  <c:v>0.61471399999999998</c:v>
                </c:pt>
                <c:pt idx="1234">
                  <c:v>0.61471399999999998</c:v>
                </c:pt>
                <c:pt idx="1235">
                  <c:v>0.61471399999999998</c:v>
                </c:pt>
                <c:pt idx="1236">
                  <c:v>0.61471399999999998</c:v>
                </c:pt>
                <c:pt idx="1237">
                  <c:v>0.61471399999999998</c:v>
                </c:pt>
                <c:pt idx="1238">
                  <c:v>0.61471399999999998</c:v>
                </c:pt>
                <c:pt idx="1239">
                  <c:v>0.61538599999999999</c:v>
                </c:pt>
                <c:pt idx="1240">
                  <c:v>0.61538599999999999</c:v>
                </c:pt>
                <c:pt idx="1241">
                  <c:v>0.61538599999999999</c:v>
                </c:pt>
                <c:pt idx="1242">
                  <c:v>0.61538599999999999</c:v>
                </c:pt>
                <c:pt idx="1243">
                  <c:v>0.61615699999999995</c:v>
                </c:pt>
                <c:pt idx="1244">
                  <c:v>0.61615699999999995</c:v>
                </c:pt>
                <c:pt idx="1245">
                  <c:v>0.61615699999999995</c:v>
                </c:pt>
                <c:pt idx="1246">
                  <c:v>0.61615699999999995</c:v>
                </c:pt>
                <c:pt idx="1247">
                  <c:v>0.61636999999999997</c:v>
                </c:pt>
                <c:pt idx="1248">
                  <c:v>0.61636999999999997</c:v>
                </c:pt>
                <c:pt idx="1249">
                  <c:v>0.61636999999999997</c:v>
                </c:pt>
                <c:pt idx="1250">
                  <c:v>0.61643099999999995</c:v>
                </c:pt>
                <c:pt idx="1251">
                  <c:v>0.61643099999999995</c:v>
                </c:pt>
                <c:pt idx="1252">
                  <c:v>0.61643099999999995</c:v>
                </c:pt>
                <c:pt idx="1253">
                  <c:v>0.61643099999999995</c:v>
                </c:pt>
                <c:pt idx="1254">
                  <c:v>0.61693600000000004</c:v>
                </c:pt>
                <c:pt idx="1255">
                  <c:v>0.61693600000000004</c:v>
                </c:pt>
                <c:pt idx="1256">
                  <c:v>0.61693600000000004</c:v>
                </c:pt>
                <c:pt idx="1257">
                  <c:v>0.61693600000000004</c:v>
                </c:pt>
                <c:pt idx="1258">
                  <c:v>0.61693600000000004</c:v>
                </c:pt>
                <c:pt idx="1259">
                  <c:v>0.61693600000000004</c:v>
                </c:pt>
                <c:pt idx="1260">
                  <c:v>0.61693600000000004</c:v>
                </c:pt>
                <c:pt idx="1261">
                  <c:v>0.61693600000000004</c:v>
                </c:pt>
                <c:pt idx="1262">
                  <c:v>0.61693600000000004</c:v>
                </c:pt>
                <c:pt idx="1263">
                  <c:v>0.61693200000000004</c:v>
                </c:pt>
                <c:pt idx="1264">
                  <c:v>0.61693100000000001</c:v>
                </c:pt>
                <c:pt idx="1265">
                  <c:v>0.61674499999999999</c:v>
                </c:pt>
                <c:pt idx="1266">
                  <c:v>0.61574300000000004</c:v>
                </c:pt>
                <c:pt idx="1267">
                  <c:v>0.61476299999999995</c:v>
                </c:pt>
                <c:pt idx="1268">
                  <c:v>0.61476299999999995</c:v>
                </c:pt>
                <c:pt idx="1269">
                  <c:v>0.61455300000000002</c:v>
                </c:pt>
                <c:pt idx="1270">
                  <c:v>0.61455300000000002</c:v>
                </c:pt>
                <c:pt idx="1271">
                  <c:v>0.614595</c:v>
                </c:pt>
                <c:pt idx="1272">
                  <c:v>0.614595</c:v>
                </c:pt>
                <c:pt idx="1273">
                  <c:v>0.614595</c:v>
                </c:pt>
                <c:pt idx="1274">
                  <c:v>0.614595</c:v>
                </c:pt>
                <c:pt idx="1275">
                  <c:v>0.61423300000000003</c:v>
                </c:pt>
                <c:pt idx="1276">
                  <c:v>0.61408300000000005</c:v>
                </c:pt>
                <c:pt idx="1277">
                  <c:v>0.61408300000000005</c:v>
                </c:pt>
                <c:pt idx="1278">
                  <c:v>0.61408300000000005</c:v>
                </c:pt>
                <c:pt idx="1279">
                  <c:v>0.61400100000000002</c:v>
                </c:pt>
                <c:pt idx="1280">
                  <c:v>0.61400100000000002</c:v>
                </c:pt>
                <c:pt idx="1281">
                  <c:v>0.61400100000000002</c:v>
                </c:pt>
                <c:pt idx="1282">
                  <c:v>0.61400100000000002</c:v>
                </c:pt>
                <c:pt idx="1283">
                  <c:v>0.61400100000000002</c:v>
                </c:pt>
                <c:pt idx="1284">
                  <c:v>0.61400100000000002</c:v>
                </c:pt>
                <c:pt idx="1285">
                  <c:v>0.61400100000000002</c:v>
                </c:pt>
                <c:pt idx="1286">
                  <c:v>0.614039</c:v>
                </c:pt>
                <c:pt idx="1287">
                  <c:v>0.614039</c:v>
                </c:pt>
                <c:pt idx="1288">
                  <c:v>0.614039</c:v>
                </c:pt>
                <c:pt idx="1289">
                  <c:v>0.614039</c:v>
                </c:pt>
                <c:pt idx="1290">
                  <c:v>0.61415699999999995</c:v>
                </c:pt>
                <c:pt idx="1291">
                  <c:v>0.61415699999999995</c:v>
                </c:pt>
                <c:pt idx="1292">
                  <c:v>0.61415699999999995</c:v>
                </c:pt>
                <c:pt idx="1293">
                  <c:v>0.61415699999999995</c:v>
                </c:pt>
                <c:pt idx="1294">
                  <c:v>0.61415699999999995</c:v>
                </c:pt>
                <c:pt idx="1295">
                  <c:v>0.61549600000000004</c:v>
                </c:pt>
                <c:pt idx="1296">
                  <c:v>0.61549600000000004</c:v>
                </c:pt>
                <c:pt idx="1297">
                  <c:v>0.615676</c:v>
                </c:pt>
                <c:pt idx="1298">
                  <c:v>0.61544900000000002</c:v>
                </c:pt>
                <c:pt idx="1299">
                  <c:v>0.615035</c:v>
                </c:pt>
                <c:pt idx="1300">
                  <c:v>0.615035</c:v>
                </c:pt>
                <c:pt idx="1301">
                  <c:v>0.61484899999999998</c:v>
                </c:pt>
                <c:pt idx="1302">
                  <c:v>0.61484899999999998</c:v>
                </c:pt>
                <c:pt idx="1303">
                  <c:v>0.61484899999999998</c:v>
                </c:pt>
                <c:pt idx="1304">
                  <c:v>0.61484899999999998</c:v>
                </c:pt>
                <c:pt idx="1305">
                  <c:v>0.61504800000000004</c:v>
                </c:pt>
                <c:pt idx="1306">
                  <c:v>0.61510200000000004</c:v>
                </c:pt>
                <c:pt idx="1307">
                  <c:v>0.61510200000000004</c:v>
                </c:pt>
                <c:pt idx="1308">
                  <c:v>0.61510200000000004</c:v>
                </c:pt>
                <c:pt idx="1309">
                  <c:v>0.614977</c:v>
                </c:pt>
                <c:pt idx="1310">
                  <c:v>0.614977</c:v>
                </c:pt>
                <c:pt idx="1311">
                  <c:v>0.61428000000000005</c:v>
                </c:pt>
                <c:pt idx="1312">
                  <c:v>0.61428000000000005</c:v>
                </c:pt>
                <c:pt idx="1313">
                  <c:v>0.61416300000000001</c:v>
                </c:pt>
                <c:pt idx="1314">
                  <c:v>0.61416300000000001</c:v>
                </c:pt>
                <c:pt idx="1315">
                  <c:v>0.61416300000000001</c:v>
                </c:pt>
                <c:pt idx="1316">
                  <c:v>0.61416300000000001</c:v>
                </c:pt>
                <c:pt idx="1317">
                  <c:v>0.61416300000000001</c:v>
                </c:pt>
                <c:pt idx="1318">
                  <c:v>0.61419100000000004</c:v>
                </c:pt>
                <c:pt idx="1319">
                  <c:v>0.61419100000000004</c:v>
                </c:pt>
                <c:pt idx="1320">
                  <c:v>0.61419100000000004</c:v>
                </c:pt>
                <c:pt idx="1321">
                  <c:v>0.61419100000000004</c:v>
                </c:pt>
                <c:pt idx="1322">
                  <c:v>0.61419100000000004</c:v>
                </c:pt>
                <c:pt idx="1323">
                  <c:v>0.61419100000000004</c:v>
                </c:pt>
                <c:pt idx="1324">
                  <c:v>0.61419100000000004</c:v>
                </c:pt>
                <c:pt idx="1325">
                  <c:v>0.61419100000000004</c:v>
                </c:pt>
                <c:pt idx="1326">
                  <c:v>0.61419100000000004</c:v>
                </c:pt>
                <c:pt idx="1327">
                  <c:v>0.61419100000000004</c:v>
                </c:pt>
                <c:pt idx="1328">
                  <c:v>0.61419100000000004</c:v>
                </c:pt>
                <c:pt idx="1329">
                  <c:v>0.61373999999999995</c:v>
                </c:pt>
                <c:pt idx="1330">
                  <c:v>0.61373999999999995</c:v>
                </c:pt>
                <c:pt idx="1331">
                  <c:v>0.61373999999999995</c:v>
                </c:pt>
                <c:pt idx="1332">
                  <c:v>0.61372000000000004</c:v>
                </c:pt>
                <c:pt idx="1333">
                  <c:v>0.61372000000000004</c:v>
                </c:pt>
                <c:pt idx="1334">
                  <c:v>0.61370999999999998</c:v>
                </c:pt>
              </c:numCache>
            </c:numRef>
          </c:yVal>
          <c:smooth val="1"/>
          <c:extLst>
            <c:ext xmlns:c16="http://schemas.microsoft.com/office/drawing/2014/chart" uri="{C3380CC4-5D6E-409C-BE32-E72D297353CC}">
              <c16:uniqueId val="{00000003-68A0-4F2B-BA11-4552FCB4B896}"/>
            </c:ext>
          </c:extLst>
        </c:ser>
        <c:ser>
          <c:idx val="4"/>
          <c:order val="4"/>
          <c:tx>
            <c:strRef>
              <c:f>'55'!$F$1</c:f>
              <c:strCache>
                <c:ptCount val="1"/>
                <c:pt idx="0">
                  <c:v>v(out7)</c:v>
                </c:pt>
              </c:strCache>
            </c:strRef>
          </c:tx>
          <c:spPr>
            <a:ln w="19050" cap="rnd">
              <a:solidFill>
                <a:srgbClr val="0070C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'55'!$F$2:$F$1336</c:f>
              <c:numCache>
                <c:formatCode>General</c:formatCode>
                <c:ptCount val="1335"/>
                <c:pt idx="0">
                  <c:v>0.62197800000000003</c:v>
                </c:pt>
                <c:pt idx="1">
                  <c:v>0.62194300000000002</c:v>
                </c:pt>
                <c:pt idx="2">
                  <c:v>0.62194300000000002</c:v>
                </c:pt>
                <c:pt idx="3">
                  <c:v>0.62194300000000002</c:v>
                </c:pt>
                <c:pt idx="4">
                  <c:v>0.62194300000000002</c:v>
                </c:pt>
                <c:pt idx="5">
                  <c:v>0.62194300000000002</c:v>
                </c:pt>
                <c:pt idx="6">
                  <c:v>0.62194300000000002</c:v>
                </c:pt>
                <c:pt idx="7">
                  <c:v>0.62173100000000003</c:v>
                </c:pt>
                <c:pt idx="8">
                  <c:v>0.62173100000000003</c:v>
                </c:pt>
                <c:pt idx="9">
                  <c:v>0.62234599999999995</c:v>
                </c:pt>
                <c:pt idx="10">
                  <c:v>0.62256400000000001</c:v>
                </c:pt>
                <c:pt idx="11">
                  <c:v>0.62256400000000001</c:v>
                </c:pt>
                <c:pt idx="12">
                  <c:v>0.62331599999999998</c:v>
                </c:pt>
                <c:pt idx="13">
                  <c:v>0.62392000000000003</c:v>
                </c:pt>
                <c:pt idx="14">
                  <c:v>0.62392000000000003</c:v>
                </c:pt>
                <c:pt idx="15">
                  <c:v>0.62449299999999996</c:v>
                </c:pt>
                <c:pt idx="16">
                  <c:v>0.62432100000000001</c:v>
                </c:pt>
                <c:pt idx="17">
                  <c:v>0.62438199999999999</c:v>
                </c:pt>
                <c:pt idx="18">
                  <c:v>0.62438199999999999</c:v>
                </c:pt>
                <c:pt idx="19">
                  <c:v>0.62386399999999997</c:v>
                </c:pt>
                <c:pt idx="20">
                  <c:v>0.62386399999999997</c:v>
                </c:pt>
                <c:pt idx="21">
                  <c:v>0.62369300000000005</c:v>
                </c:pt>
                <c:pt idx="22">
                  <c:v>0.62369300000000005</c:v>
                </c:pt>
                <c:pt idx="23">
                  <c:v>0.62385699999999999</c:v>
                </c:pt>
                <c:pt idx="24">
                  <c:v>0.62385699999999999</c:v>
                </c:pt>
                <c:pt idx="25">
                  <c:v>0.62385699999999999</c:v>
                </c:pt>
                <c:pt idx="26">
                  <c:v>0.62487599999999999</c:v>
                </c:pt>
                <c:pt idx="27">
                  <c:v>0.62495800000000001</c:v>
                </c:pt>
                <c:pt idx="28">
                  <c:v>0.62495800000000001</c:v>
                </c:pt>
                <c:pt idx="29">
                  <c:v>0.62495800000000001</c:v>
                </c:pt>
                <c:pt idx="30">
                  <c:v>0.62495800000000001</c:v>
                </c:pt>
                <c:pt idx="31">
                  <c:v>0.62495800000000001</c:v>
                </c:pt>
                <c:pt idx="32">
                  <c:v>0.62495800000000001</c:v>
                </c:pt>
                <c:pt idx="33">
                  <c:v>0.62505200000000005</c:v>
                </c:pt>
                <c:pt idx="34">
                  <c:v>0.62505200000000005</c:v>
                </c:pt>
                <c:pt idx="35">
                  <c:v>0.62505200000000005</c:v>
                </c:pt>
                <c:pt idx="36">
                  <c:v>0.62505200000000005</c:v>
                </c:pt>
                <c:pt idx="37">
                  <c:v>0.62524199999999996</c:v>
                </c:pt>
                <c:pt idx="38">
                  <c:v>0.62524199999999996</c:v>
                </c:pt>
                <c:pt idx="39">
                  <c:v>0.62524199999999996</c:v>
                </c:pt>
                <c:pt idx="40">
                  <c:v>0.62546500000000005</c:v>
                </c:pt>
                <c:pt idx="41">
                  <c:v>0.62534800000000001</c:v>
                </c:pt>
                <c:pt idx="42">
                  <c:v>0.62534800000000001</c:v>
                </c:pt>
                <c:pt idx="43">
                  <c:v>0.62534800000000001</c:v>
                </c:pt>
                <c:pt idx="44">
                  <c:v>0.62534800000000001</c:v>
                </c:pt>
                <c:pt idx="45">
                  <c:v>0.62410500000000002</c:v>
                </c:pt>
                <c:pt idx="46">
                  <c:v>0.62410500000000002</c:v>
                </c:pt>
                <c:pt idx="47">
                  <c:v>0.62410500000000002</c:v>
                </c:pt>
                <c:pt idx="48">
                  <c:v>0.62348099999999995</c:v>
                </c:pt>
                <c:pt idx="49">
                  <c:v>0.62348099999999995</c:v>
                </c:pt>
                <c:pt idx="50">
                  <c:v>0.62348099999999995</c:v>
                </c:pt>
                <c:pt idx="51">
                  <c:v>0.62239299999999997</c:v>
                </c:pt>
                <c:pt idx="52">
                  <c:v>0.62239299999999997</c:v>
                </c:pt>
                <c:pt idx="53">
                  <c:v>0.62163000000000002</c:v>
                </c:pt>
                <c:pt idx="54">
                  <c:v>0.62163000000000002</c:v>
                </c:pt>
                <c:pt idx="55">
                  <c:v>0.62163000000000002</c:v>
                </c:pt>
                <c:pt idx="56">
                  <c:v>0.62010399999999999</c:v>
                </c:pt>
                <c:pt idx="57">
                  <c:v>0.62010399999999999</c:v>
                </c:pt>
                <c:pt idx="58">
                  <c:v>0.62010399999999999</c:v>
                </c:pt>
                <c:pt idx="59">
                  <c:v>0.61670499999999995</c:v>
                </c:pt>
                <c:pt idx="60">
                  <c:v>0.61670499999999995</c:v>
                </c:pt>
                <c:pt idx="61">
                  <c:v>0.61670499999999995</c:v>
                </c:pt>
                <c:pt idx="62">
                  <c:v>0.61670499999999995</c:v>
                </c:pt>
                <c:pt idx="63">
                  <c:v>0.61670499999999995</c:v>
                </c:pt>
                <c:pt idx="64">
                  <c:v>0.61517699999999997</c:v>
                </c:pt>
                <c:pt idx="65">
                  <c:v>0.61517699999999997</c:v>
                </c:pt>
                <c:pt idx="66">
                  <c:v>0.61504300000000001</c:v>
                </c:pt>
                <c:pt idx="67">
                  <c:v>0.61504300000000001</c:v>
                </c:pt>
                <c:pt idx="68">
                  <c:v>0.61504300000000001</c:v>
                </c:pt>
                <c:pt idx="69">
                  <c:v>0.61484399999999995</c:v>
                </c:pt>
                <c:pt idx="70">
                  <c:v>0.61484399999999995</c:v>
                </c:pt>
                <c:pt idx="71">
                  <c:v>0.61484399999999995</c:v>
                </c:pt>
                <c:pt idx="72">
                  <c:v>0.61418899999999998</c:v>
                </c:pt>
                <c:pt idx="73">
                  <c:v>0.61418899999999998</c:v>
                </c:pt>
                <c:pt idx="74">
                  <c:v>0.61418899999999998</c:v>
                </c:pt>
                <c:pt idx="75">
                  <c:v>0.61405600000000005</c:v>
                </c:pt>
                <c:pt idx="76">
                  <c:v>0.61405600000000005</c:v>
                </c:pt>
                <c:pt idx="77">
                  <c:v>0.61401899999999998</c:v>
                </c:pt>
                <c:pt idx="78">
                  <c:v>0.61401899999999998</c:v>
                </c:pt>
                <c:pt idx="79">
                  <c:v>0.61401899999999998</c:v>
                </c:pt>
                <c:pt idx="80">
                  <c:v>0.61401899999999998</c:v>
                </c:pt>
                <c:pt idx="81">
                  <c:v>0.61401899999999998</c:v>
                </c:pt>
                <c:pt idx="82">
                  <c:v>0.61341500000000004</c:v>
                </c:pt>
                <c:pt idx="83">
                  <c:v>0.61341500000000004</c:v>
                </c:pt>
                <c:pt idx="84">
                  <c:v>0.61358500000000005</c:v>
                </c:pt>
                <c:pt idx="85">
                  <c:v>0.61358500000000005</c:v>
                </c:pt>
                <c:pt idx="86">
                  <c:v>0.61358500000000005</c:v>
                </c:pt>
                <c:pt idx="87">
                  <c:v>0.61423799999999995</c:v>
                </c:pt>
                <c:pt idx="88">
                  <c:v>0.61466799999999999</c:v>
                </c:pt>
                <c:pt idx="89">
                  <c:v>0.615282</c:v>
                </c:pt>
                <c:pt idx="90">
                  <c:v>0.61619000000000002</c:v>
                </c:pt>
                <c:pt idx="91">
                  <c:v>0.61619000000000002</c:v>
                </c:pt>
                <c:pt idx="92">
                  <c:v>0.617178</c:v>
                </c:pt>
                <c:pt idx="93">
                  <c:v>0.617178</c:v>
                </c:pt>
                <c:pt idx="94">
                  <c:v>0.617753</c:v>
                </c:pt>
                <c:pt idx="95">
                  <c:v>0.617753</c:v>
                </c:pt>
                <c:pt idx="96">
                  <c:v>0.617753</c:v>
                </c:pt>
                <c:pt idx="97">
                  <c:v>0.61774499999999999</c:v>
                </c:pt>
                <c:pt idx="98">
                  <c:v>0.61787499999999995</c:v>
                </c:pt>
                <c:pt idx="99">
                  <c:v>0.61787499999999995</c:v>
                </c:pt>
                <c:pt idx="100">
                  <c:v>0.61787499999999995</c:v>
                </c:pt>
                <c:pt idx="101">
                  <c:v>0.61787499999999995</c:v>
                </c:pt>
                <c:pt idx="102">
                  <c:v>0.61690800000000001</c:v>
                </c:pt>
                <c:pt idx="103">
                  <c:v>0.61690800000000001</c:v>
                </c:pt>
                <c:pt idx="104">
                  <c:v>0.61690800000000001</c:v>
                </c:pt>
                <c:pt idx="105">
                  <c:v>0.61690800000000001</c:v>
                </c:pt>
                <c:pt idx="106">
                  <c:v>0.61690800000000001</c:v>
                </c:pt>
                <c:pt idx="107">
                  <c:v>0.61690800000000001</c:v>
                </c:pt>
                <c:pt idx="108">
                  <c:v>0.61517299999999997</c:v>
                </c:pt>
                <c:pt idx="109">
                  <c:v>0.61517299999999997</c:v>
                </c:pt>
                <c:pt idx="110">
                  <c:v>0.61492999999999998</c:v>
                </c:pt>
                <c:pt idx="111">
                  <c:v>0.61492999999999998</c:v>
                </c:pt>
                <c:pt idx="112">
                  <c:v>0.61514800000000003</c:v>
                </c:pt>
                <c:pt idx="113">
                  <c:v>0.61604899999999996</c:v>
                </c:pt>
                <c:pt idx="114">
                  <c:v>0.61604899999999996</c:v>
                </c:pt>
                <c:pt idx="115">
                  <c:v>0.61763299999999999</c:v>
                </c:pt>
                <c:pt idx="116">
                  <c:v>0.61862099999999998</c:v>
                </c:pt>
                <c:pt idx="117">
                  <c:v>0.61862099999999998</c:v>
                </c:pt>
                <c:pt idx="118">
                  <c:v>0.61862099999999998</c:v>
                </c:pt>
                <c:pt idx="119">
                  <c:v>0.62092700000000001</c:v>
                </c:pt>
                <c:pt idx="120">
                  <c:v>0.62156</c:v>
                </c:pt>
                <c:pt idx="121">
                  <c:v>0.62156</c:v>
                </c:pt>
                <c:pt idx="122">
                  <c:v>0.62209999999999999</c:v>
                </c:pt>
                <c:pt idx="123">
                  <c:v>0.62209999999999999</c:v>
                </c:pt>
                <c:pt idx="124">
                  <c:v>0.62231999999999998</c:v>
                </c:pt>
                <c:pt idx="125">
                  <c:v>0.62231999999999998</c:v>
                </c:pt>
                <c:pt idx="126">
                  <c:v>0.62231999999999998</c:v>
                </c:pt>
                <c:pt idx="127">
                  <c:v>0.62231999999999998</c:v>
                </c:pt>
                <c:pt idx="128">
                  <c:v>0.62231999999999998</c:v>
                </c:pt>
                <c:pt idx="129">
                  <c:v>0.62231999999999998</c:v>
                </c:pt>
                <c:pt idx="130">
                  <c:v>0.62217199999999995</c:v>
                </c:pt>
                <c:pt idx="131">
                  <c:v>0.62217199999999995</c:v>
                </c:pt>
                <c:pt idx="132">
                  <c:v>0.62217199999999995</c:v>
                </c:pt>
                <c:pt idx="133">
                  <c:v>0.62217199999999995</c:v>
                </c:pt>
                <c:pt idx="134">
                  <c:v>0.62217199999999995</c:v>
                </c:pt>
                <c:pt idx="135">
                  <c:v>0.62217199999999995</c:v>
                </c:pt>
                <c:pt idx="136">
                  <c:v>0.62217199999999995</c:v>
                </c:pt>
                <c:pt idx="137">
                  <c:v>0.62217199999999995</c:v>
                </c:pt>
                <c:pt idx="138">
                  <c:v>0.62245499999999998</c:v>
                </c:pt>
                <c:pt idx="139">
                  <c:v>0.62245499999999998</c:v>
                </c:pt>
                <c:pt idx="140">
                  <c:v>0.62245499999999998</c:v>
                </c:pt>
                <c:pt idx="141">
                  <c:v>0.62311899999999998</c:v>
                </c:pt>
                <c:pt idx="142">
                  <c:v>0.62441400000000002</c:v>
                </c:pt>
                <c:pt idx="143">
                  <c:v>0.62622999999999995</c:v>
                </c:pt>
                <c:pt idx="144">
                  <c:v>0.62888900000000003</c:v>
                </c:pt>
                <c:pt idx="145">
                  <c:v>0.63197099999999995</c:v>
                </c:pt>
                <c:pt idx="146">
                  <c:v>0.63376500000000002</c:v>
                </c:pt>
                <c:pt idx="147">
                  <c:v>0.636324</c:v>
                </c:pt>
                <c:pt idx="148">
                  <c:v>0.63921499999999998</c:v>
                </c:pt>
                <c:pt idx="149">
                  <c:v>0.64272899999999999</c:v>
                </c:pt>
                <c:pt idx="150">
                  <c:v>0.64594200000000002</c:v>
                </c:pt>
                <c:pt idx="151">
                  <c:v>0.64951999999999999</c:v>
                </c:pt>
                <c:pt idx="152">
                  <c:v>0.65280199999999999</c:v>
                </c:pt>
                <c:pt idx="153">
                  <c:v>0.65630200000000005</c:v>
                </c:pt>
                <c:pt idx="154">
                  <c:v>0.66176199999999996</c:v>
                </c:pt>
                <c:pt idx="155">
                  <c:v>0.66650100000000001</c:v>
                </c:pt>
                <c:pt idx="156">
                  <c:v>0.66925900000000005</c:v>
                </c:pt>
                <c:pt idx="157">
                  <c:v>0.66925900000000005</c:v>
                </c:pt>
                <c:pt idx="158">
                  <c:v>0.67122499999999996</c:v>
                </c:pt>
                <c:pt idx="159">
                  <c:v>0.67202799999999996</c:v>
                </c:pt>
                <c:pt idx="160">
                  <c:v>0.67245200000000005</c:v>
                </c:pt>
                <c:pt idx="161">
                  <c:v>0.67209799999999997</c:v>
                </c:pt>
                <c:pt idx="162">
                  <c:v>0.67209799999999997</c:v>
                </c:pt>
                <c:pt idx="163">
                  <c:v>0.67011500000000002</c:v>
                </c:pt>
                <c:pt idx="164">
                  <c:v>0.66972100000000001</c:v>
                </c:pt>
                <c:pt idx="165">
                  <c:v>0.67039800000000005</c:v>
                </c:pt>
                <c:pt idx="166">
                  <c:v>0.67060399999999998</c:v>
                </c:pt>
                <c:pt idx="167">
                  <c:v>0.67050200000000004</c:v>
                </c:pt>
                <c:pt idx="168">
                  <c:v>0.67007000000000005</c:v>
                </c:pt>
                <c:pt idx="169">
                  <c:v>0.67007000000000005</c:v>
                </c:pt>
                <c:pt idx="170">
                  <c:v>0.666744</c:v>
                </c:pt>
                <c:pt idx="171">
                  <c:v>0.666744</c:v>
                </c:pt>
                <c:pt idx="172">
                  <c:v>0.666744</c:v>
                </c:pt>
                <c:pt idx="173">
                  <c:v>0.666744</c:v>
                </c:pt>
                <c:pt idx="174">
                  <c:v>0.666744</c:v>
                </c:pt>
                <c:pt idx="175">
                  <c:v>0.666744</c:v>
                </c:pt>
                <c:pt idx="176">
                  <c:v>0.666744</c:v>
                </c:pt>
                <c:pt idx="177">
                  <c:v>0.66285300000000003</c:v>
                </c:pt>
                <c:pt idx="178">
                  <c:v>0.66285300000000003</c:v>
                </c:pt>
                <c:pt idx="179">
                  <c:v>0.66285300000000003</c:v>
                </c:pt>
                <c:pt idx="180">
                  <c:v>0.66211299999999995</c:v>
                </c:pt>
                <c:pt idx="181">
                  <c:v>0.66211299999999995</c:v>
                </c:pt>
                <c:pt idx="182">
                  <c:v>0.66211299999999995</c:v>
                </c:pt>
                <c:pt idx="183">
                  <c:v>0.66211299999999995</c:v>
                </c:pt>
                <c:pt idx="184">
                  <c:v>0.66211299999999995</c:v>
                </c:pt>
                <c:pt idx="185">
                  <c:v>0.66211299999999995</c:v>
                </c:pt>
                <c:pt idx="186">
                  <c:v>0.66056800000000004</c:v>
                </c:pt>
                <c:pt idx="187">
                  <c:v>0.66056800000000004</c:v>
                </c:pt>
                <c:pt idx="188">
                  <c:v>0.66056800000000004</c:v>
                </c:pt>
                <c:pt idx="189">
                  <c:v>0.65873199999999998</c:v>
                </c:pt>
                <c:pt idx="190">
                  <c:v>0.65873199999999998</c:v>
                </c:pt>
                <c:pt idx="191">
                  <c:v>0.65873199999999998</c:v>
                </c:pt>
                <c:pt idx="192">
                  <c:v>0.65873199999999998</c:v>
                </c:pt>
                <c:pt idx="193">
                  <c:v>0.65873199999999998</c:v>
                </c:pt>
                <c:pt idx="194">
                  <c:v>0.65873199999999998</c:v>
                </c:pt>
                <c:pt idx="195">
                  <c:v>0.65873199999999998</c:v>
                </c:pt>
                <c:pt idx="196">
                  <c:v>0.65873199999999998</c:v>
                </c:pt>
                <c:pt idx="197">
                  <c:v>0.65366800000000003</c:v>
                </c:pt>
                <c:pt idx="198">
                  <c:v>0.65366800000000003</c:v>
                </c:pt>
                <c:pt idx="199">
                  <c:v>0.65210000000000001</c:v>
                </c:pt>
                <c:pt idx="200">
                  <c:v>0.65210000000000001</c:v>
                </c:pt>
                <c:pt idx="201">
                  <c:v>0.65062500000000001</c:v>
                </c:pt>
                <c:pt idx="202">
                  <c:v>0.65062500000000001</c:v>
                </c:pt>
                <c:pt idx="203">
                  <c:v>0.649204</c:v>
                </c:pt>
                <c:pt idx="204">
                  <c:v>0.64863300000000002</c:v>
                </c:pt>
                <c:pt idx="205">
                  <c:v>0.64863300000000002</c:v>
                </c:pt>
                <c:pt idx="206">
                  <c:v>0.64863300000000002</c:v>
                </c:pt>
                <c:pt idx="207">
                  <c:v>0.64863300000000002</c:v>
                </c:pt>
                <c:pt idx="208">
                  <c:v>0.644818</c:v>
                </c:pt>
                <c:pt idx="209">
                  <c:v>0.644818</c:v>
                </c:pt>
                <c:pt idx="210">
                  <c:v>0.644818</c:v>
                </c:pt>
                <c:pt idx="211">
                  <c:v>0.64149400000000001</c:v>
                </c:pt>
                <c:pt idx="212">
                  <c:v>0.64058700000000002</c:v>
                </c:pt>
                <c:pt idx="213">
                  <c:v>0.64058700000000002</c:v>
                </c:pt>
                <c:pt idx="214">
                  <c:v>0.63833799999999996</c:v>
                </c:pt>
                <c:pt idx="215">
                  <c:v>0.63833799999999996</c:v>
                </c:pt>
                <c:pt idx="216">
                  <c:v>0.63653099999999996</c:v>
                </c:pt>
                <c:pt idx="217">
                  <c:v>0.63653099999999996</c:v>
                </c:pt>
                <c:pt idx="218">
                  <c:v>0.63489899999999999</c:v>
                </c:pt>
                <c:pt idx="219">
                  <c:v>0.63489899999999999</c:v>
                </c:pt>
                <c:pt idx="220">
                  <c:v>0.63382499999999997</c:v>
                </c:pt>
                <c:pt idx="221">
                  <c:v>0.63382499999999997</c:v>
                </c:pt>
                <c:pt idx="222">
                  <c:v>0.63242600000000004</c:v>
                </c:pt>
                <c:pt idx="223">
                  <c:v>0.63242600000000004</c:v>
                </c:pt>
                <c:pt idx="224">
                  <c:v>0.63160700000000003</c:v>
                </c:pt>
                <c:pt idx="225">
                  <c:v>0.63074600000000003</c:v>
                </c:pt>
                <c:pt idx="226">
                  <c:v>0.63074600000000003</c:v>
                </c:pt>
                <c:pt idx="227">
                  <c:v>0.63074600000000003</c:v>
                </c:pt>
                <c:pt idx="228">
                  <c:v>0.63074600000000003</c:v>
                </c:pt>
                <c:pt idx="229">
                  <c:v>0.63074600000000003</c:v>
                </c:pt>
                <c:pt idx="230">
                  <c:v>0.63074600000000003</c:v>
                </c:pt>
                <c:pt idx="231">
                  <c:v>0.63074600000000003</c:v>
                </c:pt>
                <c:pt idx="232">
                  <c:v>0.62819899999999995</c:v>
                </c:pt>
                <c:pt idx="233">
                  <c:v>0.62819899999999995</c:v>
                </c:pt>
                <c:pt idx="234">
                  <c:v>0.62819899999999995</c:v>
                </c:pt>
                <c:pt idx="235">
                  <c:v>0.62756999999999996</c:v>
                </c:pt>
                <c:pt idx="236">
                  <c:v>0.62756999999999996</c:v>
                </c:pt>
                <c:pt idx="237">
                  <c:v>0.62756999999999996</c:v>
                </c:pt>
                <c:pt idx="238">
                  <c:v>0.62780199999999997</c:v>
                </c:pt>
                <c:pt idx="239">
                  <c:v>0.62780199999999997</c:v>
                </c:pt>
                <c:pt idx="240">
                  <c:v>0.62780199999999997</c:v>
                </c:pt>
                <c:pt idx="241">
                  <c:v>0.62851199999999996</c:v>
                </c:pt>
                <c:pt idx="242">
                  <c:v>0.62851199999999996</c:v>
                </c:pt>
                <c:pt idx="243">
                  <c:v>0.62851199999999996</c:v>
                </c:pt>
                <c:pt idx="244">
                  <c:v>0.62851199999999996</c:v>
                </c:pt>
                <c:pt idx="245">
                  <c:v>0.62851199999999996</c:v>
                </c:pt>
                <c:pt idx="246">
                  <c:v>0.629027</c:v>
                </c:pt>
                <c:pt idx="247">
                  <c:v>0.62921400000000005</c:v>
                </c:pt>
                <c:pt idx="248">
                  <c:v>0.62921400000000005</c:v>
                </c:pt>
                <c:pt idx="249">
                  <c:v>0.62921400000000005</c:v>
                </c:pt>
                <c:pt idx="250">
                  <c:v>0.62805500000000003</c:v>
                </c:pt>
                <c:pt idx="251">
                  <c:v>0.62805500000000003</c:v>
                </c:pt>
                <c:pt idx="252">
                  <c:v>0.62769699999999995</c:v>
                </c:pt>
                <c:pt idx="253">
                  <c:v>0.62770099999999995</c:v>
                </c:pt>
                <c:pt idx="254">
                  <c:v>0.62770099999999995</c:v>
                </c:pt>
                <c:pt idx="255">
                  <c:v>0.62770099999999995</c:v>
                </c:pt>
                <c:pt idx="256">
                  <c:v>0.62734800000000002</c:v>
                </c:pt>
                <c:pt idx="257">
                  <c:v>0.62734800000000002</c:v>
                </c:pt>
                <c:pt idx="258">
                  <c:v>0.62734800000000002</c:v>
                </c:pt>
                <c:pt idx="259">
                  <c:v>0.62734800000000002</c:v>
                </c:pt>
                <c:pt idx="260">
                  <c:v>0.62734800000000002</c:v>
                </c:pt>
                <c:pt idx="261">
                  <c:v>0.62734800000000002</c:v>
                </c:pt>
                <c:pt idx="262">
                  <c:v>0.62736899999999995</c:v>
                </c:pt>
                <c:pt idx="263">
                  <c:v>0.62736899999999995</c:v>
                </c:pt>
                <c:pt idx="264">
                  <c:v>0.62700299999999998</c:v>
                </c:pt>
                <c:pt idx="265">
                  <c:v>0.62700299999999998</c:v>
                </c:pt>
                <c:pt idx="266">
                  <c:v>0.62687800000000005</c:v>
                </c:pt>
                <c:pt idx="267">
                  <c:v>0.62694899999999998</c:v>
                </c:pt>
                <c:pt idx="268">
                  <c:v>0.62694899999999998</c:v>
                </c:pt>
                <c:pt idx="269">
                  <c:v>0.62694899999999998</c:v>
                </c:pt>
                <c:pt idx="270">
                  <c:v>0.62694899999999998</c:v>
                </c:pt>
                <c:pt idx="271">
                  <c:v>0.62694899999999998</c:v>
                </c:pt>
                <c:pt idx="272">
                  <c:v>0.62694899999999998</c:v>
                </c:pt>
                <c:pt idx="273">
                  <c:v>0.62694899999999998</c:v>
                </c:pt>
                <c:pt idx="274">
                  <c:v>0.62531199999999998</c:v>
                </c:pt>
                <c:pt idx="275">
                  <c:v>0.62446999999999997</c:v>
                </c:pt>
                <c:pt idx="276">
                  <c:v>0.62446999999999997</c:v>
                </c:pt>
                <c:pt idx="277">
                  <c:v>0.62386299999999995</c:v>
                </c:pt>
                <c:pt idx="278">
                  <c:v>0.62386299999999995</c:v>
                </c:pt>
                <c:pt idx="279">
                  <c:v>0.62353199999999998</c:v>
                </c:pt>
                <c:pt idx="280">
                  <c:v>0.62353199999999998</c:v>
                </c:pt>
                <c:pt idx="281">
                  <c:v>0.62307199999999996</c:v>
                </c:pt>
                <c:pt idx="282">
                  <c:v>0.62307199999999996</c:v>
                </c:pt>
                <c:pt idx="283">
                  <c:v>0.622977</c:v>
                </c:pt>
                <c:pt idx="284">
                  <c:v>0.622977</c:v>
                </c:pt>
                <c:pt idx="285">
                  <c:v>0.622977</c:v>
                </c:pt>
                <c:pt idx="286">
                  <c:v>0.622977</c:v>
                </c:pt>
                <c:pt idx="287">
                  <c:v>0.62350799999999995</c:v>
                </c:pt>
                <c:pt idx="288">
                  <c:v>0.62375199999999997</c:v>
                </c:pt>
                <c:pt idx="289">
                  <c:v>0.62375199999999997</c:v>
                </c:pt>
                <c:pt idx="290">
                  <c:v>0.62352700000000005</c:v>
                </c:pt>
                <c:pt idx="291">
                  <c:v>0.62352700000000005</c:v>
                </c:pt>
                <c:pt idx="292">
                  <c:v>0.62352700000000005</c:v>
                </c:pt>
                <c:pt idx="293">
                  <c:v>0.62352700000000005</c:v>
                </c:pt>
                <c:pt idx="294">
                  <c:v>0.62352700000000005</c:v>
                </c:pt>
                <c:pt idx="295">
                  <c:v>0.62272899999999998</c:v>
                </c:pt>
                <c:pt idx="296">
                  <c:v>0.62272899999999998</c:v>
                </c:pt>
                <c:pt idx="297">
                  <c:v>0.62245399999999995</c:v>
                </c:pt>
                <c:pt idx="298">
                  <c:v>0.62245399999999995</c:v>
                </c:pt>
                <c:pt idx="299">
                  <c:v>0.62245399999999995</c:v>
                </c:pt>
                <c:pt idx="300">
                  <c:v>0.62245399999999995</c:v>
                </c:pt>
                <c:pt idx="301">
                  <c:v>0.62245399999999995</c:v>
                </c:pt>
                <c:pt idx="302">
                  <c:v>0.62245399999999995</c:v>
                </c:pt>
                <c:pt idx="303">
                  <c:v>0.62193600000000004</c:v>
                </c:pt>
                <c:pt idx="304">
                  <c:v>0.62193600000000004</c:v>
                </c:pt>
                <c:pt idx="305">
                  <c:v>0.62028099999999997</c:v>
                </c:pt>
                <c:pt idx="306">
                  <c:v>0.62028099999999997</c:v>
                </c:pt>
                <c:pt idx="307">
                  <c:v>0.62028099999999997</c:v>
                </c:pt>
                <c:pt idx="308">
                  <c:v>0.62028099999999997</c:v>
                </c:pt>
                <c:pt idx="309">
                  <c:v>0.61876699999999996</c:v>
                </c:pt>
                <c:pt idx="310">
                  <c:v>0.61876699999999996</c:v>
                </c:pt>
                <c:pt idx="311">
                  <c:v>0.61876699999999996</c:v>
                </c:pt>
                <c:pt idx="312">
                  <c:v>0.61717900000000003</c:v>
                </c:pt>
                <c:pt idx="313">
                  <c:v>0.61717900000000003</c:v>
                </c:pt>
                <c:pt idx="314">
                  <c:v>0.61717900000000003</c:v>
                </c:pt>
                <c:pt idx="315">
                  <c:v>0.61717900000000003</c:v>
                </c:pt>
                <c:pt idx="316">
                  <c:v>0.61717900000000003</c:v>
                </c:pt>
                <c:pt idx="317">
                  <c:v>0.61717900000000003</c:v>
                </c:pt>
                <c:pt idx="318">
                  <c:v>0.61717900000000003</c:v>
                </c:pt>
                <c:pt idx="319">
                  <c:v>0.61717900000000003</c:v>
                </c:pt>
                <c:pt idx="320">
                  <c:v>0.61717900000000003</c:v>
                </c:pt>
                <c:pt idx="321">
                  <c:v>0.61298799999999998</c:v>
                </c:pt>
                <c:pt idx="322">
                  <c:v>0.61298799999999998</c:v>
                </c:pt>
                <c:pt idx="323">
                  <c:v>0.61298799999999998</c:v>
                </c:pt>
                <c:pt idx="324">
                  <c:v>0.61204800000000004</c:v>
                </c:pt>
                <c:pt idx="325">
                  <c:v>0.61204800000000004</c:v>
                </c:pt>
                <c:pt idx="326">
                  <c:v>0.61204800000000004</c:v>
                </c:pt>
                <c:pt idx="327">
                  <c:v>0.60989899999999997</c:v>
                </c:pt>
                <c:pt idx="328">
                  <c:v>0.60989899999999997</c:v>
                </c:pt>
                <c:pt idx="329">
                  <c:v>0.60989899999999997</c:v>
                </c:pt>
                <c:pt idx="330">
                  <c:v>0.60989899999999997</c:v>
                </c:pt>
                <c:pt idx="331">
                  <c:v>0.60989899999999997</c:v>
                </c:pt>
                <c:pt idx="332">
                  <c:v>0.60841699999999999</c:v>
                </c:pt>
                <c:pt idx="333">
                  <c:v>0.60841699999999999</c:v>
                </c:pt>
                <c:pt idx="334">
                  <c:v>0.60841699999999999</c:v>
                </c:pt>
                <c:pt idx="335">
                  <c:v>0.60841699999999999</c:v>
                </c:pt>
                <c:pt idx="336">
                  <c:v>0.607317</c:v>
                </c:pt>
                <c:pt idx="337">
                  <c:v>0.607317</c:v>
                </c:pt>
                <c:pt idx="338">
                  <c:v>0.60685100000000003</c:v>
                </c:pt>
                <c:pt idx="339">
                  <c:v>0.60685100000000003</c:v>
                </c:pt>
                <c:pt idx="340">
                  <c:v>0.60624699999999998</c:v>
                </c:pt>
                <c:pt idx="341">
                  <c:v>0.60608600000000001</c:v>
                </c:pt>
                <c:pt idx="342">
                  <c:v>0.60610900000000001</c:v>
                </c:pt>
                <c:pt idx="343">
                  <c:v>0.60610900000000001</c:v>
                </c:pt>
                <c:pt idx="344">
                  <c:v>0.60610900000000001</c:v>
                </c:pt>
                <c:pt idx="345">
                  <c:v>0.60610900000000001</c:v>
                </c:pt>
                <c:pt idx="346">
                  <c:v>0.60610900000000001</c:v>
                </c:pt>
                <c:pt idx="347">
                  <c:v>0.60610900000000001</c:v>
                </c:pt>
                <c:pt idx="348">
                  <c:v>0.60734900000000003</c:v>
                </c:pt>
                <c:pt idx="349">
                  <c:v>0.60734900000000003</c:v>
                </c:pt>
                <c:pt idx="350">
                  <c:v>0.60854900000000001</c:v>
                </c:pt>
                <c:pt idx="351">
                  <c:v>0.60897500000000004</c:v>
                </c:pt>
                <c:pt idx="352">
                  <c:v>0.60935700000000004</c:v>
                </c:pt>
                <c:pt idx="353">
                  <c:v>0.60935700000000004</c:v>
                </c:pt>
                <c:pt idx="354">
                  <c:v>0.60960400000000003</c:v>
                </c:pt>
                <c:pt idx="355">
                  <c:v>0.60960400000000003</c:v>
                </c:pt>
                <c:pt idx="356">
                  <c:v>0.60960400000000003</c:v>
                </c:pt>
                <c:pt idx="357">
                  <c:v>0.60947300000000004</c:v>
                </c:pt>
                <c:pt idx="358">
                  <c:v>0.60947300000000004</c:v>
                </c:pt>
                <c:pt idx="359">
                  <c:v>0.60947300000000004</c:v>
                </c:pt>
                <c:pt idx="360">
                  <c:v>0.60947300000000004</c:v>
                </c:pt>
                <c:pt idx="361">
                  <c:v>0.608954</c:v>
                </c:pt>
                <c:pt idx="362">
                  <c:v>0.608954</c:v>
                </c:pt>
                <c:pt idx="363">
                  <c:v>0.60913600000000001</c:v>
                </c:pt>
                <c:pt idx="364">
                  <c:v>0.60913600000000001</c:v>
                </c:pt>
                <c:pt idx="365">
                  <c:v>0.60957600000000001</c:v>
                </c:pt>
                <c:pt idx="366">
                  <c:v>0.60957600000000001</c:v>
                </c:pt>
                <c:pt idx="367">
                  <c:v>0.61042600000000002</c:v>
                </c:pt>
                <c:pt idx="368">
                  <c:v>0.61042600000000002</c:v>
                </c:pt>
                <c:pt idx="369">
                  <c:v>0.61088600000000004</c:v>
                </c:pt>
                <c:pt idx="370">
                  <c:v>0.61088600000000004</c:v>
                </c:pt>
                <c:pt idx="371">
                  <c:v>0.61088600000000004</c:v>
                </c:pt>
                <c:pt idx="372">
                  <c:v>0.61088600000000004</c:v>
                </c:pt>
                <c:pt idx="373">
                  <c:v>0.61088600000000004</c:v>
                </c:pt>
                <c:pt idx="374">
                  <c:v>0.61154699999999995</c:v>
                </c:pt>
                <c:pt idx="375">
                  <c:v>0.61154699999999995</c:v>
                </c:pt>
                <c:pt idx="376">
                  <c:v>0.61154699999999995</c:v>
                </c:pt>
                <c:pt idx="377">
                  <c:v>0.61154699999999995</c:v>
                </c:pt>
                <c:pt idx="378">
                  <c:v>0.61154699999999995</c:v>
                </c:pt>
                <c:pt idx="379">
                  <c:v>0.61171299999999995</c:v>
                </c:pt>
                <c:pt idx="380">
                  <c:v>0.61171299999999995</c:v>
                </c:pt>
                <c:pt idx="381">
                  <c:v>0.61171299999999995</c:v>
                </c:pt>
                <c:pt idx="382">
                  <c:v>0.61171299999999995</c:v>
                </c:pt>
                <c:pt idx="383">
                  <c:v>0.61228300000000002</c:v>
                </c:pt>
                <c:pt idx="384">
                  <c:v>0.61228300000000002</c:v>
                </c:pt>
                <c:pt idx="385">
                  <c:v>0.61283699999999997</c:v>
                </c:pt>
                <c:pt idx="386">
                  <c:v>0.61283699999999997</c:v>
                </c:pt>
                <c:pt idx="387">
                  <c:v>0.61283699999999997</c:v>
                </c:pt>
                <c:pt idx="388">
                  <c:v>0.61283699999999997</c:v>
                </c:pt>
                <c:pt idx="389">
                  <c:v>0.61434999999999995</c:v>
                </c:pt>
                <c:pt idx="390">
                  <c:v>0.61434999999999995</c:v>
                </c:pt>
                <c:pt idx="391">
                  <c:v>0.61504800000000004</c:v>
                </c:pt>
                <c:pt idx="392">
                  <c:v>0.61504800000000004</c:v>
                </c:pt>
                <c:pt idx="393">
                  <c:v>0.61642600000000003</c:v>
                </c:pt>
                <c:pt idx="394">
                  <c:v>0.61642600000000003</c:v>
                </c:pt>
                <c:pt idx="395">
                  <c:v>0.61744699999999997</c:v>
                </c:pt>
                <c:pt idx="396">
                  <c:v>0.61744699999999997</c:v>
                </c:pt>
                <c:pt idx="397">
                  <c:v>0.61870899999999995</c:v>
                </c:pt>
                <c:pt idx="398">
                  <c:v>0.61870899999999995</c:v>
                </c:pt>
                <c:pt idx="399">
                  <c:v>0.61911099999999997</c:v>
                </c:pt>
                <c:pt idx="400">
                  <c:v>0.61911099999999997</c:v>
                </c:pt>
                <c:pt idx="401">
                  <c:v>0.61911099999999997</c:v>
                </c:pt>
                <c:pt idx="402">
                  <c:v>0.61911099999999997</c:v>
                </c:pt>
                <c:pt idx="403">
                  <c:v>0.61911099999999997</c:v>
                </c:pt>
                <c:pt idx="404">
                  <c:v>0.61911099999999997</c:v>
                </c:pt>
                <c:pt idx="405">
                  <c:v>0.61911099999999997</c:v>
                </c:pt>
                <c:pt idx="406">
                  <c:v>0.61911099999999997</c:v>
                </c:pt>
                <c:pt idx="407">
                  <c:v>0.61911099999999997</c:v>
                </c:pt>
                <c:pt idx="408">
                  <c:v>0.61911099999999997</c:v>
                </c:pt>
                <c:pt idx="409">
                  <c:v>0.61911099999999997</c:v>
                </c:pt>
                <c:pt idx="410">
                  <c:v>0.61911099999999997</c:v>
                </c:pt>
                <c:pt idx="411">
                  <c:v>0.61911099999999997</c:v>
                </c:pt>
                <c:pt idx="412">
                  <c:v>0.61918700000000004</c:v>
                </c:pt>
                <c:pt idx="413">
                  <c:v>0.61918700000000004</c:v>
                </c:pt>
                <c:pt idx="414">
                  <c:v>0.61918700000000004</c:v>
                </c:pt>
                <c:pt idx="415">
                  <c:v>0.61918700000000004</c:v>
                </c:pt>
                <c:pt idx="416">
                  <c:v>0.61918700000000004</c:v>
                </c:pt>
                <c:pt idx="417">
                  <c:v>0.619973</c:v>
                </c:pt>
                <c:pt idx="418">
                  <c:v>0.619973</c:v>
                </c:pt>
                <c:pt idx="419">
                  <c:v>0.62008399999999997</c:v>
                </c:pt>
                <c:pt idx="420">
                  <c:v>0.62008399999999997</c:v>
                </c:pt>
                <c:pt idx="421">
                  <c:v>0.62008399999999997</c:v>
                </c:pt>
                <c:pt idx="422">
                  <c:v>0.62008399999999997</c:v>
                </c:pt>
                <c:pt idx="423">
                  <c:v>0.62008399999999997</c:v>
                </c:pt>
                <c:pt idx="424">
                  <c:v>0.62002599999999997</c:v>
                </c:pt>
                <c:pt idx="425">
                  <c:v>0.62002599999999997</c:v>
                </c:pt>
                <c:pt idx="426">
                  <c:v>0.62002599999999997</c:v>
                </c:pt>
                <c:pt idx="427">
                  <c:v>0.62002400000000002</c:v>
                </c:pt>
                <c:pt idx="428">
                  <c:v>0.62002400000000002</c:v>
                </c:pt>
                <c:pt idx="429">
                  <c:v>0.61902199999999996</c:v>
                </c:pt>
                <c:pt idx="430">
                  <c:v>0.61902199999999996</c:v>
                </c:pt>
                <c:pt idx="431">
                  <c:v>0.61902199999999996</c:v>
                </c:pt>
                <c:pt idx="432">
                  <c:v>0.61787800000000004</c:v>
                </c:pt>
                <c:pt idx="433">
                  <c:v>0.61787800000000004</c:v>
                </c:pt>
                <c:pt idx="434">
                  <c:v>0.61787800000000004</c:v>
                </c:pt>
                <c:pt idx="435">
                  <c:v>0.61656500000000003</c:v>
                </c:pt>
                <c:pt idx="436">
                  <c:v>0.61656500000000003</c:v>
                </c:pt>
                <c:pt idx="437">
                  <c:v>0.61656500000000003</c:v>
                </c:pt>
                <c:pt idx="438">
                  <c:v>0.61515500000000001</c:v>
                </c:pt>
                <c:pt idx="439">
                  <c:v>0.61515500000000001</c:v>
                </c:pt>
                <c:pt idx="440">
                  <c:v>0.61515500000000001</c:v>
                </c:pt>
                <c:pt idx="441">
                  <c:v>0.61515500000000001</c:v>
                </c:pt>
                <c:pt idx="442">
                  <c:v>0.613371</c:v>
                </c:pt>
                <c:pt idx="443">
                  <c:v>0.613371</c:v>
                </c:pt>
                <c:pt idx="444">
                  <c:v>0.613371</c:v>
                </c:pt>
                <c:pt idx="445">
                  <c:v>0.61268199999999995</c:v>
                </c:pt>
                <c:pt idx="446">
                  <c:v>0.61268199999999995</c:v>
                </c:pt>
                <c:pt idx="447">
                  <c:v>0.61268199999999995</c:v>
                </c:pt>
                <c:pt idx="448">
                  <c:v>0.61239600000000005</c:v>
                </c:pt>
                <c:pt idx="449">
                  <c:v>0.61239600000000005</c:v>
                </c:pt>
                <c:pt idx="450">
                  <c:v>0.61239600000000005</c:v>
                </c:pt>
                <c:pt idx="451">
                  <c:v>0.61239600000000005</c:v>
                </c:pt>
                <c:pt idx="452">
                  <c:v>0.61239600000000005</c:v>
                </c:pt>
                <c:pt idx="453">
                  <c:v>0.61239600000000005</c:v>
                </c:pt>
                <c:pt idx="454">
                  <c:v>0.61239600000000005</c:v>
                </c:pt>
                <c:pt idx="455">
                  <c:v>0.61184499999999997</c:v>
                </c:pt>
                <c:pt idx="456">
                  <c:v>0.61184499999999997</c:v>
                </c:pt>
                <c:pt idx="457">
                  <c:v>0.61184499999999997</c:v>
                </c:pt>
                <c:pt idx="458">
                  <c:v>0.61184499999999997</c:v>
                </c:pt>
                <c:pt idx="459">
                  <c:v>0.61184499999999997</c:v>
                </c:pt>
                <c:pt idx="460">
                  <c:v>0.61184499999999997</c:v>
                </c:pt>
                <c:pt idx="461">
                  <c:v>0.61184499999999997</c:v>
                </c:pt>
                <c:pt idx="462">
                  <c:v>0.60950700000000002</c:v>
                </c:pt>
                <c:pt idx="463">
                  <c:v>0.60950700000000002</c:v>
                </c:pt>
                <c:pt idx="464">
                  <c:v>0.60929900000000004</c:v>
                </c:pt>
                <c:pt idx="465">
                  <c:v>0.60929900000000004</c:v>
                </c:pt>
                <c:pt idx="466">
                  <c:v>0.60929900000000004</c:v>
                </c:pt>
                <c:pt idx="467">
                  <c:v>0.60929900000000004</c:v>
                </c:pt>
                <c:pt idx="468">
                  <c:v>0.60929900000000004</c:v>
                </c:pt>
                <c:pt idx="469">
                  <c:v>0.60929900000000004</c:v>
                </c:pt>
                <c:pt idx="470">
                  <c:v>0.60955199999999998</c:v>
                </c:pt>
                <c:pt idx="471">
                  <c:v>0.60955199999999998</c:v>
                </c:pt>
                <c:pt idx="472">
                  <c:v>0.60955199999999998</c:v>
                </c:pt>
                <c:pt idx="473">
                  <c:v>0.60968</c:v>
                </c:pt>
                <c:pt idx="474">
                  <c:v>0.60968</c:v>
                </c:pt>
                <c:pt idx="475">
                  <c:v>0.60968</c:v>
                </c:pt>
                <c:pt idx="476">
                  <c:v>0.60940300000000003</c:v>
                </c:pt>
                <c:pt idx="477">
                  <c:v>0.60940300000000003</c:v>
                </c:pt>
                <c:pt idx="478">
                  <c:v>0.60940300000000003</c:v>
                </c:pt>
                <c:pt idx="479">
                  <c:v>0.60891499999999998</c:v>
                </c:pt>
                <c:pt idx="480">
                  <c:v>0.60891499999999998</c:v>
                </c:pt>
                <c:pt idx="481">
                  <c:v>0.60891499999999998</c:v>
                </c:pt>
                <c:pt idx="482">
                  <c:v>0.60891499999999998</c:v>
                </c:pt>
                <c:pt idx="483">
                  <c:v>0.60725399999999996</c:v>
                </c:pt>
                <c:pt idx="484">
                  <c:v>0.60725399999999996</c:v>
                </c:pt>
                <c:pt idx="485">
                  <c:v>0.60725399999999996</c:v>
                </c:pt>
                <c:pt idx="486">
                  <c:v>0.60725399999999996</c:v>
                </c:pt>
                <c:pt idx="487">
                  <c:v>0.60555700000000001</c:v>
                </c:pt>
                <c:pt idx="488">
                  <c:v>0.60555700000000001</c:v>
                </c:pt>
                <c:pt idx="489">
                  <c:v>0.60555700000000001</c:v>
                </c:pt>
                <c:pt idx="490">
                  <c:v>0.60555700000000001</c:v>
                </c:pt>
                <c:pt idx="491">
                  <c:v>0.60555700000000001</c:v>
                </c:pt>
                <c:pt idx="492">
                  <c:v>0.60555700000000001</c:v>
                </c:pt>
                <c:pt idx="493">
                  <c:v>0.60555700000000001</c:v>
                </c:pt>
                <c:pt idx="494">
                  <c:v>0.60357799999999995</c:v>
                </c:pt>
                <c:pt idx="495">
                  <c:v>0.60357799999999995</c:v>
                </c:pt>
                <c:pt idx="496">
                  <c:v>0.60313899999999998</c:v>
                </c:pt>
                <c:pt idx="497">
                  <c:v>0.60313899999999998</c:v>
                </c:pt>
                <c:pt idx="498">
                  <c:v>0.60262300000000002</c:v>
                </c:pt>
                <c:pt idx="499">
                  <c:v>0.60243500000000005</c:v>
                </c:pt>
                <c:pt idx="500">
                  <c:v>0.60243500000000005</c:v>
                </c:pt>
                <c:pt idx="501">
                  <c:v>0.60243500000000005</c:v>
                </c:pt>
                <c:pt idx="502">
                  <c:v>0.60243500000000005</c:v>
                </c:pt>
                <c:pt idx="503">
                  <c:v>0.60243500000000005</c:v>
                </c:pt>
                <c:pt idx="504">
                  <c:v>0.60243500000000005</c:v>
                </c:pt>
                <c:pt idx="505">
                  <c:v>0.59970400000000001</c:v>
                </c:pt>
                <c:pt idx="506">
                  <c:v>0.59970400000000001</c:v>
                </c:pt>
                <c:pt idx="507">
                  <c:v>0.59911099999999995</c:v>
                </c:pt>
                <c:pt idx="508">
                  <c:v>0.59911099999999995</c:v>
                </c:pt>
                <c:pt idx="509">
                  <c:v>0.59850899999999996</c:v>
                </c:pt>
                <c:pt idx="510">
                  <c:v>0.59850899999999996</c:v>
                </c:pt>
                <c:pt idx="511">
                  <c:v>0.59850899999999996</c:v>
                </c:pt>
                <c:pt idx="512">
                  <c:v>0.59768900000000003</c:v>
                </c:pt>
                <c:pt idx="513">
                  <c:v>0.59768900000000003</c:v>
                </c:pt>
                <c:pt idx="514">
                  <c:v>0.59768900000000003</c:v>
                </c:pt>
                <c:pt idx="515">
                  <c:v>0.59724100000000002</c:v>
                </c:pt>
                <c:pt idx="516">
                  <c:v>0.59724100000000002</c:v>
                </c:pt>
                <c:pt idx="517">
                  <c:v>0.59724100000000002</c:v>
                </c:pt>
                <c:pt idx="518">
                  <c:v>0.59724100000000002</c:v>
                </c:pt>
                <c:pt idx="519">
                  <c:v>0.59632099999999999</c:v>
                </c:pt>
                <c:pt idx="520">
                  <c:v>0.59632099999999999</c:v>
                </c:pt>
                <c:pt idx="521">
                  <c:v>0.59632099999999999</c:v>
                </c:pt>
                <c:pt idx="522">
                  <c:v>0.59632099999999999</c:v>
                </c:pt>
                <c:pt idx="523">
                  <c:v>0.59632099999999999</c:v>
                </c:pt>
                <c:pt idx="524">
                  <c:v>0.59632099999999999</c:v>
                </c:pt>
                <c:pt idx="525">
                  <c:v>0.59434799999999999</c:v>
                </c:pt>
                <c:pt idx="526">
                  <c:v>0.59434799999999999</c:v>
                </c:pt>
                <c:pt idx="527">
                  <c:v>0.59434799999999999</c:v>
                </c:pt>
                <c:pt idx="528">
                  <c:v>0.59434799999999999</c:v>
                </c:pt>
                <c:pt idx="529">
                  <c:v>0.59434799999999999</c:v>
                </c:pt>
                <c:pt idx="530">
                  <c:v>0.59434799999999999</c:v>
                </c:pt>
                <c:pt idx="531">
                  <c:v>0.593974</c:v>
                </c:pt>
                <c:pt idx="532">
                  <c:v>0.593974</c:v>
                </c:pt>
                <c:pt idx="533">
                  <c:v>0.593974</c:v>
                </c:pt>
                <c:pt idx="534">
                  <c:v>0.59387199999999996</c:v>
                </c:pt>
                <c:pt idx="535">
                  <c:v>0.59387199999999996</c:v>
                </c:pt>
                <c:pt idx="536">
                  <c:v>0.59321599999999997</c:v>
                </c:pt>
                <c:pt idx="537">
                  <c:v>0.59321599999999997</c:v>
                </c:pt>
                <c:pt idx="538">
                  <c:v>0.59321599999999997</c:v>
                </c:pt>
                <c:pt idx="539">
                  <c:v>0.59321599999999997</c:v>
                </c:pt>
                <c:pt idx="540">
                  <c:v>0.59321599999999997</c:v>
                </c:pt>
                <c:pt idx="541">
                  <c:v>0.590862</c:v>
                </c:pt>
                <c:pt idx="542">
                  <c:v>0.590862</c:v>
                </c:pt>
                <c:pt idx="543">
                  <c:v>0.59005799999999997</c:v>
                </c:pt>
                <c:pt idx="544">
                  <c:v>0.59005799999999997</c:v>
                </c:pt>
                <c:pt idx="545">
                  <c:v>0.58948100000000003</c:v>
                </c:pt>
                <c:pt idx="546">
                  <c:v>0.58948100000000003</c:v>
                </c:pt>
                <c:pt idx="547">
                  <c:v>0.58928899999999995</c:v>
                </c:pt>
                <c:pt idx="548">
                  <c:v>0.58928899999999995</c:v>
                </c:pt>
                <c:pt idx="549">
                  <c:v>0.58928899999999995</c:v>
                </c:pt>
                <c:pt idx="550">
                  <c:v>0.58929799999999999</c:v>
                </c:pt>
                <c:pt idx="551">
                  <c:v>0.58929799999999999</c:v>
                </c:pt>
                <c:pt idx="552">
                  <c:v>0.58961600000000003</c:v>
                </c:pt>
                <c:pt idx="553">
                  <c:v>0.58961600000000003</c:v>
                </c:pt>
                <c:pt idx="554">
                  <c:v>0.58917399999999998</c:v>
                </c:pt>
                <c:pt idx="555">
                  <c:v>0.58917399999999998</c:v>
                </c:pt>
                <c:pt idx="556">
                  <c:v>0.58917399999999998</c:v>
                </c:pt>
                <c:pt idx="557">
                  <c:v>0.58917399999999998</c:v>
                </c:pt>
                <c:pt idx="558">
                  <c:v>0.58801800000000004</c:v>
                </c:pt>
                <c:pt idx="559">
                  <c:v>0.58801800000000004</c:v>
                </c:pt>
                <c:pt idx="560">
                  <c:v>0.58764400000000006</c:v>
                </c:pt>
                <c:pt idx="561">
                  <c:v>0.58764400000000006</c:v>
                </c:pt>
                <c:pt idx="562">
                  <c:v>0.58764400000000006</c:v>
                </c:pt>
                <c:pt idx="563">
                  <c:v>0.58771499999999999</c:v>
                </c:pt>
                <c:pt idx="564">
                  <c:v>0.58771499999999999</c:v>
                </c:pt>
                <c:pt idx="565">
                  <c:v>0.58777900000000005</c:v>
                </c:pt>
                <c:pt idx="566">
                  <c:v>0.58777900000000005</c:v>
                </c:pt>
                <c:pt idx="567">
                  <c:v>0.58777900000000005</c:v>
                </c:pt>
                <c:pt idx="568">
                  <c:v>0.58777900000000005</c:v>
                </c:pt>
                <c:pt idx="569">
                  <c:v>0.58737600000000001</c:v>
                </c:pt>
                <c:pt idx="570">
                  <c:v>0.58737600000000001</c:v>
                </c:pt>
                <c:pt idx="571">
                  <c:v>0.58737600000000001</c:v>
                </c:pt>
                <c:pt idx="572">
                  <c:v>0.58737600000000001</c:v>
                </c:pt>
                <c:pt idx="573">
                  <c:v>0.58737600000000001</c:v>
                </c:pt>
                <c:pt idx="574">
                  <c:v>0.58667199999999997</c:v>
                </c:pt>
                <c:pt idx="575">
                  <c:v>0.58667199999999997</c:v>
                </c:pt>
                <c:pt idx="576">
                  <c:v>0.58664499999999997</c:v>
                </c:pt>
                <c:pt idx="577">
                  <c:v>0.58664499999999997</c:v>
                </c:pt>
                <c:pt idx="578">
                  <c:v>0.58694999999999997</c:v>
                </c:pt>
                <c:pt idx="579">
                  <c:v>0.58694999999999997</c:v>
                </c:pt>
                <c:pt idx="580">
                  <c:v>0.58761699999999994</c:v>
                </c:pt>
                <c:pt idx="581">
                  <c:v>0.58761699999999994</c:v>
                </c:pt>
                <c:pt idx="582">
                  <c:v>0.58761699999999994</c:v>
                </c:pt>
                <c:pt idx="583">
                  <c:v>0.58761699999999994</c:v>
                </c:pt>
                <c:pt idx="584">
                  <c:v>0.589283</c:v>
                </c:pt>
                <c:pt idx="585">
                  <c:v>0.589283</c:v>
                </c:pt>
                <c:pt idx="586">
                  <c:v>0.589283</c:v>
                </c:pt>
                <c:pt idx="587">
                  <c:v>0.59131400000000001</c:v>
                </c:pt>
                <c:pt idx="588">
                  <c:v>0.59131400000000001</c:v>
                </c:pt>
                <c:pt idx="589">
                  <c:v>0.59222699999999995</c:v>
                </c:pt>
                <c:pt idx="590">
                  <c:v>0.59310600000000002</c:v>
                </c:pt>
                <c:pt idx="591">
                  <c:v>0.59310600000000002</c:v>
                </c:pt>
                <c:pt idx="592">
                  <c:v>0.59350499999999995</c:v>
                </c:pt>
                <c:pt idx="593">
                  <c:v>0.59367800000000004</c:v>
                </c:pt>
                <c:pt idx="594">
                  <c:v>0.59367800000000004</c:v>
                </c:pt>
                <c:pt idx="595">
                  <c:v>0.59331</c:v>
                </c:pt>
                <c:pt idx="596">
                  <c:v>0.59331</c:v>
                </c:pt>
                <c:pt idx="597">
                  <c:v>0.59293300000000004</c:v>
                </c:pt>
                <c:pt idx="598">
                  <c:v>0.59293300000000004</c:v>
                </c:pt>
                <c:pt idx="599">
                  <c:v>0.59293300000000004</c:v>
                </c:pt>
                <c:pt idx="600">
                  <c:v>0.59293300000000004</c:v>
                </c:pt>
                <c:pt idx="601">
                  <c:v>0.59293300000000004</c:v>
                </c:pt>
                <c:pt idx="602">
                  <c:v>0.59170299999999998</c:v>
                </c:pt>
                <c:pt idx="603">
                  <c:v>0.59170299999999998</c:v>
                </c:pt>
                <c:pt idx="604">
                  <c:v>0.59170299999999998</c:v>
                </c:pt>
                <c:pt idx="605">
                  <c:v>0.59170299999999998</c:v>
                </c:pt>
                <c:pt idx="606">
                  <c:v>0.59170299999999998</c:v>
                </c:pt>
                <c:pt idx="607">
                  <c:v>0.59170299999999998</c:v>
                </c:pt>
                <c:pt idx="608">
                  <c:v>0.59170299999999998</c:v>
                </c:pt>
                <c:pt idx="609">
                  <c:v>0.59062499999999996</c:v>
                </c:pt>
                <c:pt idx="610">
                  <c:v>0.59062499999999996</c:v>
                </c:pt>
                <c:pt idx="611">
                  <c:v>0.59062499999999996</c:v>
                </c:pt>
                <c:pt idx="612">
                  <c:v>0.59062499999999996</c:v>
                </c:pt>
                <c:pt idx="613">
                  <c:v>0.59041500000000002</c:v>
                </c:pt>
                <c:pt idx="614">
                  <c:v>0.59041500000000002</c:v>
                </c:pt>
                <c:pt idx="615">
                  <c:v>0.59041500000000002</c:v>
                </c:pt>
                <c:pt idx="616">
                  <c:v>0.59068100000000001</c:v>
                </c:pt>
                <c:pt idx="617">
                  <c:v>0.59068100000000001</c:v>
                </c:pt>
                <c:pt idx="618">
                  <c:v>0.59068100000000001</c:v>
                </c:pt>
                <c:pt idx="619">
                  <c:v>0.59068100000000001</c:v>
                </c:pt>
                <c:pt idx="620">
                  <c:v>0.59127700000000005</c:v>
                </c:pt>
                <c:pt idx="621">
                  <c:v>0.59150199999999997</c:v>
                </c:pt>
                <c:pt idx="622">
                  <c:v>0.59150199999999997</c:v>
                </c:pt>
                <c:pt idx="623">
                  <c:v>0.59150199999999997</c:v>
                </c:pt>
                <c:pt idx="624">
                  <c:v>0.591588</c:v>
                </c:pt>
                <c:pt idx="625">
                  <c:v>0.591588</c:v>
                </c:pt>
                <c:pt idx="626">
                  <c:v>0.59145599999999998</c:v>
                </c:pt>
                <c:pt idx="627">
                  <c:v>0.59145599999999998</c:v>
                </c:pt>
                <c:pt idx="628">
                  <c:v>0.59145599999999998</c:v>
                </c:pt>
                <c:pt idx="629">
                  <c:v>0.590306</c:v>
                </c:pt>
                <c:pt idx="630">
                  <c:v>0.590306</c:v>
                </c:pt>
                <c:pt idx="631">
                  <c:v>0.590306</c:v>
                </c:pt>
                <c:pt idx="632">
                  <c:v>0.590306</c:v>
                </c:pt>
                <c:pt idx="633">
                  <c:v>0.590306</c:v>
                </c:pt>
                <c:pt idx="634">
                  <c:v>0.590306</c:v>
                </c:pt>
                <c:pt idx="635">
                  <c:v>0.590306</c:v>
                </c:pt>
                <c:pt idx="636">
                  <c:v>0.58967000000000003</c:v>
                </c:pt>
                <c:pt idx="637">
                  <c:v>0.58967000000000003</c:v>
                </c:pt>
                <c:pt idx="638">
                  <c:v>0.58967000000000003</c:v>
                </c:pt>
                <c:pt idx="639">
                  <c:v>0.589862</c:v>
                </c:pt>
                <c:pt idx="640">
                  <c:v>0.58998300000000004</c:v>
                </c:pt>
                <c:pt idx="641">
                  <c:v>0.58998300000000004</c:v>
                </c:pt>
                <c:pt idx="642">
                  <c:v>0.58988300000000005</c:v>
                </c:pt>
                <c:pt idx="643">
                  <c:v>0.58988300000000005</c:v>
                </c:pt>
                <c:pt idx="644">
                  <c:v>0.58988300000000005</c:v>
                </c:pt>
                <c:pt idx="645">
                  <c:v>0.58988300000000005</c:v>
                </c:pt>
                <c:pt idx="646">
                  <c:v>0.58988300000000005</c:v>
                </c:pt>
                <c:pt idx="647">
                  <c:v>0.58760800000000002</c:v>
                </c:pt>
                <c:pt idx="648">
                  <c:v>0.58760800000000002</c:v>
                </c:pt>
                <c:pt idx="649">
                  <c:v>0.58747300000000002</c:v>
                </c:pt>
                <c:pt idx="650">
                  <c:v>0.58747300000000002</c:v>
                </c:pt>
                <c:pt idx="651">
                  <c:v>0.58747300000000002</c:v>
                </c:pt>
                <c:pt idx="652">
                  <c:v>0.58747300000000002</c:v>
                </c:pt>
                <c:pt idx="653">
                  <c:v>0.58762899999999996</c:v>
                </c:pt>
                <c:pt idx="654">
                  <c:v>0.58762899999999996</c:v>
                </c:pt>
                <c:pt idx="655">
                  <c:v>0.58762899999999996</c:v>
                </c:pt>
                <c:pt idx="656">
                  <c:v>0.587862</c:v>
                </c:pt>
                <c:pt idx="657">
                  <c:v>0.58790200000000004</c:v>
                </c:pt>
                <c:pt idx="658">
                  <c:v>0.58790200000000004</c:v>
                </c:pt>
                <c:pt idx="659">
                  <c:v>0.58765699999999998</c:v>
                </c:pt>
                <c:pt idx="660">
                  <c:v>0.58765699999999998</c:v>
                </c:pt>
                <c:pt idx="661">
                  <c:v>0.58735899999999996</c:v>
                </c:pt>
                <c:pt idx="662">
                  <c:v>0.58735899999999996</c:v>
                </c:pt>
                <c:pt idx="663">
                  <c:v>0.58735899999999996</c:v>
                </c:pt>
                <c:pt idx="664">
                  <c:v>0.58735899999999996</c:v>
                </c:pt>
                <c:pt idx="665">
                  <c:v>0.58735899999999996</c:v>
                </c:pt>
                <c:pt idx="666">
                  <c:v>0.58704299999999998</c:v>
                </c:pt>
                <c:pt idx="667">
                  <c:v>0.58704299999999998</c:v>
                </c:pt>
                <c:pt idx="668">
                  <c:v>0.58704299999999998</c:v>
                </c:pt>
                <c:pt idx="669">
                  <c:v>0.58704299999999998</c:v>
                </c:pt>
                <c:pt idx="670">
                  <c:v>0.58704299999999998</c:v>
                </c:pt>
                <c:pt idx="671">
                  <c:v>0.58685600000000004</c:v>
                </c:pt>
                <c:pt idx="672">
                  <c:v>0.58713300000000002</c:v>
                </c:pt>
                <c:pt idx="673">
                  <c:v>0.58713300000000002</c:v>
                </c:pt>
                <c:pt idx="674">
                  <c:v>0.58713300000000002</c:v>
                </c:pt>
                <c:pt idx="675">
                  <c:v>0.58850599999999997</c:v>
                </c:pt>
                <c:pt idx="676">
                  <c:v>0.58850599999999997</c:v>
                </c:pt>
                <c:pt idx="677">
                  <c:v>0.58876799999999996</c:v>
                </c:pt>
                <c:pt idx="678">
                  <c:v>0.58876799999999996</c:v>
                </c:pt>
                <c:pt idx="679">
                  <c:v>0.58877900000000005</c:v>
                </c:pt>
                <c:pt idx="680">
                  <c:v>0.58877900000000005</c:v>
                </c:pt>
                <c:pt idx="681">
                  <c:v>0.58880399999999999</c:v>
                </c:pt>
                <c:pt idx="682">
                  <c:v>0.58880399999999999</c:v>
                </c:pt>
                <c:pt idx="683">
                  <c:v>0.58926400000000001</c:v>
                </c:pt>
                <c:pt idx="684">
                  <c:v>0.58926400000000001</c:v>
                </c:pt>
                <c:pt idx="685">
                  <c:v>0.58932399999999996</c:v>
                </c:pt>
                <c:pt idx="686">
                  <c:v>0.58872199999999997</c:v>
                </c:pt>
                <c:pt idx="687">
                  <c:v>0.58872199999999997</c:v>
                </c:pt>
                <c:pt idx="688">
                  <c:v>0.58813800000000005</c:v>
                </c:pt>
                <c:pt idx="689">
                  <c:v>0.58813800000000005</c:v>
                </c:pt>
                <c:pt idx="690">
                  <c:v>0.58813800000000005</c:v>
                </c:pt>
                <c:pt idx="691">
                  <c:v>0.58800399999999997</c:v>
                </c:pt>
                <c:pt idx="692">
                  <c:v>0.58800399999999997</c:v>
                </c:pt>
                <c:pt idx="693">
                  <c:v>0.58800399999999997</c:v>
                </c:pt>
                <c:pt idx="694">
                  <c:v>0.58904299999999998</c:v>
                </c:pt>
                <c:pt idx="695">
                  <c:v>0.58904299999999998</c:v>
                </c:pt>
                <c:pt idx="696">
                  <c:v>0.58920600000000001</c:v>
                </c:pt>
                <c:pt idx="697">
                  <c:v>0.58920600000000001</c:v>
                </c:pt>
                <c:pt idx="698">
                  <c:v>0.58953999999999995</c:v>
                </c:pt>
                <c:pt idx="699">
                  <c:v>0.58953999999999995</c:v>
                </c:pt>
                <c:pt idx="700">
                  <c:v>0.58953999999999995</c:v>
                </c:pt>
                <c:pt idx="701">
                  <c:v>0.58953999999999995</c:v>
                </c:pt>
                <c:pt idx="702">
                  <c:v>0.58953999999999995</c:v>
                </c:pt>
                <c:pt idx="703">
                  <c:v>0.59018000000000004</c:v>
                </c:pt>
                <c:pt idx="704">
                  <c:v>0.59018000000000004</c:v>
                </c:pt>
                <c:pt idx="705">
                  <c:v>0.59079700000000002</c:v>
                </c:pt>
                <c:pt idx="706">
                  <c:v>0.59148100000000003</c:v>
                </c:pt>
                <c:pt idx="707">
                  <c:v>0.59182999999999997</c:v>
                </c:pt>
                <c:pt idx="708">
                  <c:v>0.59182999999999997</c:v>
                </c:pt>
                <c:pt idx="709">
                  <c:v>0.59179400000000004</c:v>
                </c:pt>
                <c:pt idx="710">
                  <c:v>0.59179400000000004</c:v>
                </c:pt>
                <c:pt idx="711">
                  <c:v>0.59179400000000004</c:v>
                </c:pt>
                <c:pt idx="712">
                  <c:v>0.59102500000000002</c:v>
                </c:pt>
                <c:pt idx="713">
                  <c:v>0.59102500000000002</c:v>
                </c:pt>
                <c:pt idx="714">
                  <c:v>0.59102500000000002</c:v>
                </c:pt>
                <c:pt idx="715">
                  <c:v>0.590889</c:v>
                </c:pt>
                <c:pt idx="716">
                  <c:v>0.590889</c:v>
                </c:pt>
                <c:pt idx="717">
                  <c:v>0.590889</c:v>
                </c:pt>
                <c:pt idx="718">
                  <c:v>0.590889</c:v>
                </c:pt>
                <c:pt idx="719">
                  <c:v>0.59070699999999998</c:v>
                </c:pt>
                <c:pt idx="720">
                  <c:v>0.59116599999999997</c:v>
                </c:pt>
                <c:pt idx="721">
                  <c:v>0.59116599999999997</c:v>
                </c:pt>
                <c:pt idx="722">
                  <c:v>0.590889</c:v>
                </c:pt>
                <c:pt idx="723">
                  <c:v>0.59048299999999998</c:v>
                </c:pt>
                <c:pt idx="724">
                  <c:v>0.59048299999999998</c:v>
                </c:pt>
                <c:pt idx="725">
                  <c:v>0.59048299999999998</c:v>
                </c:pt>
                <c:pt idx="726">
                  <c:v>0.58830199999999999</c:v>
                </c:pt>
                <c:pt idx="727">
                  <c:v>0.58830199999999999</c:v>
                </c:pt>
                <c:pt idx="728">
                  <c:v>0.58830199999999999</c:v>
                </c:pt>
                <c:pt idx="729">
                  <c:v>0.58830199999999999</c:v>
                </c:pt>
                <c:pt idx="730">
                  <c:v>0.58830199999999999</c:v>
                </c:pt>
                <c:pt idx="731">
                  <c:v>0.58830199999999999</c:v>
                </c:pt>
                <c:pt idx="732">
                  <c:v>0.58830199999999999</c:v>
                </c:pt>
                <c:pt idx="733">
                  <c:v>0.58830199999999999</c:v>
                </c:pt>
                <c:pt idx="734">
                  <c:v>0.58830199999999999</c:v>
                </c:pt>
                <c:pt idx="735">
                  <c:v>0.58830199999999999</c:v>
                </c:pt>
                <c:pt idx="736">
                  <c:v>0.58830199999999999</c:v>
                </c:pt>
                <c:pt idx="737">
                  <c:v>0.58830199999999999</c:v>
                </c:pt>
                <c:pt idx="738">
                  <c:v>0.58830199999999999</c:v>
                </c:pt>
                <c:pt idx="739">
                  <c:v>0.58830199999999999</c:v>
                </c:pt>
                <c:pt idx="740">
                  <c:v>0.58414500000000003</c:v>
                </c:pt>
                <c:pt idx="741">
                  <c:v>0.58414500000000003</c:v>
                </c:pt>
                <c:pt idx="742">
                  <c:v>0.58414500000000003</c:v>
                </c:pt>
                <c:pt idx="743">
                  <c:v>0.58387100000000003</c:v>
                </c:pt>
                <c:pt idx="744">
                  <c:v>0.58387100000000003</c:v>
                </c:pt>
                <c:pt idx="745">
                  <c:v>0.58387100000000003</c:v>
                </c:pt>
                <c:pt idx="746">
                  <c:v>0.58387100000000003</c:v>
                </c:pt>
                <c:pt idx="747">
                  <c:v>0.58387100000000003</c:v>
                </c:pt>
                <c:pt idx="748">
                  <c:v>0.58387100000000003</c:v>
                </c:pt>
                <c:pt idx="749">
                  <c:v>0.583206</c:v>
                </c:pt>
                <c:pt idx="750">
                  <c:v>0.583206</c:v>
                </c:pt>
                <c:pt idx="751">
                  <c:v>0.583206</c:v>
                </c:pt>
                <c:pt idx="752">
                  <c:v>0.583206</c:v>
                </c:pt>
                <c:pt idx="753">
                  <c:v>0.583206</c:v>
                </c:pt>
                <c:pt idx="754">
                  <c:v>0.583206</c:v>
                </c:pt>
                <c:pt idx="755">
                  <c:v>0.583206</c:v>
                </c:pt>
                <c:pt idx="756">
                  <c:v>0.583206</c:v>
                </c:pt>
                <c:pt idx="757">
                  <c:v>0.583206</c:v>
                </c:pt>
                <c:pt idx="758">
                  <c:v>0.57991000000000004</c:v>
                </c:pt>
                <c:pt idx="759">
                  <c:v>0.57991000000000004</c:v>
                </c:pt>
                <c:pt idx="760">
                  <c:v>0.57978399999999997</c:v>
                </c:pt>
                <c:pt idx="761">
                  <c:v>0.57978399999999997</c:v>
                </c:pt>
                <c:pt idx="762">
                  <c:v>0.57992299999999997</c:v>
                </c:pt>
                <c:pt idx="763">
                  <c:v>0.57992299999999997</c:v>
                </c:pt>
                <c:pt idx="764">
                  <c:v>0.58021800000000001</c:v>
                </c:pt>
                <c:pt idx="765">
                  <c:v>0.58021800000000001</c:v>
                </c:pt>
                <c:pt idx="766">
                  <c:v>0.58028999999999997</c:v>
                </c:pt>
                <c:pt idx="767">
                  <c:v>0.58028999999999997</c:v>
                </c:pt>
                <c:pt idx="768">
                  <c:v>0.58023899999999995</c:v>
                </c:pt>
                <c:pt idx="769">
                  <c:v>0.58023899999999995</c:v>
                </c:pt>
                <c:pt idx="770">
                  <c:v>0.57905799999999996</c:v>
                </c:pt>
                <c:pt idx="771">
                  <c:v>0.57905799999999996</c:v>
                </c:pt>
                <c:pt idx="772">
                  <c:v>0.57905799999999996</c:v>
                </c:pt>
                <c:pt idx="773">
                  <c:v>0.57905799999999996</c:v>
                </c:pt>
                <c:pt idx="774">
                  <c:v>0.57707200000000003</c:v>
                </c:pt>
                <c:pt idx="775">
                  <c:v>0.57707200000000003</c:v>
                </c:pt>
                <c:pt idx="776">
                  <c:v>0.57663299999999995</c:v>
                </c:pt>
                <c:pt idx="777">
                  <c:v>0.57663299999999995</c:v>
                </c:pt>
                <c:pt idx="778">
                  <c:v>0.57663299999999995</c:v>
                </c:pt>
                <c:pt idx="779">
                  <c:v>0.576542</c:v>
                </c:pt>
                <c:pt idx="780">
                  <c:v>0.576542</c:v>
                </c:pt>
                <c:pt idx="781">
                  <c:v>0.576542</c:v>
                </c:pt>
                <c:pt idx="782">
                  <c:v>0.576542</c:v>
                </c:pt>
                <c:pt idx="783">
                  <c:v>0.57675100000000001</c:v>
                </c:pt>
                <c:pt idx="784">
                  <c:v>0.57664599999999999</c:v>
                </c:pt>
                <c:pt idx="785">
                  <c:v>0.57664599999999999</c:v>
                </c:pt>
                <c:pt idx="786">
                  <c:v>0.57567599999999997</c:v>
                </c:pt>
                <c:pt idx="787">
                  <c:v>0.57567599999999997</c:v>
                </c:pt>
                <c:pt idx="788">
                  <c:v>0.57447300000000001</c:v>
                </c:pt>
                <c:pt idx="789">
                  <c:v>0.57447300000000001</c:v>
                </c:pt>
                <c:pt idx="790">
                  <c:v>0.57389999999999997</c:v>
                </c:pt>
                <c:pt idx="791">
                  <c:v>0.57389999999999997</c:v>
                </c:pt>
                <c:pt idx="792">
                  <c:v>0.57362400000000002</c:v>
                </c:pt>
                <c:pt idx="793">
                  <c:v>0.57362400000000002</c:v>
                </c:pt>
                <c:pt idx="794">
                  <c:v>0.57362400000000002</c:v>
                </c:pt>
                <c:pt idx="795">
                  <c:v>0.57362400000000002</c:v>
                </c:pt>
                <c:pt idx="796">
                  <c:v>0.57362400000000002</c:v>
                </c:pt>
                <c:pt idx="797">
                  <c:v>0.57349000000000006</c:v>
                </c:pt>
                <c:pt idx="798">
                  <c:v>0.57349000000000006</c:v>
                </c:pt>
                <c:pt idx="799">
                  <c:v>0.57349000000000006</c:v>
                </c:pt>
                <c:pt idx="800">
                  <c:v>0.57349000000000006</c:v>
                </c:pt>
                <c:pt idx="801">
                  <c:v>0.57349000000000006</c:v>
                </c:pt>
                <c:pt idx="802">
                  <c:v>0.57380900000000001</c:v>
                </c:pt>
                <c:pt idx="803">
                  <c:v>0.57380900000000001</c:v>
                </c:pt>
                <c:pt idx="804">
                  <c:v>0.57380900000000001</c:v>
                </c:pt>
                <c:pt idx="805">
                  <c:v>0.57380900000000001</c:v>
                </c:pt>
                <c:pt idx="806">
                  <c:v>0.57380900000000001</c:v>
                </c:pt>
                <c:pt idx="807">
                  <c:v>0.57349099999999997</c:v>
                </c:pt>
                <c:pt idx="808">
                  <c:v>0.57349099999999997</c:v>
                </c:pt>
                <c:pt idx="809">
                  <c:v>0.57349099999999997</c:v>
                </c:pt>
                <c:pt idx="810">
                  <c:v>0.57349099999999997</c:v>
                </c:pt>
                <c:pt idx="811">
                  <c:v>0.57349099999999997</c:v>
                </c:pt>
                <c:pt idx="812">
                  <c:v>0.57349099999999997</c:v>
                </c:pt>
                <c:pt idx="813">
                  <c:v>0.573291</c:v>
                </c:pt>
                <c:pt idx="814">
                  <c:v>0.573291</c:v>
                </c:pt>
                <c:pt idx="815">
                  <c:v>0.573291</c:v>
                </c:pt>
                <c:pt idx="816">
                  <c:v>0.57311900000000005</c:v>
                </c:pt>
                <c:pt idx="817">
                  <c:v>0.57311900000000005</c:v>
                </c:pt>
                <c:pt idx="818">
                  <c:v>0.57311900000000005</c:v>
                </c:pt>
                <c:pt idx="819">
                  <c:v>0.57311900000000005</c:v>
                </c:pt>
                <c:pt idx="820">
                  <c:v>0.57311900000000005</c:v>
                </c:pt>
                <c:pt idx="821">
                  <c:v>0.57344499999999998</c:v>
                </c:pt>
                <c:pt idx="822">
                  <c:v>0.57344499999999998</c:v>
                </c:pt>
                <c:pt idx="823">
                  <c:v>0.57344499999999998</c:v>
                </c:pt>
                <c:pt idx="824">
                  <c:v>0.57344499999999998</c:v>
                </c:pt>
                <c:pt idx="825">
                  <c:v>0.57344499999999998</c:v>
                </c:pt>
                <c:pt idx="826">
                  <c:v>0.57344499999999998</c:v>
                </c:pt>
                <c:pt idx="827">
                  <c:v>0.57363799999999998</c:v>
                </c:pt>
                <c:pt idx="828">
                  <c:v>0.57363799999999998</c:v>
                </c:pt>
                <c:pt idx="829">
                  <c:v>0.573569</c:v>
                </c:pt>
                <c:pt idx="830">
                  <c:v>0.573569</c:v>
                </c:pt>
                <c:pt idx="831">
                  <c:v>0.573569</c:v>
                </c:pt>
                <c:pt idx="832">
                  <c:v>0.57430199999999998</c:v>
                </c:pt>
                <c:pt idx="833">
                  <c:v>0.57425300000000001</c:v>
                </c:pt>
                <c:pt idx="834">
                  <c:v>0.57381099999999996</c:v>
                </c:pt>
                <c:pt idx="835">
                  <c:v>0.57381099999999996</c:v>
                </c:pt>
                <c:pt idx="836">
                  <c:v>0.57395799999999997</c:v>
                </c:pt>
                <c:pt idx="837">
                  <c:v>0.57395799999999997</c:v>
                </c:pt>
                <c:pt idx="838">
                  <c:v>0.57426699999999997</c:v>
                </c:pt>
                <c:pt idx="839">
                  <c:v>0.57426699999999997</c:v>
                </c:pt>
                <c:pt idx="840">
                  <c:v>0.574349</c:v>
                </c:pt>
                <c:pt idx="841">
                  <c:v>0.574349</c:v>
                </c:pt>
                <c:pt idx="842">
                  <c:v>0.574349</c:v>
                </c:pt>
                <c:pt idx="843">
                  <c:v>0.574349</c:v>
                </c:pt>
                <c:pt idx="844">
                  <c:v>0.574326</c:v>
                </c:pt>
                <c:pt idx="845">
                  <c:v>0.574326</c:v>
                </c:pt>
                <c:pt idx="846">
                  <c:v>0.57529699999999995</c:v>
                </c:pt>
                <c:pt idx="847">
                  <c:v>0.57546600000000003</c:v>
                </c:pt>
                <c:pt idx="848">
                  <c:v>0.57546600000000003</c:v>
                </c:pt>
                <c:pt idx="849">
                  <c:v>0.57508700000000001</c:v>
                </c:pt>
                <c:pt idx="850">
                  <c:v>0.57508700000000001</c:v>
                </c:pt>
                <c:pt idx="851">
                  <c:v>0.57483200000000001</c:v>
                </c:pt>
                <c:pt idx="852">
                  <c:v>0.57483200000000001</c:v>
                </c:pt>
                <c:pt idx="853">
                  <c:v>0.57483200000000001</c:v>
                </c:pt>
                <c:pt idx="854">
                  <c:v>0.57483200000000001</c:v>
                </c:pt>
                <c:pt idx="855">
                  <c:v>0.57483200000000001</c:v>
                </c:pt>
                <c:pt idx="856">
                  <c:v>0.57483200000000001</c:v>
                </c:pt>
                <c:pt idx="857">
                  <c:v>0.57368699999999995</c:v>
                </c:pt>
                <c:pt idx="858">
                  <c:v>0.57366200000000001</c:v>
                </c:pt>
                <c:pt idx="859">
                  <c:v>0.57383099999999998</c:v>
                </c:pt>
                <c:pt idx="860">
                  <c:v>0.57431200000000004</c:v>
                </c:pt>
                <c:pt idx="861">
                  <c:v>0.57431200000000004</c:v>
                </c:pt>
                <c:pt idx="862">
                  <c:v>0.57579999999999998</c:v>
                </c:pt>
                <c:pt idx="863">
                  <c:v>0.57656700000000005</c:v>
                </c:pt>
                <c:pt idx="864">
                  <c:v>0.57656700000000005</c:v>
                </c:pt>
                <c:pt idx="865">
                  <c:v>0.57702699999999996</c:v>
                </c:pt>
                <c:pt idx="866">
                  <c:v>0.57702699999999996</c:v>
                </c:pt>
                <c:pt idx="867">
                  <c:v>0.57702699999999996</c:v>
                </c:pt>
                <c:pt idx="868">
                  <c:v>0.57702699999999996</c:v>
                </c:pt>
                <c:pt idx="869">
                  <c:v>0.57748299999999997</c:v>
                </c:pt>
                <c:pt idx="870">
                  <c:v>0.57748299999999997</c:v>
                </c:pt>
                <c:pt idx="871">
                  <c:v>0.57791099999999995</c:v>
                </c:pt>
                <c:pt idx="872">
                  <c:v>0.57791099999999995</c:v>
                </c:pt>
                <c:pt idx="873">
                  <c:v>0.57800700000000005</c:v>
                </c:pt>
                <c:pt idx="874">
                  <c:v>0.57800700000000005</c:v>
                </c:pt>
                <c:pt idx="875">
                  <c:v>0.57800700000000005</c:v>
                </c:pt>
                <c:pt idx="876">
                  <c:v>0.57800700000000005</c:v>
                </c:pt>
                <c:pt idx="877">
                  <c:v>0.57697699999999996</c:v>
                </c:pt>
                <c:pt idx="878">
                  <c:v>0.57697900000000002</c:v>
                </c:pt>
                <c:pt idx="879">
                  <c:v>0.57728699999999999</c:v>
                </c:pt>
                <c:pt idx="880">
                  <c:v>0.57728699999999999</c:v>
                </c:pt>
                <c:pt idx="881">
                  <c:v>0.57728699999999999</c:v>
                </c:pt>
                <c:pt idx="882">
                  <c:v>0.57728699999999999</c:v>
                </c:pt>
                <c:pt idx="883">
                  <c:v>0.57864499999999996</c:v>
                </c:pt>
                <c:pt idx="884">
                  <c:v>0.57864499999999996</c:v>
                </c:pt>
                <c:pt idx="885">
                  <c:v>0.57864499999999996</c:v>
                </c:pt>
                <c:pt idx="886">
                  <c:v>0.57897900000000002</c:v>
                </c:pt>
                <c:pt idx="887">
                  <c:v>0.57897900000000002</c:v>
                </c:pt>
                <c:pt idx="888">
                  <c:v>0.57948200000000005</c:v>
                </c:pt>
                <c:pt idx="889">
                  <c:v>0.57948200000000005</c:v>
                </c:pt>
                <c:pt idx="890">
                  <c:v>0.57958500000000002</c:v>
                </c:pt>
                <c:pt idx="891">
                  <c:v>0.57958500000000002</c:v>
                </c:pt>
                <c:pt idx="892">
                  <c:v>0.57958500000000002</c:v>
                </c:pt>
                <c:pt idx="893">
                  <c:v>0.57932099999999997</c:v>
                </c:pt>
                <c:pt idx="894">
                  <c:v>0.57905899999999999</c:v>
                </c:pt>
                <c:pt idx="895">
                  <c:v>0.57905899999999999</c:v>
                </c:pt>
                <c:pt idx="896">
                  <c:v>0.57905899999999999</c:v>
                </c:pt>
                <c:pt idx="897">
                  <c:v>0.57905899999999999</c:v>
                </c:pt>
                <c:pt idx="898">
                  <c:v>0.577816</c:v>
                </c:pt>
                <c:pt idx="899">
                  <c:v>0.57776799999999995</c:v>
                </c:pt>
                <c:pt idx="900">
                  <c:v>0.57776799999999995</c:v>
                </c:pt>
                <c:pt idx="901">
                  <c:v>0.57832099999999997</c:v>
                </c:pt>
                <c:pt idx="902">
                  <c:v>0.57832099999999997</c:v>
                </c:pt>
                <c:pt idx="903">
                  <c:v>0.57832099999999997</c:v>
                </c:pt>
                <c:pt idx="904">
                  <c:v>0.57903199999999999</c:v>
                </c:pt>
                <c:pt idx="905">
                  <c:v>0.57903199999999999</c:v>
                </c:pt>
                <c:pt idx="906">
                  <c:v>0.57903199999999999</c:v>
                </c:pt>
                <c:pt idx="907">
                  <c:v>0.57903199999999999</c:v>
                </c:pt>
                <c:pt idx="908">
                  <c:v>0.57955000000000001</c:v>
                </c:pt>
                <c:pt idx="909">
                  <c:v>0.57955000000000001</c:v>
                </c:pt>
                <c:pt idx="910">
                  <c:v>0.58031100000000002</c:v>
                </c:pt>
                <c:pt idx="911">
                  <c:v>0.58081300000000002</c:v>
                </c:pt>
                <c:pt idx="912">
                  <c:v>0.58081300000000002</c:v>
                </c:pt>
                <c:pt idx="913">
                  <c:v>0.58146200000000003</c:v>
                </c:pt>
                <c:pt idx="914">
                  <c:v>0.58146200000000003</c:v>
                </c:pt>
                <c:pt idx="915">
                  <c:v>0.58190200000000003</c:v>
                </c:pt>
                <c:pt idx="916">
                  <c:v>0.58190200000000003</c:v>
                </c:pt>
                <c:pt idx="917">
                  <c:v>0.58190200000000003</c:v>
                </c:pt>
                <c:pt idx="918">
                  <c:v>0.58190200000000003</c:v>
                </c:pt>
                <c:pt idx="919">
                  <c:v>0.58190200000000003</c:v>
                </c:pt>
                <c:pt idx="920">
                  <c:v>0.58190200000000003</c:v>
                </c:pt>
                <c:pt idx="921">
                  <c:v>0.58190200000000003</c:v>
                </c:pt>
                <c:pt idx="922">
                  <c:v>0.58302399999999999</c:v>
                </c:pt>
                <c:pt idx="923">
                  <c:v>0.58302399999999999</c:v>
                </c:pt>
                <c:pt idx="924">
                  <c:v>0.58339799999999997</c:v>
                </c:pt>
                <c:pt idx="925">
                  <c:v>0.58358699999999997</c:v>
                </c:pt>
                <c:pt idx="926">
                  <c:v>0.58358699999999997</c:v>
                </c:pt>
                <c:pt idx="927">
                  <c:v>0.58381799999999995</c:v>
                </c:pt>
                <c:pt idx="928">
                  <c:v>0.58381799999999995</c:v>
                </c:pt>
                <c:pt idx="929">
                  <c:v>0.583484</c:v>
                </c:pt>
                <c:pt idx="930">
                  <c:v>0.583484</c:v>
                </c:pt>
                <c:pt idx="931">
                  <c:v>0.583484</c:v>
                </c:pt>
                <c:pt idx="932">
                  <c:v>0.58243699999999998</c:v>
                </c:pt>
                <c:pt idx="933">
                  <c:v>0.58243699999999998</c:v>
                </c:pt>
                <c:pt idx="934">
                  <c:v>0.58243699999999998</c:v>
                </c:pt>
                <c:pt idx="935">
                  <c:v>0.58129799999999998</c:v>
                </c:pt>
                <c:pt idx="936">
                  <c:v>0.58129799999999998</c:v>
                </c:pt>
                <c:pt idx="937">
                  <c:v>0.58129799999999998</c:v>
                </c:pt>
                <c:pt idx="938">
                  <c:v>0.58129799999999998</c:v>
                </c:pt>
                <c:pt idx="939">
                  <c:v>0.58158200000000004</c:v>
                </c:pt>
                <c:pt idx="940">
                  <c:v>0.58158200000000004</c:v>
                </c:pt>
                <c:pt idx="941">
                  <c:v>0.58158200000000004</c:v>
                </c:pt>
                <c:pt idx="942">
                  <c:v>0.58204699999999998</c:v>
                </c:pt>
                <c:pt idx="943">
                  <c:v>0.58204699999999998</c:v>
                </c:pt>
                <c:pt idx="944">
                  <c:v>0.58219500000000002</c:v>
                </c:pt>
                <c:pt idx="945">
                  <c:v>0.58219500000000002</c:v>
                </c:pt>
                <c:pt idx="946">
                  <c:v>0.58219500000000002</c:v>
                </c:pt>
                <c:pt idx="947">
                  <c:v>0.58210300000000004</c:v>
                </c:pt>
                <c:pt idx="948">
                  <c:v>0.58210300000000004</c:v>
                </c:pt>
                <c:pt idx="949">
                  <c:v>0.58210300000000004</c:v>
                </c:pt>
                <c:pt idx="950">
                  <c:v>0.58210300000000004</c:v>
                </c:pt>
                <c:pt idx="951">
                  <c:v>0.58210300000000004</c:v>
                </c:pt>
                <c:pt idx="952">
                  <c:v>0.58248200000000006</c:v>
                </c:pt>
                <c:pt idx="953">
                  <c:v>0.58278600000000003</c:v>
                </c:pt>
                <c:pt idx="954">
                  <c:v>0.58278600000000003</c:v>
                </c:pt>
                <c:pt idx="955">
                  <c:v>0.58313899999999996</c:v>
                </c:pt>
                <c:pt idx="956">
                  <c:v>0.58313899999999996</c:v>
                </c:pt>
                <c:pt idx="957">
                  <c:v>0.58313899999999996</c:v>
                </c:pt>
                <c:pt idx="958">
                  <c:v>0.58313899999999996</c:v>
                </c:pt>
                <c:pt idx="959">
                  <c:v>0.58348199999999995</c:v>
                </c:pt>
                <c:pt idx="960">
                  <c:v>0.58348199999999995</c:v>
                </c:pt>
                <c:pt idx="961">
                  <c:v>0.58348199999999995</c:v>
                </c:pt>
                <c:pt idx="962">
                  <c:v>0.58348199999999995</c:v>
                </c:pt>
                <c:pt idx="963">
                  <c:v>0.58327099999999998</c:v>
                </c:pt>
                <c:pt idx="964">
                  <c:v>0.58327099999999998</c:v>
                </c:pt>
                <c:pt idx="965">
                  <c:v>0.58327099999999998</c:v>
                </c:pt>
                <c:pt idx="966">
                  <c:v>0.58327099999999998</c:v>
                </c:pt>
                <c:pt idx="967">
                  <c:v>0.5827</c:v>
                </c:pt>
                <c:pt idx="968">
                  <c:v>0.5827</c:v>
                </c:pt>
                <c:pt idx="969">
                  <c:v>0.5827</c:v>
                </c:pt>
                <c:pt idx="970">
                  <c:v>0.5827</c:v>
                </c:pt>
                <c:pt idx="971">
                  <c:v>0.58310700000000004</c:v>
                </c:pt>
                <c:pt idx="972">
                  <c:v>0.58310700000000004</c:v>
                </c:pt>
                <c:pt idx="973">
                  <c:v>0.58310700000000004</c:v>
                </c:pt>
                <c:pt idx="974">
                  <c:v>0.58310700000000004</c:v>
                </c:pt>
                <c:pt idx="975">
                  <c:v>0.584673</c:v>
                </c:pt>
                <c:pt idx="976">
                  <c:v>0.584673</c:v>
                </c:pt>
                <c:pt idx="977">
                  <c:v>0.584673</c:v>
                </c:pt>
                <c:pt idx="978">
                  <c:v>0.584673</c:v>
                </c:pt>
                <c:pt idx="979">
                  <c:v>0.584673</c:v>
                </c:pt>
                <c:pt idx="980">
                  <c:v>0.584673</c:v>
                </c:pt>
                <c:pt idx="981">
                  <c:v>0.584673</c:v>
                </c:pt>
                <c:pt idx="982">
                  <c:v>0.584673</c:v>
                </c:pt>
                <c:pt idx="983">
                  <c:v>0.58553999999999995</c:v>
                </c:pt>
                <c:pt idx="984">
                  <c:v>0.58553999999999995</c:v>
                </c:pt>
                <c:pt idx="985">
                  <c:v>0.58553999999999995</c:v>
                </c:pt>
                <c:pt idx="986">
                  <c:v>0.58553999999999995</c:v>
                </c:pt>
                <c:pt idx="987">
                  <c:v>0.58562099999999995</c:v>
                </c:pt>
                <c:pt idx="988">
                  <c:v>0.58562099999999995</c:v>
                </c:pt>
                <c:pt idx="989">
                  <c:v>0.58596000000000004</c:v>
                </c:pt>
                <c:pt idx="990">
                  <c:v>0.58596000000000004</c:v>
                </c:pt>
                <c:pt idx="991">
                  <c:v>0.58596000000000004</c:v>
                </c:pt>
                <c:pt idx="992">
                  <c:v>0.58596000000000004</c:v>
                </c:pt>
                <c:pt idx="993">
                  <c:v>0.58596000000000004</c:v>
                </c:pt>
                <c:pt idx="994">
                  <c:v>0.58727099999999999</c:v>
                </c:pt>
                <c:pt idx="995">
                  <c:v>0.58727099999999999</c:v>
                </c:pt>
                <c:pt idx="996">
                  <c:v>0.58727099999999999</c:v>
                </c:pt>
                <c:pt idx="997">
                  <c:v>0.58727099999999999</c:v>
                </c:pt>
                <c:pt idx="998">
                  <c:v>0.58727099999999999</c:v>
                </c:pt>
                <c:pt idx="999">
                  <c:v>0.58727099999999999</c:v>
                </c:pt>
                <c:pt idx="1000">
                  <c:v>0.58727099999999999</c:v>
                </c:pt>
                <c:pt idx="1001">
                  <c:v>0.58727099999999999</c:v>
                </c:pt>
                <c:pt idx="1002">
                  <c:v>0.58887299999999998</c:v>
                </c:pt>
                <c:pt idx="1003">
                  <c:v>0.58887299999999998</c:v>
                </c:pt>
                <c:pt idx="1004">
                  <c:v>0.58948599999999995</c:v>
                </c:pt>
                <c:pt idx="1005">
                  <c:v>0.58948599999999995</c:v>
                </c:pt>
                <c:pt idx="1006">
                  <c:v>0.58948599999999995</c:v>
                </c:pt>
                <c:pt idx="1007">
                  <c:v>0.59052800000000005</c:v>
                </c:pt>
                <c:pt idx="1008">
                  <c:v>0.590785</c:v>
                </c:pt>
                <c:pt idx="1009">
                  <c:v>0.590785</c:v>
                </c:pt>
                <c:pt idx="1010">
                  <c:v>0.59110300000000005</c:v>
                </c:pt>
                <c:pt idx="1011">
                  <c:v>0.59110300000000005</c:v>
                </c:pt>
                <c:pt idx="1012">
                  <c:v>0.59110300000000005</c:v>
                </c:pt>
                <c:pt idx="1013">
                  <c:v>0.59083300000000005</c:v>
                </c:pt>
                <c:pt idx="1014">
                  <c:v>0.59083300000000005</c:v>
                </c:pt>
                <c:pt idx="1015">
                  <c:v>0.59083300000000005</c:v>
                </c:pt>
                <c:pt idx="1016">
                  <c:v>0.59083300000000005</c:v>
                </c:pt>
                <c:pt idx="1017">
                  <c:v>0.59181600000000001</c:v>
                </c:pt>
                <c:pt idx="1018">
                  <c:v>0.59181600000000001</c:v>
                </c:pt>
                <c:pt idx="1019">
                  <c:v>0.59181600000000001</c:v>
                </c:pt>
                <c:pt idx="1020">
                  <c:v>0.59181600000000001</c:v>
                </c:pt>
                <c:pt idx="1021">
                  <c:v>0.59264700000000003</c:v>
                </c:pt>
                <c:pt idx="1022">
                  <c:v>0.59264700000000003</c:v>
                </c:pt>
                <c:pt idx="1023">
                  <c:v>0.59279499999999996</c:v>
                </c:pt>
                <c:pt idx="1024">
                  <c:v>0.59279499999999996</c:v>
                </c:pt>
                <c:pt idx="1025">
                  <c:v>0.59276300000000004</c:v>
                </c:pt>
                <c:pt idx="1026">
                  <c:v>0.59276300000000004</c:v>
                </c:pt>
                <c:pt idx="1027">
                  <c:v>0.59276300000000004</c:v>
                </c:pt>
                <c:pt idx="1028">
                  <c:v>0.59276300000000004</c:v>
                </c:pt>
                <c:pt idx="1029">
                  <c:v>0.59276300000000004</c:v>
                </c:pt>
                <c:pt idx="1030">
                  <c:v>0.59241299999999997</c:v>
                </c:pt>
                <c:pt idx="1031">
                  <c:v>0.59241299999999997</c:v>
                </c:pt>
                <c:pt idx="1032">
                  <c:v>0.59280699999999997</c:v>
                </c:pt>
                <c:pt idx="1033">
                  <c:v>0.59280699999999997</c:v>
                </c:pt>
                <c:pt idx="1034">
                  <c:v>0.59288700000000005</c:v>
                </c:pt>
                <c:pt idx="1035">
                  <c:v>0.59263500000000002</c:v>
                </c:pt>
                <c:pt idx="1036">
                  <c:v>0.59263500000000002</c:v>
                </c:pt>
                <c:pt idx="1037">
                  <c:v>0.59263500000000002</c:v>
                </c:pt>
                <c:pt idx="1038">
                  <c:v>0.59253199999999995</c:v>
                </c:pt>
                <c:pt idx="1039">
                  <c:v>0.59253199999999995</c:v>
                </c:pt>
                <c:pt idx="1040">
                  <c:v>0.59253199999999995</c:v>
                </c:pt>
                <c:pt idx="1041">
                  <c:v>0.59333599999999997</c:v>
                </c:pt>
                <c:pt idx="1042">
                  <c:v>0.59333599999999997</c:v>
                </c:pt>
                <c:pt idx="1043">
                  <c:v>0.59333599999999997</c:v>
                </c:pt>
                <c:pt idx="1044">
                  <c:v>0.59339299999999995</c:v>
                </c:pt>
                <c:pt idx="1045">
                  <c:v>0.59339299999999995</c:v>
                </c:pt>
                <c:pt idx="1046">
                  <c:v>0.59339299999999995</c:v>
                </c:pt>
                <c:pt idx="1047">
                  <c:v>0.59339299999999995</c:v>
                </c:pt>
                <c:pt idx="1048">
                  <c:v>0.59339299999999995</c:v>
                </c:pt>
                <c:pt idx="1049">
                  <c:v>0.59339299999999995</c:v>
                </c:pt>
                <c:pt idx="1050">
                  <c:v>0.59339299999999995</c:v>
                </c:pt>
                <c:pt idx="1051">
                  <c:v>0.59339299999999995</c:v>
                </c:pt>
                <c:pt idx="1052">
                  <c:v>0.59339299999999995</c:v>
                </c:pt>
                <c:pt idx="1053">
                  <c:v>0.59298600000000001</c:v>
                </c:pt>
                <c:pt idx="1054">
                  <c:v>0.59298600000000001</c:v>
                </c:pt>
                <c:pt idx="1055">
                  <c:v>0.59298600000000001</c:v>
                </c:pt>
                <c:pt idx="1056">
                  <c:v>0.59298600000000001</c:v>
                </c:pt>
                <c:pt idx="1057">
                  <c:v>0.59298600000000001</c:v>
                </c:pt>
                <c:pt idx="1058">
                  <c:v>0.59134500000000001</c:v>
                </c:pt>
                <c:pt idx="1059">
                  <c:v>0.59134500000000001</c:v>
                </c:pt>
                <c:pt idx="1060">
                  <c:v>0.59134500000000001</c:v>
                </c:pt>
                <c:pt idx="1061">
                  <c:v>0.59134500000000001</c:v>
                </c:pt>
                <c:pt idx="1062">
                  <c:v>0.59134500000000001</c:v>
                </c:pt>
                <c:pt idx="1063">
                  <c:v>0.59126299999999998</c:v>
                </c:pt>
                <c:pt idx="1064">
                  <c:v>0.59126299999999998</c:v>
                </c:pt>
                <c:pt idx="1065">
                  <c:v>0.59126299999999998</c:v>
                </c:pt>
                <c:pt idx="1066">
                  <c:v>0.59126299999999998</c:v>
                </c:pt>
                <c:pt idx="1067">
                  <c:v>0.59126299999999998</c:v>
                </c:pt>
                <c:pt idx="1068">
                  <c:v>0.59126299999999998</c:v>
                </c:pt>
                <c:pt idx="1069">
                  <c:v>0.59126299999999998</c:v>
                </c:pt>
                <c:pt idx="1070">
                  <c:v>0.59113199999999999</c:v>
                </c:pt>
                <c:pt idx="1071">
                  <c:v>0.59113199999999999</c:v>
                </c:pt>
                <c:pt idx="1072">
                  <c:v>0.59113199999999999</c:v>
                </c:pt>
                <c:pt idx="1073">
                  <c:v>0.59084300000000001</c:v>
                </c:pt>
                <c:pt idx="1074">
                  <c:v>0.59084999999999999</c:v>
                </c:pt>
                <c:pt idx="1075">
                  <c:v>0.59084999999999999</c:v>
                </c:pt>
                <c:pt idx="1076">
                  <c:v>0.59084999999999999</c:v>
                </c:pt>
                <c:pt idx="1077">
                  <c:v>0.59084999999999999</c:v>
                </c:pt>
                <c:pt idx="1078">
                  <c:v>0.59155800000000003</c:v>
                </c:pt>
                <c:pt idx="1079">
                  <c:v>0.59155800000000003</c:v>
                </c:pt>
                <c:pt idx="1080">
                  <c:v>0.59114100000000003</c:v>
                </c:pt>
                <c:pt idx="1081">
                  <c:v>0.59114100000000003</c:v>
                </c:pt>
                <c:pt idx="1082">
                  <c:v>0.59059399999999995</c:v>
                </c:pt>
                <c:pt idx="1083">
                  <c:v>0.59031800000000001</c:v>
                </c:pt>
                <c:pt idx="1084">
                  <c:v>0.59031800000000001</c:v>
                </c:pt>
                <c:pt idx="1085">
                  <c:v>0.59031800000000001</c:v>
                </c:pt>
                <c:pt idx="1086">
                  <c:v>0.59031800000000001</c:v>
                </c:pt>
                <c:pt idx="1087">
                  <c:v>0.59031800000000001</c:v>
                </c:pt>
                <c:pt idx="1088">
                  <c:v>0.59031800000000001</c:v>
                </c:pt>
                <c:pt idx="1089">
                  <c:v>0.59031800000000001</c:v>
                </c:pt>
                <c:pt idx="1090">
                  <c:v>0.59045099999999995</c:v>
                </c:pt>
                <c:pt idx="1091">
                  <c:v>0.59045099999999995</c:v>
                </c:pt>
                <c:pt idx="1092">
                  <c:v>0.59045099999999995</c:v>
                </c:pt>
                <c:pt idx="1093">
                  <c:v>0.59045099999999995</c:v>
                </c:pt>
                <c:pt idx="1094">
                  <c:v>0.59045099999999995</c:v>
                </c:pt>
                <c:pt idx="1095">
                  <c:v>0.59045099999999995</c:v>
                </c:pt>
                <c:pt idx="1096">
                  <c:v>0.59045099999999995</c:v>
                </c:pt>
                <c:pt idx="1097">
                  <c:v>0.59045099999999995</c:v>
                </c:pt>
                <c:pt idx="1098">
                  <c:v>0.59045099999999995</c:v>
                </c:pt>
                <c:pt idx="1099">
                  <c:v>0.58830300000000002</c:v>
                </c:pt>
                <c:pt idx="1100">
                  <c:v>0.58830300000000002</c:v>
                </c:pt>
                <c:pt idx="1101">
                  <c:v>0.58830300000000002</c:v>
                </c:pt>
                <c:pt idx="1102">
                  <c:v>0.58749600000000002</c:v>
                </c:pt>
                <c:pt idx="1103">
                  <c:v>0.58749600000000002</c:v>
                </c:pt>
                <c:pt idx="1104">
                  <c:v>0.58749600000000002</c:v>
                </c:pt>
                <c:pt idx="1105">
                  <c:v>0.58734299999999995</c:v>
                </c:pt>
                <c:pt idx="1106">
                  <c:v>0.58734299999999995</c:v>
                </c:pt>
                <c:pt idx="1107">
                  <c:v>0.58734299999999995</c:v>
                </c:pt>
                <c:pt idx="1108">
                  <c:v>0.58734299999999995</c:v>
                </c:pt>
                <c:pt idx="1109">
                  <c:v>0.58734299999999995</c:v>
                </c:pt>
                <c:pt idx="1110">
                  <c:v>0.58757099999999995</c:v>
                </c:pt>
                <c:pt idx="1111">
                  <c:v>0.58757099999999995</c:v>
                </c:pt>
                <c:pt idx="1112">
                  <c:v>0.58738400000000002</c:v>
                </c:pt>
                <c:pt idx="1113">
                  <c:v>0.58738400000000002</c:v>
                </c:pt>
                <c:pt idx="1114">
                  <c:v>0.58673299999999995</c:v>
                </c:pt>
                <c:pt idx="1115">
                  <c:v>0.58673299999999995</c:v>
                </c:pt>
                <c:pt idx="1116">
                  <c:v>0.58673299999999995</c:v>
                </c:pt>
                <c:pt idx="1117">
                  <c:v>0.58669499999999997</c:v>
                </c:pt>
                <c:pt idx="1118">
                  <c:v>0.58669499999999997</c:v>
                </c:pt>
                <c:pt idx="1119">
                  <c:v>0.58669499999999997</c:v>
                </c:pt>
                <c:pt idx="1120">
                  <c:v>0.58669499999999997</c:v>
                </c:pt>
                <c:pt idx="1121">
                  <c:v>0.58669499999999997</c:v>
                </c:pt>
                <c:pt idx="1122">
                  <c:v>0.586947</c:v>
                </c:pt>
                <c:pt idx="1123">
                  <c:v>0.586947</c:v>
                </c:pt>
                <c:pt idx="1124">
                  <c:v>0.586947</c:v>
                </c:pt>
                <c:pt idx="1125">
                  <c:v>0.58677400000000002</c:v>
                </c:pt>
                <c:pt idx="1126">
                  <c:v>0.58677400000000002</c:v>
                </c:pt>
                <c:pt idx="1127">
                  <c:v>0.58677400000000002</c:v>
                </c:pt>
                <c:pt idx="1128">
                  <c:v>0.58677400000000002</c:v>
                </c:pt>
                <c:pt idx="1129">
                  <c:v>0.586673</c:v>
                </c:pt>
                <c:pt idx="1130">
                  <c:v>0.586673</c:v>
                </c:pt>
                <c:pt idx="1131">
                  <c:v>0.586673</c:v>
                </c:pt>
                <c:pt idx="1132">
                  <c:v>0.58686799999999995</c:v>
                </c:pt>
                <c:pt idx="1133">
                  <c:v>0.58686799999999995</c:v>
                </c:pt>
                <c:pt idx="1134">
                  <c:v>0.58686799999999995</c:v>
                </c:pt>
                <c:pt idx="1135">
                  <c:v>0.58686799999999995</c:v>
                </c:pt>
                <c:pt idx="1136">
                  <c:v>0.58727499999999999</c:v>
                </c:pt>
                <c:pt idx="1137">
                  <c:v>0.58742099999999997</c:v>
                </c:pt>
                <c:pt idx="1138">
                  <c:v>0.58742099999999997</c:v>
                </c:pt>
                <c:pt idx="1139">
                  <c:v>0.58742099999999997</c:v>
                </c:pt>
                <c:pt idx="1140">
                  <c:v>0.58742099999999997</c:v>
                </c:pt>
                <c:pt idx="1141">
                  <c:v>0.58742099999999997</c:v>
                </c:pt>
                <c:pt idx="1142">
                  <c:v>0.58742099999999997</c:v>
                </c:pt>
                <c:pt idx="1143">
                  <c:v>0.58691000000000004</c:v>
                </c:pt>
                <c:pt idx="1144">
                  <c:v>0.58691000000000004</c:v>
                </c:pt>
                <c:pt idx="1145">
                  <c:v>0.58691000000000004</c:v>
                </c:pt>
                <c:pt idx="1146">
                  <c:v>0.58674400000000004</c:v>
                </c:pt>
                <c:pt idx="1147">
                  <c:v>0.58674400000000004</c:v>
                </c:pt>
                <c:pt idx="1148">
                  <c:v>0.58674400000000004</c:v>
                </c:pt>
                <c:pt idx="1149">
                  <c:v>0.58674400000000004</c:v>
                </c:pt>
                <c:pt idx="1150">
                  <c:v>0.58674400000000004</c:v>
                </c:pt>
                <c:pt idx="1151">
                  <c:v>0.58677100000000004</c:v>
                </c:pt>
                <c:pt idx="1152">
                  <c:v>0.58677100000000004</c:v>
                </c:pt>
                <c:pt idx="1153">
                  <c:v>0.58677100000000004</c:v>
                </c:pt>
                <c:pt idx="1154">
                  <c:v>0.58672599999999997</c:v>
                </c:pt>
                <c:pt idx="1155">
                  <c:v>0.58672599999999997</c:v>
                </c:pt>
                <c:pt idx="1156">
                  <c:v>0.58672599999999997</c:v>
                </c:pt>
                <c:pt idx="1157">
                  <c:v>0.58709900000000004</c:v>
                </c:pt>
                <c:pt idx="1158">
                  <c:v>0.58709900000000004</c:v>
                </c:pt>
                <c:pt idx="1159">
                  <c:v>0.58740400000000004</c:v>
                </c:pt>
                <c:pt idx="1160">
                  <c:v>0.58740400000000004</c:v>
                </c:pt>
                <c:pt idx="1161">
                  <c:v>0.58740400000000004</c:v>
                </c:pt>
                <c:pt idx="1162">
                  <c:v>0.58740400000000004</c:v>
                </c:pt>
                <c:pt idx="1163">
                  <c:v>0.58757099999999995</c:v>
                </c:pt>
                <c:pt idx="1164">
                  <c:v>0.58757099999999995</c:v>
                </c:pt>
                <c:pt idx="1165">
                  <c:v>0.58757099999999995</c:v>
                </c:pt>
                <c:pt idx="1166">
                  <c:v>0.58757099999999995</c:v>
                </c:pt>
                <c:pt idx="1167">
                  <c:v>0.58722799999999997</c:v>
                </c:pt>
                <c:pt idx="1168">
                  <c:v>0.58722799999999997</c:v>
                </c:pt>
                <c:pt idx="1169">
                  <c:v>0.58722799999999997</c:v>
                </c:pt>
                <c:pt idx="1170">
                  <c:v>0.58720300000000003</c:v>
                </c:pt>
                <c:pt idx="1171">
                  <c:v>0.58720300000000003</c:v>
                </c:pt>
                <c:pt idx="1172">
                  <c:v>0.58720300000000003</c:v>
                </c:pt>
                <c:pt idx="1173">
                  <c:v>0.58720300000000003</c:v>
                </c:pt>
                <c:pt idx="1174">
                  <c:v>0.58725499999999997</c:v>
                </c:pt>
                <c:pt idx="1175">
                  <c:v>0.58721900000000005</c:v>
                </c:pt>
                <c:pt idx="1176">
                  <c:v>0.58721900000000005</c:v>
                </c:pt>
                <c:pt idx="1177">
                  <c:v>0.58721900000000005</c:v>
                </c:pt>
                <c:pt idx="1178">
                  <c:v>0.58542300000000003</c:v>
                </c:pt>
                <c:pt idx="1179">
                  <c:v>0.58542300000000003</c:v>
                </c:pt>
                <c:pt idx="1180">
                  <c:v>0.584924</c:v>
                </c:pt>
                <c:pt idx="1181">
                  <c:v>0.584924</c:v>
                </c:pt>
                <c:pt idx="1182">
                  <c:v>0.58471399999999996</c:v>
                </c:pt>
                <c:pt idx="1183">
                  <c:v>0.58471399999999996</c:v>
                </c:pt>
                <c:pt idx="1184">
                  <c:v>0.58471399999999996</c:v>
                </c:pt>
                <c:pt idx="1185">
                  <c:v>0.58471399999999996</c:v>
                </c:pt>
                <c:pt idx="1186">
                  <c:v>0.58482599999999996</c:v>
                </c:pt>
                <c:pt idx="1187">
                  <c:v>0.58482599999999996</c:v>
                </c:pt>
                <c:pt idx="1188">
                  <c:v>0.58482599999999996</c:v>
                </c:pt>
                <c:pt idx="1189">
                  <c:v>0.58482599999999996</c:v>
                </c:pt>
                <c:pt idx="1190">
                  <c:v>0.58482599999999996</c:v>
                </c:pt>
                <c:pt idx="1191">
                  <c:v>0.58482599999999996</c:v>
                </c:pt>
                <c:pt idx="1192">
                  <c:v>0.58482599999999996</c:v>
                </c:pt>
                <c:pt idx="1193">
                  <c:v>0.58482599999999996</c:v>
                </c:pt>
                <c:pt idx="1194">
                  <c:v>0.58482599999999996</c:v>
                </c:pt>
                <c:pt idx="1195">
                  <c:v>0.58482599999999996</c:v>
                </c:pt>
                <c:pt idx="1196">
                  <c:v>0.58482599999999996</c:v>
                </c:pt>
                <c:pt idx="1197">
                  <c:v>0.58569599999999999</c:v>
                </c:pt>
                <c:pt idx="1198">
                  <c:v>0.58569599999999999</c:v>
                </c:pt>
                <c:pt idx="1199">
                  <c:v>0.58569599999999999</c:v>
                </c:pt>
                <c:pt idx="1200">
                  <c:v>0.58569599999999999</c:v>
                </c:pt>
                <c:pt idx="1201">
                  <c:v>0.58569599999999999</c:v>
                </c:pt>
                <c:pt idx="1202">
                  <c:v>0.58569599999999999</c:v>
                </c:pt>
                <c:pt idx="1203">
                  <c:v>0.58569599999999999</c:v>
                </c:pt>
                <c:pt idx="1204">
                  <c:v>0.58569599999999999</c:v>
                </c:pt>
                <c:pt idx="1205">
                  <c:v>0.58596899999999996</c:v>
                </c:pt>
                <c:pt idx="1206">
                  <c:v>0.58596899999999996</c:v>
                </c:pt>
                <c:pt idx="1207">
                  <c:v>0.58596899999999996</c:v>
                </c:pt>
                <c:pt idx="1208">
                  <c:v>0.58596899999999996</c:v>
                </c:pt>
                <c:pt idx="1209">
                  <c:v>0.58596899999999996</c:v>
                </c:pt>
                <c:pt idx="1210">
                  <c:v>0.58596899999999996</c:v>
                </c:pt>
                <c:pt idx="1211">
                  <c:v>0.58596899999999996</c:v>
                </c:pt>
                <c:pt idx="1212">
                  <c:v>0.58596899999999996</c:v>
                </c:pt>
                <c:pt idx="1213">
                  <c:v>0.58596899999999996</c:v>
                </c:pt>
                <c:pt idx="1214">
                  <c:v>0.58596899999999996</c:v>
                </c:pt>
                <c:pt idx="1215">
                  <c:v>0.58703000000000005</c:v>
                </c:pt>
                <c:pt idx="1216">
                  <c:v>0.58703000000000005</c:v>
                </c:pt>
                <c:pt idx="1217">
                  <c:v>0.58673500000000001</c:v>
                </c:pt>
                <c:pt idx="1218">
                  <c:v>0.58673500000000001</c:v>
                </c:pt>
                <c:pt idx="1219">
                  <c:v>0.58673500000000001</c:v>
                </c:pt>
                <c:pt idx="1220">
                  <c:v>0.58592900000000003</c:v>
                </c:pt>
                <c:pt idx="1221">
                  <c:v>0.58592900000000003</c:v>
                </c:pt>
                <c:pt idx="1222">
                  <c:v>0.58592900000000003</c:v>
                </c:pt>
                <c:pt idx="1223">
                  <c:v>0.58592900000000003</c:v>
                </c:pt>
                <c:pt idx="1224">
                  <c:v>0.58592900000000003</c:v>
                </c:pt>
                <c:pt idx="1225">
                  <c:v>0.58592900000000003</c:v>
                </c:pt>
                <c:pt idx="1226">
                  <c:v>0.58592900000000003</c:v>
                </c:pt>
                <c:pt idx="1227">
                  <c:v>0.58592900000000003</c:v>
                </c:pt>
                <c:pt idx="1228">
                  <c:v>0.58541200000000004</c:v>
                </c:pt>
                <c:pt idx="1229">
                  <c:v>0.58541200000000004</c:v>
                </c:pt>
                <c:pt idx="1230">
                  <c:v>0.58541200000000004</c:v>
                </c:pt>
                <c:pt idx="1231">
                  <c:v>0.58566499999999999</c:v>
                </c:pt>
                <c:pt idx="1232">
                  <c:v>0.58566499999999999</c:v>
                </c:pt>
                <c:pt idx="1233">
                  <c:v>0.58589800000000003</c:v>
                </c:pt>
                <c:pt idx="1234">
                  <c:v>0.58589800000000003</c:v>
                </c:pt>
                <c:pt idx="1235">
                  <c:v>0.58559799999999995</c:v>
                </c:pt>
                <c:pt idx="1236">
                  <c:v>0.58559799999999995</c:v>
                </c:pt>
                <c:pt idx="1237">
                  <c:v>0.58532700000000004</c:v>
                </c:pt>
                <c:pt idx="1238">
                  <c:v>0.58524600000000004</c:v>
                </c:pt>
                <c:pt idx="1239">
                  <c:v>0.58524600000000004</c:v>
                </c:pt>
                <c:pt idx="1240">
                  <c:v>0.58524600000000004</c:v>
                </c:pt>
                <c:pt idx="1241">
                  <c:v>0.585503</c:v>
                </c:pt>
                <c:pt idx="1242">
                  <c:v>0.585503</c:v>
                </c:pt>
                <c:pt idx="1243">
                  <c:v>0.585503</c:v>
                </c:pt>
                <c:pt idx="1244">
                  <c:v>0.58566799999999997</c:v>
                </c:pt>
                <c:pt idx="1245">
                  <c:v>0.58561700000000005</c:v>
                </c:pt>
                <c:pt idx="1246">
                  <c:v>0.58523599999999998</c:v>
                </c:pt>
                <c:pt idx="1247">
                  <c:v>0.58523599999999998</c:v>
                </c:pt>
                <c:pt idx="1248">
                  <c:v>0.58449700000000004</c:v>
                </c:pt>
                <c:pt idx="1249">
                  <c:v>0.58435599999999999</c:v>
                </c:pt>
                <c:pt idx="1250">
                  <c:v>0.58435599999999999</c:v>
                </c:pt>
                <c:pt idx="1251">
                  <c:v>0.58435599999999999</c:v>
                </c:pt>
                <c:pt idx="1252">
                  <c:v>0.58435599999999999</c:v>
                </c:pt>
                <c:pt idx="1253">
                  <c:v>0.58445499999999995</c:v>
                </c:pt>
                <c:pt idx="1254">
                  <c:v>0.58445499999999995</c:v>
                </c:pt>
                <c:pt idx="1255">
                  <c:v>0.58445499999999995</c:v>
                </c:pt>
                <c:pt idx="1256">
                  <c:v>0.58445499999999995</c:v>
                </c:pt>
                <c:pt idx="1257">
                  <c:v>0.58445499999999995</c:v>
                </c:pt>
                <c:pt idx="1258">
                  <c:v>0.58445499999999995</c:v>
                </c:pt>
                <c:pt idx="1259">
                  <c:v>0.58445499999999995</c:v>
                </c:pt>
                <c:pt idx="1260">
                  <c:v>0.58445499999999995</c:v>
                </c:pt>
                <c:pt idx="1261">
                  <c:v>0.58445499999999995</c:v>
                </c:pt>
                <c:pt idx="1262">
                  <c:v>0.58445499999999995</c:v>
                </c:pt>
                <c:pt idx="1263">
                  <c:v>0.58445499999999995</c:v>
                </c:pt>
                <c:pt idx="1264">
                  <c:v>0.58445499999999995</c:v>
                </c:pt>
                <c:pt idx="1265">
                  <c:v>0.58434200000000003</c:v>
                </c:pt>
                <c:pt idx="1266">
                  <c:v>0.58380299999999996</c:v>
                </c:pt>
                <c:pt idx="1267">
                  <c:v>0.58321000000000001</c:v>
                </c:pt>
                <c:pt idx="1268">
                  <c:v>0.58321000000000001</c:v>
                </c:pt>
                <c:pt idx="1269">
                  <c:v>0.58321000000000001</c:v>
                </c:pt>
                <c:pt idx="1270">
                  <c:v>0.58308300000000002</c:v>
                </c:pt>
                <c:pt idx="1271">
                  <c:v>0.58308300000000002</c:v>
                </c:pt>
                <c:pt idx="1272">
                  <c:v>0.58308300000000002</c:v>
                </c:pt>
                <c:pt idx="1273">
                  <c:v>0.58300399999999997</c:v>
                </c:pt>
                <c:pt idx="1274">
                  <c:v>0.58300399999999997</c:v>
                </c:pt>
                <c:pt idx="1275">
                  <c:v>0.58259000000000005</c:v>
                </c:pt>
                <c:pt idx="1276">
                  <c:v>0.58234600000000003</c:v>
                </c:pt>
                <c:pt idx="1277">
                  <c:v>0.58234600000000003</c:v>
                </c:pt>
                <c:pt idx="1278">
                  <c:v>0.58234600000000003</c:v>
                </c:pt>
                <c:pt idx="1279">
                  <c:v>0.58234600000000003</c:v>
                </c:pt>
                <c:pt idx="1280">
                  <c:v>0.58234600000000003</c:v>
                </c:pt>
                <c:pt idx="1281">
                  <c:v>0.58234600000000003</c:v>
                </c:pt>
                <c:pt idx="1282">
                  <c:v>0.58125499999999997</c:v>
                </c:pt>
                <c:pt idx="1283">
                  <c:v>0.58125499999999997</c:v>
                </c:pt>
                <c:pt idx="1284">
                  <c:v>0.58083899999999999</c:v>
                </c:pt>
                <c:pt idx="1285">
                  <c:v>0.58083899999999999</c:v>
                </c:pt>
                <c:pt idx="1286">
                  <c:v>0.58062400000000003</c:v>
                </c:pt>
                <c:pt idx="1287">
                  <c:v>0.58062400000000003</c:v>
                </c:pt>
                <c:pt idx="1288">
                  <c:v>0.58062400000000003</c:v>
                </c:pt>
                <c:pt idx="1289">
                  <c:v>0.58062400000000003</c:v>
                </c:pt>
                <c:pt idx="1290">
                  <c:v>0.58062400000000003</c:v>
                </c:pt>
                <c:pt idx="1291">
                  <c:v>0.58088399999999996</c:v>
                </c:pt>
                <c:pt idx="1292">
                  <c:v>0.58088399999999996</c:v>
                </c:pt>
                <c:pt idx="1293">
                  <c:v>0.58148100000000003</c:v>
                </c:pt>
                <c:pt idx="1294">
                  <c:v>0.58148100000000003</c:v>
                </c:pt>
                <c:pt idx="1295">
                  <c:v>0.58148100000000003</c:v>
                </c:pt>
                <c:pt idx="1296">
                  <c:v>0.58148100000000003</c:v>
                </c:pt>
                <c:pt idx="1297">
                  <c:v>0.58170500000000003</c:v>
                </c:pt>
                <c:pt idx="1298">
                  <c:v>0.58145599999999997</c:v>
                </c:pt>
                <c:pt idx="1299">
                  <c:v>0.58145599999999997</c:v>
                </c:pt>
                <c:pt idx="1300">
                  <c:v>0.58046399999999998</c:v>
                </c:pt>
                <c:pt idx="1301">
                  <c:v>0.58046399999999998</c:v>
                </c:pt>
                <c:pt idx="1302">
                  <c:v>0.580349</c:v>
                </c:pt>
                <c:pt idx="1303">
                  <c:v>0.580349</c:v>
                </c:pt>
                <c:pt idx="1304">
                  <c:v>0.580349</c:v>
                </c:pt>
                <c:pt idx="1305">
                  <c:v>0.580349</c:v>
                </c:pt>
                <c:pt idx="1306">
                  <c:v>0.58039700000000005</c:v>
                </c:pt>
                <c:pt idx="1307">
                  <c:v>0.58038999999999996</c:v>
                </c:pt>
                <c:pt idx="1308">
                  <c:v>0.58038999999999996</c:v>
                </c:pt>
                <c:pt idx="1309">
                  <c:v>0.58008999999999999</c:v>
                </c:pt>
                <c:pt idx="1310">
                  <c:v>0.58008999999999999</c:v>
                </c:pt>
                <c:pt idx="1311">
                  <c:v>0.58008999999999999</c:v>
                </c:pt>
                <c:pt idx="1312">
                  <c:v>0.57919399999999999</c:v>
                </c:pt>
                <c:pt idx="1313">
                  <c:v>0.57919399999999999</c:v>
                </c:pt>
                <c:pt idx="1314">
                  <c:v>0.57908300000000001</c:v>
                </c:pt>
                <c:pt idx="1315">
                  <c:v>0.57908300000000001</c:v>
                </c:pt>
                <c:pt idx="1316">
                  <c:v>0.57908300000000001</c:v>
                </c:pt>
                <c:pt idx="1317">
                  <c:v>0.57908499999999996</c:v>
                </c:pt>
                <c:pt idx="1318">
                  <c:v>0.57908499999999996</c:v>
                </c:pt>
                <c:pt idx="1319">
                  <c:v>0.57908499999999996</c:v>
                </c:pt>
                <c:pt idx="1320">
                  <c:v>0.57908499999999996</c:v>
                </c:pt>
                <c:pt idx="1321">
                  <c:v>0.57908499999999996</c:v>
                </c:pt>
                <c:pt idx="1322">
                  <c:v>0.57908499999999996</c:v>
                </c:pt>
                <c:pt idx="1323">
                  <c:v>0.57908499999999996</c:v>
                </c:pt>
                <c:pt idx="1324">
                  <c:v>0.57899199999999995</c:v>
                </c:pt>
                <c:pt idx="1325">
                  <c:v>0.57899199999999995</c:v>
                </c:pt>
                <c:pt idx="1326">
                  <c:v>0.57899199999999995</c:v>
                </c:pt>
                <c:pt idx="1327">
                  <c:v>0.57899199999999995</c:v>
                </c:pt>
                <c:pt idx="1328">
                  <c:v>0.57899199999999995</c:v>
                </c:pt>
                <c:pt idx="1329">
                  <c:v>0.57899199999999995</c:v>
                </c:pt>
                <c:pt idx="1330">
                  <c:v>0.57899199999999995</c:v>
                </c:pt>
                <c:pt idx="1331">
                  <c:v>0.57899199999999995</c:v>
                </c:pt>
                <c:pt idx="1332">
                  <c:v>0.57899199999999995</c:v>
                </c:pt>
                <c:pt idx="1333">
                  <c:v>0.57899199999999995</c:v>
                </c:pt>
                <c:pt idx="1334">
                  <c:v>0.57875299999999996</c:v>
                </c:pt>
              </c:numCache>
            </c:numRef>
          </c:yVal>
          <c:smooth val="1"/>
          <c:extLst>
            <c:ext xmlns:c16="http://schemas.microsoft.com/office/drawing/2014/chart" uri="{C3380CC4-5D6E-409C-BE32-E72D297353CC}">
              <c16:uniqueId val="{00000004-68A0-4F2B-BA11-4552FCB4B896}"/>
            </c:ext>
          </c:extLst>
        </c:ser>
        <c:ser>
          <c:idx val="5"/>
          <c:order val="5"/>
          <c:tx>
            <c:strRef>
              <c:f>'55'!$G$1</c:f>
              <c:strCache>
                <c:ptCount val="1"/>
                <c:pt idx="0">
                  <c:v>v(out2)</c:v>
                </c:pt>
              </c:strCache>
            </c:strRef>
          </c:tx>
          <c:spPr>
            <a:ln w="19050" cap="rnd">
              <a:solidFill>
                <a:srgbClr val="FFC00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'55'!$G$2:$G$1336</c:f>
              <c:numCache>
                <c:formatCode>General</c:formatCode>
                <c:ptCount val="1335"/>
                <c:pt idx="0">
                  <c:v>0.60058999999999996</c:v>
                </c:pt>
                <c:pt idx="1">
                  <c:v>0.60056399999999999</c:v>
                </c:pt>
                <c:pt idx="2">
                  <c:v>0.60056399999999999</c:v>
                </c:pt>
                <c:pt idx="3">
                  <c:v>0.60014500000000004</c:v>
                </c:pt>
                <c:pt idx="4">
                  <c:v>0.60014500000000004</c:v>
                </c:pt>
                <c:pt idx="5">
                  <c:v>0.60014500000000004</c:v>
                </c:pt>
                <c:pt idx="6">
                  <c:v>0.60014500000000004</c:v>
                </c:pt>
                <c:pt idx="7">
                  <c:v>0.59978100000000001</c:v>
                </c:pt>
                <c:pt idx="8">
                  <c:v>0.59978100000000001</c:v>
                </c:pt>
                <c:pt idx="9">
                  <c:v>0.59978100000000001</c:v>
                </c:pt>
                <c:pt idx="10">
                  <c:v>0.60057499999999997</c:v>
                </c:pt>
                <c:pt idx="11">
                  <c:v>0.60057499999999997</c:v>
                </c:pt>
                <c:pt idx="12">
                  <c:v>0.60057499999999997</c:v>
                </c:pt>
                <c:pt idx="13">
                  <c:v>0.60057499999999997</c:v>
                </c:pt>
                <c:pt idx="14">
                  <c:v>0.60157799999999995</c:v>
                </c:pt>
                <c:pt idx="15">
                  <c:v>0.60171300000000005</c:v>
                </c:pt>
                <c:pt idx="16">
                  <c:v>0.60171300000000005</c:v>
                </c:pt>
                <c:pt idx="17">
                  <c:v>0.60171300000000005</c:v>
                </c:pt>
                <c:pt idx="18">
                  <c:v>0.60133199999999998</c:v>
                </c:pt>
                <c:pt idx="19">
                  <c:v>0.60133199999999998</c:v>
                </c:pt>
                <c:pt idx="20">
                  <c:v>0.60048199999999996</c:v>
                </c:pt>
                <c:pt idx="21">
                  <c:v>0.60048199999999996</c:v>
                </c:pt>
                <c:pt idx="22">
                  <c:v>0.60048199999999996</c:v>
                </c:pt>
                <c:pt idx="23">
                  <c:v>0.60048199999999996</c:v>
                </c:pt>
                <c:pt idx="24">
                  <c:v>0.60053400000000001</c:v>
                </c:pt>
                <c:pt idx="25">
                  <c:v>0.60053400000000001</c:v>
                </c:pt>
                <c:pt idx="26">
                  <c:v>0.60053400000000001</c:v>
                </c:pt>
                <c:pt idx="27">
                  <c:v>0.60053400000000001</c:v>
                </c:pt>
                <c:pt idx="28">
                  <c:v>0.60059200000000001</c:v>
                </c:pt>
                <c:pt idx="29">
                  <c:v>0.60059200000000001</c:v>
                </c:pt>
                <c:pt idx="30">
                  <c:v>0.60059200000000001</c:v>
                </c:pt>
                <c:pt idx="31">
                  <c:v>0.60059200000000001</c:v>
                </c:pt>
                <c:pt idx="32">
                  <c:v>0.60059200000000001</c:v>
                </c:pt>
                <c:pt idx="33">
                  <c:v>0.60059200000000001</c:v>
                </c:pt>
                <c:pt idx="34">
                  <c:v>0.60059200000000001</c:v>
                </c:pt>
                <c:pt idx="35">
                  <c:v>0.60059200000000001</c:v>
                </c:pt>
                <c:pt idx="36">
                  <c:v>0.60065900000000005</c:v>
                </c:pt>
                <c:pt idx="37">
                  <c:v>0.60065900000000005</c:v>
                </c:pt>
                <c:pt idx="38">
                  <c:v>0.60087599999999997</c:v>
                </c:pt>
                <c:pt idx="39">
                  <c:v>0.60087599999999997</c:v>
                </c:pt>
                <c:pt idx="40">
                  <c:v>0.60087599999999997</c:v>
                </c:pt>
                <c:pt idx="41">
                  <c:v>0.60087599999999997</c:v>
                </c:pt>
                <c:pt idx="42">
                  <c:v>0.60018700000000003</c:v>
                </c:pt>
                <c:pt idx="43">
                  <c:v>0.60018700000000003</c:v>
                </c:pt>
                <c:pt idx="44">
                  <c:v>0.60018700000000003</c:v>
                </c:pt>
                <c:pt idx="45">
                  <c:v>0.59944299999999995</c:v>
                </c:pt>
                <c:pt idx="46">
                  <c:v>0.59944299999999995</c:v>
                </c:pt>
                <c:pt idx="47">
                  <c:v>0.59944299999999995</c:v>
                </c:pt>
                <c:pt idx="48">
                  <c:v>0.59871600000000003</c:v>
                </c:pt>
                <c:pt idx="49">
                  <c:v>0.59871600000000003</c:v>
                </c:pt>
                <c:pt idx="50">
                  <c:v>0.598047</c:v>
                </c:pt>
                <c:pt idx="51">
                  <c:v>0.598047</c:v>
                </c:pt>
                <c:pt idx="52">
                  <c:v>0.598047</c:v>
                </c:pt>
                <c:pt idx="53">
                  <c:v>0.598047</c:v>
                </c:pt>
                <c:pt idx="54">
                  <c:v>0.59698799999999996</c:v>
                </c:pt>
                <c:pt idx="55">
                  <c:v>0.59698799999999996</c:v>
                </c:pt>
                <c:pt idx="56">
                  <c:v>0.59630799999999995</c:v>
                </c:pt>
                <c:pt idx="57">
                  <c:v>0.59630799999999995</c:v>
                </c:pt>
                <c:pt idx="58">
                  <c:v>0.59630799999999995</c:v>
                </c:pt>
                <c:pt idx="59">
                  <c:v>0.59426900000000005</c:v>
                </c:pt>
                <c:pt idx="60">
                  <c:v>0.59426900000000005</c:v>
                </c:pt>
                <c:pt idx="61">
                  <c:v>0.59406300000000001</c:v>
                </c:pt>
                <c:pt idx="62">
                  <c:v>0.59406300000000001</c:v>
                </c:pt>
                <c:pt idx="63">
                  <c:v>0.59406300000000001</c:v>
                </c:pt>
                <c:pt idx="64">
                  <c:v>0.59432499999999999</c:v>
                </c:pt>
                <c:pt idx="65">
                  <c:v>0.59432499999999999</c:v>
                </c:pt>
                <c:pt idx="66">
                  <c:v>0.59469700000000003</c:v>
                </c:pt>
                <c:pt idx="67">
                  <c:v>0.59502100000000002</c:v>
                </c:pt>
                <c:pt idx="68">
                  <c:v>0.59502100000000002</c:v>
                </c:pt>
                <c:pt idx="69">
                  <c:v>0.59598399999999996</c:v>
                </c:pt>
                <c:pt idx="70">
                  <c:v>0.59598399999999996</c:v>
                </c:pt>
                <c:pt idx="71">
                  <c:v>0.59670599999999996</c:v>
                </c:pt>
                <c:pt idx="72">
                  <c:v>0.59670599999999996</c:v>
                </c:pt>
                <c:pt idx="73">
                  <c:v>0.59670599999999996</c:v>
                </c:pt>
                <c:pt idx="74">
                  <c:v>0.59670599999999996</c:v>
                </c:pt>
                <c:pt idx="75">
                  <c:v>0.59816400000000003</c:v>
                </c:pt>
                <c:pt idx="76">
                  <c:v>0.59816400000000003</c:v>
                </c:pt>
                <c:pt idx="77">
                  <c:v>0.59918300000000002</c:v>
                </c:pt>
                <c:pt idx="78">
                  <c:v>0.59918300000000002</c:v>
                </c:pt>
                <c:pt idx="79">
                  <c:v>0.59918300000000002</c:v>
                </c:pt>
                <c:pt idx="80">
                  <c:v>0.60077100000000005</c:v>
                </c:pt>
                <c:pt idx="81">
                  <c:v>0.60077100000000005</c:v>
                </c:pt>
                <c:pt idx="82">
                  <c:v>0.60077100000000005</c:v>
                </c:pt>
                <c:pt idx="83">
                  <c:v>0.60077100000000005</c:v>
                </c:pt>
                <c:pt idx="84">
                  <c:v>0.60077100000000005</c:v>
                </c:pt>
                <c:pt idx="85">
                  <c:v>0.60453500000000004</c:v>
                </c:pt>
                <c:pt idx="86">
                  <c:v>0.60453500000000004</c:v>
                </c:pt>
                <c:pt idx="87">
                  <c:v>0.60453500000000004</c:v>
                </c:pt>
                <c:pt idx="88">
                  <c:v>0.60679700000000003</c:v>
                </c:pt>
                <c:pt idx="89">
                  <c:v>0.60784800000000005</c:v>
                </c:pt>
                <c:pt idx="90">
                  <c:v>0.60919999999999996</c:v>
                </c:pt>
                <c:pt idx="91">
                  <c:v>0.60919999999999996</c:v>
                </c:pt>
                <c:pt idx="92">
                  <c:v>0.60919999999999996</c:v>
                </c:pt>
                <c:pt idx="93">
                  <c:v>0.60919999999999996</c:v>
                </c:pt>
                <c:pt idx="94">
                  <c:v>0.61327799999999999</c:v>
                </c:pt>
                <c:pt idx="95">
                  <c:v>0.61327799999999999</c:v>
                </c:pt>
                <c:pt idx="96">
                  <c:v>0.61432500000000001</c:v>
                </c:pt>
                <c:pt idx="97">
                  <c:v>0.61432500000000001</c:v>
                </c:pt>
                <c:pt idx="98">
                  <c:v>0.61499099999999995</c:v>
                </c:pt>
                <c:pt idx="99">
                  <c:v>0.61490400000000001</c:v>
                </c:pt>
                <c:pt idx="100">
                  <c:v>0.61490400000000001</c:v>
                </c:pt>
                <c:pt idx="101">
                  <c:v>0.61453199999999997</c:v>
                </c:pt>
                <c:pt idx="102">
                  <c:v>0.61453199999999997</c:v>
                </c:pt>
                <c:pt idx="103">
                  <c:v>0.61453199999999997</c:v>
                </c:pt>
                <c:pt idx="104">
                  <c:v>0.61373</c:v>
                </c:pt>
                <c:pt idx="105">
                  <c:v>0.61362799999999995</c:v>
                </c:pt>
                <c:pt idx="106">
                  <c:v>0.61369099999999999</c:v>
                </c:pt>
                <c:pt idx="107">
                  <c:v>0.61369099999999999</c:v>
                </c:pt>
                <c:pt idx="108">
                  <c:v>0.61433199999999999</c:v>
                </c:pt>
                <c:pt idx="109">
                  <c:v>0.61433199999999999</c:v>
                </c:pt>
                <c:pt idx="110">
                  <c:v>0.61538599999999999</c:v>
                </c:pt>
                <c:pt idx="111">
                  <c:v>0.61538599999999999</c:v>
                </c:pt>
                <c:pt idx="112">
                  <c:v>0.61677999999999999</c:v>
                </c:pt>
                <c:pt idx="113">
                  <c:v>0.61677999999999999</c:v>
                </c:pt>
                <c:pt idx="114">
                  <c:v>0.61677999999999999</c:v>
                </c:pt>
                <c:pt idx="115">
                  <c:v>0.61677999999999999</c:v>
                </c:pt>
                <c:pt idx="116">
                  <c:v>0.62112500000000004</c:v>
                </c:pt>
                <c:pt idx="117">
                  <c:v>0.62112500000000004</c:v>
                </c:pt>
                <c:pt idx="118">
                  <c:v>0.62112500000000004</c:v>
                </c:pt>
                <c:pt idx="119">
                  <c:v>0.62112500000000004</c:v>
                </c:pt>
                <c:pt idx="120">
                  <c:v>0.62112500000000004</c:v>
                </c:pt>
                <c:pt idx="121">
                  <c:v>0.62112500000000004</c:v>
                </c:pt>
                <c:pt idx="122">
                  <c:v>0.62510299999999996</c:v>
                </c:pt>
                <c:pt idx="123">
                  <c:v>0.62510299999999996</c:v>
                </c:pt>
                <c:pt idx="124">
                  <c:v>0.62611300000000003</c:v>
                </c:pt>
                <c:pt idx="125">
                  <c:v>0.62611300000000003</c:v>
                </c:pt>
                <c:pt idx="126">
                  <c:v>0.62611300000000003</c:v>
                </c:pt>
                <c:pt idx="127">
                  <c:v>0.62611300000000003</c:v>
                </c:pt>
                <c:pt idx="128">
                  <c:v>0.62742500000000001</c:v>
                </c:pt>
                <c:pt idx="129">
                  <c:v>0.62742500000000001</c:v>
                </c:pt>
                <c:pt idx="130">
                  <c:v>0.62773000000000001</c:v>
                </c:pt>
                <c:pt idx="131">
                  <c:v>0.62773000000000001</c:v>
                </c:pt>
                <c:pt idx="132">
                  <c:v>0.62773000000000001</c:v>
                </c:pt>
                <c:pt idx="133">
                  <c:v>0.62773000000000001</c:v>
                </c:pt>
                <c:pt idx="134">
                  <c:v>0.62773000000000001</c:v>
                </c:pt>
                <c:pt idx="135">
                  <c:v>0.62773000000000001</c:v>
                </c:pt>
                <c:pt idx="136">
                  <c:v>0.62773000000000001</c:v>
                </c:pt>
                <c:pt idx="137">
                  <c:v>0.62865000000000004</c:v>
                </c:pt>
                <c:pt idx="138">
                  <c:v>0.62865000000000004</c:v>
                </c:pt>
                <c:pt idx="139">
                  <c:v>0.62865000000000004</c:v>
                </c:pt>
                <c:pt idx="140">
                  <c:v>0.62939000000000001</c:v>
                </c:pt>
                <c:pt idx="141">
                  <c:v>0.62975300000000001</c:v>
                </c:pt>
                <c:pt idx="142">
                  <c:v>0.63129100000000005</c:v>
                </c:pt>
                <c:pt idx="143">
                  <c:v>0.63330500000000001</c:v>
                </c:pt>
                <c:pt idx="144">
                  <c:v>0.636077</c:v>
                </c:pt>
                <c:pt idx="145">
                  <c:v>0.63920600000000005</c:v>
                </c:pt>
                <c:pt idx="146">
                  <c:v>0.64097099999999996</c:v>
                </c:pt>
                <c:pt idx="147">
                  <c:v>0.643459</c:v>
                </c:pt>
                <c:pt idx="148">
                  <c:v>0.64627800000000002</c:v>
                </c:pt>
                <c:pt idx="149">
                  <c:v>0.64972200000000002</c:v>
                </c:pt>
                <c:pt idx="150">
                  <c:v>0.65285300000000002</c:v>
                </c:pt>
                <c:pt idx="151">
                  <c:v>0.65634999999999999</c:v>
                </c:pt>
                <c:pt idx="152">
                  <c:v>0.65956599999999999</c:v>
                </c:pt>
                <c:pt idx="153">
                  <c:v>0.66298299999999999</c:v>
                </c:pt>
                <c:pt idx="154">
                  <c:v>0.66832400000000003</c:v>
                </c:pt>
                <c:pt idx="155">
                  <c:v>0.67294699999999996</c:v>
                </c:pt>
                <c:pt idx="156">
                  <c:v>0.67562699999999998</c:v>
                </c:pt>
                <c:pt idx="157">
                  <c:v>0.67665699999999995</c:v>
                </c:pt>
                <c:pt idx="158">
                  <c:v>0.67751799999999995</c:v>
                </c:pt>
                <c:pt idx="159">
                  <c:v>0.67825800000000003</c:v>
                </c:pt>
                <c:pt idx="160">
                  <c:v>0.67864100000000005</c:v>
                </c:pt>
                <c:pt idx="161">
                  <c:v>0.67823599999999995</c:v>
                </c:pt>
                <c:pt idx="162">
                  <c:v>0.67823599999999995</c:v>
                </c:pt>
                <c:pt idx="163">
                  <c:v>0.67625800000000003</c:v>
                </c:pt>
                <c:pt idx="164">
                  <c:v>0.67591699999999999</c:v>
                </c:pt>
                <c:pt idx="165">
                  <c:v>0.67665699999999995</c:v>
                </c:pt>
                <c:pt idx="166">
                  <c:v>0.67689900000000003</c:v>
                </c:pt>
                <c:pt idx="167">
                  <c:v>0.67680099999999999</c:v>
                </c:pt>
                <c:pt idx="168">
                  <c:v>0.676373</c:v>
                </c:pt>
                <c:pt idx="169">
                  <c:v>0.676373</c:v>
                </c:pt>
                <c:pt idx="170">
                  <c:v>0.67311600000000005</c:v>
                </c:pt>
                <c:pt idx="171">
                  <c:v>0.67311600000000005</c:v>
                </c:pt>
                <c:pt idx="172">
                  <c:v>0.67311600000000005</c:v>
                </c:pt>
                <c:pt idx="173">
                  <c:v>0.67311600000000005</c:v>
                </c:pt>
                <c:pt idx="174">
                  <c:v>0.67311600000000005</c:v>
                </c:pt>
                <c:pt idx="175">
                  <c:v>0.67311600000000005</c:v>
                </c:pt>
                <c:pt idx="176">
                  <c:v>0.67311600000000005</c:v>
                </c:pt>
                <c:pt idx="177">
                  <c:v>0.67311600000000005</c:v>
                </c:pt>
                <c:pt idx="178">
                  <c:v>0.67311600000000005</c:v>
                </c:pt>
                <c:pt idx="179">
                  <c:v>0.67311600000000005</c:v>
                </c:pt>
                <c:pt idx="180">
                  <c:v>0.67311600000000005</c:v>
                </c:pt>
                <c:pt idx="181">
                  <c:v>0.66851000000000005</c:v>
                </c:pt>
                <c:pt idx="182">
                  <c:v>0.66851000000000005</c:v>
                </c:pt>
                <c:pt idx="183">
                  <c:v>0.66851000000000005</c:v>
                </c:pt>
                <c:pt idx="184">
                  <c:v>0.66851000000000005</c:v>
                </c:pt>
                <c:pt idx="185">
                  <c:v>0.66851000000000005</c:v>
                </c:pt>
                <c:pt idx="186">
                  <c:v>0.66851000000000005</c:v>
                </c:pt>
                <c:pt idx="187">
                  <c:v>0.66719300000000004</c:v>
                </c:pt>
                <c:pt idx="188">
                  <c:v>0.66719300000000004</c:v>
                </c:pt>
                <c:pt idx="189">
                  <c:v>0.66598000000000002</c:v>
                </c:pt>
                <c:pt idx="190">
                  <c:v>0.66598000000000002</c:v>
                </c:pt>
                <c:pt idx="191">
                  <c:v>0.66598000000000002</c:v>
                </c:pt>
                <c:pt idx="192">
                  <c:v>0.66598000000000002</c:v>
                </c:pt>
                <c:pt idx="193">
                  <c:v>0.66362399999999999</c:v>
                </c:pt>
                <c:pt idx="194">
                  <c:v>0.66362399999999999</c:v>
                </c:pt>
                <c:pt idx="195">
                  <c:v>0.66228699999999996</c:v>
                </c:pt>
                <c:pt idx="196">
                  <c:v>0.66177200000000003</c:v>
                </c:pt>
                <c:pt idx="197">
                  <c:v>0.66177200000000003</c:v>
                </c:pt>
                <c:pt idx="198">
                  <c:v>0.66177200000000003</c:v>
                </c:pt>
                <c:pt idx="199">
                  <c:v>0.65968000000000004</c:v>
                </c:pt>
                <c:pt idx="200">
                  <c:v>0.65968000000000004</c:v>
                </c:pt>
                <c:pt idx="201">
                  <c:v>0.65968000000000004</c:v>
                </c:pt>
                <c:pt idx="202">
                  <c:v>0.65968000000000004</c:v>
                </c:pt>
                <c:pt idx="203">
                  <c:v>0.65968000000000004</c:v>
                </c:pt>
                <c:pt idx="204">
                  <c:v>0.65968000000000004</c:v>
                </c:pt>
                <c:pt idx="205">
                  <c:v>0.65622400000000003</c:v>
                </c:pt>
                <c:pt idx="206">
                  <c:v>0.65622400000000003</c:v>
                </c:pt>
                <c:pt idx="207">
                  <c:v>0.65478000000000003</c:v>
                </c:pt>
                <c:pt idx="208">
                  <c:v>0.65478000000000003</c:v>
                </c:pt>
                <c:pt idx="209">
                  <c:v>0.65333600000000003</c:v>
                </c:pt>
                <c:pt idx="210">
                  <c:v>0.65333600000000003</c:v>
                </c:pt>
                <c:pt idx="211">
                  <c:v>0.65190999999999999</c:v>
                </c:pt>
                <c:pt idx="212">
                  <c:v>0.65190999999999999</c:v>
                </c:pt>
                <c:pt idx="213">
                  <c:v>0.65190999999999999</c:v>
                </c:pt>
                <c:pt idx="214">
                  <c:v>0.65190999999999999</c:v>
                </c:pt>
                <c:pt idx="215">
                  <c:v>0.65190999999999999</c:v>
                </c:pt>
                <c:pt idx="216">
                  <c:v>0.649474</c:v>
                </c:pt>
                <c:pt idx="217">
                  <c:v>0.649474</c:v>
                </c:pt>
                <c:pt idx="218">
                  <c:v>0.64905900000000005</c:v>
                </c:pt>
                <c:pt idx="219">
                  <c:v>0.64905900000000005</c:v>
                </c:pt>
                <c:pt idx="220">
                  <c:v>0.64905900000000005</c:v>
                </c:pt>
                <c:pt idx="221">
                  <c:v>0.64914400000000005</c:v>
                </c:pt>
                <c:pt idx="222">
                  <c:v>0.64914400000000005</c:v>
                </c:pt>
                <c:pt idx="223">
                  <c:v>0.64934700000000001</c:v>
                </c:pt>
                <c:pt idx="224">
                  <c:v>0.64934700000000001</c:v>
                </c:pt>
                <c:pt idx="225">
                  <c:v>0.64934700000000001</c:v>
                </c:pt>
                <c:pt idx="226">
                  <c:v>0.64896600000000004</c:v>
                </c:pt>
                <c:pt idx="227">
                  <c:v>0.64896600000000004</c:v>
                </c:pt>
                <c:pt idx="228">
                  <c:v>0.64896600000000004</c:v>
                </c:pt>
                <c:pt idx="229">
                  <c:v>0.64896600000000004</c:v>
                </c:pt>
                <c:pt idx="230">
                  <c:v>0.64712000000000003</c:v>
                </c:pt>
                <c:pt idx="231">
                  <c:v>0.64712000000000003</c:v>
                </c:pt>
                <c:pt idx="232">
                  <c:v>0.64619300000000002</c:v>
                </c:pt>
                <c:pt idx="233">
                  <c:v>0.64583000000000002</c:v>
                </c:pt>
                <c:pt idx="234">
                  <c:v>0.64583000000000002</c:v>
                </c:pt>
                <c:pt idx="235">
                  <c:v>0.64406399999999997</c:v>
                </c:pt>
                <c:pt idx="236">
                  <c:v>0.64406399999999997</c:v>
                </c:pt>
                <c:pt idx="237">
                  <c:v>0.64406399999999997</c:v>
                </c:pt>
                <c:pt idx="238">
                  <c:v>0.64406399999999997</c:v>
                </c:pt>
                <c:pt idx="239">
                  <c:v>0.64236700000000002</c:v>
                </c:pt>
                <c:pt idx="240">
                  <c:v>0.64214800000000005</c:v>
                </c:pt>
                <c:pt idx="241">
                  <c:v>0.64214800000000005</c:v>
                </c:pt>
                <c:pt idx="242">
                  <c:v>0.64214800000000005</c:v>
                </c:pt>
                <c:pt idx="243">
                  <c:v>0.64214800000000005</c:v>
                </c:pt>
                <c:pt idx="244">
                  <c:v>0.63966599999999996</c:v>
                </c:pt>
                <c:pt idx="245">
                  <c:v>0.63966599999999996</c:v>
                </c:pt>
                <c:pt idx="246">
                  <c:v>0.63860600000000001</c:v>
                </c:pt>
                <c:pt idx="247">
                  <c:v>0.638181</c:v>
                </c:pt>
                <c:pt idx="248">
                  <c:v>0.638181</c:v>
                </c:pt>
                <c:pt idx="249">
                  <c:v>0.638181</c:v>
                </c:pt>
                <c:pt idx="250">
                  <c:v>0.634548</c:v>
                </c:pt>
                <c:pt idx="251">
                  <c:v>0.634548</c:v>
                </c:pt>
                <c:pt idx="252">
                  <c:v>0.633405</c:v>
                </c:pt>
                <c:pt idx="253">
                  <c:v>0.633405</c:v>
                </c:pt>
                <c:pt idx="254">
                  <c:v>0.633405</c:v>
                </c:pt>
                <c:pt idx="255">
                  <c:v>0.633405</c:v>
                </c:pt>
                <c:pt idx="256">
                  <c:v>0.63200199999999995</c:v>
                </c:pt>
                <c:pt idx="257">
                  <c:v>0.63200199999999995</c:v>
                </c:pt>
                <c:pt idx="258">
                  <c:v>0.63200199999999995</c:v>
                </c:pt>
                <c:pt idx="259">
                  <c:v>0.63158599999999998</c:v>
                </c:pt>
                <c:pt idx="260">
                  <c:v>0.63158599999999998</c:v>
                </c:pt>
                <c:pt idx="261">
                  <c:v>0.63158599999999998</c:v>
                </c:pt>
                <c:pt idx="262">
                  <c:v>0.63142399999999999</c:v>
                </c:pt>
                <c:pt idx="263">
                  <c:v>0.63142399999999999</c:v>
                </c:pt>
                <c:pt idx="264">
                  <c:v>0.63142399999999999</c:v>
                </c:pt>
                <c:pt idx="265">
                  <c:v>0.63072700000000004</c:v>
                </c:pt>
                <c:pt idx="266">
                  <c:v>0.63072700000000004</c:v>
                </c:pt>
                <c:pt idx="267">
                  <c:v>0.63072700000000004</c:v>
                </c:pt>
                <c:pt idx="268">
                  <c:v>0.63044900000000004</c:v>
                </c:pt>
                <c:pt idx="269">
                  <c:v>0.63044900000000004</c:v>
                </c:pt>
                <c:pt idx="270">
                  <c:v>0.62982199999999999</c:v>
                </c:pt>
                <c:pt idx="271">
                  <c:v>0.62982199999999999</c:v>
                </c:pt>
                <c:pt idx="272">
                  <c:v>0.62954200000000005</c:v>
                </c:pt>
                <c:pt idx="273">
                  <c:v>0.62956699999999999</c:v>
                </c:pt>
                <c:pt idx="274">
                  <c:v>0.62956699999999999</c:v>
                </c:pt>
                <c:pt idx="275">
                  <c:v>0.62956699999999999</c:v>
                </c:pt>
                <c:pt idx="276">
                  <c:v>0.62956699999999999</c:v>
                </c:pt>
                <c:pt idx="277">
                  <c:v>0.62858400000000003</c:v>
                </c:pt>
                <c:pt idx="278">
                  <c:v>0.628548</c:v>
                </c:pt>
                <c:pt idx="279">
                  <c:v>0.628548</c:v>
                </c:pt>
                <c:pt idx="280">
                  <c:v>0.628548</c:v>
                </c:pt>
                <c:pt idx="281">
                  <c:v>0.628548</c:v>
                </c:pt>
                <c:pt idx="282">
                  <c:v>0.62707400000000002</c:v>
                </c:pt>
                <c:pt idx="283">
                  <c:v>0.62707400000000002</c:v>
                </c:pt>
                <c:pt idx="284">
                  <c:v>0.62707400000000002</c:v>
                </c:pt>
                <c:pt idx="285">
                  <c:v>0.62707400000000002</c:v>
                </c:pt>
                <c:pt idx="286">
                  <c:v>0.62707400000000002</c:v>
                </c:pt>
                <c:pt idx="287">
                  <c:v>0.62617299999999998</c:v>
                </c:pt>
                <c:pt idx="288">
                  <c:v>0.62615500000000002</c:v>
                </c:pt>
                <c:pt idx="289">
                  <c:v>0.62615500000000002</c:v>
                </c:pt>
                <c:pt idx="290">
                  <c:v>0.62510299999999996</c:v>
                </c:pt>
                <c:pt idx="291">
                  <c:v>0.62510299999999996</c:v>
                </c:pt>
                <c:pt idx="292">
                  <c:v>0.62510299999999996</c:v>
                </c:pt>
                <c:pt idx="293">
                  <c:v>0.62510299999999996</c:v>
                </c:pt>
                <c:pt idx="294">
                  <c:v>0.62510299999999996</c:v>
                </c:pt>
                <c:pt idx="295">
                  <c:v>0.62510299999999996</c:v>
                </c:pt>
                <c:pt idx="296">
                  <c:v>0.62510299999999996</c:v>
                </c:pt>
                <c:pt idx="297">
                  <c:v>0.622394</c:v>
                </c:pt>
                <c:pt idx="298">
                  <c:v>0.622394</c:v>
                </c:pt>
                <c:pt idx="299">
                  <c:v>0.62151800000000001</c:v>
                </c:pt>
                <c:pt idx="300">
                  <c:v>0.62151800000000001</c:v>
                </c:pt>
                <c:pt idx="301">
                  <c:v>0.62151800000000001</c:v>
                </c:pt>
                <c:pt idx="302">
                  <c:v>0.62070000000000003</c:v>
                </c:pt>
                <c:pt idx="303">
                  <c:v>0.62055099999999996</c:v>
                </c:pt>
                <c:pt idx="304">
                  <c:v>0.62055099999999996</c:v>
                </c:pt>
                <c:pt idx="305">
                  <c:v>0.62055099999999996</c:v>
                </c:pt>
                <c:pt idx="306">
                  <c:v>0.62055099999999996</c:v>
                </c:pt>
                <c:pt idx="307">
                  <c:v>0.62055099999999996</c:v>
                </c:pt>
                <c:pt idx="308">
                  <c:v>0.61834599999999995</c:v>
                </c:pt>
                <c:pt idx="309">
                  <c:v>0.61810699999999996</c:v>
                </c:pt>
                <c:pt idx="310">
                  <c:v>0.61810699999999996</c:v>
                </c:pt>
                <c:pt idx="311">
                  <c:v>0.61810699999999996</c:v>
                </c:pt>
                <c:pt idx="312">
                  <c:v>0.61810699999999996</c:v>
                </c:pt>
                <c:pt idx="313">
                  <c:v>0.61810699999999996</c:v>
                </c:pt>
                <c:pt idx="314">
                  <c:v>0.61810699999999996</c:v>
                </c:pt>
                <c:pt idx="315">
                  <c:v>0.61810699999999996</c:v>
                </c:pt>
                <c:pt idx="316">
                  <c:v>0.61810699999999996</c:v>
                </c:pt>
                <c:pt idx="317">
                  <c:v>0.61810699999999996</c:v>
                </c:pt>
                <c:pt idx="318">
                  <c:v>0.61810699999999996</c:v>
                </c:pt>
                <c:pt idx="319">
                  <c:v>0.61810699999999996</c:v>
                </c:pt>
                <c:pt idx="320">
                  <c:v>0.61810699999999996</c:v>
                </c:pt>
                <c:pt idx="321">
                  <c:v>0.61810699999999996</c:v>
                </c:pt>
                <c:pt idx="322">
                  <c:v>0.61810699999999996</c:v>
                </c:pt>
                <c:pt idx="323">
                  <c:v>0.61382400000000004</c:v>
                </c:pt>
                <c:pt idx="324">
                  <c:v>0.61382400000000004</c:v>
                </c:pt>
                <c:pt idx="325">
                  <c:v>0.61382400000000004</c:v>
                </c:pt>
                <c:pt idx="326">
                  <c:v>0.61243800000000004</c:v>
                </c:pt>
                <c:pt idx="327">
                  <c:v>0.61243800000000004</c:v>
                </c:pt>
                <c:pt idx="328">
                  <c:v>0.61243800000000004</c:v>
                </c:pt>
                <c:pt idx="329">
                  <c:v>0.61243800000000004</c:v>
                </c:pt>
                <c:pt idx="330">
                  <c:v>0.61243800000000004</c:v>
                </c:pt>
                <c:pt idx="331">
                  <c:v>0.61072300000000002</c:v>
                </c:pt>
                <c:pt idx="332">
                  <c:v>0.61072300000000002</c:v>
                </c:pt>
                <c:pt idx="333">
                  <c:v>0.61072300000000002</c:v>
                </c:pt>
                <c:pt idx="334">
                  <c:v>0.609904</c:v>
                </c:pt>
                <c:pt idx="335">
                  <c:v>0.609904</c:v>
                </c:pt>
                <c:pt idx="336">
                  <c:v>0.609792</c:v>
                </c:pt>
                <c:pt idx="337">
                  <c:v>0.609792</c:v>
                </c:pt>
                <c:pt idx="338">
                  <c:v>0.609792</c:v>
                </c:pt>
                <c:pt idx="339">
                  <c:v>0.609792</c:v>
                </c:pt>
                <c:pt idx="340">
                  <c:v>0.61050899999999997</c:v>
                </c:pt>
                <c:pt idx="341">
                  <c:v>0.61050899999999997</c:v>
                </c:pt>
                <c:pt idx="342">
                  <c:v>0.61050899999999997</c:v>
                </c:pt>
                <c:pt idx="343">
                  <c:v>0.61173</c:v>
                </c:pt>
                <c:pt idx="344">
                  <c:v>0.61173</c:v>
                </c:pt>
                <c:pt idx="345">
                  <c:v>0.61173</c:v>
                </c:pt>
                <c:pt idx="346">
                  <c:v>0.61173</c:v>
                </c:pt>
                <c:pt idx="347">
                  <c:v>0.61368100000000003</c:v>
                </c:pt>
                <c:pt idx="348">
                  <c:v>0.61368100000000003</c:v>
                </c:pt>
                <c:pt idx="349">
                  <c:v>0.61368100000000003</c:v>
                </c:pt>
                <c:pt idx="350">
                  <c:v>0.61368100000000003</c:v>
                </c:pt>
                <c:pt idx="351">
                  <c:v>0.61368100000000003</c:v>
                </c:pt>
                <c:pt idx="352">
                  <c:v>0.61659600000000003</c:v>
                </c:pt>
                <c:pt idx="353">
                  <c:v>0.61659600000000003</c:v>
                </c:pt>
                <c:pt idx="354">
                  <c:v>0.61659600000000003</c:v>
                </c:pt>
                <c:pt idx="355">
                  <c:v>0.61761500000000003</c:v>
                </c:pt>
                <c:pt idx="356">
                  <c:v>0.61761500000000003</c:v>
                </c:pt>
                <c:pt idx="357">
                  <c:v>0.61787599999999998</c:v>
                </c:pt>
                <c:pt idx="358">
                  <c:v>0.61787599999999998</c:v>
                </c:pt>
                <c:pt idx="359">
                  <c:v>0.61787599999999998</c:v>
                </c:pt>
                <c:pt idx="360">
                  <c:v>0.61789300000000003</c:v>
                </c:pt>
                <c:pt idx="361">
                  <c:v>0.61789300000000003</c:v>
                </c:pt>
                <c:pt idx="362">
                  <c:v>0.61789300000000003</c:v>
                </c:pt>
                <c:pt idx="363">
                  <c:v>0.61865099999999995</c:v>
                </c:pt>
                <c:pt idx="364">
                  <c:v>0.61865099999999995</c:v>
                </c:pt>
                <c:pt idx="365">
                  <c:v>0.61865099999999995</c:v>
                </c:pt>
                <c:pt idx="366">
                  <c:v>0.61865099999999995</c:v>
                </c:pt>
                <c:pt idx="367">
                  <c:v>0.61865099999999995</c:v>
                </c:pt>
                <c:pt idx="368">
                  <c:v>0.62062799999999996</c:v>
                </c:pt>
                <c:pt idx="369">
                  <c:v>0.62062799999999996</c:v>
                </c:pt>
                <c:pt idx="370">
                  <c:v>0.62062799999999996</c:v>
                </c:pt>
                <c:pt idx="371">
                  <c:v>0.62094800000000006</c:v>
                </c:pt>
                <c:pt idx="372">
                  <c:v>0.62094800000000006</c:v>
                </c:pt>
                <c:pt idx="373">
                  <c:v>0.62088200000000004</c:v>
                </c:pt>
                <c:pt idx="374">
                  <c:v>0.62088200000000004</c:v>
                </c:pt>
                <c:pt idx="375">
                  <c:v>0.62088200000000004</c:v>
                </c:pt>
                <c:pt idx="376">
                  <c:v>0.62088200000000004</c:v>
                </c:pt>
                <c:pt idx="377">
                  <c:v>0.62023700000000004</c:v>
                </c:pt>
                <c:pt idx="378">
                  <c:v>0.62023700000000004</c:v>
                </c:pt>
                <c:pt idx="379">
                  <c:v>0.62034599999999995</c:v>
                </c:pt>
                <c:pt idx="380">
                  <c:v>0.62034599999999995</c:v>
                </c:pt>
                <c:pt idx="381">
                  <c:v>0.62034599999999995</c:v>
                </c:pt>
                <c:pt idx="382">
                  <c:v>0.62034599999999995</c:v>
                </c:pt>
                <c:pt idx="383">
                  <c:v>0.62034599999999995</c:v>
                </c:pt>
                <c:pt idx="384">
                  <c:v>0.62034599999999995</c:v>
                </c:pt>
                <c:pt idx="385">
                  <c:v>0.62034599999999995</c:v>
                </c:pt>
                <c:pt idx="386">
                  <c:v>0.62034599999999995</c:v>
                </c:pt>
                <c:pt idx="387">
                  <c:v>0.61999499999999996</c:v>
                </c:pt>
                <c:pt idx="388">
                  <c:v>0.61999499999999996</c:v>
                </c:pt>
                <c:pt idx="389">
                  <c:v>0.61999499999999996</c:v>
                </c:pt>
                <c:pt idx="390">
                  <c:v>0.61999499999999996</c:v>
                </c:pt>
                <c:pt idx="391">
                  <c:v>0.62089799999999995</c:v>
                </c:pt>
                <c:pt idx="392">
                  <c:v>0.62089799999999995</c:v>
                </c:pt>
                <c:pt idx="393">
                  <c:v>0.62089799999999995</c:v>
                </c:pt>
                <c:pt idx="394">
                  <c:v>0.62089799999999995</c:v>
                </c:pt>
                <c:pt idx="395">
                  <c:v>0.62257399999999996</c:v>
                </c:pt>
                <c:pt idx="396">
                  <c:v>0.62257399999999996</c:v>
                </c:pt>
                <c:pt idx="397">
                  <c:v>0.62257399999999996</c:v>
                </c:pt>
                <c:pt idx="398">
                  <c:v>0.62348599999999998</c:v>
                </c:pt>
                <c:pt idx="399">
                  <c:v>0.62348599999999998</c:v>
                </c:pt>
                <c:pt idx="400">
                  <c:v>0.62348599999999998</c:v>
                </c:pt>
                <c:pt idx="401">
                  <c:v>0.62351400000000001</c:v>
                </c:pt>
                <c:pt idx="402">
                  <c:v>0.62351400000000001</c:v>
                </c:pt>
                <c:pt idx="403">
                  <c:v>0.62351400000000001</c:v>
                </c:pt>
                <c:pt idx="404">
                  <c:v>0.62351400000000001</c:v>
                </c:pt>
                <c:pt idx="405">
                  <c:v>0.62351400000000001</c:v>
                </c:pt>
                <c:pt idx="406">
                  <c:v>0.62351400000000001</c:v>
                </c:pt>
                <c:pt idx="407">
                  <c:v>0.62351400000000001</c:v>
                </c:pt>
                <c:pt idx="408">
                  <c:v>0.62351900000000005</c:v>
                </c:pt>
                <c:pt idx="409">
                  <c:v>0.62351900000000005</c:v>
                </c:pt>
                <c:pt idx="410">
                  <c:v>0.62351900000000005</c:v>
                </c:pt>
                <c:pt idx="411">
                  <c:v>0.62388900000000003</c:v>
                </c:pt>
                <c:pt idx="412">
                  <c:v>0.62388900000000003</c:v>
                </c:pt>
                <c:pt idx="413">
                  <c:v>0.62388900000000003</c:v>
                </c:pt>
                <c:pt idx="414">
                  <c:v>0.62388900000000003</c:v>
                </c:pt>
                <c:pt idx="415">
                  <c:v>0.62388900000000003</c:v>
                </c:pt>
                <c:pt idx="416">
                  <c:v>0.62388900000000003</c:v>
                </c:pt>
                <c:pt idx="417">
                  <c:v>0.62388900000000003</c:v>
                </c:pt>
                <c:pt idx="418">
                  <c:v>0.62558999999999998</c:v>
                </c:pt>
                <c:pt idx="419">
                  <c:v>0.62558999999999998</c:v>
                </c:pt>
                <c:pt idx="420">
                  <c:v>0.62558999999999998</c:v>
                </c:pt>
                <c:pt idx="421">
                  <c:v>0.62558999999999998</c:v>
                </c:pt>
                <c:pt idx="422">
                  <c:v>0.62560899999999997</c:v>
                </c:pt>
                <c:pt idx="423">
                  <c:v>0.62560899999999997</c:v>
                </c:pt>
                <c:pt idx="424">
                  <c:v>0.62560899999999997</c:v>
                </c:pt>
                <c:pt idx="425">
                  <c:v>0.62560899999999997</c:v>
                </c:pt>
                <c:pt idx="426">
                  <c:v>0.62560899999999997</c:v>
                </c:pt>
                <c:pt idx="427">
                  <c:v>0.62555300000000003</c:v>
                </c:pt>
                <c:pt idx="428">
                  <c:v>0.62555300000000003</c:v>
                </c:pt>
                <c:pt idx="429">
                  <c:v>0.62454600000000005</c:v>
                </c:pt>
                <c:pt idx="430">
                  <c:v>0.62454600000000005</c:v>
                </c:pt>
                <c:pt idx="431">
                  <c:v>0.62454600000000005</c:v>
                </c:pt>
                <c:pt idx="432">
                  <c:v>0.62341599999999997</c:v>
                </c:pt>
                <c:pt idx="433">
                  <c:v>0.62341599999999997</c:v>
                </c:pt>
                <c:pt idx="434">
                  <c:v>0.62341599999999997</c:v>
                </c:pt>
                <c:pt idx="435">
                  <c:v>0.62213200000000002</c:v>
                </c:pt>
                <c:pt idx="436">
                  <c:v>0.62213200000000002</c:v>
                </c:pt>
                <c:pt idx="437">
                  <c:v>0.62213200000000002</c:v>
                </c:pt>
                <c:pt idx="438">
                  <c:v>0.62213200000000002</c:v>
                </c:pt>
                <c:pt idx="439">
                  <c:v>0.62034900000000004</c:v>
                </c:pt>
                <c:pt idx="440">
                  <c:v>0.62034900000000004</c:v>
                </c:pt>
                <c:pt idx="441">
                  <c:v>0.62034900000000004</c:v>
                </c:pt>
                <c:pt idx="442">
                  <c:v>0.62034900000000004</c:v>
                </c:pt>
                <c:pt idx="443">
                  <c:v>0.61864699999999995</c:v>
                </c:pt>
                <c:pt idx="444">
                  <c:v>0.61864699999999995</c:v>
                </c:pt>
                <c:pt idx="445">
                  <c:v>0.61864699999999995</c:v>
                </c:pt>
                <c:pt idx="446">
                  <c:v>0.61806300000000003</c:v>
                </c:pt>
                <c:pt idx="447">
                  <c:v>0.61806300000000003</c:v>
                </c:pt>
                <c:pt idx="448">
                  <c:v>0.61806300000000003</c:v>
                </c:pt>
                <c:pt idx="449">
                  <c:v>0.61806300000000003</c:v>
                </c:pt>
                <c:pt idx="450">
                  <c:v>0.61806300000000003</c:v>
                </c:pt>
                <c:pt idx="451">
                  <c:v>0.617394</c:v>
                </c:pt>
                <c:pt idx="452">
                  <c:v>0.617394</c:v>
                </c:pt>
                <c:pt idx="453">
                  <c:v>0.617394</c:v>
                </c:pt>
                <c:pt idx="454">
                  <c:v>0.61651699999999998</c:v>
                </c:pt>
                <c:pt idx="455">
                  <c:v>0.61651699999999998</c:v>
                </c:pt>
                <c:pt idx="456">
                  <c:v>0.61651699999999998</c:v>
                </c:pt>
                <c:pt idx="457">
                  <c:v>0.61651699999999998</c:v>
                </c:pt>
                <c:pt idx="458">
                  <c:v>0.61385100000000004</c:v>
                </c:pt>
                <c:pt idx="459">
                  <c:v>0.61385100000000004</c:v>
                </c:pt>
                <c:pt idx="460">
                  <c:v>0.61385100000000004</c:v>
                </c:pt>
                <c:pt idx="461">
                  <c:v>0.61295900000000003</c:v>
                </c:pt>
                <c:pt idx="462">
                  <c:v>0.61295900000000003</c:v>
                </c:pt>
                <c:pt idx="463">
                  <c:v>0.61295900000000003</c:v>
                </c:pt>
                <c:pt idx="464">
                  <c:v>0.61295900000000003</c:v>
                </c:pt>
                <c:pt idx="465">
                  <c:v>0.61274799999999996</c:v>
                </c:pt>
                <c:pt idx="466">
                  <c:v>0.61274799999999996</c:v>
                </c:pt>
                <c:pt idx="467">
                  <c:v>0.61274799999999996</c:v>
                </c:pt>
                <c:pt idx="468">
                  <c:v>0.61274799999999996</c:v>
                </c:pt>
                <c:pt idx="469">
                  <c:v>0.61274799999999996</c:v>
                </c:pt>
                <c:pt idx="470">
                  <c:v>0.61274799999999996</c:v>
                </c:pt>
                <c:pt idx="471">
                  <c:v>0.61274799999999996</c:v>
                </c:pt>
                <c:pt idx="472">
                  <c:v>0.61274799999999996</c:v>
                </c:pt>
                <c:pt idx="473">
                  <c:v>0.61274799999999996</c:v>
                </c:pt>
                <c:pt idx="474">
                  <c:v>0.61270199999999997</c:v>
                </c:pt>
                <c:pt idx="475">
                  <c:v>0.61270199999999997</c:v>
                </c:pt>
                <c:pt idx="476">
                  <c:v>0.61270199999999997</c:v>
                </c:pt>
                <c:pt idx="477">
                  <c:v>0.61270199999999997</c:v>
                </c:pt>
                <c:pt idx="478">
                  <c:v>0.61270199999999997</c:v>
                </c:pt>
                <c:pt idx="479">
                  <c:v>0.61273</c:v>
                </c:pt>
                <c:pt idx="480">
                  <c:v>0.61273</c:v>
                </c:pt>
                <c:pt idx="481">
                  <c:v>0.61273</c:v>
                </c:pt>
                <c:pt idx="482">
                  <c:v>0.61273</c:v>
                </c:pt>
                <c:pt idx="483">
                  <c:v>0.61201799999999995</c:v>
                </c:pt>
                <c:pt idx="484">
                  <c:v>0.61201799999999995</c:v>
                </c:pt>
                <c:pt idx="485">
                  <c:v>0.61137300000000006</c:v>
                </c:pt>
                <c:pt idx="486">
                  <c:v>0.61137300000000006</c:v>
                </c:pt>
                <c:pt idx="487">
                  <c:v>0.61137300000000006</c:v>
                </c:pt>
                <c:pt idx="488">
                  <c:v>0.61137300000000006</c:v>
                </c:pt>
                <c:pt idx="489">
                  <c:v>0.61002999999999996</c:v>
                </c:pt>
                <c:pt idx="490">
                  <c:v>0.60923700000000003</c:v>
                </c:pt>
                <c:pt idx="491">
                  <c:v>0.60923700000000003</c:v>
                </c:pt>
                <c:pt idx="492">
                  <c:v>0.60855099999999995</c:v>
                </c:pt>
                <c:pt idx="493">
                  <c:v>0.60855099999999995</c:v>
                </c:pt>
                <c:pt idx="494">
                  <c:v>0.60855099999999995</c:v>
                </c:pt>
                <c:pt idx="495">
                  <c:v>0.60750099999999996</c:v>
                </c:pt>
                <c:pt idx="496">
                  <c:v>0.60750099999999996</c:v>
                </c:pt>
                <c:pt idx="497">
                  <c:v>0.60750099999999996</c:v>
                </c:pt>
                <c:pt idx="498">
                  <c:v>0.60658299999999998</c:v>
                </c:pt>
                <c:pt idx="499">
                  <c:v>0.60658299999999998</c:v>
                </c:pt>
                <c:pt idx="500">
                  <c:v>0.60658299999999998</c:v>
                </c:pt>
                <c:pt idx="501">
                  <c:v>0.60658299999999998</c:v>
                </c:pt>
                <c:pt idx="502">
                  <c:v>0.60600100000000001</c:v>
                </c:pt>
                <c:pt idx="503">
                  <c:v>0.60600100000000001</c:v>
                </c:pt>
                <c:pt idx="504">
                  <c:v>0.60600100000000001</c:v>
                </c:pt>
                <c:pt idx="505">
                  <c:v>0.60615399999999997</c:v>
                </c:pt>
                <c:pt idx="506">
                  <c:v>0.60615399999999997</c:v>
                </c:pt>
                <c:pt idx="507">
                  <c:v>0.60615399999999997</c:v>
                </c:pt>
                <c:pt idx="508">
                  <c:v>0.60615399999999997</c:v>
                </c:pt>
                <c:pt idx="509">
                  <c:v>0.606908</c:v>
                </c:pt>
                <c:pt idx="510">
                  <c:v>0.606908</c:v>
                </c:pt>
                <c:pt idx="511">
                  <c:v>0.606908</c:v>
                </c:pt>
                <c:pt idx="512">
                  <c:v>0.606908</c:v>
                </c:pt>
                <c:pt idx="513">
                  <c:v>0.606908</c:v>
                </c:pt>
                <c:pt idx="514">
                  <c:v>0.60857300000000003</c:v>
                </c:pt>
                <c:pt idx="515">
                  <c:v>0.60857300000000003</c:v>
                </c:pt>
                <c:pt idx="516">
                  <c:v>0.60857300000000003</c:v>
                </c:pt>
                <c:pt idx="517">
                  <c:v>0.60908799999999996</c:v>
                </c:pt>
                <c:pt idx="518">
                  <c:v>0.60908799999999996</c:v>
                </c:pt>
                <c:pt idx="519">
                  <c:v>0.60908799999999996</c:v>
                </c:pt>
                <c:pt idx="520">
                  <c:v>0.60928800000000005</c:v>
                </c:pt>
                <c:pt idx="521">
                  <c:v>0.60928800000000005</c:v>
                </c:pt>
                <c:pt idx="522">
                  <c:v>0.60865199999999997</c:v>
                </c:pt>
                <c:pt idx="523">
                  <c:v>0.60865199999999997</c:v>
                </c:pt>
                <c:pt idx="524">
                  <c:v>0.60865199999999997</c:v>
                </c:pt>
                <c:pt idx="525">
                  <c:v>0.60761299999999996</c:v>
                </c:pt>
                <c:pt idx="526">
                  <c:v>0.60761299999999996</c:v>
                </c:pt>
                <c:pt idx="527">
                  <c:v>0.60761299999999996</c:v>
                </c:pt>
                <c:pt idx="528">
                  <c:v>0.60761299999999996</c:v>
                </c:pt>
                <c:pt idx="529">
                  <c:v>0.60761299999999996</c:v>
                </c:pt>
                <c:pt idx="530">
                  <c:v>0.60761299999999996</c:v>
                </c:pt>
                <c:pt idx="531">
                  <c:v>0.60761299999999996</c:v>
                </c:pt>
                <c:pt idx="532">
                  <c:v>0.60626199999999997</c:v>
                </c:pt>
                <c:pt idx="533">
                  <c:v>0.60626199999999997</c:v>
                </c:pt>
                <c:pt idx="534">
                  <c:v>0.60591399999999995</c:v>
                </c:pt>
                <c:pt idx="535">
                  <c:v>0.60591399999999995</c:v>
                </c:pt>
                <c:pt idx="536">
                  <c:v>0.60591399999999995</c:v>
                </c:pt>
                <c:pt idx="537">
                  <c:v>0.60591399999999995</c:v>
                </c:pt>
                <c:pt idx="538">
                  <c:v>0.60466399999999998</c:v>
                </c:pt>
                <c:pt idx="539">
                  <c:v>0.60466399999999998</c:v>
                </c:pt>
                <c:pt idx="540">
                  <c:v>0.60466399999999998</c:v>
                </c:pt>
                <c:pt idx="541">
                  <c:v>0.60466399999999998</c:v>
                </c:pt>
                <c:pt idx="542">
                  <c:v>0.60466399999999998</c:v>
                </c:pt>
                <c:pt idx="543">
                  <c:v>0.60429699999999997</c:v>
                </c:pt>
                <c:pt idx="544">
                  <c:v>0.60429699999999997</c:v>
                </c:pt>
                <c:pt idx="545">
                  <c:v>0.60441299999999998</c:v>
                </c:pt>
                <c:pt idx="546">
                  <c:v>0.60441299999999998</c:v>
                </c:pt>
                <c:pt idx="547">
                  <c:v>0.60441299999999998</c:v>
                </c:pt>
                <c:pt idx="548">
                  <c:v>0.60504500000000005</c:v>
                </c:pt>
                <c:pt idx="549">
                  <c:v>0.60504500000000005</c:v>
                </c:pt>
                <c:pt idx="550">
                  <c:v>0.60504500000000005</c:v>
                </c:pt>
                <c:pt idx="551">
                  <c:v>0.60504500000000005</c:v>
                </c:pt>
                <c:pt idx="552">
                  <c:v>0.60681300000000005</c:v>
                </c:pt>
                <c:pt idx="553">
                  <c:v>0.60681300000000005</c:v>
                </c:pt>
                <c:pt idx="554">
                  <c:v>0.60668999999999995</c:v>
                </c:pt>
                <c:pt idx="555">
                  <c:v>0.60668999999999995</c:v>
                </c:pt>
                <c:pt idx="556">
                  <c:v>0.60668999999999995</c:v>
                </c:pt>
                <c:pt idx="557">
                  <c:v>0.60668999999999995</c:v>
                </c:pt>
                <c:pt idx="558">
                  <c:v>0.60668999999999995</c:v>
                </c:pt>
                <c:pt idx="559">
                  <c:v>0.60668999999999995</c:v>
                </c:pt>
                <c:pt idx="560">
                  <c:v>0.60668999999999995</c:v>
                </c:pt>
                <c:pt idx="561">
                  <c:v>0.60668999999999995</c:v>
                </c:pt>
                <c:pt idx="562">
                  <c:v>0.60668999999999995</c:v>
                </c:pt>
                <c:pt idx="563">
                  <c:v>0.60668999999999995</c:v>
                </c:pt>
                <c:pt idx="564">
                  <c:v>0.60668999999999995</c:v>
                </c:pt>
                <c:pt idx="565">
                  <c:v>0.60668999999999995</c:v>
                </c:pt>
                <c:pt idx="566">
                  <c:v>0.60340899999999997</c:v>
                </c:pt>
                <c:pt idx="567">
                  <c:v>0.60340899999999997</c:v>
                </c:pt>
                <c:pt idx="568">
                  <c:v>0.60340899999999997</c:v>
                </c:pt>
                <c:pt idx="569">
                  <c:v>0.60340899999999997</c:v>
                </c:pt>
                <c:pt idx="570">
                  <c:v>0.60236500000000004</c:v>
                </c:pt>
                <c:pt idx="571">
                  <c:v>0.60236500000000004</c:v>
                </c:pt>
                <c:pt idx="572">
                  <c:v>0.60236500000000004</c:v>
                </c:pt>
                <c:pt idx="573">
                  <c:v>0.60236500000000004</c:v>
                </c:pt>
                <c:pt idx="574">
                  <c:v>0.60236500000000004</c:v>
                </c:pt>
                <c:pt idx="575">
                  <c:v>0.60236500000000004</c:v>
                </c:pt>
                <c:pt idx="576">
                  <c:v>0.60236500000000004</c:v>
                </c:pt>
                <c:pt idx="577">
                  <c:v>0.60120399999999996</c:v>
                </c:pt>
                <c:pt idx="578">
                  <c:v>0.60120399999999996</c:v>
                </c:pt>
                <c:pt idx="579">
                  <c:v>0.60116599999999998</c:v>
                </c:pt>
                <c:pt idx="580">
                  <c:v>0.60116599999999998</c:v>
                </c:pt>
                <c:pt idx="581">
                  <c:v>0.60116599999999998</c:v>
                </c:pt>
                <c:pt idx="582">
                  <c:v>0.60116599999999998</c:v>
                </c:pt>
                <c:pt idx="583">
                  <c:v>0.60165000000000002</c:v>
                </c:pt>
                <c:pt idx="584">
                  <c:v>0.60165000000000002</c:v>
                </c:pt>
                <c:pt idx="585">
                  <c:v>0.60165000000000002</c:v>
                </c:pt>
                <c:pt idx="586">
                  <c:v>0.60165000000000002</c:v>
                </c:pt>
                <c:pt idx="587">
                  <c:v>0.60165000000000002</c:v>
                </c:pt>
                <c:pt idx="588">
                  <c:v>0.60165000000000002</c:v>
                </c:pt>
                <c:pt idx="589">
                  <c:v>0.60358100000000003</c:v>
                </c:pt>
                <c:pt idx="590">
                  <c:v>0.60417799999999999</c:v>
                </c:pt>
                <c:pt idx="591">
                  <c:v>0.60417799999999999</c:v>
                </c:pt>
                <c:pt idx="592">
                  <c:v>0.60427399999999998</c:v>
                </c:pt>
                <c:pt idx="593">
                  <c:v>0.60417200000000004</c:v>
                </c:pt>
                <c:pt idx="594">
                  <c:v>0.60417200000000004</c:v>
                </c:pt>
                <c:pt idx="595">
                  <c:v>0.60316400000000003</c:v>
                </c:pt>
                <c:pt idx="596">
                  <c:v>0.60316400000000003</c:v>
                </c:pt>
                <c:pt idx="597">
                  <c:v>0.60316400000000003</c:v>
                </c:pt>
                <c:pt idx="598">
                  <c:v>0.60316400000000003</c:v>
                </c:pt>
                <c:pt idx="599">
                  <c:v>0.60201300000000002</c:v>
                </c:pt>
                <c:pt idx="600">
                  <c:v>0.60201300000000002</c:v>
                </c:pt>
                <c:pt idx="601">
                  <c:v>0.60148800000000002</c:v>
                </c:pt>
                <c:pt idx="602">
                  <c:v>0.60148800000000002</c:v>
                </c:pt>
                <c:pt idx="603">
                  <c:v>0.60148800000000002</c:v>
                </c:pt>
                <c:pt idx="604">
                  <c:v>0.60120899999999999</c:v>
                </c:pt>
                <c:pt idx="605">
                  <c:v>0.60120899999999999</c:v>
                </c:pt>
                <c:pt idx="606">
                  <c:v>0.60120899999999999</c:v>
                </c:pt>
                <c:pt idx="607">
                  <c:v>0.60121400000000003</c:v>
                </c:pt>
                <c:pt idx="608">
                  <c:v>0.60121400000000003</c:v>
                </c:pt>
                <c:pt idx="609">
                  <c:v>0.60121400000000003</c:v>
                </c:pt>
                <c:pt idx="610">
                  <c:v>0.60121400000000003</c:v>
                </c:pt>
                <c:pt idx="611">
                  <c:v>0.60158299999999998</c:v>
                </c:pt>
                <c:pt idx="612">
                  <c:v>0.60158299999999998</c:v>
                </c:pt>
                <c:pt idx="613">
                  <c:v>0.601966</c:v>
                </c:pt>
                <c:pt idx="614">
                  <c:v>0.601966</c:v>
                </c:pt>
                <c:pt idx="615">
                  <c:v>0.601966</c:v>
                </c:pt>
                <c:pt idx="616">
                  <c:v>0.601966</c:v>
                </c:pt>
                <c:pt idx="617">
                  <c:v>0.601966</c:v>
                </c:pt>
                <c:pt idx="618">
                  <c:v>0.60330499999999998</c:v>
                </c:pt>
                <c:pt idx="619">
                  <c:v>0.60330499999999998</c:v>
                </c:pt>
                <c:pt idx="620">
                  <c:v>0.60330499999999998</c:v>
                </c:pt>
                <c:pt idx="621">
                  <c:v>0.60330499999999998</c:v>
                </c:pt>
                <c:pt idx="622">
                  <c:v>0.60330499999999998</c:v>
                </c:pt>
                <c:pt idx="623">
                  <c:v>0.604796</c:v>
                </c:pt>
                <c:pt idx="624">
                  <c:v>0.604796</c:v>
                </c:pt>
                <c:pt idx="625">
                  <c:v>0.604796</c:v>
                </c:pt>
                <c:pt idx="626">
                  <c:v>0.60545899999999997</c:v>
                </c:pt>
                <c:pt idx="627">
                  <c:v>0.60545899999999997</c:v>
                </c:pt>
                <c:pt idx="628">
                  <c:v>0.60545899999999997</c:v>
                </c:pt>
                <c:pt idx="629">
                  <c:v>0.60606199999999999</c:v>
                </c:pt>
                <c:pt idx="630">
                  <c:v>0.60606199999999999</c:v>
                </c:pt>
                <c:pt idx="631">
                  <c:v>0.60606199999999999</c:v>
                </c:pt>
                <c:pt idx="632">
                  <c:v>0.60606199999999999</c:v>
                </c:pt>
                <c:pt idx="633">
                  <c:v>0.60606199999999999</c:v>
                </c:pt>
                <c:pt idx="634">
                  <c:v>0.60606199999999999</c:v>
                </c:pt>
                <c:pt idx="635">
                  <c:v>0.60606199999999999</c:v>
                </c:pt>
                <c:pt idx="636">
                  <c:v>0.60759099999999999</c:v>
                </c:pt>
                <c:pt idx="637">
                  <c:v>0.60759099999999999</c:v>
                </c:pt>
                <c:pt idx="638">
                  <c:v>0.60759099999999999</c:v>
                </c:pt>
                <c:pt idx="639">
                  <c:v>0.60759099999999999</c:v>
                </c:pt>
                <c:pt idx="640">
                  <c:v>0.60907900000000004</c:v>
                </c:pt>
                <c:pt idx="641">
                  <c:v>0.60907900000000004</c:v>
                </c:pt>
                <c:pt idx="642">
                  <c:v>0.60975999999999997</c:v>
                </c:pt>
                <c:pt idx="643">
                  <c:v>0.60971799999999998</c:v>
                </c:pt>
                <c:pt idx="644">
                  <c:v>0.60971799999999998</c:v>
                </c:pt>
                <c:pt idx="645">
                  <c:v>0.60971799999999998</c:v>
                </c:pt>
                <c:pt idx="646">
                  <c:v>0.60859300000000005</c:v>
                </c:pt>
                <c:pt idx="647">
                  <c:v>0.60859300000000005</c:v>
                </c:pt>
                <c:pt idx="648">
                  <c:v>0.60823499999999997</c:v>
                </c:pt>
                <c:pt idx="649">
                  <c:v>0.60823499999999997</c:v>
                </c:pt>
                <c:pt idx="650">
                  <c:v>0.60823499999999997</c:v>
                </c:pt>
                <c:pt idx="651">
                  <c:v>0.60816800000000004</c:v>
                </c:pt>
                <c:pt idx="652">
                  <c:v>0.60816800000000004</c:v>
                </c:pt>
                <c:pt idx="653">
                  <c:v>0.60816800000000004</c:v>
                </c:pt>
                <c:pt idx="654">
                  <c:v>0.60816800000000004</c:v>
                </c:pt>
                <c:pt idx="655">
                  <c:v>0.60816800000000004</c:v>
                </c:pt>
                <c:pt idx="656">
                  <c:v>0.608514</c:v>
                </c:pt>
                <c:pt idx="657">
                  <c:v>0.608514</c:v>
                </c:pt>
                <c:pt idx="658">
                  <c:v>0.60835399999999995</c:v>
                </c:pt>
                <c:pt idx="659">
                  <c:v>0.60835399999999995</c:v>
                </c:pt>
                <c:pt idx="660">
                  <c:v>0.60788600000000004</c:v>
                </c:pt>
                <c:pt idx="661">
                  <c:v>0.60788600000000004</c:v>
                </c:pt>
                <c:pt idx="662">
                  <c:v>0.60788600000000004</c:v>
                </c:pt>
                <c:pt idx="663">
                  <c:v>0.60788600000000004</c:v>
                </c:pt>
                <c:pt idx="664">
                  <c:v>0.60788600000000004</c:v>
                </c:pt>
                <c:pt idx="665">
                  <c:v>0.60742799999999997</c:v>
                </c:pt>
                <c:pt idx="666">
                  <c:v>0.60742799999999997</c:v>
                </c:pt>
                <c:pt idx="667">
                  <c:v>0.60742799999999997</c:v>
                </c:pt>
                <c:pt idx="668">
                  <c:v>0.60661200000000004</c:v>
                </c:pt>
                <c:pt idx="669">
                  <c:v>0.60661200000000004</c:v>
                </c:pt>
                <c:pt idx="670">
                  <c:v>0.60636000000000001</c:v>
                </c:pt>
                <c:pt idx="671">
                  <c:v>0.60639200000000004</c:v>
                </c:pt>
                <c:pt idx="672">
                  <c:v>0.60659799999999997</c:v>
                </c:pt>
                <c:pt idx="673">
                  <c:v>0.60659799999999997</c:v>
                </c:pt>
                <c:pt idx="674">
                  <c:v>0.60659799999999997</c:v>
                </c:pt>
                <c:pt idx="675">
                  <c:v>0.60659799999999997</c:v>
                </c:pt>
                <c:pt idx="676">
                  <c:v>0.60793299999999995</c:v>
                </c:pt>
                <c:pt idx="677">
                  <c:v>0.60802900000000004</c:v>
                </c:pt>
                <c:pt idx="678">
                  <c:v>0.60802900000000004</c:v>
                </c:pt>
                <c:pt idx="679">
                  <c:v>0.60802900000000004</c:v>
                </c:pt>
                <c:pt idx="680">
                  <c:v>0.60795100000000002</c:v>
                </c:pt>
                <c:pt idx="681">
                  <c:v>0.60795100000000002</c:v>
                </c:pt>
                <c:pt idx="682">
                  <c:v>0.60795100000000002</c:v>
                </c:pt>
                <c:pt idx="683">
                  <c:v>0.60795100000000002</c:v>
                </c:pt>
                <c:pt idx="684">
                  <c:v>0.60758299999999998</c:v>
                </c:pt>
                <c:pt idx="685">
                  <c:v>0.60758299999999998</c:v>
                </c:pt>
                <c:pt idx="686">
                  <c:v>0.60758299999999998</c:v>
                </c:pt>
                <c:pt idx="687">
                  <c:v>0.60611499999999996</c:v>
                </c:pt>
                <c:pt idx="688">
                  <c:v>0.60611499999999996</c:v>
                </c:pt>
                <c:pt idx="689">
                  <c:v>0.60611499999999996</c:v>
                </c:pt>
                <c:pt idx="690">
                  <c:v>0.60564899999999999</c:v>
                </c:pt>
                <c:pt idx="691">
                  <c:v>0.60564899999999999</c:v>
                </c:pt>
                <c:pt idx="692">
                  <c:v>0.60564899999999999</c:v>
                </c:pt>
                <c:pt idx="693">
                  <c:v>0.60564899999999999</c:v>
                </c:pt>
                <c:pt idx="694">
                  <c:v>0.60564899999999999</c:v>
                </c:pt>
                <c:pt idx="695">
                  <c:v>0.60564899999999999</c:v>
                </c:pt>
                <c:pt idx="696">
                  <c:v>0.60564899999999999</c:v>
                </c:pt>
                <c:pt idx="697">
                  <c:v>0.604958</c:v>
                </c:pt>
                <c:pt idx="698">
                  <c:v>0.604958</c:v>
                </c:pt>
                <c:pt idx="699">
                  <c:v>0.604958</c:v>
                </c:pt>
                <c:pt idx="700">
                  <c:v>0.60488399999999998</c:v>
                </c:pt>
                <c:pt idx="701">
                  <c:v>0.60488399999999998</c:v>
                </c:pt>
                <c:pt idx="702">
                  <c:v>0.60488399999999998</c:v>
                </c:pt>
                <c:pt idx="703">
                  <c:v>0.60488399999999998</c:v>
                </c:pt>
                <c:pt idx="704">
                  <c:v>0.60488399999999998</c:v>
                </c:pt>
                <c:pt idx="705">
                  <c:v>0.60488399999999998</c:v>
                </c:pt>
                <c:pt idx="706">
                  <c:v>0.60488399999999998</c:v>
                </c:pt>
                <c:pt idx="707">
                  <c:v>0.60488399999999998</c:v>
                </c:pt>
                <c:pt idx="708">
                  <c:v>0.60488399999999998</c:v>
                </c:pt>
                <c:pt idx="709">
                  <c:v>0.60493799999999998</c:v>
                </c:pt>
                <c:pt idx="710">
                  <c:v>0.60493799999999998</c:v>
                </c:pt>
                <c:pt idx="711">
                  <c:v>0.604271</c:v>
                </c:pt>
                <c:pt idx="712">
                  <c:v>0.604271</c:v>
                </c:pt>
                <c:pt idx="713">
                  <c:v>0.604271</c:v>
                </c:pt>
                <c:pt idx="714">
                  <c:v>0.604271</c:v>
                </c:pt>
                <c:pt idx="715">
                  <c:v>0.60410799999999998</c:v>
                </c:pt>
                <c:pt idx="716">
                  <c:v>0.60410799999999998</c:v>
                </c:pt>
                <c:pt idx="717">
                  <c:v>0.60410799999999998</c:v>
                </c:pt>
                <c:pt idx="718">
                  <c:v>0.60410799999999998</c:v>
                </c:pt>
                <c:pt idx="719">
                  <c:v>0.604074</c:v>
                </c:pt>
                <c:pt idx="720">
                  <c:v>0.60447200000000001</c:v>
                </c:pt>
                <c:pt idx="721">
                  <c:v>0.60447200000000001</c:v>
                </c:pt>
                <c:pt idx="722">
                  <c:v>0.60447200000000001</c:v>
                </c:pt>
                <c:pt idx="723">
                  <c:v>0.60434299999999996</c:v>
                </c:pt>
                <c:pt idx="724">
                  <c:v>0.60434299999999996</c:v>
                </c:pt>
                <c:pt idx="725">
                  <c:v>0.60434299999999996</c:v>
                </c:pt>
                <c:pt idx="726">
                  <c:v>0.60434299999999996</c:v>
                </c:pt>
                <c:pt idx="727">
                  <c:v>0.60434299999999996</c:v>
                </c:pt>
                <c:pt idx="728">
                  <c:v>0.60434299999999996</c:v>
                </c:pt>
                <c:pt idx="729">
                  <c:v>0.60434299999999996</c:v>
                </c:pt>
                <c:pt idx="730">
                  <c:v>0.60434299999999996</c:v>
                </c:pt>
                <c:pt idx="731">
                  <c:v>0.60434299999999996</c:v>
                </c:pt>
                <c:pt idx="732">
                  <c:v>0.60434299999999996</c:v>
                </c:pt>
                <c:pt idx="733">
                  <c:v>0.60434299999999996</c:v>
                </c:pt>
                <c:pt idx="734">
                  <c:v>0.60225700000000004</c:v>
                </c:pt>
                <c:pt idx="735">
                  <c:v>0.60225700000000004</c:v>
                </c:pt>
                <c:pt idx="736">
                  <c:v>0.60145099999999996</c:v>
                </c:pt>
                <c:pt idx="737">
                  <c:v>0.60145099999999996</c:v>
                </c:pt>
                <c:pt idx="738">
                  <c:v>0.60145099999999996</c:v>
                </c:pt>
                <c:pt idx="739">
                  <c:v>0.60100900000000002</c:v>
                </c:pt>
                <c:pt idx="740">
                  <c:v>0.60100900000000002</c:v>
                </c:pt>
                <c:pt idx="741">
                  <c:v>0.60100900000000002</c:v>
                </c:pt>
                <c:pt idx="742">
                  <c:v>0.60084000000000004</c:v>
                </c:pt>
                <c:pt idx="743">
                  <c:v>0.60084000000000004</c:v>
                </c:pt>
                <c:pt idx="744">
                  <c:v>0.60084000000000004</c:v>
                </c:pt>
                <c:pt idx="745">
                  <c:v>0.60084000000000004</c:v>
                </c:pt>
                <c:pt idx="746">
                  <c:v>0.60084000000000004</c:v>
                </c:pt>
                <c:pt idx="747">
                  <c:v>0.60084000000000004</c:v>
                </c:pt>
                <c:pt idx="748">
                  <c:v>0.60084000000000004</c:v>
                </c:pt>
                <c:pt idx="749">
                  <c:v>0.59916499999999995</c:v>
                </c:pt>
                <c:pt idx="750">
                  <c:v>0.59916499999999995</c:v>
                </c:pt>
                <c:pt idx="751">
                  <c:v>0.59916499999999995</c:v>
                </c:pt>
                <c:pt idx="752">
                  <c:v>0.59770900000000005</c:v>
                </c:pt>
                <c:pt idx="753">
                  <c:v>0.59770900000000005</c:v>
                </c:pt>
                <c:pt idx="754">
                  <c:v>0.59720799999999996</c:v>
                </c:pt>
                <c:pt idx="755">
                  <c:v>0.59720799999999996</c:v>
                </c:pt>
                <c:pt idx="756">
                  <c:v>0.59720799999999996</c:v>
                </c:pt>
                <c:pt idx="757">
                  <c:v>0.59694400000000003</c:v>
                </c:pt>
                <c:pt idx="758">
                  <c:v>0.59694400000000003</c:v>
                </c:pt>
                <c:pt idx="759">
                  <c:v>0.59694400000000003</c:v>
                </c:pt>
                <c:pt idx="760">
                  <c:v>0.59718199999999999</c:v>
                </c:pt>
                <c:pt idx="761">
                  <c:v>0.59718199999999999</c:v>
                </c:pt>
                <c:pt idx="762">
                  <c:v>0.59718199999999999</c:v>
                </c:pt>
                <c:pt idx="763">
                  <c:v>0.59718199999999999</c:v>
                </c:pt>
                <c:pt idx="764">
                  <c:v>0.59718199999999999</c:v>
                </c:pt>
                <c:pt idx="765">
                  <c:v>0.59718199999999999</c:v>
                </c:pt>
                <c:pt idx="766">
                  <c:v>0.59718199999999999</c:v>
                </c:pt>
                <c:pt idx="767">
                  <c:v>0.59718199999999999</c:v>
                </c:pt>
                <c:pt idx="768">
                  <c:v>0.59718199999999999</c:v>
                </c:pt>
                <c:pt idx="769">
                  <c:v>0.59893399999999997</c:v>
                </c:pt>
                <c:pt idx="770">
                  <c:v>0.59893399999999997</c:v>
                </c:pt>
                <c:pt idx="771">
                  <c:v>0.59856299999999996</c:v>
                </c:pt>
                <c:pt idx="772">
                  <c:v>0.59856299999999996</c:v>
                </c:pt>
                <c:pt idx="773">
                  <c:v>0.59787900000000005</c:v>
                </c:pt>
                <c:pt idx="774">
                  <c:v>0.59787900000000005</c:v>
                </c:pt>
                <c:pt idx="775">
                  <c:v>0.59753999999999996</c:v>
                </c:pt>
                <c:pt idx="776">
                  <c:v>0.59753999999999996</c:v>
                </c:pt>
                <c:pt idx="777">
                  <c:v>0.59721500000000005</c:v>
                </c:pt>
                <c:pt idx="778">
                  <c:v>0.59721500000000005</c:v>
                </c:pt>
                <c:pt idx="779">
                  <c:v>0.59721500000000005</c:v>
                </c:pt>
                <c:pt idx="780">
                  <c:v>0.59706199999999998</c:v>
                </c:pt>
                <c:pt idx="781">
                  <c:v>0.59706199999999998</c:v>
                </c:pt>
                <c:pt idx="782">
                  <c:v>0.59706199999999998</c:v>
                </c:pt>
                <c:pt idx="783">
                  <c:v>0.59706199999999998</c:v>
                </c:pt>
                <c:pt idx="784">
                  <c:v>0.59718700000000002</c:v>
                </c:pt>
                <c:pt idx="785">
                  <c:v>0.59718700000000002</c:v>
                </c:pt>
                <c:pt idx="786">
                  <c:v>0.59718700000000002</c:v>
                </c:pt>
                <c:pt idx="787">
                  <c:v>0.59682299999999999</c:v>
                </c:pt>
                <c:pt idx="788">
                  <c:v>0.59682299999999999</c:v>
                </c:pt>
                <c:pt idx="789">
                  <c:v>0.59682299999999999</c:v>
                </c:pt>
                <c:pt idx="790">
                  <c:v>0.59599500000000005</c:v>
                </c:pt>
                <c:pt idx="791">
                  <c:v>0.59599500000000005</c:v>
                </c:pt>
                <c:pt idx="792">
                  <c:v>0.595835</c:v>
                </c:pt>
                <c:pt idx="793">
                  <c:v>0.595835</c:v>
                </c:pt>
                <c:pt idx="794">
                  <c:v>0.59574300000000002</c:v>
                </c:pt>
                <c:pt idx="795">
                  <c:v>0.59574300000000002</c:v>
                </c:pt>
                <c:pt idx="796">
                  <c:v>0.59574300000000002</c:v>
                </c:pt>
                <c:pt idx="797">
                  <c:v>0.59555400000000003</c:v>
                </c:pt>
                <c:pt idx="798">
                  <c:v>0.59555400000000003</c:v>
                </c:pt>
                <c:pt idx="799">
                  <c:v>0.59555400000000003</c:v>
                </c:pt>
                <c:pt idx="800">
                  <c:v>0.59555400000000003</c:v>
                </c:pt>
                <c:pt idx="801">
                  <c:v>0.59555400000000003</c:v>
                </c:pt>
                <c:pt idx="802">
                  <c:v>0.59555400000000003</c:v>
                </c:pt>
                <c:pt idx="803">
                  <c:v>0.59555400000000003</c:v>
                </c:pt>
                <c:pt idx="804">
                  <c:v>0.59555400000000003</c:v>
                </c:pt>
                <c:pt idx="805">
                  <c:v>0.59532799999999997</c:v>
                </c:pt>
                <c:pt idx="806">
                  <c:v>0.59532799999999997</c:v>
                </c:pt>
                <c:pt idx="807">
                  <c:v>0.59532799999999997</c:v>
                </c:pt>
                <c:pt idx="808">
                  <c:v>0.59520600000000001</c:v>
                </c:pt>
                <c:pt idx="809">
                  <c:v>0.59520600000000001</c:v>
                </c:pt>
                <c:pt idx="810">
                  <c:v>0.59520600000000001</c:v>
                </c:pt>
                <c:pt idx="811">
                  <c:v>0.59520600000000001</c:v>
                </c:pt>
                <c:pt idx="812">
                  <c:v>0.595113</c:v>
                </c:pt>
                <c:pt idx="813">
                  <c:v>0.59480699999999997</c:v>
                </c:pt>
                <c:pt idx="814">
                  <c:v>0.59480699999999997</c:v>
                </c:pt>
                <c:pt idx="815">
                  <c:v>0.59406400000000004</c:v>
                </c:pt>
                <c:pt idx="816">
                  <c:v>0.59406400000000004</c:v>
                </c:pt>
                <c:pt idx="817">
                  <c:v>0.59359300000000004</c:v>
                </c:pt>
                <c:pt idx="818">
                  <c:v>0.59359300000000004</c:v>
                </c:pt>
                <c:pt idx="819">
                  <c:v>0.59308899999999998</c:v>
                </c:pt>
                <c:pt idx="820">
                  <c:v>0.59308899999999998</c:v>
                </c:pt>
                <c:pt idx="821">
                  <c:v>0.59308899999999998</c:v>
                </c:pt>
                <c:pt idx="822">
                  <c:v>0.59308899999999998</c:v>
                </c:pt>
                <c:pt idx="823">
                  <c:v>0.59308899999999998</c:v>
                </c:pt>
                <c:pt idx="824">
                  <c:v>0.59258599999999995</c:v>
                </c:pt>
                <c:pt idx="825">
                  <c:v>0.59258599999999995</c:v>
                </c:pt>
                <c:pt idx="826">
                  <c:v>0.59258599999999995</c:v>
                </c:pt>
                <c:pt idx="827">
                  <c:v>0.59258599999999995</c:v>
                </c:pt>
                <c:pt idx="828">
                  <c:v>0.59258599999999995</c:v>
                </c:pt>
                <c:pt idx="829">
                  <c:v>0.59258599999999995</c:v>
                </c:pt>
                <c:pt idx="830">
                  <c:v>0.59205799999999997</c:v>
                </c:pt>
                <c:pt idx="831">
                  <c:v>0.59205300000000005</c:v>
                </c:pt>
                <c:pt idx="832">
                  <c:v>0.59205300000000005</c:v>
                </c:pt>
                <c:pt idx="833">
                  <c:v>0.59161699999999995</c:v>
                </c:pt>
                <c:pt idx="834">
                  <c:v>0.59101499999999996</c:v>
                </c:pt>
                <c:pt idx="835">
                  <c:v>0.59101499999999996</c:v>
                </c:pt>
                <c:pt idx="836">
                  <c:v>0.59104900000000005</c:v>
                </c:pt>
                <c:pt idx="837">
                  <c:v>0.59113000000000004</c:v>
                </c:pt>
                <c:pt idx="838">
                  <c:v>0.59113000000000004</c:v>
                </c:pt>
                <c:pt idx="839">
                  <c:v>0.59113000000000004</c:v>
                </c:pt>
                <c:pt idx="840">
                  <c:v>0.59081700000000004</c:v>
                </c:pt>
                <c:pt idx="841">
                  <c:v>0.59081700000000004</c:v>
                </c:pt>
                <c:pt idx="842">
                  <c:v>0.59081700000000004</c:v>
                </c:pt>
                <c:pt idx="843">
                  <c:v>0.59019699999999997</c:v>
                </c:pt>
                <c:pt idx="844">
                  <c:v>0.59019699999999997</c:v>
                </c:pt>
                <c:pt idx="845">
                  <c:v>0.59044200000000002</c:v>
                </c:pt>
                <c:pt idx="846">
                  <c:v>0.59093200000000001</c:v>
                </c:pt>
                <c:pt idx="847">
                  <c:v>0.59093200000000001</c:v>
                </c:pt>
                <c:pt idx="848">
                  <c:v>0.59083799999999997</c:v>
                </c:pt>
                <c:pt idx="849">
                  <c:v>0.590082</c:v>
                </c:pt>
                <c:pt idx="850">
                  <c:v>0.590082</c:v>
                </c:pt>
                <c:pt idx="851">
                  <c:v>0.58968699999999996</c:v>
                </c:pt>
                <c:pt idx="852">
                  <c:v>0.58968699999999996</c:v>
                </c:pt>
                <c:pt idx="853">
                  <c:v>0.58968699999999996</c:v>
                </c:pt>
                <c:pt idx="854">
                  <c:v>0.58968699999999996</c:v>
                </c:pt>
                <c:pt idx="855">
                  <c:v>0.58851799999999999</c:v>
                </c:pt>
                <c:pt idx="856">
                  <c:v>0.58851799999999999</c:v>
                </c:pt>
                <c:pt idx="857">
                  <c:v>0.58851799999999999</c:v>
                </c:pt>
                <c:pt idx="858">
                  <c:v>0.58851799999999999</c:v>
                </c:pt>
                <c:pt idx="859">
                  <c:v>0.58792599999999995</c:v>
                </c:pt>
                <c:pt idx="860">
                  <c:v>0.58792599999999995</c:v>
                </c:pt>
                <c:pt idx="861">
                  <c:v>0.58792599999999995</c:v>
                </c:pt>
                <c:pt idx="862">
                  <c:v>0.58792599999999995</c:v>
                </c:pt>
                <c:pt idx="863">
                  <c:v>0.58792599999999995</c:v>
                </c:pt>
                <c:pt idx="864">
                  <c:v>0.58792599999999995</c:v>
                </c:pt>
                <c:pt idx="865">
                  <c:v>0.58866499999999999</c:v>
                </c:pt>
                <c:pt idx="866">
                  <c:v>0.58866499999999999</c:v>
                </c:pt>
                <c:pt idx="867">
                  <c:v>0.58866499999999999</c:v>
                </c:pt>
                <c:pt idx="868">
                  <c:v>0.58860699999999999</c:v>
                </c:pt>
                <c:pt idx="869">
                  <c:v>0.58860699999999999</c:v>
                </c:pt>
                <c:pt idx="870">
                  <c:v>0.58860699999999999</c:v>
                </c:pt>
                <c:pt idx="871">
                  <c:v>0.58860699999999999</c:v>
                </c:pt>
                <c:pt idx="872">
                  <c:v>0.58928199999999997</c:v>
                </c:pt>
                <c:pt idx="873">
                  <c:v>0.589306</c:v>
                </c:pt>
                <c:pt idx="874">
                  <c:v>0.589306</c:v>
                </c:pt>
                <c:pt idx="875">
                  <c:v>0.589306</c:v>
                </c:pt>
                <c:pt idx="876">
                  <c:v>0.589306</c:v>
                </c:pt>
                <c:pt idx="877">
                  <c:v>0.589306</c:v>
                </c:pt>
                <c:pt idx="878">
                  <c:v>0.589306</c:v>
                </c:pt>
                <c:pt idx="879">
                  <c:v>0.589306</c:v>
                </c:pt>
                <c:pt idx="880">
                  <c:v>0.58846200000000004</c:v>
                </c:pt>
                <c:pt idx="881">
                  <c:v>0.58846200000000004</c:v>
                </c:pt>
                <c:pt idx="882">
                  <c:v>0.58846200000000004</c:v>
                </c:pt>
                <c:pt idx="883">
                  <c:v>0.58902200000000005</c:v>
                </c:pt>
                <c:pt idx="884">
                  <c:v>0.58902200000000005</c:v>
                </c:pt>
                <c:pt idx="885">
                  <c:v>0.58902200000000005</c:v>
                </c:pt>
                <c:pt idx="886">
                  <c:v>0.58902200000000005</c:v>
                </c:pt>
                <c:pt idx="887">
                  <c:v>0.58902200000000005</c:v>
                </c:pt>
                <c:pt idx="888">
                  <c:v>0.58902200000000005</c:v>
                </c:pt>
                <c:pt idx="889">
                  <c:v>0.589395</c:v>
                </c:pt>
                <c:pt idx="890">
                  <c:v>0.589395</c:v>
                </c:pt>
                <c:pt idx="891">
                  <c:v>0.58990500000000001</c:v>
                </c:pt>
                <c:pt idx="892">
                  <c:v>0.58990500000000001</c:v>
                </c:pt>
                <c:pt idx="893">
                  <c:v>0.59029799999999999</c:v>
                </c:pt>
                <c:pt idx="894">
                  <c:v>0.59024299999999996</c:v>
                </c:pt>
                <c:pt idx="895">
                  <c:v>0.59024299999999996</c:v>
                </c:pt>
                <c:pt idx="896">
                  <c:v>0.59024299999999996</c:v>
                </c:pt>
                <c:pt idx="897">
                  <c:v>0.59024299999999996</c:v>
                </c:pt>
                <c:pt idx="898">
                  <c:v>0.59024299999999996</c:v>
                </c:pt>
                <c:pt idx="899">
                  <c:v>0.589252</c:v>
                </c:pt>
                <c:pt idx="900">
                  <c:v>0.589252</c:v>
                </c:pt>
                <c:pt idx="901">
                  <c:v>0.589252</c:v>
                </c:pt>
                <c:pt idx="902">
                  <c:v>0.589252</c:v>
                </c:pt>
                <c:pt idx="903">
                  <c:v>0.58972599999999997</c:v>
                </c:pt>
                <c:pt idx="904">
                  <c:v>0.58972599999999997</c:v>
                </c:pt>
                <c:pt idx="905">
                  <c:v>0.58972599999999997</c:v>
                </c:pt>
                <c:pt idx="906">
                  <c:v>0.58984199999999998</c:v>
                </c:pt>
                <c:pt idx="907">
                  <c:v>0.58984199999999998</c:v>
                </c:pt>
                <c:pt idx="908">
                  <c:v>0.590005</c:v>
                </c:pt>
                <c:pt idx="909">
                  <c:v>0.590005</c:v>
                </c:pt>
                <c:pt idx="910">
                  <c:v>0.590005</c:v>
                </c:pt>
                <c:pt idx="911">
                  <c:v>0.590005</c:v>
                </c:pt>
                <c:pt idx="912">
                  <c:v>0.590005</c:v>
                </c:pt>
                <c:pt idx="913">
                  <c:v>0.590005</c:v>
                </c:pt>
                <c:pt idx="914">
                  <c:v>0.590005</c:v>
                </c:pt>
                <c:pt idx="915">
                  <c:v>0.590005</c:v>
                </c:pt>
                <c:pt idx="916">
                  <c:v>0.590005</c:v>
                </c:pt>
                <c:pt idx="917">
                  <c:v>0.59296199999999999</c:v>
                </c:pt>
                <c:pt idx="918">
                  <c:v>0.59296199999999999</c:v>
                </c:pt>
                <c:pt idx="919">
                  <c:v>0.59296199999999999</c:v>
                </c:pt>
                <c:pt idx="920">
                  <c:v>0.59296199999999999</c:v>
                </c:pt>
                <c:pt idx="921">
                  <c:v>0.59296199999999999</c:v>
                </c:pt>
                <c:pt idx="922">
                  <c:v>0.59419500000000003</c:v>
                </c:pt>
                <c:pt idx="923">
                  <c:v>0.59419500000000003</c:v>
                </c:pt>
                <c:pt idx="924">
                  <c:v>0.59523700000000002</c:v>
                </c:pt>
                <c:pt idx="925">
                  <c:v>0.59567800000000004</c:v>
                </c:pt>
                <c:pt idx="926">
                  <c:v>0.59629500000000002</c:v>
                </c:pt>
                <c:pt idx="927">
                  <c:v>0.59640499999999996</c:v>
                </c:pt>
                <c:pt idx="928">
                  <c:v>0.59640499999999996</c:v>
                </c:pt>
                <c:pt idx="929">
                  <c:v>0.59598300000000004</c:v>
                </c:pt>
                <c:pt idx="930">
                  <c:v>0.59598300000000004</c:v>
                </c:pt>
                <c:pt idx="931">
                  <c:v>0.59598300000000004</c:v>
                </c:pt>
                <c:pt idx="932">
                  <c:v>0.59456100000000001</c:v>
                </c:pt>
                <c:pt idx="933">
                  <c:v>0.59456100000000001</c:v>
                </c:pt>
                <c:pt idx="934">
                  <c:v>0.59456100000000001</c:v>
                </c:pt>
                <c:pt idx="935">
                  <c:v>0.593279</c:v>
                </c:pt>
                <c:pt idx="936">
                  <c:v>0.593279</c:v>
                </c:pt>
                <c:pt idx="937">
                  <c:v>0.593279</c:v>
                </c:pt>
                <c:pt idx="938">
                  <c:v>0.593279</c:v>
                </c:pt>
                <c:pt idx="939">
                  <c:v>0.593279</c:v>
                </c:pt>
                <c:pt idx="940">
                  <c:v>0.593279</c:v>
                </c:pt>
                <c:pt idx="941">
                  <c:v>0.593279</c:v>
                </c:pt>
                <c:pt idx="942">
                  <c:v>0.59289599999999998</c:v>
                </c:pt>
                <c:pt idx="943">
                  <c:v>0.59289599999999998</c:v>
                </c:pt>
                <c:pt idx="944">
                  <c:v>0.59289599999999998</c:v>
                </c:pt>
                <c:pt idx="945">
                  <c:v>0.59289599999999998</c:v>
                </c:pt>
                <c:pt idx="946">
                  <c:v>0.59277100000000005</c:v>
                </c:pt>
                <c:pt idx="947">
                  <c:v>0.59277100000000005</c:v>
                </c:pt>
                <c:pt idx="948">
                  <c:v>0.59304800000000002</c:v>
                </c:pt>
                <c:pt idx="949">
                  <c:v>0.59304800000000002</c:v>
                </c:pt>
                <c:pt idx="950">
                  <c:v>0.59304800000000002</c:v>
                </c:pt>
                <c:pt idx="951">
                  <c:v>0.59304800000000002</c:v>
                </c:pt>
                <c:pt idx="952">
                  <c:v>0.59367199999999998</c:v>
                </c:pt>
                <c:pt idx="953">
                  <c:v>0.59413000000000005</c:v>
                </c:pt>
                <c:pt idx="954">
                  <c:v>0.59413000000000005</c:v>
                </c:pt>
                <c:pt idx="955">
                  <c:v>0.59413000000000005</c:v>
                </c:pt>
                <c:pt idx="956">
                  <c:v>0.59413000000000005</c:v>
                </c:pt>
                <c:pt idx="957">
                  <c:v>0.59501599999999999</c:v>
                </c:pt>
                <c:pt idx="958">
                  <c:v>0.59501599999999999</c:v>
                </c:pt>
                <c:pt idx="959">
                  <c:v>0.59501599999999999</c:v>
                </c:pt>
                <c:pt idx="960">
                  <c:v>0.595607</c:v>
                </c:pt>
                <c:pt idx="961">
                  <c:v>0.595607</c:v>
                </c:pt>
                <c:pt idx="962">
                  <c:v>0.595607</c:v>
                </c:pt>
                <c:pt idx="963">
                  <c:v>0.595607</c:v>
                </c:pt>
                <c:pt idx="964">
                  <c:v>0.595607</c:v>
                </c:pt>
                <c:pt idx="965">
                  <c:v>0.59620799999999996</c:v>
                </c:pt>
                <c:pt idx="966">
                  <c:v>0.59620799999999996</c:v>
                </c:pt>
                <c:pt idx="967">
                  <c:v>0.59638400000000003</c:v>
                </c:pt>
                <c:pt idx="968">
                  <c:v>0.59638400000000003</c:v>
                </c:pt>
                <c:pt idx="969">
                  <c:v>0.59638400000000003</c:v>
                </c:pt>
                <c:pt idx="970">
                  <c:v>0.59720600000000001</c:v>
                </c:pt>
                <c:pt idx="971">
                  <c:v>0.59720600000000001</c:v>
                </c:pt>
                <c:pt idx="972">
                  <c:v>0.59753900000000004</c:v>
                </c:pt>
                <c:pt idx="973">
                  <c:v>0.59753900000000004</c:v>
                </c:pt>
                <c:pt idx="974">
                  <c:v>0.59753900000000004</c:v>
                </c:pt>
                <c:pt idx="975">
                  <c:v>0.59753900000000004</c:v>
                </c:pt>
                <c:pt idx="976">
                  <c:v>0.59753900000000004</c:v>
                </c:pt>
                <c:pt idx="977">
                  <c:v>0.59753900000000004</c:v>
                </c:pt>
                <c:pt idx="978">
                  <c:v>0.59753900000000004</c:v>
                </c:pt>
                <c:pt idx="979">
                  <c:v>0.59753900000000004</c:v>
                </c:pt>
                <c:pt idx="980">
                  <c:v>0.59843199999999996</c:v>
                </c:pt>
                <c:pt idx="981">
                  <c:v>0.59872700000000001</c:v>
                </c:pt>
                <c:pt idx="982">
                  <c:v>0.59872700000000001</c:v>
                </c:pt>
                <c:pt idx="983">
                  <c:v>0.59872700000000001</c:v>
                </c:pt>
                <c:pt idx="984">
                  <c:v>0.59879800000000005</c:v>
                </c:pt>
                <c:pt idx="985">
                  <c:v>0.59879800000000005</c:v>
                </c:pt>
                <c:pt idx="986">
                  <c:v>0.59879800000000005</c:v>
                </c:pt>
                <c:pt idx="987">
                  <c:v>0.59879800000000005</c:v>
                </c:pt>
                <c:pt idx="988">
                  <c:v>0.598603</c:v>
                </c:pt>
                <c:pt idx="989">
                  <c:v>0.598603</c:v>
                </c:pt>
                <c:pt idx="990">
                  <c:v>0.598603</c:v>
                </c:pt>
                <c:pt idx="991">
                  <c:v>0.59915499999999999</c:v>
                </c:pt>
                <c:pt idx="992">
                  <c:v>0.59915499999999999</c:v>
                </c:pt>
                <c:pt idx="993">
                  <c:v>0.59915499999999999</c:v>
                </c:pt>
                <c:pt idx="994">
                  <c:v>0.59987100000000004</c:v>
                </c:pt>
                <c:pt idx="995">
                  <c:v>0.59987100000000004</c:v>
                </c:pt>
                <c:pt idx="996">
                  <c:v>0.59987100000000004</c:v>
                </c:pt>
                <c:pt idx="997">
                  <c:v>0.60024299999999997</c:v>
                </c:pt>
                <c:pt idx="998">
                  <c:v>0.60024299999999997</c:v>
                </c:pt>
                <c:pt idx="999">
                  <c:v>0.60024299999999997</c:v>
                </c:pt>
                <c:pt idx="1000">
                  <c:v>0.60024299999999997</c:v>
                </c:pt>
                <c:pt idx="1001">
                  <c:v>0.60024299999999997</c:v>
                </c:pt>
                <c:pt idx="1002">
                  <c:v>0.60037499999999999</c:v>
                </c:pt>
                <c:pt idx="1003">
                  <c:v>0.60037499999999999</c:v>
                </c:pt>
                <c:pt idx="1004">
                  <c:v>0.60037499999999999</c:v>
                </c:pt>
                <c:pt idx="1005">
                  <c:v>0.60037499999999999</c:v>
                </c:pt>
                <c:pt idx="1006">
                  <c:v>0.60037499999999999</c:v>
                </c:pt>
                <c:pt idx="1007">
                  <c:v>0.60037499999999999</c:v>
                </c:pt>
                <c:pt idx="1008">
                  <c:v>0.60037499999999999</c:v>
                </c:pt>
                <c:pt idx="1009">
                  <c:v>0.60021999999999998</c:v>
                </c:pt>
                <c:pt idx="1010">
                  <c:v>0.60021999999999998</c:v>
                </c:pt>
                <c:pt idx="1011">
                  <c:v>0.60021999999999998</c:v>
                </c:pt>
                <c:pt idx="1012">
                  <c:v>0.59982599999999997</c:v>
                </c:pt>
                <c:pt idx="1013">
                  <c:v>0.59987500000000005</c:v>
                </c:pt>
                <c:pt idx="1014">
                  <c:v>0.59987500000000005</c:v>
                </c:pt>
                <c:pt idx="1015">
                  <c:v>0.59987500000000005</c:v>
                </c:pt>
                <c:pt idx="1016">
                  <c:v>0.59987500000000005</c:v>
                </c:pt>
                <c:pt idx="1017">
                  <c:v>0.59987500000000005</c:v>
                </c:pt>
                <c:pt idx="1018">
                  <c:v>0.59987500000000005</c:v>
                </c:pt>
                <c:pt idx="1019">
                  <c:v>0.60128300000000001</c:v>
                </c:pt>
                <c:pt idx="1020">
                  <c:v>0.60128300000000001</c:v>
                </c:pt>
                <c:pt idx="1021">
                  <c:v>0.60128300000000001</c:v>
                </c:pt>
                <c:pt idx="1022">
                  <c:v>0.60186600000000001</c:v>
                </c:pt>
                <c:pt idx="1023">
                  <c:v>0.60186600000000001</c:v>
                </c:pt>
                <c:pt idx="1024">
                  <c:v>0.60186600000000001</c:v>
                </c:pt>
                <c:pt idx="1025">
                  <c:v>0.60201300000000002</c:v>
                </c:pt>
                <c:pt idx="1026">
                  <c:v>0.60201300000000002</c:v>
                </c:pt>
                <c:pt idx="1027">
                  <c:v>0.60201300000000002</c:v>
                </c:pt>
                <c:pt idx="1028">
                  <c:v>0.60201300000000002</c:v>
                </c:pt>
                <c:pt idx="1029">
                  <c:v>0.60201300000000002</c:v>
                </c:pt>
                <c:pt idx="1030">
                  <c:v>0.60189400000000004</c:v>
                </c:pt>
                <c:pt idx="1031">
                  <c:v>0.60189400000000004</c:v>
                </c:pt>
                <c:pt idx="1032">
                  <c:v>0.602302</c:v>
                </c:pt>
                <c:pt idx="1033">
                  <c:v>0.602302</c:v>
                </c:pt>
                <c:pt idx="1034">
                  <c:v>0.60243800000000003</c:v>
                </c:pt>
                <c:pt idx="1035">
                  <c:v>0.60234100000000002</c:v>
                </c:pt>
                <c:pt idx="1036">
                  <c:v>0.60234100000000002</c:v>
                </c:pt>
                <c:pt idx="1037">
                  <c:v>0.60234100000000002</c:v>
                </c:pt>
                <c:pt idx="1038">
                  <c:v>0.60251500000000002</c:v>
                </c:pt>
                <c:pt idx="1039">
                  <c:v>0.603155</c:v>
                </c:pt>
                <c:pt idx="1040">
                  <c:v>0.603155</c:v>
                </c:pt>
                <c:pt idx="1041">
                  <c:v>0.603155</c:v>
                </c:pt>
                <c:pt idx="1042">
                  <c:v>0.603155</c:v>
                </c:pt>
                <c:pt idx="1043">
                  <c:v>0.60350400000000004</c:v>
                </c:pt>
                <c:pt idx="1044">
                  <c:v>0.60350400000000004</c:v>
                </c:pt>
                <c:pt idx="1045">
                  <c:v>0.60350400000000004</c:v>
                </c:pt>
                <c:pt idx="1046">
                  <c:v>0.60367000000000004</c:v>
                </c:pt>
                <c:pt idx="1047">
                  <c:v>0.60367000000000004</c:v>
                </c:pt>
                <c:pt idx="1048">
                  <c:v>0.60367000000000004</c:v>
                </c:pt>
                <c:pt idx="1049">
                  <c:v>0.60426599999999997</c:v>
                </c:pt>
                <c:pt idx="1050">
                  <c:v>0.60426599999999997</c:v>
                </c:pt>
                <c:pt idx="1051">
                  <c:v>0.60426599999999997</c:v>
                </c:pt>
                <c:pt idx="1052">
                  <c:v>0.60447899999999999</c:v>
                </c:pt>
                <c:pt idx="1053">
                  <c:v>0.60447899999999999</c:v>
                </c:pt>
                <c:pt idx="1054">
                  <c:v>0.60447899999999999</c:v>
                </c:pt>
                <c:pt idx="1055">
                  <c:v>0.60447899999999999</c:v>
                </c:pt>
                <c:pt idx="1056">
                  <c:v>0.60369899999999999</c:v>
                </c:pt>
                <c:pt idx="1057">
                  <c:v>0.60369899999999999</c:v>
                </c:pt>
                <c:pt idx="1058">
                  <c:v>0.60340199999999999</c:v>
                </c:pt>
                <c:pt idx="1059">
                  <c:v>0.60340199999999999</c:v>
                </c:pt>
                <c:pt idx="1060">
                  <c:v>0.60340199999999999</c:v>
                </c:pt>
                <c:pt idx="1061">
                  <c:v>0.60340199999999999</c:v>
                </c:pt>
                <c:pt idx="1062">
                  <c:v>0.60340199999999999</c:v>
                </c:pt>
                <c:pt idx="1063">
                  <c:v>0.60343199999999997</c:v>
                </c:pt>
                <c:pt idx="1064">
                  <c:v>0.60343199999999997</c:v>
                </c:pt>
                <c:pt idx="1065">
                  <c:v>0.60394599999999998</c:v>
                </c:pt>
                <c:pt idx="1066">
                  <c:v>0.60394599999999998</c:v>
                </c:pt>
                <c:pt idx="1067">
                  <c:v>0.60434900000000003</c:v>
                </c:pt>
                <c:pt idx="1068">
                  <c:v>0.604487</c:v>
                </c:pt>
                <c:pt idx="1069">
                  <c:v>0.604487</c:v>
                </c:pt>
                <c:pt idx="1070">
                  <c:v>0.604487</c:v>
                </c:pt>
                <c:pt idx="1071">
                  <c:v>0.604487</c:v>
                </c:pt>
                <c:pt idx="1072">
                  <c:v>0.60405299999999995</c:v>
                </c:pt>
                <c:pt idx="1073">
                  <c:v>0.60405299999999995</c:v>
                </c:pt>
                <c:pt idx="1074">
                  <c:v>0.60404400000000003</c:v>
                </c:pt>
                <c:pt idx="1075">
                  <c:v>0.60404400000000003</c:v>
                </c:pt>
                <c:pt idx="1076">
                  <c:v>0.60404400000000003</c:v>
                </c:pt>
                <c:pt idx="1077">
                  <c:v>0.60404400000000003</c:v>
                </c:pt>
                <c:pt idx="1078">
                  <c:v>0.60404400000000003</c:v>
                </c:pt>
                <c:pt idx="1079">
                  <c:v>0.60404400000000003</c:v>
                </c:pt>
                <c:pt idx="1080">
                  <c:v>0.60404400000000003</c:v>
                </c:pt>
                <c:pt idx="1081">
                  <c:v>0.60404400000000003</c:v>
                </c:pt>
                <c:pt idx="1082">
                  <c:v>0.60404400000000003</c:v>
                </c:pt>
                <c:pt idx="1083">
                  <c:v>0.60404400000000003</c:v>
                </c:pt>
                <c:pt idx="1084">
                  <c:v>0.60404400000000003</c:v>
                </c:pt>
                <c:pt idx="1085">
                  <c:v>0.60404400000000003</c:v>
                </c:pt>
                <c:pt idx="1086">
                  <c:v>0.60530099999999998</c:v>
                </c:pt>
                <c:pt idx="1087">
                  <c:v>0.60582499999999995</c:v>
                </c:pt>
                <c:pt idx="1088">
                  <c:v>0.60597699999999999</c:v>
                </c:pt>
                <c:pt idx="1089">
                  <c:v>0.60597699999999999</c:v>
                </c:pt>
                <c:pt idx="1090">
                  <c:v>0.60570100000000004</c:v>
                </c:pt>
                <c:pt idx="1091">
                  <c:v>0.60485699999999998</c:v>
                </c:pt>
                <c:pt idx="1092">
                  <c:v>0.60485699999999998</c:v>
                </c:pt>
                <c:pt idx="1093">
                  <c:v>0.60425499999999999</c:v>
                </c:pt>
                <c:pt idx="1094">
                  <c:v>0.60425499999999999</c:v>
                </c:pt>
                <c:pt idx="1095">
                  <c:v>0.60366699999999995</c:v>
                </c:pt>
                <c:pt idx="1096">
                  <c:v>0.60332699999999995</c:v>
                </c:pt>
                <c:pt idx="1097">
                  <c:v>0.60332699999999995</c:v>
                </c:pt>
                <c:pt idx="1098">
                  <c:v>0.60332699999999995</c:v>
                </c:pt>
                <c:pt idx="1099">
                  <c:v>0.60254200000000002</c:v>
                </c:pt>
                <c:pt idx="1100">
                  <c:v>0.60254200000000002</c:v>
                </c:pt>
                <c:pt idx="1101">
                  <c:v>0.60254200000000002</c:v>
                </c:pt>
                <c:pt idx="1102">
                  <c:v>0.60159399999999996</c:v>
                </c:pt>
                <c:pt idx="1103">
                  <c:v>0.60159399999999996</c:v>
                </c:pt>
                <c:pt idx="1104">
                  <c:v>0.60159399999999996</c:v>
                </c:pt>
                <c:pt idx="1105">
                  <c:v>0.60159399999999996</c:v>
                </c:pt>
                <c:pt idx="1106">
                  <c:v>0.60159399999999996</c:v>
                </c:pt>
                <c:pt idx="1107">
                  <c:v>0.60111400000000004</c:v>
                </c:pt>
                <c:pt idx="1108">
                  <c:v>0.60111400000000004</c:v>
                </c:pt>
                <c:pt idx="1109">
                  <c:v>0.60060199999999997</c:v>
                </c:pt>
                <c:pt idx="1110">
                  <c:v>0.60060199999999997</c:v>
                </c:pt>
                <c:pt idx="1111">
                  <c:v>0.60005299999999995</c:v>
                </c:pt>
                <c:pt idx="1112">
                  <c:v>0.60005299999999995</c:v>
                </c:pt>
                <c:pt idx="1113">
                  <c:v>0.59946699999999997</c:v>
                </c:pt>
                <c:pt idx="1114">
                  <c:v>0.59946699999999997</c:v>
                </c:pt>
                <c:pt idx="1115">
                  <c:v>0.59946699999999997</c:v>
                </c:pt>
                <c:pt idx="1116">
                  <c:v>0.59862800000000005</c:v>
                </c:pt>
                <c:pt idx="1117">
                  <c:v>0.59862800000000005</c:v>
                </c:pt>
                <c:pt idx="1118">
                  <c:v>0.59862800000000005</c:v>
                </c:pt>
                <c:pt idx="1119">
                  <c:v>0.59811300000000001</c:v>
                </c:pt>
                <c:pt idx="1120">
                  <c:v>0.59811300000000001</c:v>
                </c:pt>
                <c:pt idx="1121">
                  <c:v>0.59811300000000001</c:v>
                </c:pt>
                <c:pt idx="1122">
                  <c:v>0.59811300000000001</c:v>
                </c:pt>
                <c:pt idx="1123">
                  <c:v>0.59655800000000003</c:v>
                </c:pt>
                <c:pt idx="1124">
                  <c:v>0.59655800000000003</c:v>
                </c:pt>
                <c:pt idx="1125">
                  <c:v>0.59655800000000003</c:v>
                </c:pt>
                <c:pt idx="1126">
                  <c:v>0.59642099999999998</c:v>
                </c:pt>
                <c:pt idx="1127">
                  <c:v>0.59642099999999998</c:v>
                </c:pt>
                <c:pt idx="1128">
                  <c:v>0.59642099999999998</c:v>
                </c:pt>
                <c:pt idx="1129">
                  <c:v>0.59642099999999998</c:v>
                </c:pt>
                <c:pt idx="1130">
                  <c:v>0.59642099999999998</c:v>
                </c:pt>
                <c:pt idx="1131">
                  <c:v>0.59642099999999998</c:v>
                </c:pt>
                <c:pt idx="1132">
                  <c:v>0.59642099999999998</c:v>
                </c:pt>
                <c:pt idx="1133">
                  <c:v>0.59647799999999995</c:v>
                </c:pt>
                <c:pt idx="1134">
                  <c:v>0.59647799999999995</c:v>
                </c:pt>
                <c:pt idx="1135">
                  <c:v>0.59647799999999995</c:v>
                </c:pt>
                <c:pt idx="1136">
                  <c:v>0.59647799999999995</c:v>
                </c:pt>
                <c:pt idx="1137">
                  <c:v>0.59584899999999996</c:v>
                </c:pt>
                <c:pt idx="1138">
                  <c:v>0.59584899999999996</c:v>
                </c:pt>
                <c:pt idx="1139">
                  <c:v>0.59584899999999996</c:v>
                </c:pt>
                <c:pt idx="1140">
                  <c:v>0.59556200000000004</c:v>
                </c:pt>
                <c:pt idx="1141">
                  <c:v>0.59556200000000004</c:v>
                </c:pt>
                <c:pt idx="1142">
                  <c:v>0.59556200000000004</c:v>
                </c:pt>
                <c:pt idx="1143">
                  <c:v>0.59548999999999996</c:v>
                </c:pt>
                <c:pt idx="1144">
                  <c:v>0.59548999999999996</c:v>
                </c:pt>
                <c:pt idx="1145">
                  <c:v>0.59548999999999996</c:v>
                </c:pt>
                <c:pt idx="1146">
                  <c:v>0.59548999999999996</c:v>
                </c:pt>
                <c:pt idx="1147">
                  <c:v>0.59533000000000003</c:v>
                </c:pt>
                <c:pt idx="1148">
                  <c:v>0.59533000000000003</c:v>
                </c:pt>
                <c:pt idx="1149">
                  <c:v>0.59533000000000003</c:v>
                </c:pt>
                <c:pt idx="1150">
                  <c:v>0.59533000000000003</c:v>
                </c:pt>
                <c:pt idx="1151">
                  <c:v>0.59533000000000003</c:v>
                </c:pt>
                <c:pt idx="1152">
                  <c:v>0.59533000000000003</c:v>
                </c:pt>
                <c:pt idx="1153">
                  <c:v>0.59533000000000003</c:v>
                </c:pt>
                <c:pt idx="1154">
                  <c:v>0.59495600000000004</c:v>
                </c:pt>
                <c:pt idx="1155">
                  <c:v>0.59495600000000004</c:v>
                </c:pt>
                <c:pt idx="1156">
                  <c:v>0.59495600000000004</c:v>
                </c:pt>
                <c:pt idx="1157">
                  <c:v>0.59495600000000004</c:v>
                </c:pt>
                <c:pt idx="1158">
                  <c:v>0.59495600000000004</c:v>
                </c:pt>
                <c:pt idx="1159">
                  <c:v>0.59495600000000004</c:v>
                </c:pt>
                <c:pt idx="1160">
                  <c:v>0.59495600000000004</c:v>
                </c:pt>
                <c:pt idx="1161">
                  <c:v>0.59495600000000004</c:v>
                </c:pt>
                <c:pt idx="1162">
                  <c:v>0.59495600000000004</c:v>
                </c:pt>
                <c:pt idx="1163">
                  <c:v>0.59495600000000004</c:v>
                </c:pt>
                <c:pt idx="1164">
                  <c:v>0.59492900000000004</c:v>
                </c:pt>
                <c:pt idx="1165">
                  <c:v>0.59492900000000004</c:v>
                </c:pt>
                <c:pt idx="1166">
                  <c:v>0.59492900000000004</c:v>
                </c:pt>
                <c:pt idx="1167">
                  <c:v>0.59492900000000004</c:v>
                </c:pt>
                <c:pt idx="1168">
                  <c:v>0.59492900000000004</c:v>
                </c:pt>
                <c:pt idx="1169">
                  <c:v>0.59492900000000004</c:v>
                </c:pt>
                <c:pt idx="1170">
                  <c:v>0.59492900000000004</c:v>
                </c:pt>
                <c:pt idx="1171">
                  <c:v>0.59492900000000004</c:v>
                </c:pt>
                <c:pt idx="1172">
                  <c:v>0.59492900000000004</c:v>
                </c:pt>
                <c:pt idx="1173">
                  <c:v>0.59492900000000004</c:v>
                </c:pt>
                <c:pt idx="1174">
                  <c:v>0.59492900000000004</c:v>
                </c:pt>
                <c:pt idx="1175">
                  <c:v>0.59599199999999997</c:v>
                </c:pt>
                <c:pt idx="1176">
                  <c:v>0.59566399999999997</c:v>
                </c:pt>
                <c:pt idx="1177">
                  <c:v>0.59566399999999997</c:v>
                </c:pt>
                <c:pt idx="1178">
                  <c:v>0.594947</c:v>
                </c:pt>
                <c:pt idx="1179">
                  <c:v>0.594947</c:v>
                </c:pt>
                <c:pt idx="1180">
                  <c:v>0.59457599999999999</c:v>
                </c:pt>
                <c:pt idx="1181">
                  <c:v>0.59457599999999999</c:v>
                </c:pt>
                <c:pt idx="1182">
                  <c:v>0.59443100000000004</c:v>
                </c:pt>
                <c:pt idx="1183">
                  <c:v>0.59443100000000004</c:v>
                </c:pt>
                <c:pt idx="1184">
                  <c:v>0.59443100000000004</c:v>
                </c:pt>
                <c:pt idx="1185">
                  <c:v>0.59443100000000004</c:v>
                </c:pt>
                <c:pt idx="1186">
                  <c:v>0.59443100000000004</c:v>
                </c:pt>
                <c:pt idx="1187">
                  <c:v>0.59443100000000004</c:v>
                </c:pt>
                <c:pt idx="1188">
                  <c:v>0.59424699999999997</c:v>
                </c:pt>
                <c:pt idx="1189">
                  <c:v>0.59424699999999997</c:v>
                </c:pt>
                <c:pt idx="1190">
                  <c:v>0.59424699999999997</c:v>
                </c:pt>
                <c:pt idx="1191">
                  <c:v>0.59397699999999998</c:v>
                </c:pt>
                <c:pt idx="1192">
                  <c:v>0.59397699999999998</c:v>
                </c:pt>
                <c:pt idx="1193">
                  <c:v>0.59397699999999998</c:v>
                </c:pt>
                <c:pt idx="1194">
                  <c:v>0.59397699999999998</c:v>
                </c:pt>
                <c:pt idx="1195">
                  <c:v>0.59397699999999998</c:v>
                </c:pt>
                <c:pt idx="1196">
                  <c:v>0.59397699999999998</c:v>
                </c:pt>
                <c:pt idx="1197">
                  <c:v>0.59420899999999999</c:v>
                </c:pt>
                <c:pt idx="1198">
                  <c:v>0.59420899999999999</c:v>
                </c:pt>
                <c:pt idx="1199">
                  <c:v>0.59420899999999999</c:v>
                </c:pt>
                <c:pt idx="1200">
                  <c:v>0.59420899999999999</c:v>
                </c:pt>
                <c:pt idx="1201">
                  <c:v>0.59360000000000002</c:v>
                </c:pt>
                <c:pt idx="1202">
                  <c:v>0.59360000000000002</c:v>
                </c:pt>
                <c:pt idx="1203">
                  <c:v>0.59292999999999996</c:v>
                </c:pt>
                <c:pt idx="1204">
                  <c:v>0.59292900000000004</c:v>
                </c:pt>
                <c:pt idx="1205">
                  <c:v>0.59292900000000004</c:v>
                </c:pt>
                <c:pt idx="1206">
                  <c:v>0.59292900000000004</c:v>
                </c:pt>
                <c:pt idx="1207">
                  <c:v>0.59305300000000005</c:v>
                </c:pt>
                <c:pt idx="1208">
                  <c:v>0.59305300000000005</c:v>
                </c:pt>
                <c:pt idx="1209">
                  <c:v>0.59301099999999995</c:v>
                </c:pt>
                <c:pt idx="1210">
                  <c:v>0.59237700000000004</c:v>
                </c:pt>
                <c:pt idx="1211">
                  <c:v>0.592113</c:v>
                </c:pt>
                <c:pt idx="1212">
                  <c:v>0.59211599999999998</c:v>
                </c:pt>
                <c:pt idx="1213">
                  <c:v>0.59211599999999998</c:v>
                </c:pt>
                <c:pt idx="1214">
                  <c:v>0.59211599999999998</c:v>
                </c:pt>
                <c:pt idx="1215">
                  <c:v>0.59211599999999998</c:v>
                </c:pt>
                <c:pt idx="1216">
                  <c:v>0.592248</c:v>
                </c:pt>
                <c:pt idx="1217">
                  <c:v>0.592248</c:v>
                </c:pt>
                <c:pt idx="1218">
                  <c:v>0.592248</c:v>
                </c:pt>
                <c:pt idx="1219">
                  <c:v>0.59192900000000004</c:v>
                </c:pt>
                <c:pt idx="1220">
                  <c:v>0.59192900000000004</c:v>
                </c:pt>
                <c:pt idx="1221">
                  <c:v>0.59192900000000004</c:v>
                </c:pt>
                <c:pt idx="1222">
                  <c:v>0.59192900000000004</c:v>
                </c:pt>
                <c:pt idx="1223">
                  <c:v>0.59104100000000004</c:v>
                </c:pt>
                <c:pt idx="1224">
                  <c:v>0.59104100000000004</c:v>
                </c:pt>
                <c:pt idx="1225">
                  <c:v>0.59104100000000004</c:v>
                </c:pt>
                <c:pt idx="1226">
                  <c:v>0.59104100000000004</c:v>
                </c:pt>
                <c:pt idx="1227">
                  <c:v>0.59093700000000005</c:v>
                </c:pt>
                <c:pt idx="1228">
                  <c:v>0.59093700000000005</c:v>
                </c:pt>
                <c:pt idx="1229">
                  <c:v>0.59093700000000005</c:v>
                </c:pt>
                <c:pt idx="1230">
                  <c:v>0.59093700000000005</c:v>
                </c:pt>
                <c:pt idx="1231">
                  <c:v>0.59093700000000005</c:v>
                </c:pt>
                <c:pt idx="1232">
                  <c:v>0.59093700000000005</c:v>
                </c:pt>
                <c:pt idx="1233">
                  <c:v>0.59140400000000004</c:v>
                </c:pt>
                <c:pt idx="1234">
                  <c:v>0.59140400000000004</c:v>
                </c:pt>
                <c:pt idx="1235">
                  <c:v>0.59140400000000004</c:v>
                </c:pt>
                <c:pt idx="1236">
                  <c:v>0.59140400000000004</c:v>
                </c:pt>
                <c:pt idx="1237">
                  <c:v>0.59140400000000004</c:v>
                </c:pt>
                <c:pt idx="1238">
                  <c:v>0.59140400000000004</c:v>
                </c:pt>
                <c:pt idx="1239">
                  <c:v>0.59140400000000004</c:v>
                </c:pt>
                <c:pt idx="1240">
                  <c:v>0.59140400000000004</c:v>
                </c:pt>
                <c:pt idx="1241">
                  <c:v>0.59140400000000004</c:v>
                </c:pt>
                <c:pt idx="1242">
                  <c:v>0.59140400000000004</c:v>
                </c:pt>
                <c:pt idx="1243">
                  <c:v>0.59326299999999998</c:v>
                </c:pt>
                <c:pt idx="1244">
                  <c:v>0.59326299999999998</c:v>
                </c:pt>
                <c:pt idx="1245">
                  <c:v>0.59342499999999998</c:v>
                </c:pt>
                <c:pt idx="1246">
                  <c:v>0.59305399999999997</c:v>
                </c:pt>
                <c:pt idx="1247">
                  <c:v>0.59305399999999997</c:v>
                </c:pt>
                <c:pt idx="1248">
                  <c:v>0.59233199999999997</c:v>
                </c:pt>
                <c:pt idx="1249">
                  <c:v>0.59233199999999997</c:v>
                </c:pt>
                <c:pt idx="1250">
                  <c:v>0.59221599999999996</c:v>
                </c:pt>
                <c:pt idx="1251">
                  <c:v>0.59221599999999996</c:v>
                </c:pt>
                <c:pt idx="1252">
                  <c:v>0.59221599999999996</c:v>
                </c:pt>
                <c:pt idx="1253">
                  <c:v>0.592275</c:v>
                </c:pt>
                <c:pt idx="1254">
                  <c:v>0.592275</c:v>
                </c:pt>
                <c:pt idx="1255">
                  <c:v>0.592275</c:v>
                </c:pt>
                <c:pt idx="1256">
                  <c:v>0.592275</c:v>
                </c:pt>
                <c:pt idx="1257">
                  <c:v>0.592275</c:v>
                </c:pt>
                <c:pt idx="1258">
                  <c:v>0.592109</c:v>
                </c:pt>
                <c:pt idx="1259">
                  <c:v>0.592109</c:v>
                </c:pt>
                <c:pt idx="1260">
                  <c:v>0.592109</c:v>
                </c:pt>
                <c:pt idx="1261">
                  <c:v>0.592109</c:v>
                </c:pt>
                <c:pt idx="1262">
                  <c:v>0.592109</c:v>
                </c:pt>
                <c:pt idx="1263">
                  <c:v>0.592109</c:v>
                </c:pt>
                <c:pt idx="1264">
                  <c:v>0.59218300000000001</c:v>
                </c:pt>
                <c:pt idx="1265">
                  <c:v>0.592086</c:v>
                </c:pt>
                <c:pt idx="1266">
                  <c:v>0.59154099999999998</c:v>
                </c:pt>
                <c:pt idx="1267">
                  <c:v>0.59154099999999998</c:v>
                </c:pt>
                <c:pt idx="1268">
                  <c:v>0.59082699999999999</c:v>
                </c:pt>
                <c:pt idx="1269">
                  <c:v>0.59082699999999999</c:v>
                </c:pt>
                <c:pt idx="1270">
                  <c:v>0.59082699999999999</c:v>
                </c:pt>
                <c:pt idx="1271">
                  <c:v>0.59082699999999999</c:v>
                </c:pt>
                <c:pt idx="1272">
                  <c:v>0.59082699999999999</c:v>
                </c:pt>
                <c:pt idx="1273">
                  <c:v>0.59082699999999999</c:v>
                </c:pt>
                <c:pt idx="1274">
                  <c:v>0.59082699999999999</c:v>
                </c:pt>
                <c:pt idx="1275">
                  <c:v>0.59061799999999998</c:v>
                </c:pt>
                <c:pt idx="1276">
                  <c:v>0.59045300000000001</c:v>
                </c:pt>
                <c:pt idx="1277">
                  <c:v>0.59045300000000001</c:v>
                </c:pt>
                <c:pt idx="1278">
                  <c:v>0.59045300000000001</c:v>
                </c:pt>
                <c:pt idx="1279">
                  <c:v>0.59027399999999997</c:v>
                </c:pt>
                <c:pt idx="1280">
                  <c:v>0.59027399999999997</c:v>
                </c:pt>
                <c:pt idx="1281">
                  <c:v>0.59027399999999997</c:v>
                </c:pt>
                <c:pt idx="1282">
                  <c:v>0.59027399999999997</c:v>
                </c:pt>
                <c:pt idx="1283">
                  <c:v>0.59027399999999997</c:v>
                </c:pt>
                <c:pt idx="1284">
                  <c:v>0.59027399999999997</c:v>
                </c:pt>
                <c:pt idx="1285">
                  <c:v>0.59027399999999997</c:v>
                </c:pt>
                <c:pt idx="1286">
                  <c:v>0.59027399999999997</c:v>
                </c:pt>
                <c:pt idx="1287">
                  <c:v>0.59027399999999997</c:v>
                </c:pt>
                <c:pt idx="1288">
                  <c:v>0.59027399999999997</c:v>
                </c:pt>
                <c:pt idx="1289">
                  <c:v>0.59027399999999997</c:v>
                </c:pt>
                <c:pt idx="1290">
                  <c:v>0.59027399999999997</c:v>
                </c:pt>
                <c:pt idx="1291">
                  <c:v>0.59050000000000002</c:v>
                </c:pt>
                <c:pt idx="1292">
                  <c:v>0.59050000000000002</c:v>
                </c:pt>
                <c:pt idx="1293">
                  <c:v>0.59146799999999999</c:v>
                </c:pt>
                <c:pt idx="1294">
                  <c:v>0.59146799999999999</c:v>
                </c:pt>
                <c:pt idx="1295">
                  <c:v>0.59146799999999999</c:v>
                </c:pt>
                <c:pt idx="1296">
                  <c:v>0.59146799999999999</c:v>
                </c:pt>
                <c:pt idx="1297">
                  <c:v>0.59198499999999998</c:v>
                </c:pt>
                <c:pt idx="1298">
                  <c:v>0.59174899999999997</c:v>
                </c:pt>
                <c:pt idx="1299">
                  <c:v>0.59174899999999997</c:v>
                </c:pt>
                <c:pt idx="1300">
                  <c:v>0.59081099999999998</c:v>
                </c:pt>
                <c:pt idx="1301">
                  <c:v>0.59081099999999998</c:v>
                </c:pt>
                <c:pt idx="1302">
                  <c:v>0.59081099999999998</c:v>
                </c:pt>
                <c:pt idx="1303">
                  <c:v>0.590723</c:v>
                </c:pt>
                <c:pt idx="1304">
                  <c:v>0.590723</c:v>
                </c:pt>
                <c:pt idx="1305">
                  <c:v>0.590723</c:v>
                </c:pt>
                <c:pt idx="1306">
                  <c:v>0.59071700000000005</c:v>
                </c:pt>
                <c:pt idx="1307">
                  <c:v>0.59071700000000005</c:v>
                </c:pt>
                <c:pt idx="1308">
                  <c:v>0.59071700000000005</c:v>
                </c:pt>
                <c:pt idx="1309">
                  <c:v>0.59061799999999998</c:v>
                </c:pt>
                <c:pt idx="1310">
                  <c:v>0.59061799999999998</c:v>
                </c:pt>
                <c:pt idx="1311">
                  <c:v>0.59061799999999998</c:v>
                </c:pt>
                <c:pt idx="1312">
                  <c:v>0.58980200000000005</c:v>
                </c:pt>
                <c:pt idx="1313">
                  <c:v>0.58980200000000005</c:v>
                </c:pt>
                <c:pt idx="1314">
                  <c:v>0.58979099999999995</c:v>
                </c:pt>
                <c:pt idx="1315">
                  <c:v>0.58979099999999995</c:v>
                </c:pt>
                <c:pt idx="1316">
                  <c:v>0.58979099999999995</c:v>
                </c:pt>
                <c:pt idx="1317">
                  <c:v>0.58987299999999998</c:v>
                </c:pt>
                <c:pt idx="1318">
                  <c:v>0.58987299999999998</c:v>
                </c:pt>
                <c:pt idx="1319">
                  <c:v>0.58987299999999998</c:v>
                </c:pt>
                <c:pt idx="1320">
                  <c:v>0.58987299999999998</c:v>
                </c:pt>
                <c:pt idx="1321">
                  <c:v>0.58987299999999998</c:v>
                </c:pt>
                <c:pt idx="1322">
                  <c:v>0.58987299999999998</c:v>
                </c:pt>
                <c:pt idx="1323">
                  <c:v>0.58994800000000003</c:v>
                </c:pt>
                <c:pt idx="1324">
                  <c:v>0.58994800000000003</c:v>
                </c:pt>
                <c:pt idx="1325">
                  <c:v>0.58994800000000003</c:v>
                </c:pt>
                <c:pt idx="1326">
                  <c:v>0.58994800000000003</c:v>
                </c:pt>
                <c:pt idx="1327">
                  <c:v>0.58994800000000003</c:v>
                </c:pt>
                <c:pt idx="1328">
                  <c:v>0.58994800000000003</c:v>
                </c:pt>
                <c:pt idx="1329">
                  <c:v>0.58994800000000003</c:v>
                </c:pt>
                <c:pt idx="1330">
                  <c:v>0.58994800000000003</c:v>
                </c:pt>
                <c:pt idx="1331">
                  <c:v>0.58994800000000003</c:v>
                </c:pt>
                <c:pt idx="1332">
                  <c:v>0.58994800000000003</c:v>
                </c:pt>
                <c:pt idx="1333">
                  <c:v>0.58994800000000003</c:v>
                </c:pt>
                <c:pt idx="1334">
                  <c:v>0.58998799999999996</c:v>
                </c:pt>
              </c:numCache>
            </c:numRef>
          </c:yVal>
          <c:smooth val="1"/>
          <c:extLst>
            <c:ext xmlns:c16="http://schemas.microsoft.com/office/drawing/2014/chart" uri="{C3380CC4-5D6E-409C-BE32-E72D297353CC}">
              <c16:uniqueId val="{00000005-68A0-4F2B-BA11-4552FCB4B896}"/>
            </c:ext>
          </c:extLst>
        </c:ser>
        <c:ser>
          <c:idx val="6"/>
          <c:order val="6"/>
          <c:tx>
            <c:strRef>
              <c:f>'55'!$H$1</c:f>
              <c:strCache>
                <c:ptCount val="1"/>
                <c:pt idx="0">
                  <c:v>v(out8)</c:v>
                </c:pt>
              </c:strCache>
            </c:strRef>
          </c:tx>
          <c:spPr>
            <a:ln w="19050" cap="rnd">
              <a:solidFill>
                <a:srgbClr val="00206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'55'!$H$2:$H$1336</c:f>
              <c:numCache>
                <c:formatCode>General</c:formatCode>
                <c:ptCount val="1335"/>
                <c:pt idx="0">
                  <c:v>0.52922999999999998</c:v>
                </c:pt>
                <c:pt idx="1">
                  <c:v>0.52922999999999998</c:v>
                </c:pt>
                <c:pt idx="2">
                  <c:v>0.52915500000000004</c:v>
                </c:pt>
                <c:pt idx="3">
                  <c:v>0.52915500000000004</c:v>
                </c:pt>
                <c:pt idx="4">
                  <c:v>0.52915500000000004</c:v>
                </c:pt>
                <c:pt idx="5">
                  <c:v>0.52878599999999998</c:v>
                </c:pt>
                <c:pt idx="6">
                  <c:v>0.528864</c:v>
                </c:pt>
                <c:pt idx="7">
                  <c:v>0.52943499999999999</c:v>
                </c:pt>
                <c:pt idx="8">
                  <c:v>0.52943499999999999</c:v>
                </c:pt>
                <c:pt idx="9">
                  <c:v>0.53146700000000002</c:v>
                </c:pt>
                <c:pt idx="10">
                  <c:v>0.53253300000000003</c:v>
                </c:pt>
                <c:pt idx="11">
                  <c:v>0.53253300000000003</c:v>
                </c:pt>
                <c:pt idx="12">
                  <c:v>0.53400999999999998</c:v>
                </c:pt>
                <c:pt idx="13">
                  <c:v>0.53487399999999996</c:v>
                </c:pt>
                <c:pt idx="14">
                  <c:v>0.53487399999999996</c:v>
                </c:pt>
                <c:pt idx="15">
                  <c:v>0.53566499999999995</c:v>
                </c:pt>
                <c:pt idx="16">
                  <c:v>0.535524</c:v>
                </c:pt>
                <c:pt idx="17">
                  <c:v>0.53555600000000003</c:v>
                </c:pt>
                <c:pt idx="18">
                  <c:v>0.53555600000000003</c:v>
                </c:pt>
                <c:pt idx="19">
                  <c:v>0.53486</c:v>
                </c:pt>
                <c:pt idx="20">
                  <c:v>0.53450500000000001</c:v>
                </c:pt>
                <c:pt idx="21">
                  <c:v>0.53450500000000001</c:v>
                </c:pt>
                <c:pt idx="22">
                  <c:v>0.53452999999999995</c:v>
                </c:pt>
                <c:pt idx="23">
                  <c:v>0.53474200000000005</c:v>
                </c:pt>
                <c:pt idx="24">
                  <c:v>0.53474200000000005</c:v>
                </c:pt>
                <c:pt idx="25">
                  <c:v>0.53580499999999998</c:v>
                </c:pt>
                <c:pt idx="26">
                  <c:v>0.53580499999999998</c:v>
                </c:pt>
                <c:pt idx="27">
                  <c:v>0.53618600000000005</c:v>
                </c:pt>
                <c:pt idx="28">
                  <c:v>0.53618600000000005</c:v>
                </c:pt>
                <c:pt idx="29">
                  <c:v>0.53621399999999997</c:v>
                </c:pt>
                <c:pt idx="30">
                  <c:v>0.53621399999999997</c:v>
                </c:pt>
                <c:pt idx="31">
                  <c:v>0.53621399999999997</c:v>
                </c:pt>
                <c:pt idx="32">
                  <c:v>0.53621399999999997</c:v>
                </c:pt>
                <c:pt idx="33">
                  <c:v>0.53621399999999997</c:v>
                </c:pt>
                <c:pt idx="34">
                  <c:v>0.53631399999999996</c:v>
                </c:pt>
                <c:pt idx="35">
                  <c:v>0.53631399999999996</c:v>
                </c:pt>
                <c:pt idx="36">
                  <c:v>0.53631399999999996</c:v>
                </c:pt>
                <c:pt idx="37">
                  <c:v>0.53631399999999996</c:v>
                </c:pt>
                <c:pt idx="38">
                  <c:v>0.53631399999999996</c:v>
                </c:pt>
                <c:pt idx="39">
                  <c:v>0.53620599999999996</c:v>
                </c:pt>
                <c:pt idx="40">
                  <c:v>0.53620599999999996</c:v>
                </c:pt>
                <c:pt idx="41">
                  <c:v>0.53611900000000001</c:v>
                </c:pt>
                <c:pt idx="42">
                  <c:v>0.53611900000000001</c:v>
                </c:pt>
                <c:pt idx="43">
                  <c:v>0.53611900000000001</c:v>
                </c:pt>
                <c:pt idx="44">
                  <c:v>0.53519499999999998</c:v>
                </c:pt>
                <c:pt idx="45">
                  <c:v>0.53519499999999998</c:v>
                </c:pt>
                <c:pt idx="46">
                  <c:v>0.53519499999999998</c:v>
                </c:pt>
                <c:pt idx="47">
                  <c:v>0.53452100000000002</c:v>
                </c:pt>
                <c:pt idx="48">
                  <c:v>0.53410000000000002</c:v>
                </c:pt>
                <c:pt idx="49">
                  <c:v>0.53410000000000002</c:v>
                </c:pt>
                <c:pt idx="50">
                  <c:v>0.53329000000000004</c:v>
                </c:pt>
                <c:pt idx="51">
                  <c:v>0.53329000000000004</c:v>
                </c:pt>
                <c:pt idx="52">
                  <c:v>0.53262399999999999</c:v>
                </c:pt>
                <c:pt idx="53">
                  <c:v>0.53262399999999999</c:v>
                </c:pt>
                <c:pt idx="54">
                  <c:v>0.53262399999999999</c:v>
                </c:pt>
                <c:pt idx="55">
                  <c:v>0.53262399999999999</c:v>
                </c:pt>
                <c:pt idx="56">
                  <c:v>0.53037400000000001</c:v>
                </c:pt>
                <c:pt idx="57">
                  <c:v>0.52817400000000003</c:v>
                </c:pt>
                <c:pt idx="58">
                  <c:v>0.52817400000000003</c:v>
                </c:pt>
                <c:pt idx="59">
                  <c:v>0.52688299999999999</c:v>
                </c:pt>
                <c:pt idx="60">
                  <c:v>0.52688299999999999</c:v>
                </c:pt>
                <c:pt idx="61">
                  <c:v>0.52688299999999999</c:v>
                </c:pt>
                <c:pt idx="62">
                  <c:v>0.52594099999999999</c:v>
                </c:pt>
                <c:pt idx="63">
                  <c:v>0.52594099999999999</c:v>
                </c:pt>
                <c:pt idx="64">
                  <c:v>0.52532500000000004</c:v>
                </c:pt>
                <c:pt idx="65">
                  <c:v>0.52514899999999998</c:v>
                </c:pt>
                <c:pt idx="66">
                  <c:v>0.52514899999999998</c:v>
                </c:pt>
                <c:pt idx="67">
                  <c:v>0.52518699999999996</c:v>
                </c:pt>
                <c:pt idx="68">
                  <c:v>0.52531399999999995</c:v>
                </c:pt>
                <c:pt idx="69">
                  <c:v>0.52531399999999995</c:v>
                </c:pt>
                <c:pt idx="70">
                  <c:v>0.52480000000000004</c:v>
                </c:pt>
                <c:pt idx="71">
                  <c:v>0.52480000000000004</c:v>
                </c:pt>
                <c:pt idx="72">
                  <c:v>0.52418200000000004</c:v>
                </c:pt>
                <c:pt idx="73">
                  <c:v>0.52418200000000004</c:v>
                </c:pt>
                <c:pt idx="74">
                  <c:v>0.52391100000000002</c:v>
                </c:pt>
                <c:pt idx="75">
                  <c:v>0.52391100000000002</c:v>
                </c:pt>
                <c:pt idx="76">
                  <c:v>0.52391100000000002</c:v>
                </c:pt>
                <c:pt idx="77">
                  <c:v>0.52391100000000002</c:v>
                </c:pt>
                <c:pt idx="78">
                  <c:v>0.52391100000000002</c:v>
                </c:pt>
                <c:pt idx="79">
                  <c:v>0.52377799999999997</c:v>
                </c:pt>
                <c:pt idx="80">
                  <c:v>0.52377799999999997</c:v>
                </c:pt>
                <c:pt idx="81">
                  <c:v>0.52418699999999996</c:v>
                </c:pt>
                <c:pt idx="82">
                  <c:v>0.52450799999999997</c:v>
                </c:pt>
                <c:pt idx="83">
                  <c:v>0.525702</c:v>
                </c:pt>
                <c:pt idx="84">
                  <c:v>0.525702</c:v>
                </c:pt>
                <c:pt idx="85">
                  <c:v>0.525702</c:v>
                </c:pt>
                <c:pt idx="86">
                  <c:v>0.525702</c:v>
                </c:pt>
                <c:pt idx="87">
                  <c:v>0.52875799999999995</c:v>
                </c:pt>
                <c:pt idx="88">
                  <c:v>0.52875799999999995</c:v>
                </c:pt>
                <c:pt idx="89">
                  <c:v>0.53076100000000004</c:v>
                </c:pt>
                <c:pt idx="90">
                  <c:v>0.53076100000000004</c:v>
                </c:pt>
                <c:pt idx="91">
                  <c:v>0.53076100000000004</c:v>
                </c:pt>
                <c:pt idx="92">
                  <c:v>0.534165</c:v>
                </c:pt>
                <c:pt idx="93">
                  <c:v>0.53514899999999999</c:v>
                </c:pt>
                <c:pt idx="94">
                  <c:v>0.53514899999999999</c:v>
                </c:pt>
                <c:pt idx="95">
                  <c:v>0.53514899999999999</c:v>
                </c:pt>
                <c:pt idx="96">
                  <c:v>0.53514899999999999</c:v>
                </c:pt>
                <c:pt idx="97">
                  <c:v>0.53514899999999999</c:v>
                </c:pt>
                <c:pt idx="98">
                  <c:v>0.53514899999999999</c:v>
                </c:pt>
                <c:pt idx="99">
                  <c:v>0.54315000000000002</c:v>
                </c:pt>
                <c:pt idx="100">
                  <c:v>0.54315000000000002</c:v>
                </c:pt>
                <c:pt idx="101">
                  <c:v>0.54315000000000002</c:v>
                </c:pt>
                <c:pt idx="102">
                  <c:v>0.54315000000000002</c:v>
                </c:pt>
                <c:pt idx="103">
                  <c:v>0.54315000000000002</c:v>
                </c:pt>
                <c:pt idx="104">
                  <c:v>0.54315000000000002</c:v>
                </c:pt>
                <c:pt idx="105">
                  <c:v>0.54315000000000002</c:v>
                </c:pt>
                <c:pt idx="106">
                  <c:v>0.550014</c:v>
                </c:pt>
                <c:pt idx="107">
                  <c:v>0.550014</c:v>
                </c:pt>
                <c:pt idx="108">
                  <c:v>0.55267699999999997</c:v>
                </c:pt>
                <c:pt idx="109">
                  <c:v>0.55267699999999997</c:v>
                </c:pt>
                <c:pt idx="110">
                  <c:v>0.55562</c:v>
                </c:pt>
                <c:pt idx="111">
                  <c:v>0.55562</c:v>
                </c:pt>
                <c:pt idx="112">
                  <c:v>0.55915199999999998</c:v>
                </c:pt>
                <c:pt idx="113">
                  <c:v>0.55915199999999998</c:v>
                </c:pt>
                <c:pt idx="114">
                  <c:v>0.56516500000000003</c:v>
                </c:pt>
                <c:pt idx="115">
                  <c:v>0.56516500000000003</c:v>
                </c:pt>
                <c:pt idx="116">
                  <c:v>0.56516500000000003</c:v>
                </c:pt>
                <c:pt idx="117">
                  <c:v>0.56516500000000003</c:v>
                </c:pt>
                <c:pt idx="118">
                  <c:v>0.57326600000000005</c:v>
                </c:pt>
                <c:pt idx="119">
                  <c:v>0.57326600000000005</c:v>
                </c:pt>
                <c:pt idx="120">
                  <c:v>0.57675299999999996</c:v>
                </c:pt>
                <c:pt idx="121">
                  <c:v>0.57675299999999996</c:v>
                </c:pt>
                <c:pt idx="122">
                  <c:v>0.57958100000000001</c:v>
                </c:pt>
                <c:pt idx="123">
                  <c:v>0.57958100000000001</c:v>
                </c:pt>
                <c:pt idx="124">
                  <c:v>0.58185299999999995</c:v>
                </c:pt>
                <c:pt idx="125">
                  <c:v>0.58185299999999995</c:v>
                </c:pt>
                <c:pt idx="126">
                  <c:v>0.58185299999999995</c:v>
                </c:pt>
                <c:pt idx="127">
                  <c:v>0.58505200000000002</c:v>
                </c:pt>
                <c:pt idx="128">
                  <c:v>0.58505200000000002</c:v>
                </c:pt>
                <c:pt idx="129">
                  <c:v>0.58505200000000002</c:v>
                </c:pt>
                <c:pt idx="130">
                  <c:v>0.58681499999999998</c:v>
                </c:pt>
                <c:pt idx="131">
                  <c:v>0.58681499999999998</c:v>
                </c:pt>
                <c:pt idx="132">
                  <c:v>0.58823499999999995</c:v>
                </c:pt>
                <c:pt idx="133">
                  <c:v>0.58823499999999995</c:v>
                </c:pt>
                <c:pt idx="134">
                  <c:v>0.58823499999999995</c:v>
                </c:pt>
                <c:pt idx="135">
                  <c:v>0.58823499999999995</c:v>
                </c:pt>
                <c:pt idx="136">
                  <c:v>0.58982800000000002</c:v>
                </c:pt>
                <c:pt idx="137">
                  <c:v>0.58982800000000002</c:v>
                </c:pt>
                <c:pt idx="138">
                  <c:v>0.58982800000000002</c:v>
                </c:pt>
                <c:pt idx="139">
                  <c:v>0.59142399999999995</c:v>
                </c:pt>
                <c:pt idx="140">
                  <c:v>0.59142399999999995</c:v>
                </c:pt>
                <c:pt idx="141">
                  <c:v>0.59242499999999998</c:v>
                </c:pt>
                <c:pt idx="142">
                  <c:v>0.59425700000000004</c:v>
                </c:pt>
                <c:pt idx="143">
                  <c:v>0.59655100000000005</c:v>
                </c:pt>
                <c:pt idx="144">
                  <c:v>0.59964600000000001</c:v>
                </c:pt>
                <c:pt idx="145">
                  <c:v>0.60313899999999998</c:v>
                </c:pt>
                <c:pt idx="146">
                  <c:v>0.60522699999999996</c:v>
                </c:pt>
                <c:pt idx="147">
                  <c:v>0.60813200000000001</c:v>
                </c:pt>
                <c:pt idx="148">
                  <c:v>0.61136400000000002</c:v>
                </c:pt>
                <c:pt idx="149">
                  <c:v>0.61521300000000001</c:v>
                </c:pt>
                <c:pt idx="150">
                  <c:v>0.61873100000000003</c:v>
                </c:pt>
                <c:pt idx="151">
                  <c:v>0.62259200000000003</c:v>
                </c:pt>
                <c:pt idx="152">
                  <c:v>0.62614099999999995</c:v>
                </c:pt>
                <c:pt idx="153">
                  <c:v>0.62990999999999997</c:v>
                </c:pt>
                <c:pt idx="154">
                  <c:v>0.63591799999999998</c:v>
                </c:pt>
                <c:pt idx="155">
                  <c:v>0.641092</c:v>
                </c:pt>
                <c:pt idx="156">
                  <c:v>0.64419099999999996</c:v>
                </c:pt>
                <c:pt idx="157">
                  <c:v>0.64539100000000005</c:v>
                </c:pt>
                <c:pt idx="158">
                  <c:v>0.64641700000000002</c:v>
                </c:pt>
                <c:pt idx="159">
                  <c:v>0.64742699999999997</c:v>
                </c:pt>
                <c:pt idx="160">
                  <c:v>0.64800199999999997</c:v>
                </c:pt>
                <c:pt idx="161">
                  <c:v>0.64782799999999996</c:v>
                </c:pt>
                <c:pt idx="162">
                  <c:v>0.64782799999999996</c:v>
                </c:pt>
                <c:pt idx="163">
                  <c:v>0.64596799999999999</c:v>
                </c:pt>
                <c:pt idx="164">
                  <c:v>0.64555799999999997</c:v>
                </c:pt>
                <c:pt idx="165">
                  <c:v>0.64633399999999996</c:v>
                </c:pt>
                <c:pt idx="166">
                  <c:v>0.64662699999999995</c:v>
                </c:pt>
                <c:pt idx="167">
                  <c:v>0.64652500000000002</c:v>
                </c:pt>
                <c:pt idx="168">
                  <c:v>0.64608200000000005</c:v>
                </c:pt>
                <c:pt idx="169">
                  <c:v>0.64280000000000004</c:v>
                </c:pt>
                <c:pt idx="170">
                  <c:v>0.64280000000000004</c:v>
                </c:pt>
                <c:pt idx="171">
                  <c:v>0.64280000000000004</c:v>
                </c:pt>
                <c:pt idx="172">
                  <c:v>0.641405</c:v>
                </c:pt>
                <c:pt idx="173">
                  <c:v>0.64089600000000002</c:v>
                </c:pt>
                <c:pt idx="174">
                  <c:v>0.64089600000000002</c:v>
                </c:pt>
                <c:pt idx="175">
                  <c:v>0.64089600000000002</c:v>
                </c:pt>
                <c:pt idx="176">
                  <c:v>0.64089600000000002</c:v>
                </c:pt>
                <c:pt idx="177">
                  <c:v>0.64089600000000002</c:v>
                </c:pt>
                <c:pt idx="178">
                  <c:v>0.64089600000000002</c:v>
                </c:pt>
                <c:pt idx="179">
                  <c:v>0.64089600000000002</c:v>
                </c:pt>
                <c:pt idx="180">
                  <c:v>0.64089600000000002</c:v>
                </c:pt>
                <c:pt idx="181">
                  <c:v>0.63723300000000005</c:v>
                </c:pt>
                <c:pt idx="182">
                  <c:v>0.63723300000000005</c:v>
                </c:pt>
                <c:pt idx="183">
                  <c:v>0.63723300000000005</c:v>
                </c:pt>
                <c:pt idx="184">
                  <c:v>0.63723300000000005</c:v>
                </c:pt>
                <c:pt idx="185">
                  <c:v>0.63723300000000005</c:v>
                </c:pt>
                <c:pt idx="186">
                  <c:v>0.63588599999999995</c:v>
                </c:pt>
                <c:pt idx="187">
                  <c:v>0.63588599999999995</c:v>
                </c:pt>
                <c:pt idx="188">
                  <c:v>0.634629</c:v>
                </c:pt>
                <c:pt idx="189">
                  <c:v>0.634629</c:v>
                </c:pt>
                <c:pt idx="190">
                  <c:v>0.633243</c:v>
                </c:pt>
                <c:pt idx="191">
                  <c:v>0.633243</c:v>
                </c:pt>
                <c:pt idx="192">
                  <c:v>0.63175300000000001</c:v>
                </c:pt>
                <c:pt idx="193">
                  <c:v>0.63175300000000001</c:v>
                </c:pt>
                <c:pt idx="194">
                  <c:v>0.63175300000000001</c:v>
                </c:pt>
                <c:pt idx="195">
                  <c:v>0.62869600000000003</c:v>
                </c:pt>
                <c:pt idx="196">
                  <c:v>0.62780199999999997</c:v>
                </c:pt>
                <c:pt idx="197">
                  <c:v>0.62780199999999997</c:v>
                </c:pt>
                <c:pt idx="198">
                  <c:v>0.62558000000000002</c:v>
                </c:pt>
                <c:pt idx="199">
                  <c:v>0.62558000000000002</c:v>
                </c:pt>
                <c:pt idx="200">
                  <c:v>0.62376799999999999</c:v>
                </c:pt>
                <c:pt idx="201">
                  <c:v>0.62376799999999999</c:v>
                </c:pt>
                <c:pt idx="202">
                  <c:v>0.62202999999999997</c:v>
                </c:pt>
                <c:pt idx="203">
                  <c:v>0.62202999999999997</c:v>
                </c:pt>
                <c:pt idx="204">
                  <c:v>0.62072799999999995</c:v>
                </c:pt>
                <c:pt idx="205">
                  <c:v>0.62072799999999995</c:v>
                </c:pt>
                <c:pt idx="206">
                  <c:v>0.62072799999999995</c:v>
                </c:pt>
                <c:pt idx="207">
                  <c:v>0.62072799999999995</c:v>
                </c:pt>
                <c:pt idx="208">
                  <c:v>0.61694300000000002</c:v>
                </c:pt>
                <c:pt idx="209">
                  <c:v>0.61694300000000002</c:v>
                </c:pt>
                <c:pt idx="210">
                  <c:v>0.61471200000000004</c:v>
                </c:pt>
                <c:pt idx="211">
                  <c:v>0.61471200000000004</c:v>
                </c:pt>
                <c:pt idx="212">
                  <c:v>0.61471200000000004</c:v>
                </c:pt>
                <c:pt idx="213">
                  <c:v>0.61471200000000004</c:v>
                </c:pt>
                <c:pt idx="214">
                  <c:v>0.61471200000000004</c:v>
                </c:pt>
                <c:pt idx="215">
                  <c:v>0.60988200000000004</c:v>
                </c:pt>
                <c:pt idx="216">
                  <c:v>0.60988200000000004</c:v>
                </c:pt>
                <c:pt idx="217">
                  <c:v>0.60988200000000004</c:v>
                </c:pt>
                <c:pt idx="218">
                  <c:v>0.60762700000000003</c:v>
                </c:pt>
                <c:pt idx="219">
                  <c:v>0.60762700000000003</c:v>
                </c:pt>
                <c:pt idx="220">
                  <c:v>0.60674700000000004</c:v>
                </c:pt>
                <c:pt idx="221">
                  <c:v>0.60674700000000004</c:v>
                </c:pt>
                <c:pt idx="222">
                  <c:v>0.60558599999999996</c:v>
                </c:pt>
                <c:pt idx="223">
                  <c:v>0.60529599999999995</c:v>
                </c:pt>
                <c:pt idx="224">
                  <c:v>0.60529599999999995</c:v>
                </c:pt>
                <c:pt idx="225">
                  <c:v>0.60529599999999995</c:v>
                </c:pt>
                <c:pt idx="226">
                  <c:v>0.60529599999999995</c:v>
                </c:pt>
                <c:pt idx="227">
                  <c:v>0.60529599999999995</c:v>
                </c:pt>
                <c:pt idx="228">
                  <c:v>0.60529599999999995</c:v>
                </c:pt>
                <c:pt idx="229">
                  <c:v>0.60134299999999996</c:v>
                </c:pt>
                <c:pt idx="230">
                  <c:v>0.60134299999999996</c:v>
                </c:pt>
                <c:pt idx="231">
                  <c:v>0.60029299999999997</c:v>
                </c:pt>
                <c:pt idx="232">
                  <c:v>0.60029299999999997</c:v>
                </c:pt>
                <c:pt idx="233">
                  <c:v>0.599607</c:v>
                </c:pt>
                <c:pt idx="234">
                  <c:v>0.59904900000000005</c:v>
                </c:pt>
                <c:pt idx="235">
                  <c:v>0.59904900000000005</c:v>
                </c:pt>
                <c:pt idx="236">
                  <c:v>0.59897400000000001</c:v>
                </c:pt>
                <c:pt idx="237">
                  <c:v>0.59897400000000001</c:v>
                </c:pt>
                <c:pt idx="238">
                  <c:v>0.59916400000000003</c:v>
                </c:pt>
                <c:pt idx="239">
                  <c:v>0.59916400000000003</c:v>
                </c:pt>
                <c:pt idx="240">
                  <c:v>0.59916400000000003</c:v>
                </c:pt>
                <c:pt idx="241">
                  <c:v>0.59991099999999997</c:v>
                </c:pt>
                <c:pt idx="242">
                  <c:v>0.59991099999999997</c:v>
                </c:pt>
                <c:pt idx="243">
                  <c:v>0.59991099999999997</c:v>
                </c:pt>
                <c:pt idx="244">
                  <c:v>0.60009100000000004</c:v>
                </c:pt>
                <c:pt idx="245">
                  <c:v>0.60009100000000004</c:v>
                </c:pt>
                <c:pt idx="246">
                  <c:v>0.60006599999999999</c:v>
                </c:pt>
                <c:pt idx="247">
                  <c:v>0.60015399999999997</c:v>
                </c:pt>
                <c:pt idx="248">
                  <c:v>0.60015399999999997</c:v>
                </c:pt>
                <c:pt idx="249">
                  <c:v>0.60015399999999997</c:v>
                </c:pt>
                <c:pt idx="250">
                  <c:v>0.60015399999999997</c:v>
                </c:pt>
                <c:pt idx="251">
                  <c:v>0.59837799999999997</c:v>
                </c:pt>
                <c:pt idx="252">
                  <c:v>0.59837799999999997</c:v>
                </c:pt>
                <c:pt idx="253">
                  <c:v>0.59837799999999997</c:v>
                </c:pt>
                <c:pt idx="254">
                  <c:v>0.59821599999999997</c:v>
                </c:pt>
                <c:pt idx="255">
                  <c:v>0.59821599999999997</c:v>
                </c:pt>
                <c:pt idx="256">
                  <c:v>0.59821100000000005</c:v>
                </c:pt>
                <c:pt idx="257">
                  <c:v>0.59821100000000005</c:v>
                </c:pt>
                <c:pt idx="258">
                  <c:v>0.59821100000000005</c:v>
                </c:pt>
                <c:pt idx="259">
                  <c:v>0.59864300000000004</c:v>
                </c:pt>
                <c:pt idx="260">
                  <c:v>0.59864300000000004</c:v>
                </c:pt>
                <c:pt idx="261">
                  <c:v>0.59921599999999997</c:v>
                </c:pt>
                <c:pt idx="262">
                  <c:v>0.59921599999999997</c:v>
                </c:pt>
                <c:pt idx="263">
                  <c:v>0.59921599999999997</c:v>
                </c:pt>
                <c:pt idx="264">
                  <c:v>0.59922799999999998</c:v>
                </c:pt>
                <c:pt idx="265">
                  <c:v>0.59922799999999998</c:v>
                </c:pt>
                <c:pt idx="266">
                  <c:v>0.599213</c:v>
                </c:pt>
                <c:pt idx="267">
                  <c:v>0.59930399999999995</c:v>
                </c:pt>
                <c:pt idx="268">
                  <c:v>0.59930399999999995</c:v>
                </c:pt>
                <c:pt idx="269">
                  <c:v>0.59930399999999995</c:v>
                </c:pt>
                <c:pt idx="270">
                  <c:v>0.59823199999999999</c:v>
                </c:pt>
                <c:pt idx="271">
                  <c:v>0.59823199999999999</c:v>
                </c:pt>
                <c:pt idx="272">
                  <c:v>0.597522</c:v>
                </c:pt>
                <c:pt idx="273">
                  <c:v>0.59739299999999995</c:v>
                </c:pt>
                <c:pt idx="274">
                  <c:v>0.59739299999999995</c:v>
                </c:pt>
                <c:pt idx="275">
                  <c:v>0.59739299999999995</c:v>
                </c:pt>
                <c:pt idx="276">
                  <c:v>0.59531199999999995</c:v>
                </c:pt>
                <c:pt idx="277">
                  <c:v>0.59531199999999995</c:v>
                </c:pt>
                <c:pt idx="278">
                  <c:v>0.59531199999999995</c:v>
                </c:pt>
                <c:pt idx="279">
                  <c:v>0.59458500000000003</c:v>
                </c:pt>
                <c:pt idx="280">
                  <c:v>0.59458500000000003</c:v>
                </c:pt>
                <c:pt idx="281">
                  <c:v>0.593557</c:v>
                </c:pt>
                <c:pt idx="282">
                  <c:v>0.593557</c:v>
                </c:pt>
                <c:pt idx="283">
                  <c:v>0.592858</c:v>
                </c:pt>
                <c:pt idx="284">
                  <c:v>0.592858</c:v>
                </c:pt>
                <c:pt idx="285">
                  <c:v>0.592858</c:v>
                </c:pt>
                <c:pt idx="286">
                  <c:v>0.59229200000000004</c:v>
                </c:pt>
                <c:pt idx="287">
                  <c:v>0.59229200000000004</c:v>
                </c:pt>
                <c:pt idx="288">
                  <c:v>0.59221500000000005</c:v>
                </c:pt>
                <c:pt idx="289">
                  <c:v>0.59221500000000005</c:v>
                </c:pt>
                <c:pt idx="290">
                  <c:v>0.59111400000000003</c:v>
                </c:pt>
                <c:pt idx="291">
                  <c:v>0.59111400000000003</c:v>
                </c:pt>
                <c:pt idx="292">
                  <c:v>0.59111400000000003</c:v>
                </c:pt>
                <c:pt idx="293">
                  <c:v>0.59111400000000003</c:v>
                </c:pt>
                <c:pt idx="294">
                  <c:v>0.58919600000000005</c:v>
                </c:pt>
                <c:pt idx="295">
                  <c:v>0.58919600000000005</c:v>
                </c:pt>
                <c:pt idx="296">
                  <c:v>0.58850599999999997</c:v>
                </c:pt>
                <c:pt idx="297">
                  <c:v>0.58850599999999997</c:v>
                </c:pt>
                <c:pt idx="298">
                  <c:v>0.58763699999999996</c:v>
                </c:pt>
                <c:pt idx="299">
                  <c:v>0.58700200000000002</c:v>
                </c:pt>
                <c:pt idx="300">
                  <c:v>0.58664799999999995</c:v>
                </c:pt>
                <c:pt idx="301">
                  <c:v>0.58664799999999995</c:v>
                </c:pt>
                <c:pt idx="302">
                  <c:v>0.58664799999999995</c:v>
                </c:pt>
                <c:pt idx="303">
                  <c:v>0.58664799999999995</c:v>
                </c:pt>
                <c:pt idx="304">
                  <c:v>0.58597299999999997</c:v>
                </c:pt>
                <c:pt idx="305">
                  <c:v>0.58519600000000005</c:v>
                </c:pt>
                <c:pt idx="306">
                  <c:v>0.58519600000000005</c:v>
                </c:pt>
                <c:pt idx="307">
                  <c:v>0.58502600000000005</c:v>
                </c:pt>
                <c:pt idx="308">
                  <c:v>0.58502600000000005</c:v>
                </c:pt>
                <c:pt idx="309">
                  <c:v>0.58502600000000005</c:v>
                </c:pt>
                <c:pt idx="310">
                  <c:v>0.58494299999999999</c:v>
                </c:pt>
                <c:pt idx="311">
                  <c:v>0.58494299999999999</c:v>
                </c:pt>
                <c:pt idx="312">
                  <c:v>0.58494299999999999</c:v>
                </c:pt>
                <c:pt idx="313">
                  <c:v>0.58494299999999999</c:v>
                </c:pt>
                <c:pt idx="314">
                  <c:v>0.58494299999999999</c:v>
                </c:pt>
                <c:pt idx="315">
                  <c:v>0.58494299999999999</c:v>
                </c:pt>
                <c:pt idx="316">
                  <c:v>0.58494299999999999</c:v>
                </c:pt>
                <c:pt idx="317">
                  <c:v>0.58390299999999995</c:v>
                </c:pt>
                <c:pt idx="318">
                  <c:v>0.58390299999999995</c:v>
                </c:pt>
                <c:pt idx="319">
                  <c:v>0.58390299999999995</c:v>
                </c:pt>
                <c:pt idx="320">
                  <c:v>0.58390299999999995</c:v>
                </c:pt>
                <c:pt idx="321">
                  <c:v>0.58390299999999995</c:v>
                </c:pt>
                <c:pt idx="322">
                  <c:v>0.58390299999999995</c:v>
                </c:pt>
                <c:pt idx="323">
                  <c:v>0.58390299999999995</c:v>
                </c:pt>
                <c:pt idx="324">
                  <c:v>0.58234799999999998</c:v>
                </c:pt>
                <c:pt idx="325">
                  <c:v>0.58234799999999998</c:v>
                </c:pt>
                <c:pt idx="326">
                  <c:v>0.58107299999999995</c:v>
                </c:pt>
                <c:pt idx="327">
                  <c:v>0.58107299999999995</c:v>
                </c:pt>
                <c:pt idx="328">
                  <c:v>0.58107299999999995</c:v>
                </c:pt>
                <c:pt idx="329">
                  <c:v>0.58107299999999995</c:v>
                </c:pt>
                <c:pt idx="330">
                  <c:v>0.58107299999999995</c:v>
                </c:pt>
                <c:pt idx="331">
                  <c:v>0.58107299999999995</c:v>
                </c:pt>
                <c:pt idx="332">
                  <c:v>0.58107299999999995</c:v>
                </c:pt>
                <c:pt idx="333">
                  <c:v>0.57732600000000001</c:v>
                </c:pt>
                <c:pt idx="334">
                  <c:v>0.57732600000000001</c:v>
                </c:pt>
                <c:pt idx="335">
                  <c:v>0.57691899999999996</c:v>
                </c:pt>
                <c:pt idx="336">
                  <c:v>0.57691899999999996</c:v>
                </c:pt>
                <c:pt idx="337">
                  <c:v>0.57691899999999996</c:v>
                </c:pt>
                <c:pt idx="338">
                  <c:v>0.57691899999999996</c:v>
                </c:pt>
                <c:pt idx="339">
                  <c:v>0.57691899999999996</c:v>
                </c:pt>
                <c:pt idx="340">
                  <c:v>0.57653200000000004</c:v>
                </c:pt>
                <c:pt idx="341">
                  <c:v>0.57653200000000004</c:v>
                </c:pt>
                <c:pt idx="342">
                  <c:v>0.57685399999999998</c:v>
                </c:pt>
                <c:pt idx="343">
                  <c:v>0.57685399999999998</c:v>
                </c:pt>
                <c:pt idx="344">
                  <c:v>0.57759199999999999</c:v>
                </c:pt>
                <c:pt idx="345">
                  <c:v>0.57759199999999999</c:v>
                </c:pt>
                <c:pt idx="346">
                  <c:v>0.57841900000000002</c:v>
                </c:pt>
                <c:pt idx="347">
                  <c:v>0.57841900000000002</c:v>
                </c:pt>
                <c:pt idx="348">
                  <c:v>0.57841900000000002</c:v>
                </c:pt>
                <c:pt idx="349">
                  <c:v>0.57931600000000005</c:v>
                </c:pt>
                <c:pt idx="350">
                  <c:v>0.57931600000000005</c:v>
                </c:pt>
                <c:pt idx="351">
                  <c:v>0.57931600000000005</c:v>
                </c:pt>
                <c:pt idx="352">
                  <c:v>0.58048</c:v>
                </c:pt>
                <c:pt idx="353">
                  <c:v>0.58048</c:v>
                </c:pt>
                <c:pt idx="354">
                  <c:v>0.58048</c:v>
                </c:pt>
                <c:pt idx="355">
                  <c:v>0.58048</c:v>
                </c:pt>
                <c:pt idx="356">
                  <c:v>0.58041299999999996</c:v>
                </c:pt>
                <c:pt idx="357">
                  <c:v>0.58041299999999996</c:v>
                </c:pt>
                <c:pt idx="358">
                  <c:v>0.58041299999999996</c:v>
                </c:pt>
                <c:pt idx="359">
                  <c:v>0.58034399999999997</c:v>
                </c:pt>
                <c:pt idx="360">
                  <c:v>0.58034399999999997</c:v>
                </c:pt>
                <c:pt idx="361">
                  <c:v>0.58051799999999998</c:v>
                </c:pt>
                <c:pt idx="362">
                  <c:v>0.58051799999999998</c:v>
                </c:pt>
                <c:pt idx="363">
                  <c:v>0.58103700000000003</c:v>
                </c:pt>
                <c:pt idx="364">
                  <c:v>0.58143</c:v>
                </c:pt>
                <c:pt idx="365">
                  <c:v>0.58143</c:v>
                </c:pt>
                <c:pt idx="366">
                  <c:v>0.58324799999999999</c:v>
                </c:pt>
                <c:pt idx="367">
                  <c:v>0.58324799999999999</c:v>
                </c:pt>
                <c:pt idx="368">
                  <c:v>0.58432499999999998</c:v>
                </c:pt>
                <c:pt idx="369">
                  <c:v>0.58432499999999998</c:v>
                </c:pt>
                <c:pt idx="370">
                  <c:v>0.58496099999999995</c:v>
                </c:pt>
                <c:pt idx="371">
                  <c:v>0.58496099999999995</c:v>
                </c:pt>
                <c:pt idx="372">
                  <c:v>0.58535700000000002</c:v>
                </c:pt>
                <c:pt idx="373">
                  <c:v>0.58535700000000002</c:v>
                </c:pt>
                <c:pt idx="374">
                  <c:v>0.58535700000000002</c:v>
                </c:pt>
                <c:pt idx="375">
                  <c:v>0.58535700000000002</c:v>
                </c:pt>
                <c:pt idx="376">
                  <c:v>0.58535700000000002</c:v>
                </c:pt>
                <c:pt idx="377">
                  <c:v>0.58535700000000002</c:v>
                </c:pt>
                <c:pt idx="378">
                  <c:v>0.58535700000000002</c:v>
                </c:pt>
                <c:pt idx="379">
                  <c:v>0.58535700000000002</c:v>
                </c:pt>
                <c:pt idx="380">
                  <c:v>0.58535700000000002</c:v>
                </c:pt>
                <c:pt idx="381">
                  <c:v>0.58535700000000002</c:v>
                </c:pt>
                <c:pt idx="382">
                  <c:v>0.58535700000000002</c:v>
                </c:pt>
                <c:pt idx="383">
                  <c:v>0.58535700000000002</c:v>
                </c:pt>
                <c:pt idx="384">
                  <c:v>0.58535700000000002</c:v>
                </c:pt>
                <c:pt idx="385">
                  <c:v>0.58535700000000002</c:v>
                </c:pt>
                <c:pt idx="386">
                  <c:v>0.58598899999999998</c:v>
                </c:pt>
                <c:pt idx="387">
                  <c:v>0.58598899999999998</c:v>
                </c:pt>
                <c:pt idx="388">
                  <c:v>0.58598899999999998</c:v>
                </c:pt>
                <c:pt idx="389">
                  <c:v>0.58598899999999998</c:v>
                </c:pt>
                <c:pt idx="390">
                  <c:v>0.58726100000000003</c:v>
                </c:pt>
                <c:pt idx="391">
                  <c:v>0.58726100000000003</c:v>
                </c:pt>
                <c:pt idx="392">
                  <c:v>0.58726100000000003</c:v>
                </c:pt>
                <c:pt idx="393">
                  <c:v>0.58726100000000003</c:v>
                </c:pt>
                <c:pt idx="394">
                  <c:v>0.58825799999999995</c:v>
                </c:pt>
                <c:pt idx="395">
                  <c:v>0.58825799999999995</c:v>
                </c:pt>
                <c:pt idx="396">
                  <c:v>0.58882599999999996</c:v>
                </c:pt>
                <c:pt idx="397">
                  <c:v>0.58918199999999998</c:v>
                </c:pt>
                <c:pt idx="398">
                  <c:v>0.58918199999999998</c:v>
                </c:pt>
                <c:pt idx="399">
                  <c:v>0.58930199999999999</c:v>
                </c:pt>
                <c:pt idx="400">
                  <c:v>0.58930199999999999</c:v>
                </c:pt>
                <c:pt idx="401">
                  <c:v>0.58930199999999999</c:v>
                </c:pt>
                <c:pt idx="402">
                  <c:v>0.58930199999999999</c:v>
                </c:pt>
                <c:pt idx="403">
                  <c:v>0.58930199999999999</c:v>
                </c:pt>
                <c:pt idx="404">
                  <c:v>0.58930199999999999</c:v>
                </c:pt>
                <c:pt idx="405">
                  <c:v>0.58930199999999999</c:v>
                </c:pt>
                <c:pt idx="406">
                  <c:v>0.58930199999999999</c:v>
                </c:pt>
                <c:pt idx="407">
                  <c:v>0.58930199999999999</c:v>
                </c:pt>
                <c:pt idx="408">
                  <c:v>0.58870900000000004</c:v>
                </c:pt>
                <c:pt idx="409">
                  <c:v>0.58870900000000004</c:v>
                </c:pt>
                <c:pt idx="410">
                  <c:v>0.58889100000000005</c:v>
                </c:pt>
                <c:pt idx="411">
                  <c:v>0.58889100000000005</c:v>
                </c:pt>
                <c:pt idx="412">
                  <c:v>0.58889100000000005</c:v>
                </c:pt>
                <c:pt idx="413">
                  <c:v>0.58889100000000005</c:v>
                </c:pt>
                <c:pt idx="414">
                  <c:v>0.58889100000000005</c:v>
                </c:pt>
                <c:pt idx="415">
                  <c:v>0.58989800000000003</c:v>
                </c:pt>
                <c:pt idx="416">
                  <c:v>0.59004599999999996</c:v>
                </c:pt>
                <c:pt idx="417">
                  <c:v>0.59004599999999996</c:v>
                </c:pt>
                <c:pt idx="418">
                  <c:v>0.58995699999999995</c:v>
                </c:pt>
                <c:pt idx="419">
                  <c:v>0.58995699999999995</c:v>
                </c:pt>
                <c:pt idx="420">
                  <c:v>0.58995699999999995</c:v>
                </c:pt>
                <c:pt idx="421">
                  <c:v>0.58935199999999999</c:v>
                </c:pt>
                <c:pt idx="422">
                  <c:v>0.58935199999999999</c:v>
                </c:pt>
                <c:pt idx="423">
                  <c:v>0.58923999999999999</c:v>
                </c:pt>
                <c:pt idx="424">
                  <c:v>0.58923999999999999</c:v>
                </c:pt>
                <c:pt idx="425">
                  <c:v>0.58923999999999999</c:v>
                </c:pt>
                <c:pt idx="426">
                  <c:v>0.58932099999999998</c:v>
                </c:pt>
                <c:pt idx="427">
                  <c:v>0.58932899999999999</c:v>
                </c:pt>
                <c:pt idx="428">
                  <c:v>0.58932899999999999</c:v>
                </c:pt>
                <c:pt idx="429">
                  <c:v>0.58840499999999996</c:v>
                </c:pt>
                <c:pt idx="430">
                  <c:v>0.58840499999999996</c:v>
                </c:pt>
                <c:pt idx="431">
                  <c:v>0.58840499999999996</c:v>
                </c:pt>
                <c:pt idx="432">
                  <c:v>0.58734699999999995</c:v>
                </c:pt>
                <c:pt idx="433">
                  <c:v>0.586978</c:v>
                </c:pt>
                <c:pt idx="434">
                  <c:v>0.586978</c:v>
                </c:pt>
                <c:pt idx="435">
                  <c:v>0.586978</c:v>
                </c:pt>
                <c:pt idx="436">
                  <c:v>0.586978</c:v>
                </c:pt>
                <c:pt idx="437">
                  <c:v>0.586978</c:v>
                </c:pt>
                <c:pt idx="438">
                  <c:v>0.586978</c:v>
                </c:pt>
                <c:pt idx="439">
                  <c:v>0.586978</c:v>
                </c:pt>
                <c:pt idx="440">
                  <c:v>0.58586199999999999</c:v>
                </c:pt>
                <c:pt idx="441">
                  <c:v>0.58586199999999999</c:v>
                </c:pt>
                <c:pt idx="442">
                  <c:v>0.58586199999999999</c:v>
                </c:pt>
                <c:pt idx="443">
                  <c:v>0.58559099999999997</c:v>
                </c:pt>
                <c:pt idx="444">
                  <c:v>0.58559099999999997</c:v>
                </c:pt>
                <c:pt idx="445">
                  <c:v>0.58559099999999997</c:v>
                </c:pt>
                <c:pt idx="446">
                  <c:v>0.58568399999999998</c:v>
                </c:pt>
                <c:pt idx="447">
                  <c:v>0.58568399999999998</c:v>
                </c:pt>
                <c:pt idx="448">
                  <c:v>0.58568399999999998</c:v>
                </c:pt>
                <c:pt idx="449">
                  <c:v>0.58568399999999998</c:v>
                </c:pt>
                <c:pt idx="450">
                  <c:v>0.58606400000000003</c:v>
                </c:pt>
                <c:pt idx="451">
                  <c:v>0.58607799999999999</c:v>
                </c:pt>
                <c:pt idx="452">
                  <c:v>0.58607799999999999</c:v>
                </c:pt>
                <c:pt idx="453">
                  <c:v>0.58607799999999999</c:v>
                </c:pt>
                <c:pt idx="454">
                  <c:v>0.58555500000000005</c:v>
                </c:pt>
                <c:pt idx="455">
                  <c:v>0.58555500000000005</c:v>
                </c:pt>
                <c:pt idx="456">
                  <c:v>0.58555500000000005</c:v>
                </c:pt>
                <c:pt idx="457">
                  <c:v>0.58555500000000005</c:v>
                </c:pt>
                <c:pt idx="458">
                  <c:v>0.58555500000000005</c:v>
                </c:pt>
                <c:pt idx="459">
                  <c:v>0.58555500000000005</c:v>
                </c:pt>
                <c:pt idx="460">
                  <c:v>0.58555500000000005</c:v>
                </c:pt>
                <c:pt idx="461">
                  <c:v>0.58239099999999999</c:v>
                </c:pt>
                <c:pt idx="462">
                  <c:v>0.58239099999999999</c:v>
                </c:pt>
                <c:pt idx="463">
                  <c:v>0.58208000000000004</c:v>
                </c:pt>
                <c:pt idx="464">
                  <c:v>0.58208000000000004</c:v>
                </c:pt>
                <c:pt idx="465">
                  <c:v>0.58223800000000003</c:v>
                </c:pt>
                <c:pt idx="466">
                  <c:v>0.58223800000000003</c:v>
                </c:pt>
                <c:pt idx="467">
                  <c:v>0.58223800000000003</c:v>
                </c:pt>
                <c:pt idx="468">
                  <c:v>0.58282</c:v>
                </c:pt>
                <c:pt idx="469">
                  <c:v>0.58282</c:v>
                </c:pt>
                <c:pt idx="470">
                  <c:v>0.58282</c:v>
                </c:pt>
                <c:pt idx="471">
                  <c:v>0.58282</c:v>
                </c:pt>
                <c:pt idx="472">
                  <c:v>0.58416400000000002</c:v>
                </c:pt>
                <c:pt idx="473">
                  <c:v>0.58416400000000002</c:v>
                </c:pt>
                <c:pt idx="474">
                  <c:v>0.58416400000000002</c:v>
                </c:pt>
                <c:pt idx="475">
                  <c:v>0.58416400000000002</c:v>
                </c:pt>
                <c:pt idx="476">
                  <c:v>0.58523000000000003</c:v>
                </c:pt>
                <c:pt idx="477">
                  <c:v>0.58523000000000003</c:v>
                </c:pt>
                <c:pt idx="478">
                  <c:v>0.58523000000000003</c:v>
                </c:pt>
                <c:pt idx="479">
                  <c:v>0.58584700000000001</c:v>
                </c:pt>
                <c:pt idx="480">
                  <c:v>0.58584700000000001</c:v>
                </c:pt>
                <c:pt idx="481">
                  <c:v>0.58584700000000001</c:v>
                </c:pt>
                <c:pt idx="482">
                  <c:v>0.58622600000000002</c:v>
                </c:pt>
                <c:pt idx="483">
                  <c:v>0.58622600000000002</c:v>
                </c:pt>
                <c:pt idx="484">
                  <c:v>0.58598099999999997</c:v>
                </c:pt>
                <c:pt idx="485">
                  <c:v>0.58598099999999997</c:v>
                </c:pt>
                <c:pt idx="486">
                  <c:v>0.58598099999999997</c:v>
                </c:pt>
                <c:pt idx="487">
                  <c:v>0.58598099999999997</c:v>
                </c:pt>
                <c:pt idx="488">
                  <c:v>0.58598099999999997</c:v>
                </c:pt>
                <c:pt idx="489">
                  <c:v>0.58452300000000001</c:v>
                </c:pt>
                <c:pt idx="490">
                  <c:v>0.58389800000000003</c:v>
                </c:pt>
                <c:pt idx="491">
                  <c:v>0.58389800000000003</c:v>
                </c:pt>
                <c:pt idx="492">
                  <c:v>0.58389800000000003</c:v>
                </c:pt>
                <c:pt idx="493">
                  <c:v>0.58389800000000003</c:v>
                </c:pt>
                <c:pt idx="494">
                  <c:v>0.58389800000000003</c:v>
                </c:pt>
                <c:pt idx="495">
                  <c:v>0.58312200000000003</c:v>
                </c:pt>
                <c:pt idx="496">
                  <c:v>0.58312200000000003</c:v>
                </c:pt>
                <c:pt idx="497">
                  <c:v>0.58312200000000003</c:v>
                </c:pt>
                <c:pt idx="498">
                  <c:v>0.582951</c:v>
                </c:pt>
                <c:pt idx="499">
                  <c:v>0.58300099999999999</c:v>
                </c:pt>
                <c:pt idx="500">
                  <c:v>0.58300099999999999</c:v>
                </c:pt>
                <c:pt idx="501">
                  <c:v>0.58300099999999999</c:v>
                </c:pt>
                <c:pt idx="502">
                  <c:v>0.58300099999999999</c:v>
                </c:pt>
                <c:pt idx="503">
                  <c:v>0.58213999999999999</c:v>
                </c:pt>
                <c:pt idx="504">
                  <c:v>0.58213999999999999</c:v>
                </c:pt>
                <c:pt idx="505">
                  <c:v>0.58213999999999999</c:v>
                </c:pt>
                <c:pt idx="506">
                  <c:v>0.58145000000000002</c:v>
                </c:pt>
                <c:pt idx="507">
                  <c:v>0.58145000000000002</c:v>
                </c:pt>
                <c:pt idx="508">
                  <c:v>0.58097799999999999</c:v>
                </c:pt>
                <c:pt idx="509">
                  <c:v>0.58097799999999999</c:v>
                </c:pt>
                <c:pt idx="510">
                  <c:v>0.58080299999999996</c:v>
                </c:pt>
                <c:pt idx="511">
                  <c:v>0.58080299999999996</c:v>
                </c:pt>
                <c:pt idx="512">
                  <c:v>0.58085699999999996</c:v>
                </c:pt>
                <c:pt idx="513">
                  <c:v>0.58085699999999996</c:v>
                </c:pt>
                <c:pt idx="514">
                  <c:v>0.58085699999999996</c:v>
                </c:pt>
                <c:pt idx="515">
                  <c:v>0.58085699999999996</c:v>
                </c:pt>
                <c:pt idx="516">
                  <c:v>0.58134399999999997</c:v>
                </c:pt>
                <c:pt idx="517">
                  <c:v>0.58134399999999997</c:v>
                </c:pt>
                <c:pt idx="518">
                  <c:v>0.58134399999999997</c:v>
                </c:pt>
                <c:pt idx="519">
                  <c:v>0.58134399999999997</c:v>
                </c:pt>
                <c:pt idx="520">
                  <c:v>0.58134399999999997</c:v>
                </c:pt>
                <c:pt idx="521">
                  <c:v>0.581341</c:v>
                </c:pt>
                <c:pt idx="522">
                  <c:v>0.581341</c:v>
                </c:pt>
                <c:pt idx="523">
                  <c:v>0.581341</c:v>
                </c:pt>
                <c:pt idx="524">
                  <c:v>0.581341</c:v>
                </c:pt>
                <c:pt idx="525">
                  <c:v>0.58089900000000005</c:v>
                </c:pt>
                <c:pt idx="526">
                  <c:v>0.58089900000000005</c:v>
                </c:pt>
                <c:pt idx="527">
                  <c:v>0.58089900000000005</c:v>
                </c:pt>
                <c:pt idx="528">
                  <c:v>0.58089900000000005</c:v>
                </c:pt>
                <c:pt idx="529">
                  <c:v>0.58089900000000005</c:v>
                </c:pt>
                <c:pt idx="530">
                  <c:v>0.58143</c:v>
                </c:pt>
                <c:pt idx="531">
                  <c:v>0.58143</c:v>
                </c:pt>
                <c:pt idx="532">
                  <c:v>0.58143</c:v>
                </c:pt>
                <c:pt idx="533">
                  <c:v>0.58199900000000004</c:v>
                </c:pt>
                <c:pt idx="534">
                  <c:v>0.58199900000000004</c:v>
                </c:pt>
                <c:pt idx="535">
                  <c:v>0.58199900000000004</c:v>
                </c:pt>
                <c:pt idx="536">
                  <c:v>0.58167899999999995</c:v>
                </c:pt>
                <c:pt idx="537">
                  <c:v>0.58167899999999995</c:v>
                </c:pt>
                <c:pt idx="538">
                  <c:v>0.58135499999999996</c:v>
                </c:pt>
                <c:pt idx="539">
                  <c:v>0.58135499999999996</c:v>
                </c:pt>
                <c:pt idx="540">
                  <c:v>0.58127399999999996</c:v>
                </c:pt>
                <c:pt idx="541">
                  <c:v>0.58127399999999996</c:v>
                </c:pt>
                <c:pt idx="542">
                  <c:v>0.58114399999999999</c:v>
                </c:pt>
                <c:pt idx="543">
                  <c:v>0.58114399999999999</c:v>
                </c:pt>
                <c:pt idx="544">
                  <c:v>0.58114399999999999</c:v>
                </c:pt>
                <c:pt idx="545">
                  <c:v>0.58121599999999995</c:v>
                </c:pt>
                <c:pt idx="546">
                  <c:v>0.58121599999999995</c:v>
                </c:pt>
                <c:pt idx="547">
                  <c:v>0.58121599999999995</c:v>
                </c:pt>
                <c:pt idx="548">
                  <c:v>0.58121599999999995</c:v>
                </c:pt>
                <c:pt idx="549">
                  <c:v>0.58184800000000003</c:v>
                </c:pt>
                <c:pt idx="550">
                  <c:v>0.58184800000000003</c:v>
                </c:pt>
                <c:pt idx="551">
                  <c:v>0.58184800000000003</c:v>
                </c:pt>
                <c:pt idx="552">
                  <c:v>0.58184800000000003</c:v>
                </c:pt>
                <c:pt idx="553">
                  <c:v>0.58184800000000003</c:v>
                </c:pt>
                <c:pt idx="554">
                  <c:v>0.58377199999999996</c:v>
                </c:pt>
                <c:pt idx="555">
                  <c:v>0.58377199999999996</c:v>
                </c:pt>
                <c:pt idx="556">
                  <c:v>0.58407600000000004</c:v>
                </c:pt>
                <c:pt idx="557">
                  <c:v>0.58407600000000004</c:v>
                </c:pt>
                <c:pt idx="558">
                  <c:v>0.58431100000000002</c:v>
                </c:pt>
                <c:pt idx="559">
                  <c:v>0.58431100000000002</c:v>
                </c:pt>
                <c:pt idx="560">
                  <c:v>0.58431100000000002</c:v>
                </c:pt>
                <c:pt idx="561">
                  <c:v>0.58431100000000002</c:v>
                </c:pt>
                <c:pt idx="562">
                  <c:v>0.58431100000000002</c:v>
                </c:pt>
                <c:pt idx="563">
                  <c:v>0.58431100000000002</c:v>
                </c:pt>
                <c:pt idx="564">
                  <c:v>0.58431100000000002</c:v>
                </c:pt>
                <c:pt idx="565">
                  <c:v>0.58431100000000002</c:v>
                </c:pt>
                <c:pt idx="566">
                  <c:v>0.58431100000000002</c:v>
                </c:pt>
                <c:pt idx="567">
                  <c:v>0.58465999999999996</c:v>
                </c:pt>
                <c:pt idx="568">
                  <c:v>0.58465999999999996</c:v>
                </c:pt>
                <c:pt idx="569">
                  <c:v>0.58465999999999996</c:v>
                </c:pt>
                <c:pt idx="570">
                  <c:v>0.58465999999999996</c:v>
                </c:pt>
                <c:pt idx="571">
                  <c:v>0.58465999999999996</c:v>
                </c:pt>
                <c:pt idx="572">
                  <c:v>0.58465999999999996</c:v>
                </c:pt>
                <c:pt idx="573">
                  <c:v>0.58465999999999996</c:v>
                </c:pt>
                <c:pt idx="574">
                  <c:v>0.58481799999999995</c:v>
                </c:pt>
                <c:pt idx="575">
                  <c:v>0.58481799999999995</c:v>
                </c:pt>
                <c:pt idx="576">
                  <c:v>0.58481799999999995</c:v>
                </c:pt>
                <c:pt idx="577">
                  <c:v>0.58481799999999995</c:v>
                </c:pt>
                <c:pt idx="578">
                  <c:v>0.58522399999999997</c:v>
                </c:pt>
                <c:pt idx="579">
                  <c:v>0.58522399999999997</c:v>
                </c:pt>
                <c:pt idx="580">
                  <c:v>0.58522399999999997</c:v>
                </c:pt>
                <c:pt idx="581">
                  <c:v>0.58522399999999997</c:v>
                </c:pt>
                <c:pt idx="582">
                  <c:v>0.58522399999999997</c:v>
                </c:pt>
                <c:pt idx="583">
                  <c:v>0.58632200000000001</c:v>
                </c:pt>
                <c:pt idx="584">
                  <c:v>0.58632200000000001</c:v>
                </c:pt>
                <c:pt idx="585">
                  <c:v>0.58632200000000001</c:v>
                </c:pt>
                <c:pt idx="586">
                  <c:v>0.58632200000000001</c:v>
                </c:pt>
                <c:pt idx="587">
                  <c:v>0.58632200000000001</c:v>
                </c:pt>
                <c:pt idx="588">
                  <c:v>0.58632200000000001</c:v>
                </c:pt>
                <c:pt idx="589">
                  <c:v>0.58873799999999998</c:v>
                </c:pt>
                <c:pt idx="590">
                  <c:v>0.58942399999999995</c:v>
                </c:pt>
                <c:pt idx="591">
                  <c:v>0.58942399999999995</c:v>
                </c:pt>
                <c:pt idx="592">
                  <c:v>0.58958900000000003</c:v>
                </c:pt>
                <c:pt idx="593">
                  <c:v>0.58953199999999994</c:v>
                </c:pt>
                <c:pt idx="594">
                  <c:v>0.58953199999999994</c:v>
                </c:pt>
                <c:pt idx="595">
                  <c:v>0.58953199999999994</c:v>
                </c:pt>
                <c:pt idx="596">
                  <c:v>0.58817900000000001</c:v>
                </c:pt>
                <c:pt idx="597">
                  <c:v>0.58817900000000001</c:v>
                </c:pt>
                <c:pt idx="598">
                  <c:v>0.58817900000000001</c:v>
                </c:pt>
                <c:pt idx="599">
                  <c:v>0.58817900000000001</c:v>
                </c:pt>
                <c:pt idx="600">
                  <c:v>0.58817900000000001</c:v>
                </c:pt>
                <c:pt idx="601">
                  <c:v>0.58817900000000001</c:v>
                </c:pt>
                <c:pt idx="602">
                  <c:v>0.58817900000000001</c:v>
                </c:pt>
                <c:pt idx="603">
                  <c:v>0.58610600000000002</c:v>
                </c:pt>
                <c:pt idx="604">
                  <c:v>0.58610600000000002</c:v>
                </c:pt>
                <c:pt idx="605">
                  <c:v>0.58550599999999997</c:v>
                </c:pt>
                <c:pt idx="606">
                  <c:v>0.58550599999999997</c:v>
                </c:pt>
                <c:pt idx="607">
                  <c:v>0.58550599999999997</c:v>
                </c:pt>
                <c:pt idx="608">
                  <c:v>0.58545599999999998</c:v>
                </c:pt>
                <c:pt idx="609">
                  <c:v>0.58545599999999998</c:v>
                </c:pt>
                <c:pt idx="610">
                  <c:v>0.585476</c:v>
                </c:pt>
                <c:pt idx="611">
                  <c:v>0.585476</c:v>
                </c:pt>
                <c:pt idx="612">
                  <c:v>0.585476</c:v>
                </c:pt>
                <c:pt idx="613">
                  <c:v>0.58558299999999996</c:v>
                </c:pt>
                <c:pt idx="614">
                  <c:v>0.58558299999999996</c:v>
                </c:pt>
                <c:pt idx="615">
                  <c:v>0.58558299999999996</c:v>
                </c:pt>
                <c:pt idx="616">
                  <c:v>0.58558299999999996</c:v>
                </c:pt>
                <c:pt idx="617">
                  <c:v>0.58558299999999996</c:v>
                </c:pt>
                <c:pt idx="618">
                  <c:v>0.58606400000000003</c:v>
                </c:pt>
                <c:pt idx="619">
                  <c:v>0.58606400000000003</c:v>
                </c:pt>
                <c:pt idx="620">
                  <c:v>0.58606400000000003</c:v>
                </c:pt>
                <c:pt idx="621">
                  <c:v>0.58606400000000003</c:v>
                </c:pt>
                <c:pt idx="622">
                  <c:v>0.58606400000000003</c:v>
                </c:pt>
                <c:pt idx="623">
                  <c:v>0.58606400000000003</c:v>
                </c:pt>
                <c:pt idx="624">
                  <c:v>0.58658100000000002</c:v>
                </c:pt>
                <c:pt idx="625">
                  <c:v>0.58658100000000002</c:v>
                </c:pt>
                <c:pt idx="626">
                  <c:v>0.586588</c:v>
                </c:pt>
                <c:pt idx="627">
                  <c:v>0.586588</c:v>
                </c:pt>
                <c:pt idx="628">
                  <c:v>0.586588</c:v>
                </c:pt>
                <c:pt idx="629">
                  <c:v>0.58591700000000002</c:v>
                </c:pt>
                <c:pt idx="630">
                  <c:v>0.58591700000000002</c:v>
                </c:pt>
                <c:pt idx="631">
                  <c:v>0.58591700000000002</c:v>
                </c:pt>
                <c:pt idx="632">
                  <c:v>0.58564799999999995</c:v>
                </c:pt>
                <c:pt idx="633">
                  <c:v>0.58564799999999995</c:v>
                </c:pt>
                <c:pt idx="634">
                  <c:v>0.58564799999999995</c:v>
                </c:pt>
                <c:pt idx="635">
                  <c:v>0.58554300000000004</c:v>
                </c:pt>
                <c:pt idx="636">
                  <c:v>0.58554300000000004</c:v>
                </c:pt>
                <c:pt idx="637">
                  <c:v>0.58554300000000004</c:v>
                </c:pt>
                <c:pt idx="638">
                  <c:v>0.58583300000000005</c:v>
                </c:pt>
                <c:pt idx="639">
                  <c:v>0.58583300000000005</c:v>
                </c:pt>
                <c:pt idx="640">
                  <c:v>0.58606400000000003</c:v>
                </c:pt>
                <c:pt idx="641">
                  <c:v>0.58606400000000003</c:v>
                </c:pt>
                <c:pt idx="642">
                  <c:v>0.58605399999999996</c:v>
                </c:pt>
                <c:pt idx="643">
                  <c:v>0.58605399999999996</c:v>
                </c:pt>
                <c:pt idx="644">
                  <c:v>0.58518199999999998</c:v>
                </c:pt>
                <c:pt idx="645">
                  <c:v>0.584735</c:v>
                </c:pt>
                <c:pt idx="646">
                  <c:v>0.584735</c:v>
                </c:pt>
                <c:pt idx="647">
                  <c:v>0.58453299999999997</c:v>
                </c:pt>
                <c:pt idx="648">
                  <c:v>0.58453299999999997</c:v>
                </c:pt>
                <c:pt idx="649">
                  <c:v>0.58463500000000002</c:v>
                </c:pt>
                <c:pt idx="650">
                  <c:v>0.58463500000000002</c:v>
                </c:pt>
                <c:pt idx="651">
                  <c:v>0.58463500000000002</c:v>
                </c:pt>
                <c:pt idx="652">
                  <c:v>0.58463500000000002</c:v>
                </c:pt>
                <c:pt idx="653">
                  <c:v>0.58463500000000002</c:v>
                </c:pt>
                <c:pt idx="654">
                  <c:v>0.58567000000000002</c:v>
                </c:pt>
                <c:pt idx="655">
                  <c:v>0.58567000000000002</c:v>
                </c:pt>
                <c:pt idx="656">
                  <c:v>0.58567000000000002</c:v>
                </c:pt>
                <c:pt idx="657">
                  <c:v>0.58574599999999999</c:v>
                </c:pt>
                <c:pt idx="658">
                  <c:v>0.58574599999999999</c:v>
                </c:pt>
                <c:pt idx="659">
                  <c:v>0.58553599999999995</c:v>
                </c:pt>
                <c:pt idx="660">
                  <c:v>0.58553599999999995</c:v>
                </c:pt>
                <c:pt idx="661">
                  <c:v>0.58526199999999995</c:v>
                </c:pt>
                <c:pt idx="662">
                  <c:v>0.58526199999999995</c:v>
                </c:pt>
                <c:pt idx="663">
                  <c:v>0.58526199999999995</c:v>
                </c:pt>
                <c:pt idx="664">
                  <c:v>0.58526199999999995</c:v>
                </c:pt>
                <c:pt idx="665">
                  <c:v>0.58526199999999995</c:v>
                </c:pt>
                <c:pt idx="666">
                  <c:v>0.58526199999999995</c:v>
                </c:pt>
                <c:pt idx="667">
                  <c:v>0.584673</c:v>
                </c:pt>
                <c:pt idx="668">
                  <c:v>0.584673</c:v>
                </c:pt>
                <c:pt idx="669">
                  <c:v>0.584673</c:v>
                </c:pt>
                <c:pt idx="670">
                  <c:v>0.58446900000000002</c:v>
                </c:pt>
                <c:pt idx="671">
                  <c:v>0.58446900000000002</c:v>
                </c:pt>
                <c:pt idx="672">
                  <c:v>0.58482199999999995</c:v>
                </c:pt>
                <c:pt idx="673">
                  <c:v>0.58482199999999995</c:v>
                </c:pt>
                <c:pt idx="674">
                  <c:v>0.58526100000000003</c:v>
                </c:pt>
                <c:pt idx="675">
                  <c:v>0.58526100000000003</c:v>
                </c:pt>
                <c:pt idx="676">
                  <c:v>0.58526100000000003</c:v>
                </c:pt>
                <c:pt idx="677">
                  <c:v>0.58547800000000005</c:v>
                </c:pt>
                <c:pt idx="678">
                  <c:v>0.58547800000000005</c:v>
                </c:pt>
                <c:pt idx="679">
                  <c:v>0.58547800000000005</c:v>
                </c:pt>
                <c:pt idx="680">
                  <c:v>0.58547800000000005</c:v>
                </c:pt>
                <c:pt idx="681">
                  <c:v>0.585453</c:v>
                </c:pt>
                <c:pt idx="682">
                  <c:v>0.585453</c:v>
                </c:pt>
                <c:pt idx="683">
                  <c:v>0.585453</c:v>
                </c:pt>
                <c:pt idx="684">
                  <c:v>0.58602900000000002</c:v>
                </c:pt>
                <c:pt idx="685">
                  <c:v>0.58612299999999995</c:v>
                </c:pt>
                <c:pt idx="686">
                  <c:v>0.58567599999999997</c:v>
                </c:pt>
                <c:pt idx="687">
                  <c:v>0.58567599999999997</c:v>
                </c:pt>
                <c:pt idx="688">
                  <c:v>0.58518199999999998</c:v>
                </c:pt>
                <c:pt idx="689">
                  <c:v>0.58518199999999998</c:v>
                </c:pt>
                <c:pt idx="690">
                  <c:v>0.58504199999999995</c:v>
                </c:pt>
                <c:pt idx="691">
                  <c:v>0.585144</c:v>
                </c:pt>
                <c:pt idx="692">
                  <c:v>0.585144</c:v>
                </c:pt>
                <c:pt idx="693">
                  <c:v>0.58594500000000005</c:v>
                </c:pt>
                <c:pt idx="694">
                  <c:v>0.58603899999999998</c:v>
                </c:pt>
                <c:pt idx="695">
                  <c:v>0.58603899999999998</c:v>
                </c:pt>
                <c:pt idx="696">
                  <c:v>0.58588200000000001</c:v>
                </c:pt>
                <c:pt idx="697">
                  <c:v>0.58588200000000001</c:v>
                </c:pt>
                <c:pt idx="698">
                  <c:v>0.58570299999999997</c:v>
                </c:pt>
                <c:pt idx="699">
                  <c:v>0.58570299999999997</c:v>
                </c:pt>
                <c:pt idx="700">
                  <c:v>0.58570299999999997</c:v>
                </c:pt>
                <c:pt idx="701">
                  <c:v>0.58570299999999997</c:v>
                </c:pt>
                <c:pt idx="702">
                  <c:v>0.58570299999999997</c:v>
                </c:pt>
                <c:pt idx="703">
                  <c:v>0.58570299999999997</c:v>
                </c:pt>
                <c:pt idx="704">
                  <c:v>0.58570299999999997</c:v>
                </c:pt>
                <c:pt idx="705">
                  <c:v>0.58570299999999997</c:v>
                </c:pt>
                <c:pt idx="706">
                  <c:v>0.58570299999999997</c:v>
                </c:pt>
                <c:pt idx="707">
                  <c:v>0.58570299999999997</c:v>
                </c:pt>
                <c:pt idx="708">
                  <c:v>0.58588799999999996</c:v>
                </c:pt>
                <c:pt idx="709">
                  <c:v>0.585758</c:v>
                </c:pt>
                <c:pt idx="710">
                  <c:v>0.585758</c:v>
                </c:pt>
                <c:pt idx="711">
                  <c:v>0.585758</c:v>
                </c:pt>
                <c:pt idx="712">
                  <c:v>0.58492</c:v>
                </c:pt>
                <c:pt idx="713">
                  <c:v>0.58492</c:v>
                </c:pt>
                <c:pt idx="714">
                  <c:v>0.58492</c:v>
                </c:pt>
                <c:pt idx="715">
                  <c:v>0.584754</c:v>
                </c:pt>
                <c:pt idx="716">
                  <c:v>0.584754</c:v>
                </c:pt>
                <c:pt idx="717">
                  <c:v>0.584754</c:v>
                </c:pt>
                <c:pt idx="718">
                  <c:v>0.584484</c:v>
                </c:pt>
                <c:pt idx="719">
                  <c:v>0.584484</c:v>
                </c:pt>
                <c:pt idx="720">
                  <c:v>0.584484</c:v>
                </c:pt>
                <c:pt idx="721">
                  <c:v>0.58505300000000005</c:v>
                </c:pt>
                <c:pt idx="722">
                  <c:v>0.58505300000000005</c:v>
                </c:pt>
                <c:pt idx="723">
                  <c:v>0.58508300000000002</c:v>
                </c:pt>
                <c:pt idx="724">
                  <c:v>0.58508300000000002</c:v>
                </c:pt>
                <c:pt idx="725">
                  <c:v>0.58508300000000002</c:v>
                </c:pt>
                <c:pt idx="726">
                  <c:v>0.58508300000000002</c:v>
                </c:pt>
                <c:pt idx="727">
                  <c:v>0.58452700000000002</c:v>
                </c:pt>
                <c:pt idx="728">
                  <c:v>0.58452700000000002</c:v>
                </c:pt>
                <c:pt idx="729">
                  <c:v>0.58452700000000002</c:v>
                </c:pt>
                <c:pt idx="730">
                  <c:v>0.58439200000000002</c:v>
                </c:pt>
                <c:pt idx="731">
                  <c:v>0.58439200000000002</c:v>
                </c:pt>
                <c:pt idx="732">
                  <c:v>0.58439200000000002</c:v>
                </c:pt>
                <c:pt idx="733">
                  <c:v>0.58399000000000001</c:v>
                </c:pt>
                <c:pt idx="734">
                  <c:v>0.58372100000000005</c:v>
                </c:pt>
                <c:pt idx="735">
                  <c:v>0.58372100000000005</c:v>
                </c:pt>
                <c:pt idx="736">
                  <c:v>0.58237000000000005</c:v>
                </c:pt>
                <c:pt idx="737">
                  <c:v>0.58237000000000005</c:v>
                </c:pt>
                <c:pt idx="738">
                  <c:v>0.58237000000000005</c:v>
                </c:pt>
                <c:pt idx="739">
                  <c:v>0.58237000000000005</c:v>
                </c:pt>
                <c:pt idx="740">
                  <c:v>0.581063</c:v>
                </c:pt>
                <c:pt idx="741">
                  <c:v>0.581063</c:v>
                </c:pt>
                <c:pt idx="742">
                  <c:v>0.58070699999999997</c:v>
                </c:pt>
                <c:pt idx="743">
                  <c:v>0.58070699999999997</c:v>
                </c:pt>
                <c:pt idx="744">
                  <c:v>0.58070699999999997</c:v>
                </c:pt>
                <c:pt idx="745">
                  <c:v>0.58014299999999996</c:v>
                </c:pt>
                <c:pt idx="746">
                  <c:v>0.58014299999999996</c:v>
                </c:pt>
                <c:pt idx="747">
                  <c:v>0.58014299999999996</c:v>
                </c:pt>
                <c:pt idx="748">
                  <c:v>0.58014299999999996</c:v>
                </c:pt>
                <c:pt idx="749">
                  <c:v>0.58014299999999996</c:v>
                </c:pt>
                <c:pt idx="750">
                  <c:v>0.58014299999999996</c:v>
                </c:pt>
                <c:pt idx="751">
                  <c:v>0.58014299999999996</c:v>
                </c:pt>
                <c:pt idx="752">
                  <c:v>0.58014299999999996</c:v>
                </c:pt>
                <c:pt idx="753">
                  <c:v>0.58014299999999996</c:v>
                </c:pt>
                <c:pt idx="754">
                  <c:v>0.58014299999999996</c:v>
                </c:pt>
                <c:pt idx="755">
                  <c:v>0.58014299999999996</c:v>
                </c:pt>
                <c:pt idx="756">
                  <c:v>0.58014299999999996</c:v>
                </c:pt>
                <c:pt idx="757">
                  <c:v>0.58014299999999996</c:v>
                </c:pt>
                <c:pt idx="758">
                  <c:v>0.57790900000000001</c:v>
                </c:pt>
                <c:pt idx="759">
                  <c:v>0.57790900000000001</c:v>
                </c:pt>
                <c:pt idx="760">
                  <c:v>0.57790900000000001</c:v>
                </c:pt>
                <c:pt idx="761">
                  <c:v>0.578067</c:v>
                </c:pt>
                <c:pt idx="762">
                  <c:v>0.578067</c:v>
                </c:pt>
                <c:pt idx="763">
                  <c:v>0.578376</c:v>
                </c:pt>
                <c:pt idx="764">
                  <c:v>0.578376</c:v>
                </c:pt>
                <c:pt idx="765">
                  <c:v>0.578376</c:v>
                </c:pt>
                <c:pt idx="766">
                  <c:v>0.578376</c:v>
                </c:pt>
                <c:pt idx="767">
                  <c:v>0.578376</c:v>
                </c:pt>
                <c:pt idx="768">
                  <c:v>0.57832499999999998</c:v>
                </c:pt>
                <c:pt idx="769">
                  <c:v>0.57832499999999998</c:v>
                </c:pt>
                <c:pt idx="770">
                  <c:v>0.57832499999999998</c:v>
                </c:pt>
                <c:pt idx="771">
                  <c:v>0.57832499999999998</c:v>
                </c:pt>
                <c:pt idx="772">
                  <c:v>0.57832499999999998</c:v>
                </c:pt>
                <c:pt idx="773">
                  <c:v>0.57832499999999998</c:v>
                </c:pt>
                <c:pt idx="774">
                  <c:v>0.57610300000000003</c:v>
                </c:pt>
                <c:pt idx="775">
                  <c:v>0.57610300000000003</c:v>
                </c:pt>
                <c:pt idx="776">
                  <c:v>0.57610300000000003</c:v>
                </c:pt>
                <c:pt idx="777">
                  <c:v>0.57565500000000003</c:v>
                </c:pt>
                <c:pt idx="778">
                  <c:v>0.57565500000000003</c:v>
                </c:pt>
                <c:pt idx="779">
                  <c:v>0.57565500000000003</c:v>
                </c:pt>
                <c:pt idx="780">
                  <c:v>0.57562899999999995</c:v>
                </c:pt>
                <c:pt idx="781">
                  <c:v>0.57562899999999995</c:v>
                </c:pt>
                <c:pt idx="782">
                  <c:v>0.57562899999999995</c:v>
                </c:pt>
                <c:pt idx="783">
                  <c:v>0.57562899999999995</c:v>
                </c:pt>
                <c:pt idx="784">
                  <c:v>0.57597100000000001</c:v>
                </c:pt>
                <c:pt idx="785">
                  <c:v>0.57597100000000001</c:v>
                </c:pt>
                <c:pt idx="786">
                  <c:v>0.57597100000000001</c:v>
                </c:pt>
                <c:pt idx="787">
                  <c:v>0.57557100000000005</c:v>
                </c:pt>
                <c:pt idx="788">
                  <c:v>0.57557100000000005</c:v>
                </c:pt>
                <c:pt idx="789">
                  <c:v>0.575179</c:v>
                </c:pt>
                <c:pt idx="790">
                  <c:v>0.575179</c:v>
                </c:pt>
                <c:pt idx="791">
                  <c:v>0.575179</c:v>
                </c:pt>
                <c:pt idx="792">
                  <c:v>0.57511500000000004</c:v>
                </c:pt>
                <c:pt idx="793">
                  <c:v>0.57511500000000004</c:v>
                </c:pt>
                <c:pt idx="794">
                  <c:v>0.57511500000000004</c:v>
                </c:pt>
                <c:pt idx="795">
                  <c:v>0.57511500000000004</c:v>
                </c:pt>
                <c:pt idx="796">
                  <c:v>0.57511500000000004</c:v>
                </c:pt>
                <c:pt idx="797">
                  <c:v>0.57511500000000004</c:v>
                </c:pt>
                <c:pt idx="798">
                  <c:v>0.57511500000000004</c:v>
                </c:pt>
                <c:pt idx="799">
                  <c:v>0.57583499999999999</c:v>
                </c:pt>
                <c:pt idx="800">
                  <c:v>0.57583499999999999</c:v>
                </c:pt>
                <c:pt idx="801">
                  <c:v>0.57583499999999999</c:v>
                </c:pt>
                <c:pt idx="802">
                  <c:v>0.57583499999999999</c:v>
                </c:pt>
                <c:pt idx="803">
                  <c:v>0.57583499999999999</c:v>
                </c:pt>
                <c:pt idx="804">
                  <c:v>0.57583499999999999</c:v>
                </c:pt>
                <c:pt idx="805">
                  <c:v>0.57749099999999998</c:v>
                </c:pt>
                <c:pt idx="806">
                  <c:v>0.57749099999999998</c:v>
                </c:pt>
                <c:pt idx="807">
                  <c:v>0.57749099999999998</c:v>
                </c:pt>
                <c:pt idx="808">
                  <c:v>0.57749099999999998</c:v>
                </c:pt>
                <c:pt idx="809">
                  <c:v>0.57749099999999998</c:v>
                </c:pt>
                <c:pt idx="810">
                  <c:v>0.57810700000000004</c:v>
                </c:pt>
                <c:pt idx="811">
                  <c:v>0.57810700000000004</c:v>
                </c:pt>
                <c:pt idx="812">
                  <c:v>0.57810700000000004</c:v>
                </c:pt>
                <c:pt idx="813">
                  <c:v>0.57815099999999997</c:v>
                </c:pt>
                <c:pt idx="814">
                  <c:v>0.57815099999999997</c:v>
                </c:pt>
                <c:pt idx="815">
                  <c:v>0.57758500000000002</c:v>
                </c:pt>
                <c:pt idx="816">
                  <c:v>0.57758500000000002</c:v>
                </c:pt>
                <c:pt idx="817">
                  <c:v>0.57758500000000002</c:v>
                </c:pt>
                <c:pt idx="818">
                  <c:v>0.57713400000000004</c:v>
                </c:pt>
                <c:pt idx="819">
                  <c:v>0.57713400000000004</c:v>
                </c:pt>
                <c:pt idx="820">
                  <c:v>0.57713400000000004</c:v>
                </c:pt>
                <c:pt idx="821">
                  <c:v>0.57713400000000004</c:v>
                </c:pt>
                <c:pt idx="822">
                  <c:v>0.57713400000000004</c:v>
                </c:pt>
                <c:pt idx="823">
                  <c:v>0.57713400000000004</c:v>
                </c:pt>
                <c:pt idx="824">
                  <c:v>0.57649600000000001</c:v>
                </c:pt>
                <c:pt idx="825">
                  <c:v>0.57649600000000001</c:v>
                </c:pt>
                <c:pt idx="826">
                  <c:v>0.57649600000000001</c:v>
                </c:pt>
                <c:pt idx="827">
                  <c:v>0.57649600000000001</c:v>
                </c:pt>
                <c:pt idx="828">
                  <c:v>0.57649600000000001</c:v>
                </c:pt>
                <c:pt idx="829">
                  <c:v>0.57596599999999998</c:v>
                </c:pt>
                <c:pt idx="830">
                  <c:v>0.57596599999999998</c:v>
                </c:pt>
                <c:pt idx="831">
                  <c:v>0.57596599999999998</c:v>
                </c:pt>
                <c:pt idx="832">
                  <c:v>0.57599199999999995</c:v>
                </c:pt>
                <c:pt idx="833">
                  <c:v>0.57583499999999999</c:v>
                </c:pt>
                <c:pt idx="834">
                  <c:v>0.57526500000000003</c:v>
                </c:pt>
                <c:pt idx="835">
                  <c:v>0.57528999999999997</c:v>
                </c:pt>
                <c:pt idx="836">
                  <c:v>0.57528999999999997</c:v>
                </c:pt>
                <c:pt idx="837">
                  <c:v>0.57549799999999995</c:v>
                </c:pt>
                <c:pt idx="838">
                  <c:v>0.57549799999999995</c:v>
                </c:pt>
                <c:pt idx="839">
                  <c:v>0.57549799999999995</c:v>
                </c:pt>
                <c:pt idx="840">
                  <c:v>0.57539799999999997</c:v>
                </c:pt>
                <c:pt idx="841">
                  <c:v>0.57539799999999997</c:v>
                </c:pt>
                <c:pt idx="842">
                  <c:v>0.57539799999999997</c:v>
                </c:pt>
                <c:pt idx="843">
                  <c:v>0.57497299999999996</c:v>
                </c:pt>
                <c:pt idx="844">
                  <c:v>0.57497299999999996</c:v>
                </c:pt>
                <c:pt idx="845">
                  <c:v>0.57527799999999996</c:v>
                </c:pt>
                <c:pt idx="846">
                  <c:v>0.57581700000000002</c:v>
                </c:pt>
                <c:pt idx="847">
                  <c:v>0.57581700000000002</c:v>
                </c:pt>
                <c:pt idx="848">
                  <c:v>0.57581700000000002</c:v>
                </c:pt>
                <c:pt idx="849">
                  <c:v>0.57520800000000005</c:v>
                </c:pt>
                <c:pt idx="850">
                  <c:v>0.57520800000000005</c:v>
                </c:pt>
                <c:pt idx="851">
                  <c:v>0.57484100000000005</c:v>
                </c:pt>
                <c:pt idx="852">
                  <c:v>0.57484100000000005</c:v>
                </c:pt>
                <c:pt idx="853">
                  <c:v>0.57484100000000005</c:v>
                </c:pt>
                <c:pt idx="854">
                  <c:v>0.57484100000000005</c:v>
                </c:pt>
                <c:pt idx="855">
                  <c:v>0.57484100000000005</c:v>
                </c:pt>
                <c:pt idx="856">
                  <c:v>0.57322700000000004</c:v>
                </c:pt>
                <c:pt idx="857">
                  <c:v>0.57322700000000004</c:v>
                </c:pt>
                <c:pt idx="858">
                  <c:v>0.57322700000000004</c:v>
                </c:pt>
                <c:pt idx="859">
                  <c:v>0.57270100000000002</c:v>
                </c:pt>
                <c:pt idx="860">
                  <c:v>0.57295700000000005</c:v>
                </c:pt>
                <c:pt idx="861">
                  <c:v>0.57295700000000005</c:v>
                </c:pt>
                <c:pt idx="862">
                  <c:v>0.57388099999999997</c:v>
                </c:pt>
                <c:pt idx="863">
                  <c:v>0.57388099999999997</c:v>
                </c:pt>
                <c:pt idx="864">
                  <c:v>0.57442300000000002</c:v>
                </c:pt>
                <c:pt idx="865">
                  <c:v>0.57442300000000002</c:v>
                </c:pt>
                <c:pt idx="866">
                  <c:v>0.57456200000000002</c:v>
                </c:pt>
                <c:pt idx="867">
                  <c:v>0.57456200000000002</c:v>
                </c:pt>
                <c:pt idx="868">
                  <c:v>0.57456200000000002</c:v>
                </c:pt>
                <c:pt idx="869">
                  <c:v>0.57456200000000002</c:v>
                </c:pt>
                <c:pt idx="870">
                  <c:v>0.57433199999999995</c:v>
                </c:pt>
                <c:pt idx="871">
                  <c:v>0.57433199999999995</c:v>
                </c:pt>
                <c:pt idx="872">
                  <c:v>0.57433199999999995</c:v>
                </c:pt>
                <c:pt idx="873">
                  <c:v>0.57433199999999995</c:v>
                </c:pt>
                <c:pt idx="874">
                  <c:v>0.57384299999999999</c:v>
                </c:pt>
                <c:pt idx="875">
                  <c:v>0.57384299999999999</c:v>
                </c:pt>
                <c:pt idx="876">
                  <c:v>0.57318400000000003</c:v>
                </c:pt>
                <c:pt idx="877">
                  <c:v>0.57318400000000003</c:v>
                </c:pt>
                <c:pt idx="878">
                  <c:v>0.57318400000000003</c:v>
                </c:pt>
                <c:pt idx="879">
                  <c:v>0.57318400000000003</c:v>
                </c:pt>
                <c:pt idx="880">
                  <c:v>0.57318400000000003</c:v>
                </c:pt>
                <c:pt idx="881">
                  <c:v>0.57318400000000003</c:v>
                </c:pt>
                <c:pt idx="882">
                  <c:v>0.57318400000000003</c:v>
                </c:pt>
                <c:pt idx="883">
                  <c:v>0.57318400000000003</c:v>
                </c:pt>
                <c:pt idx="884">
                  <c:v>0.57318400000000003</c:v>
                </c:pt>
                <c:pt idx="885">
                  <c:v>0.57288499999999998</c:v>
                </c:pt>
                <c:pt idx="886">
                  <c:v>0.57288499999999998</c:v>
                </c:pt>
                <c:pt idx="887">
                  <c:v>0.57330700000000001</c:v>
                </c:pt>
                <c:pt idx="888">
                  <c:v>0.57330700000000001</c:v>
                </c:pt>
                <c:pt idx="889">
                  <c:v>0.57439200000000001</c:v>
                </c:pt>
                <c:pt idx="890">
                  <c:v>0.57439200000000001</c:v>
                </c:pt>
                <c:pt idx="891">
                  <c:v>0.57439200000000001</c:v>
                </c:pt>
                <c:pt idx="892">
                  <c:v>0.57439200000000001</c:v>
                </c:pt>
                <c:pt idx="893">
                  <c:v>0.57553900000000002</c:v>
                </c:pt>
                <c:pt idx="894">
                  <c:v>0.57553900000000002</c:v>
                </c:pt>
                <c:pt idx="895">
                  <c:v>0.57527799999999996</c:v>
                </c:pt>
                <c:pt idx="896">
                  <c:v>0.57527799999999996</c:v>
                </c:pt>
                <c:pt idx="897">
                  <c:v>0.57527799999999996</c:v>
                </c:pt>
                <c:pt idx="898">
                  <c:v>0.57527799999999996</c:v>
                </c:pt>
                <c:pt idx="899">
                  <c:v>0.57478600000000002</c:v>
                </c:pt>
                <c:pt idx="900">
                  <c:v>0.57478600000000002</c:v>
                </c:pt>
                <c:pt idx="901">
                  <c:v>0.57501000000000002</c:v>
                </c:pt>
                <c:pt idx="902">
                  <c:v>0.57501000000000002</c:v>
                </c:pt>
                <c:pt idx="903">
                  <c:v>0.57501000000000002</c:v>
                </c:pt>
                <c:pt idx="904">
                  <c:v>0.57501000000000002</c:v>
                </c:pt>
                <c:pt idx="905">
                  <c:v>0.57501000000000002</c:v>
                </c:pt>
                <c:pt idx="906">
                  <c:v>0.57575699999999996</c:v>
                </c:pt>
                <c:pt idx="907">
                  <c:v>0.57575699999999996</c:v>
                </c:pt>
                <c:pt idx="908">
                  <c:v>0.576322</c:v>
                </c:pt>
                <c:pt idx="909">
                  <c:v>0.576322</c:v>
                </c:pt>
                <c:pt idx="910">
                  <c:v>0.57727700000000004</c:v>
                </c:pt>
                <c:pt idx="911">
                  <c:v>0.57788600000000001</c:v>
                </c:pt>
                <c:pt idx="912">
                  <c:v>0.57788600000000001</c:v>
                </c:pt>
                <c:pt idx="913">
                  <c:v>0.57865</c:v>
                </c:pt>
                <c:pt idx="914">
                  <c:v>0.57865</c:v>
                </c:pt>
                <c:pt idx="915">
                  <c:v>0.57865</c:v>
                </c:pt>
                <c:pt idx="916">
                  <c:v>0.57938599999999996</c:v>
                </c:pt>
                <c:pt idx="917">
                  <c:v>0.57938599999999996</c:v>
                </c:pt>
                <c:pt idx="918">
                  <c:v>0.57938599999999996</c:v>
                </c:pt>
                <c:pt idx="919">
                  <c:v>0.58012799999999998</c:v>
                </c:pt>
                <c:pt idx="920">
                  <c:v>0.58012799999999998</c:v>
                </c:pt>
                <c:pt idx="921">
                  <c:v>0.58012799999999998</c:v>
                </c:pt>
                <c:pt idx="922">
                  <c:v>0.58104800000000001</c:v>
                </c:pt>
                <c:pt idx="923">
                  <c:v>0.58194800000000002</c:v>
                </c:pt>
                <c:pt idx="924">
                  <c:v>0.58194800000000002</c:v>
                </c:pt>
                <c:pt idx="925">
                  <c:v>0.58328899999999995</c:v>
                </c:pt>
                <c:pt idx="926">
                  <c:v>0.58441900000000002</c:v>
                </c:pt>
                <c:pt idx="927">
                  <c:v>0.58466300000000004</c:v>
                </c:pt>
                <c:pt idx="928">
                  <c:v>0.58466300000000004</c:v>
                </c:pt>
                <c:pt idx="929">
                  <c:v>0.584727</c:v>
                </c:pt>
                <c:pt idx="930">
                  <c:v>0.584727</c:v>
                </c:pt>
                <c:pt idx="931">
                  <c:v>0.584727</c:v>
                </c:pt>
                <c:pt idx="932">
                  <c:v>0.584727</c:v>
                </c:pt>
                <c:pt idx="933">
                  <c:v>0.584727</c:v>
                </c:pt>
                <c:pt idx="934">
                  <c:v>0.584727</c:v>
                </c:pt>
                <c:pt idx="935">
                  <c:v>0.584727</c:v>
                </c:pt>
                <c:pt idx="936">
                  <c:v>0.58238400000000001</c:v>
                </c:pt>
                <c:pt idx="937">
                  <c:v>0.58238400000000001</c:v>
                </c:pt>
                <c:pt idx="938">
                  <c:v>0.58252800000000005</c:v>
                </c:pt>
                <c:pt idx="939">
                  <c:v>0.58252800000000005</c:v>
                </c:pt>
                <c:pt idx="940">
                  <c:v>0.58309100000000003</c:v>
                </c:pt>
                <c:pt idx="941">
                  <c:v>0.58309100000000003</c:v>
                </c:pt>
                <c:pt idx="942">
                  <c:v>0.58309100000000003</c:v>
                </c:pt>
                <c:pt idx="943">
                  <c:v>0.58388700000000004</c:v>
                </c:pt>
                <c:pt idx="944">
                  <c:v>0.58388700000000004</c:v>
                </c:pt>
                <c:pt idx="945">
                  <c:v>0.584453</c:v>
                </c:pt>
                <c:pt idx="946">
                  <c:v>0.584453</c:v>
                </c:pt>
                <c:pt idx="947">
                  <c:v>0.58472900000000005</c:v>
                </c:pt>
                <c:pt idx="948">
                  <c:v>0.58472900000000005</c:v>
                </c:pt>
                <c:pt idx="949">
                  <c:v>0.58472900000000005</c:v>
                </c:pt>
                <c:pt idx="950">
                  <c:v>0.584615</c:v>
                </c:pt>
                <c:pt idx="951">
                  <c:v>0.584615</c:v>
                </c:pt>
                <c:pt idx="952">
                  <c:v>0.584615</c:v>
                </c:pt>
                <c:pt idx="953">
                  <c:v>0.584615</c:v>
                </c:pt>
                <c:pt idx="954">
                  <c:v>0.584615</c:v>
                </c:pt>
                <c:pt idx="955">
                  <c:v>0.584615</c:v>
                </c:pt>
                <c:pt idx="956">
                  <c:v>0.58390200000000003</c:v>
                </c:pt>
                <c:pt idx="957">
                  <c:v>0.58390200000000003</c:v>
                </c:pt>
                <c:pt idx="958">
                  <c:v>0.58390200000000003</c:v>
                </c:pt>
                <c:pt idx="959">
                  <c:v>0.58381899999999998</c:v>
                </c:pt>
                <c:pt idx="960">
                  <c:v>0.58381899999999998</c:v>
                </c:pt>
                <c:pt idx="961">
                  <c:v>0.58381899999999998</c:v>
                </c:pt>
                <c:pt idx="962">
                  <c:v>0.58381899999999998</c:v>
                </c:pt>
                <c:pt idx="963">
                  <c:v>0.58381899999999998</c:v>
                </c:pt>
                <c:pt idx="964">
                  <c:v>0.583449</c:v>
                </c:pt>
                <c:pt idx="965">
                  <c:v>0.58348</c:v>
                </c:pt>
                <c:pt idx="966">
                  <c:v>0.58348</c:v>
                </c:pt>
                <c:pt idx="967">
                  <c:v>0.58337099999999997</c:v>
                </c:pt>
                <c:pt idx="968">
                  <c:v>0.58337099999999997</c:v>
                </c:pt>
                <c:pt idx="969">
                  <c:v>0.58337099999999997</c:v>
                </c:pt>
                <c:pt idx="970">
                  <c:v>0.58355699999999999</c:v>
                </c:pt>
                <c:pt idx="971">
                  <c:v>0.58352800000000005</c:v>
                </c:pt>
                <c:pt idx="972">
                  <c:v>0.58352800000000005</c:v>
                </c:pt>
                <c:pt idx="973">
                  <c:v>0.58352800000000005</c:v>
                </c:pt>
                <c:pt idx="974">
                  <c:v>0.58352800000000005</c:v>
                </c:pt>
                <c:pt idx="975">
                  <c:v>0.58409699999999998</c:v>
                </c:pt>
                <c:pt idx="976">
                  <c:v>0.58409699999999998</c:v>
                </c:pt>
                <c:pt idx="977">
                  <c:v>0.58409699999999998</c:v>
                </c:pt>
                <c:pt idx="978">
                  <c:v>0.58409699999999998</c:v>
                </c:pt>
                <c:pt idx="979">
                  <c:v>0.58399199999999996</c:v>
                </c:pt>
                <c:pt idx="980">
                  <c:v>0.58399199999999996</c:v>
                </c:pt>
                <c:pt idx="981">
                  <c:v>0.58399199999999996</c:v>
                </c:pt>
                <c:pt idx="982">
                  <c:v>0.58399199999999996</c:v>
                </c:pt>
                <c:pt idx="983">
                  <c:v>0.58399199999999996</c:v>
                </c:pt>
                <c:pt idx="984">
                  <c:v>0.58399199999999996</c:v>
                </c:pt>
                <c:pt idx="985">
                  <c:v>0.58399199999999996</c:v>
                </c:pt>
                <c:pt idx="986">
                  <c:v>0.58399199999999996</c:v>
                </c:pt>
                <c:pt idx="987">
                  <c:v>0.58324200000000004</c:v>
                </c:pt>
                <c:pt idx="988">
                  <c:v>0.58324200000000004</c:v>
                </c:pt>
                <c:pt idx="989">
                  <c:v>0.58402299999999996</c:v>
                </c:pt>
                <c:pt idx="990">
                  <c:v>0.58451799999999998</c:v>
                </c:pt>
                <c:pt idx="991">
                  <c:v>0.58451799999999998</c:v>
                </c:pt>
                <c:pt idx="992">
                  <c:v>0.58451799999999998</c:v>
                </c:pt>
                <c:pt idx="993">
                  <c:v>0.58555999999999997</c:v>
                </c:pt>
                <c:pt idx="994">
                  <c:v>0.58555999999999997</c:v>
                </c:pt>
                <c:pt idx="995">
                  <c:v>0.58555999999999997</c:v>
                </c:pt>
                <c:pt idx="996">
                  <c:v>0.58621100000000004</c:v>
                </c:pt>
                <c:pt idx="997">
                  <c:v>0.58621100000000004</c:v>
                </c:pt>
                <c:pt idx="998">
                  <c:v>0.58621100000000004</c:v>
                </c:pt>
                <c:pt idx="999">
                  <c:v>0.58638800000000002</c:v>
                </c:pt>
                <c:pt idx="1000">
                  <c:v>0.58638800000000002</c:v>
                </c:pt>
                <c:pt idx="1001">
                  <c:v>0.58638800000000002</c:v>
                </c:pt>
                <c:pt idx="1002">
                  <c:v>0.58638800000000002</c:v>
                </c:pt>
                <c:pt idx="1003">
                  <c:v>0.58638800000000002</c:v>
                </c:pt>
                <c:pt idx="1004">
                  <c:v>0.58638800000000002</c:v>
                </c:pt>
                <c:pt idx="1005">
                  <c:v>0.586615</c:v>
                </c:pt>
                <c:pt idx="1006">
                  <c:v>0.586615</c:v>
                </c:pt>
                <c:pt idx="1007">
                  <c:v>0.586615</c:v>
                </c:pt>
                <c:pt idx="1008">
                  <c:v>0.58704699999999999</c:v>
                </c:pt>
                <c:pt idx="1009">
                  <c:v>0.58704699999999999</c:v>
                </c:pt>
                <c:pt idx="1010">
                  <c:v>0.58719299999999996</c:v>
                </c:pt>
                <c:pt idx="1011">
                  <c:v>0.58719299999999996</c:v>
                </c:pt>
                <c:pt idx="1012">
                  <c:v>0.58719299999999996</c:v>
                </c:pt>
                <c:pt idx="1013">
                  <c:v>0.58699400000000002</c:v>
                </c:pt>
                <c:pt idx="1014">
                  <c:v>0.58699400000000002</c:v>
                </c:pt>
                <c:pt idx="1015">
                  <c:v>0.58699400000000002</c:v>
                </c:pt>
                <c:pt idx="1016">
                  <c:v>0.58699400000000002</c:v>
                </c:pt>
                <c:pt idx="1017">
                  <c:v>0.58699400000000002</c:v>
                </c:pt>
                <c:pt idx="1018">
                  <c:v>0.58699400000000002</c:v>
                </c:pt>
                <c:pt idx="1019">
                  <c:v>0.58834799999999998</c:v>
                </c:pt>
                <c:pt idx="1020">
                  <c:v>0.58834799999999998</c:v>
                </c:pt>
                <c:pt idx="1021">
                  <c:v>0.58834799999999998</c:v>
                </c:pt>
                <c:pt idx="1022">
                  <c:v>0.58886000000000005</c:v>
                </c:pt>
                <c:pt idx="1023">
                  <c:v>0.58886000000000005</c:v>
                </c:pt>
                <c:pt idx="1024">
                  <c:v>0.58886000000000005</c:v>
                </c:pt>
                <c:pt idx="1025">
                  <c:v>0.58886000000000005</c:v>
                </c:pt>
                <c:pt idx="1026">
                  <c:v>0.58897600000000006</c:v>
                </c:pt>
                <c:pt idx="1027">
                  <c:v>0.58897600000000006</c:v>
                </c:pt>
                <c:pt idx="1028">
                  <c:v>0.58897600000000006</c:v>
                </c:pt>
                <c:pt idx="1029">
                  <c:v>0.58897600000000006</c:v>
                </c:pt>
                <c:pt idx="1030">
                  <c:v>0.58897600000000006</c:v>
                </c:pt>
                <c:pt idx="1031">
                  <c:v>0.58897600000000006</c:v>
                </c:pt>
                <c:pt idx="1032">
                  <c:v>0.58897600000000006</c:v>
                </c:pt>
                <c:pt idx="1033">
                  <c:v>0.58897600000000006</c:v>
                </c:pt>
                <c:pt idx="1034">
                  <c:v>0.58897600000000006</c:v>
                </c:pt>
                <c:pt idx="1035">
                  <c:v>0.588754</c:v>
                </c:pt>
                <c:pt idx="1036">
                  <c:v>0.588754</c:v>
                </c:pt>
                <c:pt idx="1037">
                  <c:v>0.58882699999999999</c:v>
                </c:pt>
                <c:pt idx="1038">
                  <c:v>0.58914699999999998</c:v>
                </c:pt>
                <c:pt idx="1039">
                  <c:v>0.59044200000000002</c:v>
                </c:pt>
                <c:pt idx="1040">
                  <c:v>0.59044200000000002</c:v>
                </c:pt>
                <c:pt idx="1041">
                  <c:v>0.59044200000000002</c:v>
                </c:pt>
                <c:pt idx="1042">
                  <c:v>0.59104999999999996</c:v>
                </c:pt>
                <c:pt idx="1043">
                  <c:v>0.59104999999999996</c:v>
                </c:pt>
                <c:pt idx="1044">
                  <c:v>0.59104999999999996</c:v>
                </c:pt>
                <c:pt idx="1045">
                  <c:v>0.59104999999999996</c:v>
                </c:pt>
                <c:pt idx="1046">
                  <c:v>0.59104999999999996</c:v>
                </c:pt>
                <c:pt idx="1047">
                  <c:v>0.59167000000000003</c:v>
                </c:pt>
                <c:pt idx="1048">
                  <c:v>0.59167000000000003</c:v>
                </c:pt>
                <c:pt idx="1049">
                  <c:v>0.59167000000000003</c:v>
                </c:pt>
                <c:pt idx="1050">
                  <c:v>0.59167000000000003</c:v>
                </c:pt>
                <c:pt idx="1051">
                  <c:v>0.59202299999999997</c:v>
                </c:pt>
                <c:pt idx="1052">
                  <c:v>0.59210600000000002</c:v>
                </c:pt>
                <c:pt idx="1053">
                  <c:v>0.59210600000000002</c:v>
                </c:pt>
                <c:pt idx="1054">
                  <c:v>0.591696</c:v>
                </c:pt>
                <c:pt idx="1055">
                  <c:v>0.591696</c:v>
                </c:pt>
                <c:pt idx="1056">
                  <c:v>0.591696</c:v>
                </c:pt>
                <c:pt idx="1057">
                  <c:v>0.591696</c:v>
                </c:pt>
                <c:pt idx="1058">
                  <c:v>0.591696</c:v>
                </c:pt>
                <c:pt idx="1059">
                  <c:v>0.59061300000000005</c:v>
                </c:pt>
                <c:pt idx="1060">
                  <c:v>0.590665</c:v>
                </c:pt>
                <c:pt idx="1061">
                  <c:v>0.590665</c:v>
                </c:pt>
                <c:pt idx="1062">
                  <c:v>0.590665</c:v>
                </c:pt>
                <c:pt idx="1063">
                  <c:v>0.590665</c:v>
                </c:pt>
                <c:pt idx="1064">
                  <c:v>0.59155199999999997</c:v>
                </c:pt>
                <c:pt idx="1065">
                  <c:v>0.59155199999999997</c:v>
                </c:pt>
                <c:pt idx="1066">
                  <c:v>0.59155199999999997</c:v>
                </c:pt>
                <c:pt idx="1067">
                  <c:v>0.59161799999999998</c:v>
                </c:pt>
                <c:pt idx="1068">
                  <c:v>0.59161799999999998</c:v>
                </c:pt>
                <c:pt idx="1069">
                  <c:v>0.59161799999999998</c:v>
                </c:pt>
                <c:pt idx="1070">
                  <c:v>0.59131299999999998</c:v>
                </c:pt>
                <c:pt idx="1071">
                  <c:v>0.59131299999999998</c:v>
                </c:pt>
                <c:pt idx="1072">
                  <c:v>0.59123300000000001</c:v>
                </c:pt>
                <c:pt idx="1073">
                  <c:v>0.59123300000000001</c:v>
                </c:pt>
                <c:pt idx="1074">
                  <c:v>0.59170800000000001</c:v>
                </c:pt>
                <c:pt idx="1075">
                  <c:v>0.59170800000000001</c:v>
                </c:pt>
                <c:pt idx="1076">
                  <c:v>0.59265100000000004</c:v>
                </c:pt>
                <c:pt idx="1077">
                  <c:v>0.59265100000000004</c:v>
                </c:pt>
                <c:pt idx="1078">
                  <c:v>0.59265100000000004</c:v>
                </c:pt>
                <c:pt idx="1079">
                  <c:v>0.59265100000000004</c:v>
                </c:pt>
                <c:pt idx="1080">
                  <c:v>0.59265100000000004</c:v>
                </c:pt>
                <c:pt idx="1081">
                  <c:v>0.59265100000000004</c:v>
                </c:pt>
                <c:pt idx="1082">
                  <c:v>0.59265100000000004</c:v>
                </c:pt>
                <c:pt idx="1083">
                  <c:v>0.59265100000000004</c:v>
                </c:pt>
                <c:pt idx="1084">
                  <c:v>0.59265100000000004</c:v>
                </c:pt>
                <c:pt idx="1085">
                  <c:v>0.59265100000000004</c:v>
                </c:pt>
                <c:pt idx="1086">
                  <c:v>0.59325799999999995</c:v>
                </c:pt>
                <c:pt idx="1087">
                  <c:v>0.59380599999999994</c:v>
                </c:pt>
                <c:pt idx="1088">
                  <c:v>0.59380599999999994</c:v>
                </c:pt>
                <c:pt idx="1089">
                  <c:v>0.59380599999999994</c:v>
                </c:pt>
                <c:pt idx="1090">
                  <c:v>0.59414100000000003</c:v>
                </c:pt>
                <c:pt idx="1091">
                  <c:v>0.59414100000000003</c:v>
                </c:pt>
                <c:pt idx="1092">
                  <c:v>0.59414100000000003</c:v>
                </c:pt>
                <c:pt idx="1093">
                  <c:v>0.59414100000000003</c:v>
                </c:pt>
                <c:pt idx="1094">
                  <c:v>0.59414100000000003</c:v>
                </c:pt>
                <c:pt idx="1095">
                  <c:v>0.59326400000000001</c:v>
                </c:pt>
                <c:pt idx="1096">
                  <c:v>0.59326400000000001</c:v>
                </c:pt>
                <c:pt idx="1097">
                  <c:v>0.59326400000000001</c:v>
                </c:pt>
                <c:pt idx="1098">
                  <c:v>0.59326999999999996</c:v>
                </c:pt>
                <c:pt idx="1099">
                  <c:v>0.59326999999999996</c:v>
                </c:pt>
                <c:pt idx="1100">
                  <c:v>0.59326999999999996</c:v>
                </c:pt>
                <c:pt idx="1101">
                  <c:v>0.59326999999999996</c:v>
                </c:pt>
                <c:pt idx="1102">
                  <c:v>0.59357800000000005</c:v>
                </c:pt>
                <c:pt idx="1103">
                  <c:v>0.59357800000000005</c:v>
                </c:pt>
                <c:pt idx="1104">
                  <c:v>0.59357800000000005</c:v>
                </c:pt>
                <c:pt idx="1105">
                  <c:v>0.59357800000000005</c:v>
                </c:pt>
                <c:pt idx="1106">
                  <c:v>0.59357800000000005</c:v>
                </c:pt>
                <c:pt idx="1107">
                  <c:v>0.59384700000000001</c:v>
                </c:pt>
                <c:pt idx="1108">
                  <c:v>0.59384700000000001</c:v>
                </c:pt>
                <c:pt idx="1109">
                  <c:v>0.59384700000000001</c:v>
                </c:pt>
                <c:pt idx="1110">
                  <c:v>0.59384700000000001</c:v>
                </c:pt>
                <c:pt idx="1111">
                  <c:v>0.59417500000000001</c:v>
                </c:pt>
                <c:pt idx="1112">
                  <c:v>0.59417500000000001</c:v>
                </c:pt>
                <c:pt idx="1113">
                  <c:v>0.59417500000000001</c:v>
                </c:pt>
                <c:pt idx="1114">
                  <c:v>0.59417500000000001</c:v>
                </c:pt>
                <c:pt idx="1115">
                  <c:v>0.59417500000000001</c:v>
                </c:pt>
                <c:pt idx="1116">
                  <c:v>0.59408799999999995</c:v>
                </c:pt>
                <c:pt idx="1117">
                  <c:v>0.59408799999999995</c:v>
                </c:pt>
                <c:pt idx="1118">
                  <c:v>0.59407600000000005</c:v>
                </c:pt>
                <c:pt idx="1119">
                  <c:v>0.59407600000000005</c:v>
                </c:pt>
                <c:pt idx="1120">
                  <c:v>0.59407600000000005</c:v>
                </c:pt>
                <c:pt idx="1121">
                  <c:v>0.59352499999999997</c:v>
                </c:pt>
                <c:pt idx="1122">
                  <c:v>0.59352499999999997</c:v>
                </c:pt>
                <c:pt idx="1123">
                  <c:v>0.59352499999999997</c:v>
                </c:pt>
                <c:pt idx="1124">
                  <c:v>0.59229799999999999</c:v>
                </c:pt>
                <c:pt idx="1125">
                  <c:v>0.59229799999999999</c:v>
                </c:pt>
                <c:pt idx="1126">
                  <c:v>0.59229799999999999</c:v>
                </c:pt>
                <c:pt idx="1127">
                  <c:v>0.59229799999999999</c:v>
                </c:pt>
                <c:pt idx="1128">
                  <c:v>0.59146299999999996</c:v>
                </c:pt>
                <c:pt idx="1129">
                  <c:v>0.59146299999999996</c:v>
                </c:pt>
                <c:pt idx="1130">
                  <c:v>0.59146299999999996</c:v>
                </c:pt>
                <c:pt idx="1131">
                  <c:v>0.59103099999999997</c:v>
                </c:pt>
                <c:pt idx="1132">
                  <c:v>0.59103099999999997</c:v>
                </c:pt>
                <c:pt idx="1133">
                  <c:v>0.59103099999999997</c:v>
                </c:pt>
                <c:pt idx="1134">
                  <c:v>0.59103099999999997</c:v>
                </c:pt>
                <c:pt idx="1135">
                  <c:v>0.59103099999999997</c:v>
                </c:pt>
                <c:pt idx="1136">
                  <c:v>0.59103099999999997</c:v>
                </c:pt>
                <c:pt idx="1137">
                  <c:v>0.59103099999999997</c:v>
                </c:pt>
                <c:pt idx="1138">
                  <c:v>0.59034299999999995</c:v>
                </c:pt>
                <c:pt idx="1139">
                  <c:v>0.59034299999999995</c:v>
                </c:pt>
                <c:pt idx="1140">
                  <c:v>0.59034299999999995</c:v>
                </c:pt>
                <c:pt idx="1141">
                  <c:v>0.59034299999999995</c:v>
                </c:pt>
                <c:pt idx="1142">
                  <c:v>0.59034299999999995</c:v>
                </c:pt>
                <c:pt idx="1143">
                  <c:v>0.59034299999999995</c:v>
                </c:pt>
                <c:pt idx="1144">
                  <c:v>0.58939699999999995</c:v>
                </c:pt>
                <c:pt idx="1145">
                  <c:v>0.58939699999999995</c:v>
                </c:pt>
                <c:pt idx="1146">
                  <c:v>0.58939699999999995</c:v>
                </c:pt>
                <c:pt idx="1147">
                  <c:v>0.58939699999999995</c:v>
                </c:pt>
                <c:pt idx="1148">
                  <c:v>0.58939699999999995</c:v>
                </c:pt>
                <c:pt idx="1149">
                  <c:v>0.58939699999999995</c:v>
                </c:pt>
                <c:pt idx="1150">
                  <c:v>0.58939699999999995</c:v>
                </c:pt>
                <c:pt idx="1151">
                  <c:v>0.58939699999999995</c:v>
                </c:pt>
                <c:pt idx="1152">
                  <c:v>0.58779300000000001</c:v>
                </c:pt>
                <c:pt idx="1153">
                  <c:v>0.58779300000000001</c:v>
                </c:pt>
                <c:pt idx="1154">
                  <c:v>0.58779300000000001</c:v>
                </c:pt>
                <c:pt idx="1155">
                  <c:v>0.58769499999999997</c:v>
                </c:pt>
                <c:pt idx="1156">
                  <c:v>0.58769499999999997</c:v>
                </c:pt>
                <c:pt idx="1157">
                  <c:v>0.58769499999999997</c:v>
                </c:pt>
                <c:pt idx="1158">
                  <c:v>0.58769499999999997</c:v>
                </c:pt>
                <c:pt idx="1159">
                  <c:v>0.58769499999999997</c:v>
                </c:pt>
                <c:pt idx="1160">
                  <c:v>0.58769499999999997</c:v>
                </c:pt>
                <c:pt idx="1161">
                  <c:v>0.58769499999999997</c:v>
                </c:pt>
                <c:pt idx="1162">
                  <c:v>0.58769499999999997</c:v>
                </c:pt>
                <c:pt idx="1163">
                  <c:v>0.58779000000000003</c:v>
                </c:pt>
                <c:pt idx="1164">
                  <c:v>0.58779000000000003</c:v>
                </c:pt>
                <c:pt idx="1165">
                  <c:v>0.58779000000000003</c:v>
                </c:pt>
                <c:pt idx="1166">
                  <c:v>0.58732300000000004</c:v>
                </c:pt>
                <c:pt idx="1167">
                  <c:v>0.58732300000000004</c:v>
                </c:pt>
                <c:pt idx="1168">
                  <c:v>0.58732300000000004</c:v>
                </c:pt>
                <c:pt idx="1169">
                  <c:v>0.58732300000000004</c:v>
                </c:pt>
                <c:pt idx="1170">
                  <c:v>0.58732300000000004</c:v>
                </c:pt>
                <c:pt idx="1171">
                  <c:v>0.58717900000000001</c:v>
                </c:pt>
                <c:pt idx="1172">
                  <c:v>0.58717900000000001</c:v>
                </c:pt>
                <c:pt idx="1173">
                  <c:v>0.58717900000000001</c:v>
                </c:pt>
                <c:pt idx="1174">
                  <c:v>0.58715300000000004</c:v>
                </c:pt>
                <c:pt idx="1175">
                  <c:v>0.58707799999999999</c:v>
                </c:pt>
                <c:pt idx="1176">
                  <c:v>0.58707799999999999</c:v>
                </c:pt>
                <c:pt idx="1177">
                  <c:v>0.58707799999999999</c:v>
                </c:pt>
                <c:pt idx="1178">
                  <c:v>0.58707799999999999</c:v>
                </c:pt>
                <c:pt idx="1179">
                  <c:v>0.58581799999999995</c:v>
                </c:pt>
                <c:pt idx="1180">
                  <c:v>0.58581799999999995</c:v>
                </c:pt>
                <c:pt idx="1181">
                  <c:v>0.58581799999999995</c:v>
                </c:pt>
                <c:pt idx="1182">
                  <c:v>0.58581799999999995</c:v>
                </c:pt>
                <c:pt idx="1183">
                  <c:v>0.58581799999999995</c:v>
                </c:pt>
                <c:pt idx="1184">
                  <c:v>0.58581799999999995</c:v>
                </c:pt>
                <c:pt idx="1185">
                  <c:v>0.58544399999999996</c:v>
                </c:pt>
                <c:pt idx="1186">
                  <c:v>0.58544399999999996</c:v>
                </c:pt>
                <c:pt idx="1187">
                  <c:v>0.58544399999999996</c:v>
                </c:pt>
                <c:pt idx="1188">
                  <c:v>0.58544399999999996</c:v>
                </c:pt>
                <c:pt idx="1189">
                  <c:v>0.58544399999999996</c:v>
                </c:pt>
                <c:pt idx="1190">
                  <c:v>0.58544399999999996</c:v>
                </c:pt>
                <c:pt idx="1191">
                  <c:v>0.58544399999999996</c:v>
                </c:pt>
                <c:pt idx="1192">
                  <c:v>0.58495699999999995</c:v>
                </c:pt>
                <c:pt idx="1193">
                  <c:v>0.58495699999999995</c:v>
                </c:pt>
                <c:pt idx="1194">
                  <c:v>0.58495699999999995</c:v>
                </c:pt>
                <c:pt idx="1195">
                  <c:v>0.58546299999999996</c:v>
                </c:pt>
                <c:pt idx="1196">
                  <c:v>0.58546299999999996</c:v>
                </c:pt>
                <c:pt idx="1197">
                  <c:v>0.58546299999999996</c:v>
                </c:pt>
                <c:pt idx="1198">
                  <c:v>0.585673</c:v>
                </c:pt>
                <c:pt idx="1199">
                  <c:v>0.58573200000000003</c:v>
                </c:pt>
                <c:pt idx="1200">
                  <c:v>0.58573200000000003</c:v>
                </c:pt>
                <c:pt idx="1201">
                  <c:v>0.58539200000000002</c:v>
                </c:pt>
                <c:pt idx="1202">
                  <c:v>0.58539200000000002</c:v>
                </c:pt>
                <c:pt idx="1203">
                  <c:v>0.584677</c:v>
                </c:pt>
                <c:pt idx="1204">
                  <c:v>0.58467599999999997</c:v>
                </c:pt>
                <c:pt idx="1205">
                  <c:v>0.58467599999999997</c:v>
                </c:pt>
                <c:pt idx="1206">
                  <c:v>0.58467599999999997</c:v>
                </c:pt>
                <c:pt idx="1207">
                  <c:v>0.58467599999999997</c:v>
                </c:pt>
                <c:pt idx="1208">
                  <c:v>0.58498499999999998</c:v>
                </c:pt>
                <c:pt idx="1209">
                  <c:v>0.58498499999999998</c:v>
                </c:pt>
                <c:pt idx="1210">
                  <c:v>0.58498499999999998</c:v>
                </c:pt>
                <c:pt idx="1211">
                  <c:v>0.58498499999999998</c:v>
                </c:pt>
                <c:pt idx="1212">
                  <c:v>0.58498499999999998</c:v>
                </c:pt>
                <c:pt idx="1213">
                  <c:v>0.58498499999999998</c:v>
                </c:pt>
                <c:pt idx="1214">
                  <c:v>0.58498499999999998</c:v>
                </c:pt>
                <c:pt idx="1215">
                  <c:v>0.58498499999999998</c:v>
                </c:pt>
                <c:pt idx="1216">
                  <c:v>0.58498499999999998</c:v>
                </c:pt>
                <c:pt idx="1217">
                  <c:v>0.58498499999999998</c:v>
                </c:pt>
                <c:pt idx="1218">
                  <c:v>0.58498499999999998</c:v>
                </c:pt>
                <c:pt idx="1219">
                  <c:v>0.58678799999999998</c:v>
                </c:pt>
                <c:pt idx="1220">
                  <c:v>0.58678799999999998</c:v>
                </c:pt>
                <c:pt idx="1221">
                  <c:v>0.58678799999999998</c:v>
                </c:pt>
                <c:pt idx="1222">
                  <c:v>0.58678799999999998</c:v>
                </c:pt>
                <c:pt idx="1223">
                  <c:v>0.58678799999999998</c:v>
                </c:pt>
                <c:pt idx="1224">
                  <c:v>0.58678799999999998</c:v>
                </c:pt>
                <c:pt idx="1225">
                  <c:v>0.58678799999999998</c:v>
                </c:pt>
                <c:pt idx="1226">
                  <c:v>0.58678799999999998</c:v>
                </c:pt>
                <c:pt idx="1227">
                  <c:v>0.58678799999999998</c:v>
                </c:pt>
                <c:pt idx="1228">
                  <c:v>0.58708400000000005</c:v>
                </c:pt>
                <c:pt idx="1229">
                  <c:v>0.58708400000000005</c:v>
                </c:pt>
                <c:pt idx="1230">
                  <c:v>0.58708400000000005</c:v>
                </c:pt>
                <c:pt idx="1231">
                  <c:v>0.58708400000000005</c:v>
                </c:pt>
                <c:pt idx="1232">
                  <c:v>0.58757099999999995</c:v>
                </c:pt>
                <c:pt idx="1233">
                  <c:v>0.587866</c:v>
                </c:pt>
                <c:pt idx="1234">
                  <c:v>0.587866</c:v>
                </c:pt>
                <c:pt idx="1235">
                  <c:v>0.58796400000000004</c:v>
                </c:pt>
                <c:pt idx="1236">
                  <c:v>0.58796400000000004</c:v>
                </c:pt>
                <c:pt idx="1237">
                  <c:v>0.58779000000000003</c:v>
                </c:pt>
                <c:pt idx="1238">
                  <c:v>0.58788200000000002</c:v>
                </c:pt>
                <c:pt idx="1239">
                  <c:v>0.58788200000000002</c:v>
                </c:pt>
                <c:pt idx="1240">
                  <c:v>0.58825099999999997</c:v>
                </c:pt>
                <c:pt idx="1241">
                  <c:v>0.58825099999999997</c:v>
                </c:pt>
                <c:pt idx="1242">
                  <c:v>0.58825099999999997</c:v>
                </c:pt>
                <c:pt idx="1243">
                  <c:v>0.58869899999999997</c:v>
                </c:pt>
                <c:pt idx="1244">
                  <c:v>0.58869899999999997</c:v>
                </c:pt>
                <c:pt idx="1245">
                  <c:v>0.58874099999999996</c:v>
                </c:pt>
                <c:pt idx="1246">
                  <c:v>0.58836599999999994</c:v>
                </c:pt>
                <c:pt idx="1247">
                  <c:v>0.58836599999999994</c:v>
                </c:pt>
                <c:pt idx="1248">
                  <c:v>0.58763699999999996</c:v>
                </c:pt>
                <c:pt idx="1249">
                  <c:v>0.58750000000000002</c:v>
                </c:pt>
                <c:pt idx="1250">
                  <c:v>0.58750000000000002</c:v>
                </c:pt>
                <c:pt idx="1251">
                  <c:v>0.58750000000000002</c:v>
                </c:pt>
                <c:pt idx="1252">
                  <c:v>0.58750000000000002</c:v>
                </c:pt>
                <c:pt idx="1253">
                  <c:v>0.58759499999999998</c:v>
                </c:pt>
                <c:pt idx="1254">
                  <c:v>0.58759499999999998</c:v>
                </c:pt>
                <c:pt idx="1255">
                  <c:v>0.58759499999999998</c:v>
                </c:pt>
                <c:pt idx="1256">
                  <c:v>0.58759499999999998</c:v>
                </c:pt>
                <c:pt idx="1257">
                  <c:v>0.58759499999999998</c:v>
                </c:pt>
                <c:pt idx="1258">
                  <c:v>0.58759499999999998</c:v>
                </c:pt>
                <c:pt idx="1259">
                  <c:v>0.58759499999999998</c:v>
                </c:pt>
                <c:pt idx="1260">
                  <c:v>0.58759499999999998</c:v>
                </c:pt>
                <c:pt idx="1261">
                  <c:v>0.58759499999999998</c:v>
                </c:pt>
                <c:pt idx="1262">
                  <c:v>0.58750899999999995</c:v>
                </c:pt>
                <c:pt idx="1263">
                  <c:v>0.58750899999999995</c:v>
                </c:pt>
                <c:pt idx="1264">
                  <c:v>0.58750899999999995</c:v>
                </c:pt>
                <c:pt idx="1265">
                  <c:v>0.58746299999999996</c:v>
                </c:pt>
                <c:pt idx="1266">
                  <c:v>0.58692900000000003</c:v>
                </c:pt>
                <c:pt idx="1267">
                  <c:v>0.58692900000000003</c:v>
                </c:pt>
                <c:pt idx="1268">
                  <c:v>0.58621199999999996</c:v>
                </c:pt>
                <c:pt idx="1269">
                  <c:v>0.58621199999999996</c:v>
                </c:pt>
                <c:pt idx="1270">
                  <c:v>0.58621199999999996</c:v>
                </c:pt>
                <c:pt idx="1271">
                  <c:v>0.58621199999999996</c:v>
                </c:pt>
                <c:pt idx="1272">
                  <c:v>0.58631100000000003</c:v>
                </c:pt>
                <c:pt idx="1273">
                  <c:v>0.58631100000000003</c:v>
                </c:pt>
                <c:pt idx="1274">
                  <c:v>0.58631100000000003</c:v>
                </c:pt>
                <c:pt idx="1275">
                  <c:v>0.58631100000000003</c:v>
                </c:pt>
                <c:pt idx="1276">
                  <c:v>0.58631100000000003</c:v>
                </c:pt>
                <c:pt idx="1277">
                  <c:v>0.58631100000000003</c:v>
                </c:pt>
                <c:pt idx="1278">
                  <c:v>0.58631100000000003</c:v>
                </c:pt>
                <c:pt idx="1279">
                  <c:v>0.58631100000000003</c:v>
                </c:pt>
                <c:pt idx="1280">
                  <c:v>0.586731</c:v>
                </c:pt>
                <c:pt idx="1281">
                  <c:v>0.586731</c:v>
                </c:pt>
                <c:pt idx="1282">
                  <c:v>0.586731</c:v>
                </c:pt>
                <c:pt idx="1283">
                  <c:v>0.586731</c:v>
                </c:pt>
                <c:pt idx="1284">
                  <c:v>0.586731</c:v>
                </c:pt>
                <c:pt idx="1285">
                  <c:v>0.586731</c:v>
                </c:pt>
                <c:pt idx="1286">
                  <c:v>0.586731</c:v>
                </c:pt>
                <c:pt idx="1287">
                  <c:v>0.586731</c:v>
                </c:pt>
                <c:pt idx="1288">
                  <c:v>0.58684000000000003</c:v>
                </c:pt>
                <c:pt idx="1289">
                  <c:v>0.58684000000000003</c:v>
                </c:pt>
                <c:pt idx="1290">
                  <c:v>0.58684000000000003</c:v>
                </c:pt>
                <c:pt idx="1291">
                  <c:v>0.58715799999999996</c:v>
                </c:pt>
                <c:pt idx="1292">
                  <c:v>0.58715799999999996</c:v>
                </c:pt>
                <c:pt idx="1293">
                  <c:v>0.58836500000000003</c:v>
                </c:pt>
                <c:pt idx="1294">
                  <c:v>0.58836500000000003</c:v>
                </c:pt>
                <c:pt idx="1295">
                  <c:v>0.58836500000000003</c:v>
                </c:pt>
                <c:pt idx="1296">
                  <c:v>0.58836500000000003</c:v>
                </c:pt>
                <c:pt idx="1297">
                  <c:v>0.58917299999999995</c:v>
                </c:pt>
                <c:pt idx="1298">
                  <c:v>0.58917299999999995</c:v>
                </c:pt>
                <c:pt idx="1299">
                  <c:v>0.58917299999999995</c:v>
                </c:pt>
                <c:pt idx="1300">
                  <c:v>0.58917299999999995</c:v>
                </c:pt>
                <c:pt idx="1301">
                  <c:v>0.58917299999999995</c:v>
                </c:pt>
                <c:pt idx="1302">
                  <c:v>0.58917299999999995</c:v>
                </c:pt>
                <c:pt idx="1303">
                  <c:v>0.58917299999999995</c:v>
                </c:pt>
                <c:pt idx="1304">
                  <c:v>0.58917299999999995</c:v>
                </c:pt>
                <c:pt idx="1305">
                  <c:v>0.58929399999999998</c:v>
                </c:pt>
                <c:pt idx="1306">
                  <c:v>0.58929399999999998</c:v>
                </c:pt>
                <c:pt idx="1307">
                  <c:v>0.589615</c:v>
                </c:pt>
                <c:pt idx="1308">
                  <c:v>0.589615</c:v>
                </c:pt>
                <c:pt idx="1309">
                  <c:v>0.58961600000000003</c:v>
                </c:pt>
                <c:pt idx="1310">
                  <c:v>0.58961600000000003</c:v>
                </c:pt>
                <c:pt idx="1311">
                  <c:v>0.58961600000000003</c:v>
                </c:pt>
                <c:pt idx="1312">
                  <c:v>0.58886899999999998</c:v>
                </c:pt>
                <c:pt idx="1313">
                  <c:v>0.58886899999999998</c:v>
                </c:pt>
                <c:pt idx="1314">
                  <c:v>0.58886899999999998</c:v>
                </c:pt>
                <c:pt idx="1315">
                  <c:v>0.58884400000000003</c:v>
                </c:pt>
                <c:pt idx="1316">
                  <c:v>0.58884400000000003</c:v>
                </c:pt>
                <c:pt idx="1317">
                  <c:v>0.58884400000000003</c:v>
                </c:pt>
                <c:pt idx="1318">
                  <c:v>0.58896499999999996</c:v>
                </c:pt>
                <c:pt idx="1319">
                  <c:v>0.58896499999999996</c:v>
                </c:pt>
                <c:pt idx="1320">
                  <c:v>0.58896499999999996</c:v>
                </c:pt>
                <c:pt idx="1321">
                  <c:v>0.58896499999999996</c:v>
                </c:pt>
                <c:pt idx="1322">
                  <c:v>0.58910399999999996</c:v>
                </c:pt>
                <c:pt idx="1323">
                  <c:v>0.58910399999999996</c:v>
                </c:pt>
                <c:pt idx="1324">
                  <c:v>0.58910399999999996</c:v>
                </c:pt>
                <c:pt idx="1325">
                  <c:v>0.58910399999999996</c:v>
                </c:pt>
                <c:pt idx="1326">
                  <c:v>0.58910399999999996</c:v>
                </c:pt>
                <c:pt idx="1327">
                  <c:v>0.58914699999999998</c:v>
                </c:pt>
                <c:pt idx="1328">
                  <c:v>0.58914699999999998</c:v>
                </c:pt>
                <c:pt idx="1329">
                  <c:v>0.58914699999999998</c:v>
                </c:pt>
                <c:pt idx="1330">
                  <c:v>0.58914699999999998</c:v>
                </c:pt>
                <c:pt idx="1331">
                  <c:v>0.58914699999999998</c:v>
                </c:pt>
                <c:pt idx="1332">
                  <c:v>0.58914699999999998</c:v>
                </c:pt>
                <c:pt idx="1333">
                  <c:v>0.58914699999999998</c:v>
                </c:pt>
                <c:pt idx="1334">
                  <c:v>0.58916299999999999</c:v>
                </c:pt>
              </c:numCache>
            </c:numRef>
          </c:yVal>
          <c:smooth val="1"/>
          <c:extLst>
            <c:ext xmlns:c16="http://schemas.microsoft.com/office/drawing/2014/chart" uri="{C3380CC4-5D6E-409C-BE32-E72D297353CC}">
              <c16:uniqueId val="{00000006-68A0-4F2B-BA11-4552FCB4B896}"/>
            </c:ext>
          </c:extLst>
        </c:ser>
        <c:ser>
          <c:idx val="7"/>
          <c:order val="7"/>
          <c:tx>
            <c:strRef>
              <c:f>'55'!$I$1</c:f>
              <c:strCache>
                <c:ptCount val="1"/>
                <c:pt idx="0">
                  <c:v>v(out3)</c:v>
                </c:pt>
              </c:strCache>
            </c:strRef>
          </c:tx>
          <c:spPr>
            <a:ln w="19050" cap="rnd">
              <a:solidFill>
                <a:schemeClr val="accent4">
                  <a:lumMod val="75000"/>
                </a:schemeClr>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'55'!$I$2:$I$1336</c:f>
              <c:numCache>
                <c:formatCode>General</c:formatCode>
                <c:ptCount val="1335"/>
                <c:pt idx="0">
                  <c:v>0.61926099999999995</c:v>
                </c:pt>
                <c:pt idx="1">
                  <c:v>0.61926099999999995</c:v>
                </c:pt>
                <c:pt idx="2">
                  <c:v>0.61920299999999995</c:v>
                </c:pt>
                <c:pt idx="3">
                  <c:v>0.61920299999999995</c:v>
                </c:pt>
                <c:pt idx="4">
                  <c:v>0.61920299999999995</c:v>
                </c:pt>
                <c:pt idx="5">
                  <c:v>0.61920299999999995</c:v>
                </c:pt>
                <c:pt idx="6">
                  <c:v>0.61882199999999998</c:v>
                </c:pt>
                <c:pt idx="7">
                  <c:v>0.619143</c:v>
                </c:pt>
                <c:pt idx="8">
                  <c:v>0.619143</c:v>
                </c:pt>
                <c:pt idx="9">
                  <c:v>0.62073199999999995</c:v>
                </c:pt>
                <c:pt idx="10">
                  <c:v>0.62073199999999995</c:v>
                </c:pt>
                <c:pt idx="11">
                  <c:v>0.62073199999999995</c:v>
                </c:pt>
                <c:pt idx="12">
                  <c:v>0.62073199999999995</c:v>
                </c:pt>
                <c:pt idx="13">
                  <c:v>0.622525</c:v>
                </c:pt>
                <c:pt idx="14">
                  <c:v>0.622525</c:v>
                </c:pt>
                <c:pt idx="15">
                  <c:v>0.62275400000000003</c:v>
                </c:pt>
                <c:pt idx="16">
                  <c:v>0.62275400000000003</c:v>
                </c:pt>
                <c:pt idx="17">
                  <c:v>0.62254900000000002</c:v>
                </c:pt>
                <c:pt idx="18">
                  <c:v>0.62254900000000002</c:v>
                </c:pt>
                <c:pt idx="19">
                  <c:v>0.622116</c:v>
                </c:pt>
                <c:pt idx="20">
                  <c:v>0.622116</c:v>
                </c:pt>
                <c:pt idx="21">
                  <c:v>0.62201200000000001</c:v>
                </c:pt>
                <c:pt idx="22">
                  <c:v>0.62201200000000001</c:v>
                </c:pt>
                <c:pt idx="23">
                  <c:v>0.62218499999999999</c:v>
                </c:pt>
                <c:pt idx="24">
                  <c:v>0.62218499999999999</c:v>
                </c:pt>
                <c:pt idx="25">
                  <c:v>0.62218499999999999</c:v>
                </c:pt>
                <c:pt idx="26">
                  <c:v>0.62322100000000002</c:v>
                </c:pt>
                <c:pt idx="27">
                  <c:v>0.623309</c:v>
                </c:pt>
                <c:pt idx="28">
                  <c:v>0.623309</c:v>
                </c:pt>
                <c:pt idx="29">
                  <c:v>0.623309</c:v>
                </c:pt>
                <c:pt idx="30">
                  <c:v>0.623309</c:v>
                </c:pt>
                <c:pt idx="31">
                  <c:v>0.623309</c:v>
                </c:pt>
                <c:pt idx="32">
                  <c:v>0.62340499999999999</c:v>
                </c:pt>
                <c:pt idx="33">
                  <c:v>0.62340499999999999</c:v>
                </c:pt>
                <c:pt idx="34">
                  <c:v>0.62340499999999999</c:v>
                </c:pt>
                <c:pt idx="35">
                  <c:v>0.62340499999999999</c:v>
                </c:pt>
                <c:pt idx="36">
                  <c:v>0.62340499999999999</c:v>
                </c:pt>
                <c:pt idx="37">
                  <c:v>0.62340499999999999</c:v>
                </c:pt>
                <c:pt idx="38">
                  <c:v>0.62340499999999999</c:v>
                </c:pt>
                <c:pt idx="39">
                  <c:v>0.62333499999999997</c:v>
                </c:pt>
                <c:pt idx="40">
                  <c:v>0.62333499999999997</c:v>
                </c:pt>
                <c:pt idx="41">
                  <c:v>0.62324100000000004</c:v>
                </c:pt>
                <c:pt idx="42">
                  <c:v>0.62324100000000004</c:v>
                </c:pt>
                <c:pt idx="43">
                  <c:v>0.62324100000000004</c:v>
                </c:pt>
                <c:pt idx="44">
                  <c:v>0.62247799999999998</c:v>
                </c:pt>
                <c:pt idx="45">
                  <c:v>0.62247799999999998</c:v>
                </c:pt>
                <c:pt idx="46">
                  <c:v>0.62247799999999998</c:v>
                </c:pt>
                <c:pt idx="47">
                  <c:v>0.62187300000000001</c:v>
                </c:pt>
                <c:pt idx="48">
                  <c:v>0.621479</c:v>
                </c:pt>
                <c:pt idx="49">
                  <c:v>0.621479</c:v>
                </c:pt>
                <c:pt idx="50">
                  <c:v>0.621479</c:v>
                </c:pt>
                <c:pt idx="51">
                  <c:v>0.62013300000000005</c:v>
                </c:pt>
                <c:pt idx="52">
                  <c:v>0.61975000000000002</c:v>
                </c:pt>
                <c:pt idx="53">
                  <c:v>0.61975000000000002</c:v>
                </c:pt>
                <c:pt idx="54">
                  <c:v>0.61975000000000002</c:v>
                </c:pt>
                <c:pt idx="55">
                  <c:v>0.61975000000000002</c:v>
                </c:pt>
                <c:pt idx="56">
                  <c:v>0.61754100000000001</c:v>
                </c:pt>
                <c:pt idx="57">
                  <c:v>0.61754100000000001</c:v>
                </c:pt>
                <c:pt idx="58">
                  <c:v>0.61754100000000001</c:v>
                </c:pt>
                <c:pt idx="59">
                  <c:v>0.61337200000000003</c:v>
                </c:pt>
                <c:pt idx="60">
                  <c:v>0.61337200000000003</c:v>
                </c:pt>
                <c:pt idx="61">
                  <c:v>0.61242600000000003</c:v>
                </c:pt>
                <c:pt idx="62">
                  <c:v>0.61242600000000003</c:v>
                </c:pt>
                <c:pt idx="63">
                  <c:v>0.61145400000000005</c:v>
                </c:pt>
                <c:pt idx="64">
                  <c:v>0.61145400000000005</c:v>
                </c:pt>
                <c:pt idx="65">
                  <c:v>0.61079600000000001</c:v>
                </c:pt>
                <c:pt idx="66">
                  <c:v>0.61079600000000001</c:v>
                </c:pt>
                <c:pt idx="67">
                  <c:v>0.61049799999999999</c:v>
                </c:pt>
                <c:pt idx="68">
                  <c:v>0.61053199999999996</c:v>
                </c:pt>
                <c:pt idx="69">
                  <c:v>0.61053199999999996</c:v>
                </c:pt>
                <c:pt idx="70">
                  <c:v>0.60989000000000004</c:v>
                </c:pt>
                <c:pt idx="71">
                  <c:v>0.60989000000000004</c:v>
                </c:pt>
                <c:pt idx="72">
                  <c:v>0.60989000000000004</c:v>
                </c:pt>
                <c:pt idx="73">
                  <c:v>0.60989000000000004</c:v>
                </c:pt>
                <c:pt idx="74">
                  <c:v>0.60989000000000004</c:v>
                </c:pt>
                <c:pt idx="75">
                  <c:v>0.60779399999999995</c:v>
                </c:pt>
                <c:pt idx="76">
                  <c:v>0.60746800000000001</c:v>
                </c:pt>
                <c:pt idx="77">
                  <c:v>0.60746800000000001</c:v>
                </c:pt>
                <c:pt idx="78">
                  <c:v>0.60746800000000001</c:v>
                </c:pt>
                <c:pt idx="79">
                  <c:v>0.60553400000000002</c:v>
                </c:pt>
                <c:pt idx="80">
                  <c:v>0.60529699999999997</c:v>
                </c:pt>
                <c:pt idx="81">
                  <c:v>0.60529699999999997</c:v>
                </c:pt>
                <c:pt idx="82">
                  <c:v>0.60526500000000005</c:v>
                </c:pt>
                <c:pt idx="83">
                  <c:v>0.60575999999999997</c:v>
                </c:pt>
                <c:pt idx="84">
                  <c:v>0.60575999999999997</c:v>
                </c:pt>
                <c:pt idx="85">
                  <c:v>0.60575999999999997</c:v>
                </c:pt>
                <c:pt idx="86">
                  <c:v>0.60575999999999997</c:v>
                </c:pt>
                <c:pt idx="87">
                  <c:v>0.60745899999999997</c:v>
                </c:pt>
                <c:pt idx="88">
                  <c:v>0.60745899999999997</c:v>
                </c:pt>
                <c:pt idx="89">
                  <c:v>0.60745899999999997</c:v>
                </c:pt>
                <c:pt idx="90">
                  <c:v>0.60745899999999997</c:v>
                </c:pt>
                <c:pt idx="91">
                  <c:v>0.60940700000000003</c:v>
                </c:pt>
                <c:pt idx="92">
                  <c:v>0.60940700000000003</c:v>
                </c:pt>
                <c:pt idx="93">
                  <c:v>0.60940700000000003</c:v>
                </c:pt>
                <c:pt idx="94">
                  <c:v>0.61004499999999995</c:v>
                </c:pt>
                <c:pt idx="95">
                  <c:v>0.61004499999999995</c:v>
                </c:pt>
                <c:pt idx="96">
                  <c:v>0.61004499999999995</c:v>
                </c:pt>
                <c:pt idx="97">
                  <c:v>0.61066699999999996</c:v>
                </c:pt>
                <c:pt idx="98">
                  <c:v>0.61093200000000003</c:v>
                </c:pt>
                <c:pt idx="99">
                  <c:v>0.61093200000000003</c:v>
                </c:pt>
                <c:pt idx="100">
                  <c:v>0.61093200000000003</c:v>
                </c:pt>
                <c:pt idx="101">
                  <c:v>0.61070599999999997</c:v>
                </c:pt>
                <c:pt idx="102">
                  <c:v>0.61070599999999997</c:v>
                </c:pt>
                <c:pt idx="103">
                  <c:v>0.61031000000000002</c:v>
                </c:pt>
                <c:pt idx="104">
                  <c:v>0.61031000000000002</c:v>
                </c:pt>
                <c:pt idx="105">
                  <c:v>0.61031000000000002</c:v>
                </c:pt>
                <c:pt idx="106">
                  <c:v>0.61017500000000002</c:v>
                </c:pt>
                <c:pt idx="107">
                  <c:v>0.61017500000000002</c:v>
                </c:pt>
                <c:pt idx="108">
                  <c:v>0.610545</c:v>
                </c:pt>
                <c:pt idx="109">
                  <c:v>0.610545</c:v>
                </c:pt>
                <c:pt idx="110">
                  <c:v>0.611286</c:v>
                </c:pt>
                <c:pt idx="111">
                  <c:v>0.611286</c:v>
                </c:pt>
                <c:pt idx="112">
                  <c:v>0.61248199999999997</c:v>
                </c:pt>
                <c:pt idx="113">
                  <c:v>0.61248199999999997</c:v>
                </c:pt>
                <c:pt idx="114">
                  <c:v>0.61473900000000004</c:v>
                </c:pt>
                <c:pt idx="115">
                  <c:v>0.61473900000000004</c:v>
                </c:pt>
                <c:pt idx="116">
                  <c:v>0.61473900000000004</c:v>
                </c:pt>
                <c:pt idx="117">
                  <c:v>0.61473900000000004</c:v>
                </c:pt>
                <c:pt idx="118">
                  <c:v>0.61473900000000004</c:v>
                </c:pt>
                <c:pt idx="119">
                  <c:v>0.61473900000000004</c:v>
                </c:pt>
                <c:pt idx="120">
                  <c:v>0.61910200000000004</c:v>
                </c:pt>
                <c:pt idx="121">
                  <c:v>0.61910200000000004</c:v>
                </c:pt>
                <c:pt idx="122">
                  <c:v>0.61910200000000004</c:v>
                </c:pt>
                <c:pt idx="123">
                  <c:v>0.62051400000000001</c:v>
                </c:pt>
                <c:pt idx="124">
                  <c:v>0.62051400000000001</c:v>
                </c:pt>
                <c:pt idx="125">
                  <c:v>0.62113200000000002</c:v>
                </c:pt>
                <c:pt idx="126">
                  <c:v>0.62113200000000002</c:v>
                </c:pt>
                <c:pt idx="127">
                  <c:v>0.62113200000000002</c:v>
                </c:pt>
                <c:pt idx="128">
                  <c:v>0.62113200000000002</c:v>
                </c:pt>
                <c:pt idx="129">
                  <c:v>0.62113200000000002</c:v>
                </c:pt>
                <c:pt idx="130">
                  <c:v>0.62244500000000003</c:v>
                </c:pt>
                <c:pt idx="131">
                  <c:v>0.62244500000000003</c:v>
                </c:pt>
                <c:pt idx="132">
                  <c:v>0.62244500000000003</c:v>
                </c:pt>
                <c:pt idx="133">
                  <c:v>0.62244500000000003</c:v>
                </c:pt>
                <c:pt idx="134">
                  <c:v>0.62244500000000003</c:v>
                </c:pt>
                <c:pt idx="135">
                  <c:v>0.62244500000000003</c:v>
                </c:pt>
                <c:pt idx="136">
                  <c:v>0.62244500000000003</c:v>
                </c:pt>
                <c:pt idx="137">
                  <c:v>0.62392599999999998</c:v>
                </c:pt>
                <c:pt idx="138">
                  <c:v>0.62392599999999998</c:v>
                </c:pt>
                <c:pt idx="139">
                  <c:v>0.62392599999999998</c:v>
                </c:pt>
                <c:pt idx="140">
                  <c:v>0.62494499999999997</c:v>
                </c:pt>
                <c:pt idx="141">
                  <c:v>0.62538300000000002</c:v>
                </c:pt>
                <c:pt idx="142">
                  <c:v>0.627023</c:v>
                </c:pt>
                <c:pt idx="143">
                  <c:v>0.62912900000000005</c:v>
                </c:pt>
                <c:pt idx="144">
                  <c:v>0.63195599999999996</c:v>
                </c:pt>
                <c:pt idx="145">
                  <c:v>0.63513200000000003</c:v>
                </c:pt>
                <c:pt idx="146">
                  <c:v>0.63693500000000003</c:v>
                </c:pt>
                <c:pt idx="147">
                  <c:v>0.63946899999999995</c:v>
                </c:pt>
                <c:pt idx="148">
                  <c:v>0.64233499999999999</c:v>
                </c:pt>
                <c:pt idx="149">
                  <c:v>0.64582899999999999</c:v>
                </c:pt>
                <c:pt idx="150">
                  <c:v>0.649007</c:v>
                </c:pt>
                <c:pt idx="151">
                  <c:v>0.65254500000000004</c:v>
                </c:pt>
                <c:pt idx="152">
                  <c:v>0.65579600000000005</c:v>
                </c:pt>
                <c:pt idx="153">
                  <c:v>0.65924899999999997</c:v>
                </c:pt>
                <c:pt idx="154">
                  <c:v>0.66466899999999995</c:v>
                </c:pt>
                <c:pt idx="155">
                  <c:v>0.66935500000000003</c:v>
                </c:pt>
                <c:pt idx="156">
                  <c:v>0.67208000000000001</c:v>
                </c:pt>
                <c:pt idx="157">
                  <c:v>0.673126</c:v>
                </c:pt>
                <c:pt idx="158">
                  <c:v>0.67400300000000002</c:v>
                </c:pt>
                <c:pt idx="159">
                  <c:v>0.67476700000000001</c:v>
                </c:pt>
                <c:pt idx="160">
                  <c:v>0.67516600000000004</c:v>
                </c:pt>
                <c:pt idx="161">
                  <c:v>0.67477500000000001</c:v>
                </c:pt>
                <c:pt idx="162">
                  <c:v>0.67477500000000001</c:v>
                </c:pt>
                <c:pt idx="163">
                  <c:v>0.67277200000000004</c:v>
                </c:pt>
                <c:pt idx="164">
                  <c:v>0.67239899999999997</c:v>
                </c:pt>
                <c:pt idx="165">
                  <c:v>0.67310000000000003</c:v>
                </c:pt>
                <c:pt idx="166">
                  <c:v>0.67332099999999995</c:v>
                </c:pt>
                <c:pt idx="167">
                  <c:v>0.67322000000000004</c:v>
                </c:pt>
                <c:pt idx="168">
                  <c:v>0.67279</c:v>
                </c:pt>
                <c:pt idx="169">
                  <c:v>0.67279</c:v>
                </c:pt>
                <c:pt idx="170">
                  <c:v>0.669493</c:v>
                </c:pt>
                <c:pt idx="171">
                  <c:v>0.669493</c:v>
                </c:pt>
                <c:pt idx="172">
                  <c:v>0.669493</c:v>
                </c:pt>
                <c:pt idx="173">
                  <c:v>0.669493</c:v>
                </c:pt>
                <c:pt idx="174">
                  <c:v>0.669493</c:v>
                </c:pt>
                <c:pt idx="175">
                  <c:v>0.669493</c:v>
                </c:pt>
                <c:pt idx="176">
                  <c:v>0.669493</c:v>
                </c:pt>
                <c:pt idx="177">
                  <c:v>0.669493</c:v>
                </c:pt>
                <c:pt idx="178">
                  <c:v>0.669493</c:v>
                </c:pt>
                <c:pt idx="179">
                  <c:v>0.669493</c:v>
                </c:pt>
                <c:pt idx="180">
                  <c:v>0.669493</c:v>
                </c:pt>
                <c:pt idx="181">
                  <c:v>0.669493</c:v>
                </c:pt>
                <c:pt idx="182">
                  <c:v>0.66456700000000002</c:v>
                </c:pt>
                <c:pt idx="183">
                  <c:v>0.66414499999999999</c:v>
                </c:pt>
                <c:pt idx="184">
                  <c:v>0.66414499999999999</c:v>
                </c:pt>
                <c:pt idx="185">
                  <c:v>0.66414499999999999</c:v>
                </c:pt>
                <c:pt idx="186">
                  <c:v>0.66414499999999999</c:v>
                </c:pt>
                <c:pt idx="187">
                  <c:v>0.66306900000000002</c:v>
                </c:pt>
                <c:pt idx="188">
                  <c:v>0.66306900000000002</c:v>
                </c:pt>
                <c:pt idx="189">
                  <c:v>0.66147400000000001</c:v>
                </c:pt>
                <c:pt idx="190">
                  <c:v>0.66147400000000001</c:v>
                </c:pt>
                <c:pt idx="191">
                  <c:v>0.66147400000000001</c:v>
                </c:pt>
                <c:pt idx="192">
                  <c:v>0.66147400000000001</c:v>
                </c:pt>
                <c:pt idx="193">
                  <c:v>0.66147400000000001</c:v>
                </c:pt>
                <c:pt idx="194">
                  <c:v>0.65821300000000005</c:v>
                </c:pt>
                <c:pt idx="195">
                  <c:v>0.65821300000000005</c:v>
                </c:pt>
                <c:pt idx="196">
                  <c:v>0.65821300000000005</c:v>
                </c:pt>
                <c:pt idx="197">
                  <c:v>0.65821300000000005</c:v>
                </c:pt>
                <c:pt idx="198">
                  <c:v>0.65821300000000005</c:v>
                </c:pt>
                <c:pt idx="199">
                  <c:v>0.65504700000000005</c:v>
                </c:pt>
                <c:pt idx="200">
                  <c:v>0.65504700000000005</c:v>
                </c:pt>
                <c:pt idx="201">
                  <c:v>0.65504700000000005</c:v>
                </c:pt>
                <c:pt idx="202">
                  <c:v>0.65504700000000005</c:v>
                </c:pt>
                <c:pt idx="203">
                  <c:v>0.65504700000000005</c:v>
                </c:pt>
                <c:pt idx="204">
                  <c:v>0.65504700000000005</c:v>
                </c:pt>
                <c:pt idx="205">
                  <c:v>0.65504700000000005</c:v>
                </c:pt>
                <c:pt idx="206">
                  <c:v>0.651617</c:v>
                </c:pt>
                <c:pt idx="207">
                  <c:v>0.651617</c:v>
                </c:pt>
                <c:pt idx="208">
                  <c:v>0.651617</c:v>
                </c:pt>
                <c:pt idx="209">
                  <c:v>0.651617</c:v>
                </c:pt>
                <c:pt idx="210">
                  <c:v>0.651617</c:v>
                </c:pt>
                <c:pt idx="211">
                  <c:v>0.64866699999999999</c:v>
                </c:pt>
                <c:pt idx="212">
                  <c:v>0.64829800000000004</c:v>
                </c:pt>
                <c:pt idx="213">
                  <c:v>0.64829800000000004</c:v>
                </c:pt>
                <c:pt idx="214">
                  <c:v>0.64728300000000005</c:v>
                </c:pt>
                <c:pt idx="215">
                  <c:v>0.64728300000000005</c:v>
                </c:pt>
                <c:pt idx="216">
                  <c:v>0.64728300000000005</c:v>
                </c:pt>
                <c:pt idx="217">
                  <c:v>0.64637699999999998</c:v>
                </c:pt>
                <c:pt idx="218">
                  <c:v>0.64637699999999998</c:v>
                </c:pt>
                <c:pt idx="219">
                  <c:v>0.64605400000000002</c:v>
                </c:pt>
                <c:pt idx="220">
                  <c:v>0.64604600000000001</c:v>
                </c:pt>
                <c:pt idx="221">
                  <c:v>0.64604600000000001</c:v>
                </c:pt>
                <c:pt idx="222">
                  <c:v>0.64604600000000001</c:v>
                </c:pt>
                <c:pt idx="223">
                  <c:v>0.64604600000000001</c:v>
                </c:pt>
                <c:pt idx="224">
                  <c:v>0.64505999999999997</c:v>
                </c:pt>
                <c:pt idx="225">
                  <c:v>0.64505999999999997</c:v>
                </c:pt>
                <c:pt idx="226">
                  <c:v>0.64505999999999997</c:v>
                </c:pt>
                <c:pt idx="227">
                  <c:v>0.64353300000000002</c:v>
                </c:pt>
                <c:pt idx="228">
                  <c:v>0.64353300000000002</c:v>
                </c:pt>
                <c:pt idx="229">
                  <c:v>0.64353300000000002</c:v>
                </c:pt>
                <c:pt idx="230">
                  <c:v>0.64116399999999996</c:v>
                </c:pt>
                <c:pt idx="231">
                  <c:v>0.64116399999999996</c:v>
                </c:pt>
                <c:pt idx="232">
                  <c:v>0.63978299999999999</c:v>
                </c:pt>
                <c:pt idx="233">
                  <c:v>0.63919599999999999</c:v>
                </c:pt>
                <c:pt idx="234">
                  <c:v>0.63919599999999999</c:v>
                </c:pt>
                <c:pt idx="235">
                  <c:v>0.63695999999999997</c:v>
                </c:pt>
                <c:pt idx="236">
                  <c:v>0.63695999999999997</c:v>
                </c:pt>
                <c:pt idx="237">
                  <c:v>0.63695999999999997</c:v>
                </c:pt>
                <c:pt idx="238">
                  <c:v>0.63527100000000003</c:v>
                </c:pt>
                <c:pt idx="239">
                  <c:v>0.63527100000000003</c:v>
                </c:pt>
                <c:pt idx="240">
                  <c:v>0.63527100000000003</c:v>
                </c:pt>
                <c:pt idx="241">
                  <c:v>0.63527100000000003</c:v>
                </c:pt>
                <c:pt idx="242">
                  <c:v>0.63349100000000003</c:v>
                </c:pt>
                <c:pt idx="243">
                  <c:v>0.63349100000000003</c:v>
                </c:pt>
                <c:pt idx="244">
                  <c:v>0.63349100000000003</c:v>
                </c:pt>
                <c:pt idx="245">
                  <c:v>0.63349100000000003</c:v>
                </c:pt>
                <c:pt idx="246">
                  <c:v>0.632521</c:v>
                </c:pt>
                <c:pt idx="247">
                  <c:v>0.63242500000000001</c:v>
                </c:pt>
                <c:pt idx="248">
                  <c:v>0.63242500000000001</c:v>
                </c:pt>
                <c:pt idx="249">
                  <c:v>0.63129500000000005</c:v>
                </c:pt>
                <c:pt idx="250">
                  <c:v>0.63129500000000005</c:v>
                </c:pt>
                <c:pt idx="251">
                  <c:v>0.63087800000000005</c:v>
                </c:pt>
                <c:pt idx="252">
                  <c:v>0.63087800000000005</c:v>
                </c:pt>
                <c:pt idx="253">
                  <c:v>0.630907</c:v>
                </c:pt>
                <c:pt idx="254">
                  <c:v>0.630907</c:v>
                </c:pt>
                <c:pt idx="255">
                  <c:v>0.63096300000000005</c:v>
                </c:pt>
                <c:pt idx="256">
                  <c:v>0.63096300000000005</c:v>
                </c:pt>
                <c:pt idx="257">
                  <c:v>0.63135699999999995</c:v>
                </c:pt>
                <c:pt idx="258">
                  <c:v>0.63135699999999995</c:v>
                </c:pt>
                <c:pt idx="259">
                  <c:v>0.63135699999999995</c:v>
                </c:pt>
                <c:pt idx="260">
                  <c:v>0.63225500000000001</c:v>
                </c:pt>
                <c:pt idx="261">
                  <c:v>0.632656</c:v>
                </c:pt>
                <c:pt idx="262">
                  <c:v>0.632656</c:v>
                </c:pt>
                <c:pt idx="263">
                  <c:v>0.632656</c:v>
                </c:pt>
                <c:pt idx="264">
                  <c:v>0.632656</c:v>
                </c:pt>
                <c:pt idx="265">
                  <c:v>0.632656</c:v>
                </c:pt>
                <c:pt idx="266">
                  <c:v>0.632656</c:v>
                </c:pt>
                <c:pt idx="267">
                  <c:v>0.63408100000000001</c:v>
                </c:pt>
                <c:pt idx="268">
                  <c:v>0.63408100000000001</c:v>
                </c:pt>
                <c:pt idx="269">
                  <c:v>0.63408100000000001</c:v>
                </c:pt>
                <c:pt idx="270">
                  <c:v>0.63383299999999998</c:v>
                </c:pt>
                <c:pt idx="271">
                  <c:v>0.63383299999999998</c:v>
                </c:pt>
                <c:pt idx="272">
                  <c:v>0.633741</c:v>
                </c:pt>
                <c:pt idx="273">
                  <c:v>0.63381299999999996</c:v>
                </c:pt>
                <c:pt idx="274">
                  <c:v>0.63381299999999996</c:v>
                </c:pt>
                <c:pt idx="275">
                  <c:v>0.63381299999999996</c:v>
                </c:pt>
                <c:pt idx="276">
                  <c:v>0.63381299999999996</c:v>
                </c:pt>
                <c:pt idx="277">
                  <c:v>0.63381299999999996</c:v>
                </c:pt>
                <c:pt idx="278">
                  <c:v>0.63381299999999996</c:v>
                </c:pt>
                <c:pt idx="279">
                  <c:v>0.63381299999999996</c:v>
                </c:pt>
                <c:pt idx="280">
                  <c:v>0.63172399999999995</c:v>
                </c:pt>
                <c:pt idx="281">
                  <c:v>0.63172399999999995</c:v>
                </c:pt>
                <c:pt idx="282">
                  <c:v>0.63067600000000001</c:v>
                </c:pt>
                <c:pt idx="283">
                  <c:v>0.63067600000000001</c:v>
                </c:pt>
                <c:pt idx="284">
                  <c:v>0.63067600000000001</c:v>
                </c:pt>
                <c:pt idx="285">
                  <c:v>0.629714</c:v>
                </c:pt>
                <c:pt idx="286">
                  <c:v>0.629714</c:v>
                </c:pt>
                <c:pt idx="287">
                  <c:v>0.62921800000000006</c:v>
                </c:pt>
                <c:pt idx="288">
                  <c:v>0.62902000000000002</c:v>
                </c:pt>
                <c:pt idx="289">
                  <c:v>0.62902000000000002</c:v>
                </c:pt>
                <c:pt idx="290">
                  <c:v>0.62902000000000002</c:v>
                </c:pt>
                <c:pt idx="291">
                  <c:v>0.62902000000000002</c:v>
                </c:pt>
                <c:pt idx="292">
                  <c:v>0.62902000000000002</c:v>
                </c:pt>
                <c:pt idx="293">
                  <c:v>0.62582099999999996</c:v>
                </c:pt>
                <c:pt idx="294">
                  <c:v>0.62582099999999996</c:v>
                </c:pt>
                <c:pt idx="295">
                  <c:v>0.62582099999999996</c:v>
                </c:pt>
                <c:pt idx="296">
                  <c:v>0.62477000000000005</c:v>
                </c:pt>
                <c:pt idx="297">
                  <c:v>0.62477000000000005</c:v>
                </c:pt>
                <c:pt idx="298">
                  <c:v>0.62395900000000004</c:v>
                </c:pt>
                <c:pt idx="299">
                  <c:v>0.62337900000000002</c:v>
                </c:pt>
                <c:pt idx="300">
                  <c:v>0.62337900000000002</c:v>
                </c:pt>
                <c:pt idx="301">
                  <c:v>0.62281600000000004</c:v>
                </c:pt>
                <c:pt idx="302">
                  <c:v>0.62281600000000004</c:v>
                </c:pt>
                <c:pt idx="303">
                  <c:v>0.62261699999999998</c:v>
                </c:pt>
                <c:pt idx="304">
                  <c:v>0.62261699999999998</c:v>
                </c:pt>
                <c:pt idx="305">
                  <c:v>0.62261699999999998</c:v>
                </c:pt>
                <c:pt idx="306">
                  <c:v>0.62107699999999999</c:v>
                </c:pt>
                <c:pt idx="307">
                  <c:v>0.62107699999999999</c:v>
                </c:pt>
                <c:pt idx="308">
                  <c:v>0.62076500000000001</c:v>
                </c:pt>
                <c:pt idx="309">
                  <c:v>0.62083100000000002</c:v>
                </c:pt>
                <c:pt idx="310">
                  <c:v>0.62083100000000002</c:v>
                </c:pt>
                <c:pt idx="311">
                  <c:v>0.62083100000000002</c:v>
                </c:pt>
                <c:pt idx="312">
                  <c:v>0.62083100000000002</c:v>
                </c:pt>
                <c:pt idx="313">
                  <c:v>0.62015100000000001</c:v>
                </c:pt>
                <c:pt idx="314">
                  <c:v>0.62015100000000001</c:v>
                </c:pt>
                <c:pt idx="315">
                  <c:v>0.62015100000000001</c:v>
                </c:pt>
                <c:pt idx="316">
                  <c:v>0.61956900000000004</c:v>
                </c:pt>
                <c:pt idx="317">
                  <c:v>0.61956900000000004</c:v>
                </c:pt>
                <c:pt idx="318">
                  <c:v>0.61956900000000004</c:v>
                </c:pt>
                <c:pt idx="319">
                  <c:v>0.61956900000000004</c:v>
                </c:pt>
                <c:pt idx="320">
                  <c:v>0.61956900000000004</c:v>
                </c:pt>
                <c:pt idx="321">
                  <c:v>0.61956900000000004</c:v>
                </c:pt>
                <c:pt idx="322">
                  <c:v>0.61956900000000004</c:v>
                </c:pt>
                <c:pt idx="323">
                  <c:v>0.61956900000000004</c:v>
                </c:pt>
                <c:pt idx="324">
                  <c:v>0.61727900000000002</c:v>
                </c:pt>
                <c:pt idx="325">
                  <c:v>0.61727900000000002</c:v>
                </c:pt>
                <c:pt idx="326">
                  <c:v>0.61727900000000002</c:v>
                </c:pt>
                <c:pt idx="327">
                  <c:v>0.61512100000000003</c:v>
                </c:pt>
                <c:pt idx="328">
                  <c:v>0.61512100000000003</c:v>
                </c:pt>
                <c:pt idx="329">
                  <c:v>0.61512100000000003</c:v>
                </c:pt>
                <c:pt idx="330">
                  <c:v>0.61512100000000003</c:v>
                </c:pt>
                <c:pt idx="331">
                  <c:v>0.61512100000000003</c:v>
                </c:pt>
                <c:pt idx="332">
                  <c:v>0.61512100000000003</c:v>
                </c:pt>
                <c:pt idx="333">
                  <c:v>0.61233400000000004</c:v>
                </c:pt>
                <c:pt idx="334">
                  <c:v>0.61233400000000004</c:v>
                </c:pt>
                <c:pt idx="335">
                  <c:v>0.61190900000000004</c:v>
                </c:pt>
                <c:pt idx="336">
                  <c:v>0.61190900000000004</c:v>
                </c:pt>
                <c:pt idx="337">
                  <c:v>0.61178600000000005</c:v>
                </c:pt>
                <c:pt idx="338">
                  <c:v>0.61178600000000005</c:v>
                </c:pt>
                <c:pt idx="339">
                  <c:v>0.61170199999999997</c:v>
                </c:pt>
                <c:pt idx="340">
                  <c:v>0.61170199999999997</c:v>
                </c:pt>
                <c:pt idx="341">
                  <c:v>0.61197400000000002</c:v>
                </c:pt>
                <c:pt idx="342">
                  <c:v>0.61197400000000002</c:v>
                </c:pt>
                <c:pt idx="343">
                  <c:v>0.61254799999999998</c:v>
                </c:pt>
                <c:pt idx="344">
                  <c:v>0.61254799999999998</c:v>
                </c:pt>
                <c:pt idx="345">
                  <c:v>0.61254799999999998</c:v>
                </c:pt>
                <c:pt idx="346">
                  <c:v>0.61254799999999998</c:v>
                </c:pt>
                <c:pt idx="347">
                  <c:v>0.61254799999999998</c:v>
                </c:pt>
                <c:pt idx="348">
                  <c:v>0.61254799999999998</c:v>
                </c:pt>
                <c:pt idx="349">
                  <c:v>0.61254799999999998</c:v>
                </c:pt>
                <c:pt idx="350">
                  <c:v>0.61254799999999998</c:v>
                </c:pt>
                <c:pt idx="351">
                  <c:v>0.61631499999999995</c:v>
                </c:pt>
                <c:pt idx="352">
                  <c:v>0.61631499999999995</c:v>
                </c:pt>
                <c:pt idx="353">
                  <c:v>0.61631499999999995</c:v>
                </c:pt>
                <c:pt idx="354">
                  <c:v>0.61631499999999995</c:v>
                </c:pt>
                <c:pt idx="355">
                  <c:v>0.61756299999999997</c:v>
                </c:pt>
                <c:pt idx="356">
                  <c:v>0.61756299999999997</c:v>
                </c:pt>
                <c:pt idx="357">
                  <c:v>0.61756299999999997</c:v>
                </c:pt>
                <c:pt idx="358">
                  <c:v>0.61756299999999997</c:v>
                </c:pt>
                <c:pt idx="359">
                  <c:v>0.61756299999999997</c:v>
                </c:pt>
                <c:pt idx="360">
                  <c:v>0.61756299999999997</c:v>
                </c:pt>
                <c:pt idx="361">
                  <c:v>0.61756299999999997</c:v>
                </c:pt>
                <c:pt idx="362">
                  <c:v>0.61821899999999996</c:v>
                </c:pt>
                <c:pt idx="363">
                  <c:v>0.61821899999999996</c:v>
                </c:pt>
                <c:pt idx="364">
                  <c:v>0.61865400000000004</c:v>
                </c:pt>
                <c:pt idx="365">
                  <c:v>0.61865400000000004</c:v>
                </c:pt>
                <c:pt idx="366">
                  <c:v>0.61972700000000003</c:v>
                </c:pt>
                <c:pt idx="367">
                  <c:v>0.61972700000000003</c:v>
                </c:pt>
                <c:pt idx="368">
                  <c:v>0.61972700000000003</c:v>
                </c:pt>
                <c:pt idx="369">
                  <c:v>0.62056900000000004</c:v>
                </c:pt>
                <c:pt idx="370">
                  <c:v>0.62056900000000004</c:v>
                </c:pt>
                <c:pt idx="371">
                  <c:v>0.62056900000000004</c:v>
                </c:pt>
                <c:pt idx="372">
                  <c:v>0.62104300000000001</c:v>
                </c:pt>
                <c:pt idx="373">
                  <c:v>0.62104300000000001</c:v>
                </c:pt>
                <c:pt idx="374">
                  <c:v>0.62104300000000001</c:v>
                </c:pt>
                <c:pt idx="375">
                  <c:v>0.62078699999999998</c:v>
                </c:pt>
                <c:pt idx="376">
                  <c:v>0.62070499999999995</c:v>
                </c:pt>
                <c:pt idx="377">
                  <c:v>0.62070499999999995</c:v>
                </c:pt>
                <c:pt idx="378">
                  <c:v>0.62072400000000005</c:v>
                </c:pt>
                <c:pt idx="379">
                  <c:v>0.62072400000000005</c:v>
                </c:pt>
                <c:pt idx="380">
                  <c:v>0.62072400000000005</c:v>
                </c:pt>
                <c:pt idx="381">
                  <c:v>0.62072400000000005</c:v>
                </c:pt>
                <c:pt idx="382">
                  <c:v>0.62026199999999998</c:v>
                </c:pt>
                <c:pt idx="383">
                  <c:v>0.62026199999999998</c:v>
                </c:pt>
                <c:pt idx="384">
                  <c:v>0.62026199999999998</c:v>
                </c:pt>
                <c:pt idx="385">
                  <c:v>0.62026199999999998</c:v>
                </c:pt>
                <c:pt idx="386">
                  <c:v>0.62026199999999998</c:v>
                </c:pt>
                <c:pt idx="387">
                  <c:v>0.62026199999999998</c:v>
                </c:pt>
                <c:pt idx="388">
                  <c:v>0.62026199999999998</c:v>
                </c:pt>
                <c:pt idx="389">
                  <c:v>0.62026199999999998</c:v>
                </c:pt>
                <c:pt idx="390">
                  <c:v>0.62026199999999998</c:v>
                </c:pt>
                <c:pt idx="391">
                  <c:v>0.62026199999999998</c:v>
                </c:pt>
                <c:pt idx="392">
                  <c:v>0.61997899999999995</c:v>
                </c:pt>
                <c:pt idx="393">
                  <c:v>0.61997899999999995</c:v>
                </c:pt>
                <c:pt idx="394">
                  <c:v>0.61997899999999995</c:v>
                </c:pt>
                <c:pt idx="395">
                  <c:v>0.62047300000000005</c:v>
                </c:pt>
                <c:pt idx="396">
                  <c:v>0.62047300000000005</c:v>
                </c:pt>
                <c:pt idx="397">
                  <c:v>0.62074700000000005</c:v>
                </c:pt>
                <c:pt idx="398">
                  <c:v>0.62074700000000005</c:v>
                </c:pt>
                <c:pt idx="399">
                  <c:v>0.62074700000000005</c:v>
                </c:pt>
                <c:pt idx="400">
                  <c:v>0.62074700000000005</c:v>
                </c:pt>
                <c:pt idx="401">
                  <c:v>0.62074700000000005</c:v>
                </c:pt>
                <c:pt idx="402">
                  <c:v>0.62015299999999995</c:v>
                </c:pt>
                <c:pt idx="403">
                  <c:v>0.62015299999999995</c:v>
                </c:pt>
                <c:pt idx="404">
                  <c:v>0.62015299999999995</c:v>
                </c:pt>
                <c:pt idx="405">
                  <c:v>0.61988500000000002</c:v>
                </c:pt>
                <c:pt idx="406">
                  <c:v>0.61988500000000002</c:v>
                </c:pt>
                <c:pt idx="407">
                  <c:v>0.61988500000000002</c:v>
                </c:pt>
                <c:pt idx="408">
                  <c:v>0.61988500000000002</c:v>
                </c:pt>
                <c:pt idx="409">
                  <c:v>0.61988500000000002</c:v>
                </c:pt>
                <c:pt idx="410">
                  <c:v>0.61988500000000002</c:v>
                </c:pt>
                <c:pt idx="411">
                  <c:v>0.61997800000000003</c:v>
                </c:pt>
                <c:pt idx="412">
                  <c:v>0.61997800000000003</c:v>
                </c:pt>
                <c:pt idx="413">
                  <c:v>0.61997800000000003</c:v>
                </c:pt>
                <c:pt idx="414">
                  <c:v>0.61997800000000003</c:v>
                </c:pt>
                <c:pt idx="415">
                  <c:v>0.62051100000000003</c:v>
                </c:pt>
                <c:pt idx="416">
                  <c:v>0.62051100000000003</c:v>
                </c:pt>
                <c:pt idx="417">
                  <c:v>0.62099899999999997</c:v>
                </c:pt>
                <c:pt idx="418">
                  <c:v>0.62118399999999996</c:v>
                </c:pt>
                <c:pt idx="419">
                  <c:v>0.62118399999999996</c:v>
                </c:pt>
                <c:pt idx="420">
                  <c:v>0.62118399999999996</c:v>
                </c:pt>
                <c:pt idx="421">
                  <c:v>0.62118399999999996</c:v>
                </c:pt>
                <c:pt idx="422">
                  <c:v>0.62118399999999996</c:v>
                </c:pt>
                <c:pt idx="423">
                  <c:v>0.62118399999999996</c:v>
                </c:pt>
                <c:pt idx="424">
                  <c:v>0.62121899999999997</c:v>
                </c:pt>
                <c:pt idx="425">
                  <c:v>0.62121899999999997</c:v>
                </c:pt>
                <c:pt idx="426">
                  <c:v>0.62121899999999997</c:v>
                </c:pt>
                <c:pt idx="427">
                  <c:v>0.62121800000000005</c:v>
                </c:pt>
                <c:pt idx="428">
                  <c:v>0.62121800000000005</c:v>
                </c:pt>
                <c:pt idx="429">
                  <c:v>0.62121800000000005</c:v>
                </c:pt>
                <c:pt idx="430">
                  <c:v>0.62060899999999997</c:v>
                </c:pt>
                <c:pt idx="431">
                  <c:v>0.62048400000000004</c:v>
                </c:pt>
                <c:pt idx="432">
                  <c:v>0.62048400000000004</c:v>
                </c:pt>
                <c:pt idx="433">
                  <c:v>0.62048400000000004</c:v>
                </c:pt>
                <c:pt idx="434">
                  <c:v>0.62048400000000004</c:v>
                </c:pt>
                <c:pt idx="435">
                  <c:v>0.62054500000000001</c:v>
                </c:pt>
                <c:pt idx="436">
                  <c:v>0.62054500000000001</c:v>
                </c:pt>
                <c:pt idx="437">
                  <c:v>0.62054500000000001</c:v>
                </c:pt>
                <c:pt idx="438">
                  <c:v>0.62018399999999996</c:v>
                </c:pt>
                <c:pt idx="439">
                  <c:v>0.62018399999999996</c:v>
                </c:pt>
                <c:pt idx="440">
                  <c:v>0.62018399999999996</c:v>
                </c:pt>
                <c:pt idx="441">
                  <c:v>0.62018399999999996</c:v>
                </c:pt>
                <c:pt idx="442">
                  <c:v>0.61940799999999996</c:v>
                </c:pt>
                <c:pt idx="443">
                  <c:v>0.61940799999999996</c:v>
                </c:pt>
                <c:pt idx="444">
                  <c:v>0.61940799999999996</c:v>
                </c:pt>
                <c:pt idx="445">
                  <c:v>0.61936400000000003</c:v>
                </c:pt>
                <c:pt idx="446">
                  <c:v>0.61936400000000003</c:v>
                </c:pt>
                <c:pt idx="447">
                  <c:v>0.61936400000000003</c:v>
                </c:pt>
                <c:pt idx="448">
                  <c:v>0.61936400000000003</c:v>
                </c:pt>
                <c:pt idx="449">
                  <c:v>0.619753</c:v>
                </c:pt>
                <c:pt idx="450">
                  <c:v>0.619753</c:v>
                </c:pt>
                <c:pt idx="451">
                  <c:v>0.61987700000000001</c:v>
                </c:pt>
                <c:pt idx="452">
                  <c:v>0.61987700000000001</c:v>
                </c:pt>
                <c:pt idx="453">
                  <c:v>0.61987700000000001</c:v>
                </c:pt>
                <c:pt idx="454">
                  <c:v>0.61987700000000001</c:v>
                </c:pt>
                <c:pt idx="455">
                  <c:v>0.61974700000000005</c:v>
                </c:pt>
                <c:pt idx="456">
                  <c:v>0.61974700000000005</c:v>
                </c:pt>
                <c:pt idx="457">
                  <c:v>0.61974700000000005</c:v>
                </c:pt>
                <c:pt idx="458">
                  <c:v>0.61899199999999999</c:v>
                </c:pt>
                <c:pt idx="459">
                  <c:v>0.61899199999999999</c:v>
                </c:pt>
                <c:pt idx="460">
                  <c:v>0.61899199999999999</c:v>
                </c:pt>
                <c:pt idx="461">
                  <c:v>0.61899199999999999</c:v>
                </c:pt>
                <c:pt idx="462">
                  <c:v>0.61899199999999999</c:v>
                </c:pt>
                <c:pt idx="463">
                  <c:v>0.61899199999999999</c:v>
                </c:pt>
                <c:pt idx="464">
                  <c:v>0.61887000000000003</c:v>
                </c:pt>
                <c:pt idx="465">
                  <c:v>0.61887000000000003</c:v>
                </c:pt>
                <c:pt idx="466">
                  <c:v>0.61887000000000003</c:v>
                </c:pt>
                <c:pt idx="467">
                  <c:v>0.61908399999999997</c:v>
                </c:pt>
                <c:pt idx="468">
                  <c:v>0.61908399999999997</c:v>
                </c:pt>
                <c:pt idx="469">
                  <c:v>0.61908399999999997</c:v>
                </c:pt>
                <c:pt idx="470">
                  <c:v>0.61920900000000001</c:v>
                </c:pt>
                <c:pt idx="471">
                  <c:v>0.61920900000000001</c:v>
                </c:pt>
                <c:pt idx="472">
                  <c:v>0.61910500000000002</c:v>
                </c:pt>
                <c:pt idx="473">
                  <c:v>0.61910500000000002</c:v>
                </c:pt>
                <c:pt idx="474">
                  <c:v>0.61910500000000002</c:v>
                </c:pt>
                <c:pt idx="475">
                  <c:v>0.61910500000000002</c:v>
                </c:pt>
                <c:pt idx="476">
                  <c:v>0.61910500000000002</c:v>
                </c:pt>
                <c:pt idx="477">
                  <c:v>0.61910500000000002</c:v>
                </c:pt>
                <c:pt idx="478">
                  <c:v>0.61817299999999997</c:v>
                </c:pt>
                <c:pt idx="479">
                  <c:v>0.61817299999999997</c:v>
                </c:pt>
                <c:pt idx="480">
                  <c:v>0.61817299999999997</c:v>
                </c:pt>
                <c:pt idx="481">
                  <c:v>0.61817299999999997</c:v>
                </c:pt>
                <c:pt idx="482">
                  <c:v>0.61817299999999997</c:v>
                </c:pt>
                <c:pt idx="483">
                  <c:v>0.61817299999999997</c:v>
                </c:pt>
                <c:pt idx="484">
                  <c:v>0.61621000000000004</c:v>
                </c:pt>
                <c:pt idx="485">
                  <c:v>0.61621000000000004</c:v>
                </c:pt>
                <c:pt idx="486">
                  <c:v>0.61621000000000004</c:v>
                </c:pt>
                <c:pt idx="487">
                  <c:v>0.61621000000000004</c:v>
                </c:pt>
                <c:pt idx="488">
                  <c:v>0.61621000000000004</c:v>
                </c:pt>
                <c:pt idx="489">
                  <c:v>0.61424000000000001</c:v>
                </c:pt>
                <c:pt idx="490">
                  <c:v>0.61321899999999996</c:v>
                </c:pt>
                <c:pt idx="491">
                  <c:v>0.61321899999999996</c:v>
                </c:pt>
                <c:pt idx="492">
                  <c:v>0.61321899999999996</c:v>
                </c:pt>
                <c:pt idx="493">
                  <c:v>0.61321899999999996</c:v>
                </c:pt>
                <c:pt idx="494">
                  <c:v>0.61321899999999996</c:v>
                </c:pt>
                <c:pt idx="495">
                  <c:v>0.61118300000000003</c:v>
                </c:pt>
                <c:pt idx="496">
                  <c:v>0.61118300000000003</c:v>
                </c:pt>
                <c:pt idx="497">
                  <c:v>0.61068500000000003</c:v>
                </c:pt>
                <c:pt idx="498">
                  <c:v>0.61068500000000003</c:v>
                </c:pt>
                <c:pt idx="499">
                  <c:v>0.61068500000000003</c:v>
                </c:pt>
                <c:pt idx="500">
                  <c:v>0.61048599999999997</c:v>
                </c:pt>
                <c:pt idx="501">
                  <c:v>0.61048599999999997</c:v>
                </c:pt>
                <c:pt idx="502">
                  <c:v>0.61053199999999996</c:v>
                </c:pt>
                <c:pt idx="503">
                  <c:v>0.61053199999999996</c:v>
                </c:pt>
                <c:pt idx="504">
                  <c:v>0.61053199999999996</c:v>
                </c:pt>
                <c:pt idx="505">
                  <c:v>0.61053199999999996</c:v>
                </c:pt>
                <c:pt idx="506">
                  <c:v>0.61053199999999996</c:v>
                </c:pt>
                <c:pt idx="507">
                  <c:v>0.61053199999999996</c:v>
                </c:pt>
                <c:pt idx="508">
                  <c:v>0.61053199999999996</c:v>
                </c:pt>
                <c:pt idx="509">
                  <c:v>0.61152300000000004</c:v>
                </c:pt>
                <c:pt idx="510">
                  <c:v>0.61152300000000004</c:v>
                </c:pt>
                <c:pt idx="511">
                  <c:v>0.61152300000000004</c:v>
                </c:pt>
                <c:pt idx="512">
                  <c:v>0.61279499999999998</c:v>
                </c:pt>
                <c:pt idx="513">
                  <c:v>0.61279499999999998</c:v>
                </c:pt>
                <c:pt idx="514">
                  <c:v>0.61279499999999998</c:v>
                </c:pt>
                <c:pt idx="515">
                  <c:v>0.61387499999999995</c:v>
                </c:pt>
                <c:pt idx="516">
                  <c:v>0.61387499999999995</c:v>
                </c:pt>
                <c:pt idx="517">
                  <c:v>0.61470199999999997</c:v>
                </c:pt>
                <c:pt idx="518">
                  <c:v>0.61470199999999997</c:v>
                </c:pt>
                <c:pt idx="519">
                  <c:v>0.61470199999999997</c:v>
                </c:pt>
                <c:pt idx="520">
                  <c:v>0.61470199999999997</c:v>
                </c:pt>
                <c:pt idx="521">
                  <c:v>0.615622</c:v>
                </c:pt>
                <c:pt idx="522">
                  <c:v>0.615622</c:v>
                </c:pt>
                <c:pt idx="523">
                  <c:v>0.615622</c:v>
                </c:pt>
                <c:pt idx="524">
                  <c:v>0.615622</c:v>
                </c:pt>
                <c:pt idx="525">
                  <c:v>0.615622</c:v>
                </c:pt>
                <c:pt idx="526">
                  <c:v>0.615622</c:v>
                </c:pt>
                <c:pt idx="527">
                  <c:v>0.61667099999999997</c:v>
                </c:pt>
                <c:pt idx="528">
                  <c:v>0.61667099999999997</c:v>
                </c:pt>
                <c:pt idx="529">
                  <c:v>0.61667099999999997</c:v>
                </c:pt>
                <c:pt idx="530">
                  <c:v>0.61667099999999997</c:v>
                </c:pt>
                <c:pt idx="531">
                  <c:v>0.61667099999999997</c:v>
                </c:pt>
                <c:pt idx="532">
                  <c:v>0.61667099999999997</c:v>
                </c:pt>
                <c:pt idx="533">
                  <c:v>0.61775899999999995</c:v>
                </c:pt>
                <c:pt idx="534">
                  <c:v>0.61775899999999995</c:v>
                </c:pt>
                <c:pt idx="535">
                  <c:v>0.61722999999999995</c:v>
                </c:pt>
                <c:pt idx="536">
                  <c:v>0.61722999999999995</c:v>
                </c:pt>
                <c:pt idx="537">
                  <c:v>0.61722999999999995</c:v>
                </c:pt>
                <c:pt idx="538">
                  <c:v>0.61722999999999995</c:v>
                </c:pt>
                <c:pt idx="539">
                  <c:v>0.61604899999999996</c:v>
                </c:pt>
                <c:pt idx="540">
                  <c:v>0.61604899999999996</c:v>
                </c:pt>
                <c:pt idx="541">
                  <c:v>0.61604899999999996</c:v>
                </c:pt>
                <c:pt idx="542">
                  <c:v>0.61506400000000006</c:v>
                </c:pt>
                <c:pt idx="543">
                  <c:v>0.61506400000000006</c:v>
                </c:pt>
                <c:pt idx="544">
                  <c:v>0.61506400000000006</c:v>
                </c:pt>
                <c:pt idx="545">
                  <c:v>0.61451900000000004</c:v>
                </c:pt>
                <c:pt idx="546">
                  <c:v>0.61451900000000004</c:v>
                </c:pt>
                <c:pt idx="547">
                  <c:v>0.61451900000000004</c:v>
                </c:pt>
                <c:pt idx="548">
                  <c:v>0.61447799999999997</c:v>
                </c:pt>
                <c:pt idx="549">
                  <c:v>0.61447799999999997</c:v>
                </c:pt>
                <c:pt idx="550">
                  <c:v>0.61447799999999997</c:v>
                </c:pt>
                <c:pt idx="551">
                  <c:v>0.61467799999999995</c:v>
                </c:pt>
                <c:pt idx="552">
                  <c:v>0.61528000000000005</c:v>
                </c:pt>
                <c:pt idx="553">
                  <c:v>0.61528000000000005</c:v>
                </c:pt>
                <c:pt idx="554">
                  <c:v>0.61528000000000005</c:v>
                </c:pt>
                <c:pt idx="555">
                  <c:v>0.61528000000000005</c:v>
                </c:pt>
                <c:pt idx="556">
                  <c:v>0.61655700000000002</c:v>
                </c:pt>
                <c:pt idx="557">
                  <c:v>0.61655700000000002</c:v>
                </c:pt>
                <c:pt idx="558">
                  <c:v>0.61706899999999998</c:v>
                </c:pt>
                <c:pt idx="559">
                  <c:v>0.61706899999999998</c:v>
                </c:pt>
                <c:pt idx="560">
                  <c:v>0.61706899999999998</c:v>
                </c:pt>
                <c:pt idx="561">
                  <c:v>0.617726</c:v>
                </c:pt>
                <c:pt idx="562">
                  <c:v>0.617726</c:v>
                </c:pt>
                <c:pt idx="563">
                  <c:v>0.617726</c:v>
                </c:pt>
                <c:pt idx="564">
                  <c:v>0.61807699999999999</c:v>
                </c:pt>
                <c:pt idx="565">
                  <c:v>0.61807699999999999</c:v>
                </c:pt>
                <c:pt idx="566">
                  <c:v>0.61807699999999999</c:v>
                </c:pt>
                <c:pt idx="567">
                  <c:v>0.61748000000000003</c:v>
                </c:pt>
                <c:pt idx="568">
                  <c:v>0.61748000000000003</c:v>
                </c:pt>
                <c:pt idx="569">
                  <c:v>0.61748000000000003</c:v>
                </c:pt>
                <c:pt idx="570">
                  <c:v>0.61666399999999999</c:v>
                </c:pt>
                <c:pt idx="571">
                  <c:v>0.61666399999999999</c:v>
                </c:pt>
                <c:pt idx="572">
                  <c:v>0.61666399999999999</c:v>
                </c:pt>
                <c:pt idx="573">
                  <c:v>0.61580199999999996</c:v>
                </c:pt>
                <c:pt idx="574">
                  <c:v>0.61580199999999996</c:v>
                </c:pt>
                <c:pt idx="575">
                  <c:v>0.61580199999999996</c:v>
                </c:pt>
                <c:pt idx="576">
                  <c:v>0.614649</c:v>
                </c:pt>
                <c:pt idx="577">
                  <c:v>0.614649</c:v>
                </c:pt>
                <c:pt idx="578">
                  <c:v>0.614649</c:v>
                </c:pt>
                <c:pt idx="579">
                  <c:v>0.61360099999999995</c:v>
                </c:pt>
                <c:pt idx="580">
                  <c:v>0.61360099999999995</c:v>
                </c:pt>
                <c:pt idx="581">
                  <c:v>0.61360099999999995</c:v>
                </c:pt>
                <c:pt idx="582">
                  <c:v>0.61301499999999998</c:v>
                </c:pt>
                <c:pt idx="583">
                  <c:v>0.61301499999999998</c:v>
                </c:pt>
                <c:pt idx="584">
                  <c:v>0.61291700000000005</c:v>
                </c:pt>
                <c:pt idx="585">
                  <c:v>0.61291700000000005</c:v>
                </c:pt>
                <c:pt idx="586">
                  <c:v>0.61312599999999995</c:v>
                </c:pt>
                <c:pt idx="587">
                  <c:v>0.61312599999999995</c:v>
                </c:pt>
                <c:pt idx="588">
                  <c:v>0.61312599999999995</c:v>
                </c:pt>
                <c:pt idx="589">
                  <c:v>0.61312599999999995</c:v>
                </c:pt>
                <c:pt idx="590">
                  <c:v>0.61373800000000001</c:v>
                </c:pt>
                <c:pt idx="591">
                  <c:v>0.61373800000000001</c:v>
                </c:pt>
                <c:pt idx="592">
                  <c:v>0.61376900000000001</c:v>
                </c:pt>
                <c:pt idx="593">
                  <c:v>0.61366900000000002</c:v>
                </c:pt>
                <c:pt idx="594">
                  <c:v>0.61366900000000002</c:v>
                </c:pt>
                <c:pt idx="595">
                  <c:v>0.61366900000000002</c:v>
                </c:pt>
                <c:pt idx="596">
                  <c:v>0.61366900000000002</c:v>
                </c:pt>
                <c:pt idx="597">
                  <c:v>0.61366900000000002</c:v>
                </c:pt>
                <c:pt idx="598">
                  <c:v>0.61366900000000002</c:v>
                </c:pt>
                <c:pt idx="599">
                  <c:v>0.61366900000000002</c:v>
                </c:pt>
                <c:pt idx="600">
                  <c:v>0.61366900000000002</c:v>
                </c:pt>
                <c:pt idx="601">
                  <c:v>0.61366900000000002</c:v>
                </c:pt>
                <c:pt idx="602">
                  <c:v>0.61366900000000002</c:v>
                </c:pt>
                <c:pt idx="603">
                  <c:v>0.61366900000000002</c:v>
                </c:pt>
                <c:pt idx="604">
                  <c:v>0.61136500000000005</c:v>
                </c:pt>
                <c:pt idx="605">
                  <c:v>0.61136500000000005</c:v>
                </c:pt>
                <c:pt idx="606">
                  <c:v>0.61136500000000005</c:v>
                </c:pt>
                <c:pt idx="607">
                  <c:v>0.611348</c:v>
                </c:pt>
                <c:pt idx="608">
                  <c:v>0.611348</c:v>
                </c:pt>
                <c:pt idx="609">
                  <c:v>0.611348</c:v>
                </c:pt>
                <c:pt idx="610">
                  <c:v>0.611348</c:v>
                </c:pt>
                <c:pt idx="611">
                  <c:v>0.611348</c:v>
                </c:pt>
                <c:pt idx="612">
                  <c:v>0.61166299999999996</c:v>
                </c:pt>
                <c:pt idx="613">
                  <c:v>0.61166299999999996</c:v>
                </c:pt>
                <c:pt idx="614">
                  <c:v>0.61166299999999996</c:v>
                </c:pt>
                <c:pt idx="615">
                  <c:v>0.61166299999999996</c:v>
                </c:pt>
                <c:pt idx="616">
                  <c:v>0.61166299999999996</c:v>
                </c:pt>
                <c:pt idx="617">
                  <c:v>0.612147</c:v>
                </c:pt>
                <c:pt idx="618">
                  <c:v>0.612147</c:v>
                </c:pt>
                <c:pt idx="619">
                  <c:v>0.612147</c:v>
                </c:pt>
                <c:pt idx="620">
                  <c:v>0.612147</c:v>
                </c:pt>
                <c:pt idx="621">
                  <c:v>0.612147</c:v>
                </c:pt>
                <c:pt idx="622">
                  <c:v>0.612147</c:v>
                </c:pt>
                <c:pt idx="623">
                  <c:v>0.61261900000000002</c:v>
                </c:pt>
                <c:pt idx="624">
                  <c:v>0.61261900000000002</c:v>
                </c:pt>
                <c:pt idx="625">
                  <c:v>0.61261900000000002</c:v>
                </c:pt>
                <c:pt idx="626">
                  <c:v>0.61234500000000003</c:v>
                </c:pt>
                <c:pt idx="627">
                  <c:v>0.61234500000000003</c:v>
                </c:pt>
                <c:pt idx="628">
                  <c:v>0.61145499999999997</c:v>
                </c:pt>
                <c:pt idx="629">
                  <c:v>0.61145499999999997</c:v>
                </c:pt>
                <c:pt idx="630">
                  <c:v>0.61145499999999997</c:v>
                </c:pt>
                <c:pt idx="631">
                  <c:v>0.61123300000000003</c:v>
                </c:pt>
                <c:pt idx="632">
                  <c:v>0.61123300000000003</c:v>
                </c:pt>
                <c:pt idx="633">
                  <c:v>0.61123300000000003</c:v>
                </c:pt>
                <c:pt idx="634">
                  <c:v>0.61132399999999998</c:v>
                </c:pt>
                <c:pt idx="635">
                  <c:v>0.61132399999999998</c:v>
                </c:pt>
                <c:pt idx="636">
                  <c:v>0.61132399999999998</c:v>
                </c:pt>
                <c:pt idx="637">
                  <c:v>0.61132399999999998</c:v>
                </c:pt>
                <c:pt idx="638">
                  <c:v>0.61132399999999998</c:v>
                </c:pt>
                <c:pt idx="639">
                  <c:v>0.61132399999999998</c:v>
                </c:pt>
                <c:pt idx="640">
                  <c:v>0.61132399999999998</c:v>
                </c:pt>
                <c:pt idx="641">
                  <c:v>0.612429</c:v>
                </c:pt>
                <c:pt idx="642">
                  <c:v>0.61244299999999996</c:v>
                </c:pt>
                <c:pt idx="643">
                  <c:v>0.61244299999999996</c:v>
                </c:pt>
                <c:pt idx="644">
                  <c:v>0.61178699999999997</c:v>
                </c:pt>
                <c:pt idx="645">
                  <c:v>0.61178699999999997</c:v>
                </c:pt>
                <c:pt idx="646">
                  <c:v>0.61127799999999999</c:v>
                </c:pt>
                <c:pt idx="647">
                  <c:v>0.61127799999999999</c:v>
                </c:pt>
                <c:pt idx="648">
                  <c:v>0.61124699999999998</c:v>
                </c:pt>
                <c:pt idx="649">
                  <c:v>0.61124699999999998</c:v>
                </c:pt>
                <c:pt idx="650">
                  <c:v>0.61124699999999998</c:v>
                </c:pt>
                <c:pt idx="651">
                  <c:v>0.61124699999999998</c:v>
                </c:pt>
                <c:pt idx="652">
                  <c:v>0.61189000000000004</c:v>
                </c:pt>
                <c:pt idx="653">
                  <c:v>0.61189000000000004</c:v>
                </c:pt>
                <c:pt idx="654">
                  <c:v>0.61189000000000004</c:v>
                </c:pt>
                <c:pt idx="655">
                  <c:v>0.61260700000000001</c:v>
                </c:pt>
                <c:pt idx="656">
                  <c:v>0.61260700000000001</c:v>
                </c:pt>
                <c:pt idx="657">
                  <c:v>0.61260700000000001</c:v>
                </c:pt>
                <c:pt idx="658">
                  <c:v>0.61301799999999995</c:v>
                </c:pt>
                <c:pt idx="659">
                  <c:v>0.61301799999999995</c:v>
                </c:pt>
                <c:pt idx="660">
                  <c:v>0.61301799999999995</c:v>
                </c:pt>
                <c:pt idx="661">
                  <c:v>0.61301799999999995</c:v>
                </c:pt>
                <c:pt idx="662">
                  <c:v>0.61292199999999997</c:v>
                </c:pt>
                <c:pt idx="663">
                  <c:v>0.61292199999999997</c:v>
                </c:pt>
                <c:pt idx="664">
                  <c:v>0.61292199999999997</c:v>
                </c:pt>
                <c:pt idx="665">
                  <c:v>0.61265800000000004</c:v>
                </c:pt>
                <c:pt idx="666">
                  <c:v>0.61265800000000004</c:v>
                </c:pt>
                <c:pt idx="667">
                  <c:v>0.61265800000000004</c:v>
                </c:pt>
                <c:pt idx="668">
                  <c:v>0.61265800000000004</c:v>
                </c:pt>
                <c:pt idx="669">
                  <c:v>0.61191200000000001</c:v>
                </c:pt>
                <c:pt idx="670">
                  <c:v>0.61191200000000001</c:v>
                </c:pt>
                <c:pt idx="671">
                  <c:v>0.61191200000000001</c:v>
                </c:pt>
                <c:pt idx="672">
                  <c:v>0.61191200000000001</c:v>
                </c:pt>
                <c:pt idx="673">
                  <c:v>0.61184799999999995</c:v>
                </c:pt>
                <c:pt idx="674">
                  <c:v>0.61184799999999995</c:v>
                </c:pt>
                <c:pt idx="675">
                  <c:v>0.61184799999999995</c:v>
                </c:pt>
                <c:pt idx="676">
                  <c:v>0.61184799999999995</c:v>
                </c:pt>
                <c:pt idx="677">
                  <c:v>0.61184799999999995</c:v>
                </c:pt>
                <c:pt idx="678">
                  <c:v>0.61184799999999995</c:v>
                </c:pt>
                <c:pt idx="679">
                  <c:v>0.61184799999999995</c:v>
                </c:pt>
                <c:pt idx="680">
                  <c:v>0.61184799999999995</c:v>
                </c:pt>
                <c:pt idx="681">
                  <c:v>0.61199499999999996</c:v>
                </c:pt>
                <c:pt idx="682">
                  <c:v>0.61199499999999996</c:v>
                </c:pt>
                <c:pt idx="683">
                  <c:v>0.61199499999999996</c:v>
                </c:pt>
                <c:pt idx="684">
                  <c:v>0.61264399999999997</c:v>
                </c:pt>
                <c:pt idx="685">
                  <c:v>0.612757</c:v>
                </c:pt>
                <c:pt idx="686">
                  <c:v>0.61239600000000005</c:v>
                </c:pt>
                <c:pt idx="687">
                  <c:v>0.61239600000000005</c:v>
                </c:pt>
                <c:pt idx="688">
                  <c:v>0.61201099999999997</c:v>
                </c:pt>
                <c:pt idx="689">
                  <c:v>0.61201099999999997</c:v>
                </c:pt>
                <c:pt idx="690">
                  <c:v>0.61201099999999997</c:v>
                </c:pt>
                <c:pt idx="691">
                  <c:v>0.61203099999999999</c:v>
                </c:pt>
                <c:pt idx="692">
                  <c:v>0.61203099999999999</c:v>
                </c:pt>
                <c:pt idx="693">
                  <c:v>0.61280800000000002</c:v>
                </c:pt>
                <c:pt idx="694">
                  <c:v>0.61289499999999997</c:v>
                </c:pt>
                <c:pt idx="695">
                  <c:v>0.61289499999999997</c:v>
                </c:pt>
                <c:pt idx="696">
                  <c:v>0.612738</c:v>
                </c:pt>
                <c:pt idx="697">
                  <c:v>0.612738</c:v>
                </c:pt>
                <c:pt idx="698">
                  <c:v>0.61261500000000002</c:v>
                </c:pt>
                <c:pt idx="699">
                  <c:v>0.61261500000000002</c:v>
                </c:pt>
                <c:pt idx="700">
                  <c:v>0.61261500000000002</c:v>
                </c:pt>
                <c:pt idx="701">
                  <c:v>0.61261500000000002</c:v>
                </c:pt>
                <c:pt idx="702">
                  <c:v>0.61261500000000002</c:v>
                </c:pt>
                <c:pt idx="703">
                  <c:v>0.61261500000000002</c:v>
                </c:pt>
                <c:pt idx="704">
                  <c:v>0.61261500000000002</c:v>
                </c:pt>
                <c:pt idx="705">
                  <c:v>0.61261500000000002</c:v>
                </c:pt>
                <c:pt idx="706">
                  <c:v>0.61261500000000002</c:v>
                </c:pt>
                <c:pt idx="707">
                  <c:v>0.612819</c:v>
                </c:pt>
                <c:pt idx="708">
                  <c:v>0.612819</c:v>
                </c:pt>
                <c:pt idx="709">
                  <c:v>0.61239600000000005</c:v>
                </c:pt>
                <c:pt idx="710">
                  <c:v>0.61137600000000003</c:v>
                </c:pt>
                <c:pt idx="711">
                  <c:v>0.61137600000000003</c:v>
                </c:pt>
                <c:pt idx="712">
                  <c:v>0.61137600000000003</c:v>
                </c:pt>
                <c:pt idx="713">
                  <c:v>0.61075400000000002</c:v>
                </c:pt>
                <c:pt idx="714">
                  <c:v>0.61075400000000002</c:v>
                </c:pt>
                <c:pt idx="715">
                  <c:v>0.61060199999999998</c:v>
                </c:pt>
                <c:pt idx="716">
                  <c:v>0.61060199999999998</c:v>
                </c:pt>
                <c:pt idx="717">
                  <c:v>0.61060199999999998</c:v>
                </c:pt>
                <c:pt idx="718">
                  <c:v>0.61091499999999999</c:v>
                </c:pt>
                <c:pt idx="719">
                  <c:v>0.61091499999999999</c:v>
                </c:pt>
                <c:pt idx="720">
                  <c:v>0.61091499999999999</c:v>
                </c:pt>
                <c:pt idx="721">
                  <c:v>0.61149500000000001</c:v>
                </c:pt>
                <c:pt idx="722">
                  <c:v>0.61149500000000001</c:v>
                </c:pt>
                <c:pt idx="723">
                  <c:v>0.611429</c:v>
                </c:pt>
                <c:pt idx="724">
                  <c:v>0.611429</c:v>
                </c:pt>
                <c:pt idx="725">
                  <c:v>0.611429</c:v>
                </c:pt>
                <c:pt idx="726">
                  <c:v>0.611429</c:v>
                </c:pt>
                <c:pt idx="727">
                  <c:v>0.611429</c:v>
                </c:pt>
                <c:pt idx="728">
                  <c:v>0.60990599999999995</c:v>
                </c:pt>
                <c:pt idx="729">
                  <c:v>0.60990599999999995</c:v>
                </c:pt>
                <c:pt idx="730">
                  <c:v>0.60990599999999995</c:v>
                </c:pt>
                <c:pt idx="731">
                  <c:v>0.60990599999999995</c:v>
                </c:pt>
                <c:pt idx="732">
                  <c:v>0.60990599999999995</c:v>
                </c:pt>
                <c:pt idx="733">
                  <c:v>0.60990599999999995</c:v>
                </c:pt>
                <c:pt idx="734">
                  <c:v>0.60990599999999995</c:v>
                </c:pt>
                <c:pt idx="735">
                  <c:v>0.60990599999999995</c:v>
                </c:pt>
                <c:pt idx="736">
                  <c:v>0.60859099999999999</c:v>
                </c:pt>
                <c:pt idx="737">
                  <c:v>0.60859099999999999</c:v>
                </c:pt>
                <c:pt idx="738">
                  <c:v>0.60859099999999999</c:v>
                </c:pt>
                <c:pt idx="739">
                  <c:v>0.608321</c:v>
                </c:pt>
                <c:pt idx="740">
                  <c:v>0.608321</c:v>
                </c:pt>
                <c:pt idx="741">
                  <c:v>0.608321</c:v>
                </c:pt>
                <c:pt idx="742">
                  <c:v>0.60853800000000002</c:v>
                </c:pt>
                <c:pt idx="743">
                  <c:v>0.60853800000000002</c:v>
                </c:pt>
                <c:pt idx="744">
                  <c:v>0.60853800000000002</c:v>
                </c:pt>
                <c:pt idx="745">
                  <c:v>0.60853800000000002</c:v>
                </c:pt>
                <c:pt idx="746">
                  <c:v>0.60939699999999997</c:v>
                </c:pt>
                <c:pt idx="747">
                  <c:v>0.60939699999999997</c:v>
                </c:pt>
                <c:pt idx="748">
                  <c:v>0.60939699999999997</c:v>
                </c:pt>
                <c:pt idx="749">
                  <c:v>0.60939699999999997</c:v>
                </c:pt>
                <c:pt idx="750">
                  <c:v>0.60939699999999997</c:v>
                </c:pt>
                <c:pt idx="751">
                  <c:v>0.610294</c:v>
                </c:pt>
                <c:pt idx="752">
                  <c:v>0.610294</c:v>
                </c:pt>
                <c:pt idx="753">
                  <c:v>0.610294</c:v>
                </c:pt>
                <c:pt idx="754">
                  <c:v>0.610294</c:v>
                </c:pt>
                <c:pt idx="755">
                  <c:v>0.61092999999999997</c:v>
                </c:pt>
                <c:pt idx="756">
                  <c:v>0.61092999999999997</c:v>
                </c:pt>
                <c:pt idx="757">
                  <c:v>0.61092999999999997</c:v>
                </c:pt>
                <c:pt idx="758">
                  <c:v>0.61128199999999999</c:v>
                </c:pt>
                <c:pt idx="759">
                  <c:v>0.61128199999999999</c:v>
                </c:pt>
                <c:pt idx="760">
                  <c:v>0.61128199999999999</c:v>
                </c:pt>
                <c:pt idx="761">
                  <c:v>0.61128199999999999</c:v>
                </c:pt>
                <c:pt idx="762">
                  <c:v>0.61212</c:v>
                </c:pt>
                <c:pt idx="763">
                  <c:v>0.61257399999999995</c:v>
                </c:pt>
                <c:pt idx="764">
                  <c:v>0.61257399999999995</c:v>
                </c:pt>
                <c:pt idx="765">
                  <c:v>0.61257399999999995</c:v>
                </c:pt>
                <c:pt idx="766">
                  <c:v>0.61257399999999995</c:v>
                </c:pt>
                <c:pt idx="767">
                  <c:v>0.61360199999999998</c:v>
                </c:pt>
                <c:pt idx="768">
                  <c:v>0.61383500000000002</c:v>
                </c:pt>
                <c:pt idx="769">
                  <c:v>0.61383500000000002</c:v>
                </c:pt>
                <c:pt idx="770">
                  <c:v>0.61383500000000002</c:v>
                </c:pt>
                <c:pt idx="771">
                  <c:v>0.61383500000000002</c:v>
                </c:pt>
                <c:pt idx="772">
                  <c:v>0.61383500000000002</c:v>
                </c:pt>
                <c:pt idx="773">
                  <c:v>0.61383500000000002</c:v>
                </c:pt>
                <c:pt idx="774">
                  <c:v>0.61383500000000002</c:v>
                </c:pt>
                <c:pt idx="775">
                  <c:v>0.61401499999999998</c:v>
                </c:pt>
                <c:pt idx="776">
                  <c:v>0.61401499999999998</c:v>
                </c:pt>
                <c:pt idx="777">
                  <c:v>0.61401499999999998</c:v>
                </c:pt>
                <c:pt idx="778">
                  <c:v>0.614124</c:v>
                </c:pt>
                <c:pt idx="779">
                  <c:v>0.614124</c:v>
                </c:pt>
                <c:pt idx="780">
                  <c:v>0.614124</c:v>
                </c:pt>
                <c:pt idx="781">
                  <c:v>0.61458299999999999</c:v>
                </c:pt>
                <c:pt idx="782">
                  <c:v>0.614958</c:v>
                </c:pt>
                <c:pt idx="783">
                  <c:v>0.614958</c:v>
                </c:pt>
                <c:pt idx="784">
                  <c:v>0.61529100000000003</c:v>
                </c:pt>
                <c:pt idx="785">
                  <c:v>0.61529100000000003</c:v>
                </c:pt>
                <c:pt idx="786">
                  <c:v>0.61529100000000003</c:v>
                </c:pt>
                <c:pt idx="787">
                  <c:v>0.61529100000000003</c:v>
                </c:pt>
                <c:pt idx="788">
                  <c:v>0.61529100000000003</c:v>
                </c:pt>
                <c:pt idx="789">
                  <c:v>0.61555199999999999</c:v>
                </c:pt>
                <c:pt idx="790">
                  <c:v>0.61555199999999999</c:v>
                </c:pt>
                <c:pt idx="791">
                  <c:v>0.61555199999999999</c:v>
                </c:pt>
                <c:pt idx="792">
                  <c:v>0.61599700000000002</c:v>
                </c:pt>
                <c:pt idx="793">
                  <c:v>0.61599700000000002</c:v>
                </c:pt>
                <c:pt idx="794">
                  <c:v>0.61599700000000002</c:v>
                </c:pt>
                <c:pt idx="795">
                  <c:v>0.61599700000000002</c:v>
                </c:pt>
                <c:pt idx="796">
                  <c:v>0.61599700000000002</c:v>
                </c:pt>
                <c:pt idx="797">
                  <c:v>0.61599700000000002</c:v>
                </c:pt>
                <c:pt idx="798">
                  <c:v>0.61599700000000002</c:v>
                </c:pt>
                <c:pt idx="799">
                  <c:v>0.61781399999999997</c:v>
                </c:pt>
                <c:pt idx="800">
                  <c:v>0.61781399999999997</c:v>
                </c:pt>
                <c:pt idx="801">
                  <c:v>0.61851999999999996</c:v>
                </c:pt>
                <c:pt idx="802">
                  <c:v>0.61851999999999996</c:v>
                </c:pt>
                <c:pt idx="803">
                  <c:v>0.61851999999999996</c:v>
                </c:pt>
                <c:pt idx="804">
                  <c:v>0.61851999999999996</c:v>
                </c:pt>
                <c:pt idx="805">
                  <c:v>0.61851999999999996</c:v>
                </c:pt>
                <c:pt idx="806">
                  <c:v>0.620058</c:v>
                </c:pt>
                <c:pt idx="807">
                  <c:v>0.620058</c:v>
                </c:pt>
                <c:pt idx="808">
                  <c:v>0.620058</c:v>
                </c:pt>
                <c:pt idx="809">
                  <c:v>0.620058</c:v>
                </c:pt>
                <c:pt idx="810">
                  <c:v>0.620058</c:v>
                </c:pt>
                <c:pt idx="811">
                  <c:v>0.62097199999999997</c:v>
                </c:pt>
                <c:pt idx="812">
                  <c:v>0.62097199999999997</c:v>
                </c:pt>
                <c:pt idx="813">
                  <c:v>0.62128499999999998</c:v>
                </c:pt>
                <c:pt idx="814">
                  <c:v>0.62128499999999998</c:v>
                </c:pt>
                <c:pt idx="815">
                  <c:v>0.62128499999999998</c:v>
                </c:pt>
                <c:pt idx="816">
                  <c:v>0.62128499999999998</c:v>
                </c:pt>
                <c:pt idx="817">
                  <c:v>0.62128499999999998</c:v>
                </c:pt>
                <c:pt idx="818">
                  <c:v>0.62128499999999998</c:v>
                </c:pt>
                <c:pt idx="819">
                  <c:v>0.62128499999999998</c:v>
                </c:pt>
                <c:pt idx="820">
                  <c:v>0.62111300000000003</c:v>
                </c:pt>
                <c:pt idx="821">
                  <c:v>0.62111300000000003</c:v>
                </c:pt>
                <c:pt idx="822">
                  <c:v>0.62111300000000003</c:v>
                </c:pt>
                <c:pt idx="823">
                  <c:v>0.62090699999999999</c:v>
                </c:pt>
                <c:pt idx="824">
                  <c:v>0.62090699999999999</c:v>
                </c:pt>
                <c:pt idx="825">
                  <c:v>0.62090699999999999</c:v>
                </c:pt>
                <c:pt idx="826">
                  <c:v>0.62090699999999999</c:v>
                </c:pt>
                <c:pt idx="827">
                  <c:v>0.62090699999999999</c:v>
                </c:pt>
                <c:pt idx="828">
                  <c:v>0.62090699999999999</c:v>
                </c:pt>
                <c:pt idx="829">
                  <c:v>0.62077199999999999</c:v>
                </c:pt>
                <c:pt idx="830">
                  <c:v>0.62077199999999999</c:v>
                </c:pt>
                <c:pt idx="831">
                  <c:v>0.62126899999999996</c:v>
                </c:pt>
                <c:pt idx="832">
                  <c:v>0.62126899999999996</c:v>
                </c:pt>
                <c:pt idx="833">
                  <c:v>0.62126899999999996</c:v>
                </c:pt>
                <c:pt idx="834">
                  <c:v>0.62126899999999996</c:v>
                </c:pt>
                <c:pt idx="835">
                  <c:v>0.62126899999999996</c:v>
                </c:pt>
                <c:pt idx="836">
                  <c:v>0.62126899999999996</c:v>
                </c:pt>
                <c:pt idx="837">
                  <c:v>0.62256800000000001</c:v>
                </c:pt>
                <c:pt idx="838">
                  <c:v>0.62256800000000001</c:v>
                </c:pt>
                <c:pt idx="839">
                  <c:v>0.62298799999999999</c:v>
                </c:pt>
                <c:pt idx="840">
                  <c:v>0.62298799999999999</c:v>
                </c:pt>
                <c:pt idx="841">
                  <c:v>0.62298799999999999</c:v>
                </c:pt>
                <c:pt idx="842">
                  <c:v>0.62298799999999999</c:v>
                </c:pt>
                <c:pt idx="843">
                  <c:v>0.62265599999999999</c:v>
                </c:pt>
                <c:pt idx="844">
                  <c:v>0.62265599999999999</c:v>
                </c:pt>
                <c:pt idx="845">
                  <c:v>0.62286900000000001</c:v>
                </c:pt>
                <c:pt idx="846">
                  <c:v>0.62334699999999998</c:v>
                </c:pt>
                <c:pt idx="847">
                  <c:v>0.62334699999999998</c:v>
                </c:pt>
                <c:pt idx="848">
                  <c:v>0.62324800000000002</c:v>
                </c:pt>
                <c:pt idx="849">
                  <c:v>0.62324800000000002</c:v>
                </c:pt>
                <c:pt idx="850">
                  <c:v>0.62324800000000002</c:v>
                </c:pt>
                <c:pt idx="851">
                  <c:v>0.622201</c:v>
                </c:pt>
                <c:pt idx="852">
                  <c:v>0.622201</c:v>
                </c:pt>
                <c:pt idx="853">
                  <c:v>0.622201</c:v>
                </c:pt>
                <c:pt idx="854">
                  <c:v>0.62076200000000004</c:v>
                </c:pt>
                <c:pt idx="855">
                  <c:v>0.62076200000000004</c:v>
                </c:pt>
                <c:pt idx="856">
                  <c:v>0.62076200000000004</c:v>
                </c:pt>
                <c:pt idx="857">
                  <c:v>0.62076200000000004</c:v>
                </c:pt>
                <c:pt idx="858">
                  <c:v>0.62076200000000004</c:v>
                </c:pt>
                <c:pt idx="859">
                  <c:v>0.61959600000000004</c:v>
                </c:pt>
                <c:pt idx="860">
                  <c:v>0.61968699999999999</c:v>
                </c:pt>
                <c:pt idx="861">
                  <c:v>0.61968699999999999</c:v>
                </c:pt>
                <c:pt idx="862">
                  <c:v>0.61968699999999999</c:v>
                </c:pt>
                <c:pt idx="863">
                  <c:v>0.61968699999999999</c:v>
                </c:pt>
                <c:pt idx="864">
                  <c:v>0.62085800000000002</c:v>
                </c:pt>
                <c:pt idx="865">
                  <c:v>0.62085800000000002</c:v>
                </c:pt>
                <c:pt idx="866">
                  <c:v>0.62095999999999996</c:v>
                </c:pt>
                <c:pt idx="867">
                  <c:v>0.62095999999999996</c:v>
                </c:pt>
                <c:pt idx="868">
                  <c:v>0.62095999999999996</c:v>
                </c:pt>
                <c:pt idx="869">
                  <c:v>0.62073299999999998</c:v>
                </c:pt>
                <c:pt idx="870">
                  <c:v>0.62073299999999998</c:v>
                </c:pt>
                <c:pt idx="871">
                  <c:v>0.62073299999999998</c:v>
                </c:pt>
                <c:pt idx="872">
                  <c:v>0.62073299999999998</c:v>
                </c:pt>
                <c:pt idx="873">
                  <c:v>0.62022500000000003</c:v>
                </c:pt>
                <c:pt idx="874">
                  <c:v>0.62022500000000003</c:v>
                </c:pt>
                <c:pt idx="875">
                  <c:v>0.61886099999999999</c:v>
                </c:pt>
                <c:pt idx="876">
                  <c:v>0.61886099999999999</c:v>
                </c:pt>
                <c:pt idx="877">
                  <c:v>0.61886099999999999</c:v>
                </c:pt>
                <c:pt idx="878">
                  <c:v>0.61886099999999999</c:v>
                </c:pt>
                <c:pt idx="879">
                  <c:v>0.61886099999999999</c:v>
                </c:pt>
                <c:pt idx="880">
                  <c:v>0.61886099999999999</c:v>
                </c:pt>
                <c:pt idx="881">
                  <c:v>0.61886099999999999</c:v>
                </c:pt>
                <c:pt idx="882">
                  <c:v>0.61753199999999997</c:v>
                </c:pt>
                <c:pt idx="883">
                  <c:v>0.61753199999999997</c:v>
                </c:pt>
                <c:pt idx="884">
                  <c:v>0.61753199999999997</c:v>
                </c:pt>
                <c:pt idx="885">
                  <c:v>0.61753199999999997</c:v>
                </c:pt>
                <c:pt idx="886">
                  <c:v>0.61700500000000003</c:v>
                </c:pt>
                <c:pt idx="887">
                  <c:v>0.61700500000000003</c:v>
                </c:pt>
                <c:pt idx="888">
                  <c:v>0.61700500000000003</c:v>
                </c:pt>
                <c:pt idx="889">
                  <c:v>0.61700500000000003</c:v>
                </c:pt>
                <c:pt idx="890">
                  <c:v>0.617398</c:v>
                </c:pt>
                <c:pt idx="891">
                  <c:v>0.617398</c:v>
                </c:pt>
                <c:pt idx="892">
                  <c:v>0.61712400000000001</c:v>
                </c:pt>
                <c:pt idx="893">
                  <c:v>0.61712400000000001</c:v>
                </c:pt>
                <c:pt idx="894">
                  <c:v>0.61644699999999997</c:v>
                </c:pt>
                <c:pt idx="895">
                  <c:v>0.61644699999999997</c:v>
                </c:pt>
                <c:pt idx="896">
                  <c:v>0.61644699999999997</c:v>
                </c:pt>
                <c:pt idx="897">
                  <c:v>0.61644699999999997</c:v>
                </c:pt>
                <c:pt idx="898">
                  <c:v>0.61415600000000004</c:v>
                </c:pt>
                <c:pt idx="899">
                  <c:v>0.61415600000000004</c:v>
                </c:pt>
                <c:pt idx="900">
                  <c:v>0.61415600000000004</c:v>
                </c:pt>
                <c:pt idx="901">
                  <c:v>0.61415600000000004</c:v>
                </c:pt>
                <c:pt idx="902">
                  <c:v>0.61415600000000004</c:v>
                </c:pt>
                <c:pt idx="903">
                  <c:v>0.61326099999999995</c:v>
                </c:pt>
                <c:pt idx="904">
                  <c:v>0.61326099999999995</c:v>
                </c:pt>
                <c:pt idx="905">
                  <c:v>0.61326099999999995</c:v>
                </c:pt>
                <c:pt idx="906">
                  <c:v>0.61326099999999995</c:v>
                </c:pt>
                <c:pt idx="907">
                  <c:v>0.61263299999999998</c:v>
                </c:pt>
                <c:pt idx="908">
                  <c:v>0.61263299999999998</c:v>
                </c:pt>
                <c:pt idx="909">
                  <c:v>0.61266699999999996</c:v>
                </c:pt>
                <c:pt idx="910">
                  <c:v>0.61266699999999996</c:v>
                </c:pt>
                <c:pt idx="911">
                  <c:v>0.61266699999999996</c:v>
                </c:pt>
                <c:pt idx="912">
                  <c:v>0.61311700000000002</c:v>
                </c:pt>
                <c:pt idx="913">
                  <c:v>0.61311700000000002</c:v>
                </c:pt>
                <c:pt idx="914">
                  <c:v>0.61311700000000002</c:v>
                </c:pt>
                <c:pt idx="915">
                  <c:v>0.61311700000000002</c:v>
                </c:pt>
                <c:pt idx="916">
                  <c:v>0.61316899999999996</c:v>
                </c:pt>
                <c:pt idx="917">
                  <c:v>0.61316899999999996</c:v>
                </c:pt>
                <c:pt idx="918">
                  <c:v>0.61316899999999996</c:v>
                </c:pt>
                <c:pt idx="919">
                  <c:v>0.61316899999999996</c:v>
                </c:pt>
                <c:pt idx="920">
                  <c:v>0.61316899999999996</c:v>
                </c:pt>
                <c:pt idx="921">
                  <c:v>0.61316899999999996</c:v>
                </c:pt>
                <c:pt idx="922">
                  <c:v>0.61316899999999996</c:v>
                </c:pt>
                <c:pt idx="923">
                  <c:v>0.61283600000000005</c:v>
                </c:pt>
                <c:pt idx="924">
                  <c:v>0.61283600000000005</c:v>
                </c:pt>
                <c:pt idx="925">
                  <c:v>0.61283600000000005</c:v>
                </c:pt>
                <c:pt idx="926">
                  <c:v>0.61319000000000001</c:v>
                </c:pt>
                <c:pt idx="927">
                  <c:v>0.61319000000000001</c:v>
                </c:pt>
                <c:pt idx="928">
                  <c:v>0.61310200000000004</c:v>
                </c:pt>
                <c:pt idx="929">
                  <c:v>0.61310200000000004</c:v>
                </c:pt>
                <c:pt idx="930">
                  <c:v>0.61253800000000003</c:v>
                </c:pt>
                <c:pt idx="931">
                  <c:v>0.61253800000000003</c:v>
                </c:pt>
                <c:pt idx="932">
                  <c:v>0.61253800000000003</c:v>
                </c:pt>
                <c:pt idx="933">
                  <c:v>0.61139399999999999</c:v>
                </c:pt>
                <c:pt idx="934">
                  <c:v>0.61139399999999999</c:v>
                </c:pt>
                <c:pt idx="935">
                  <c:v>0.61070199999999997</c:v>
                </c:pt>
                <c:pt idx="936">
                  <c:v>0.61070199999999997</c:v>
                </c:pt>
                <c:pt idx="937">
                  <c:v>0.61070199999999997</c:v>
                </c:pt>
                <c:pt idx="938">
                  <c:v>0.61076900000000001</c:v>
                </c:pt>
                <c:pt idx="939">
                  <c:v>0.61076900000000001</c:v>
                </c:pt>
                <c:pt idx="940">
                  <c:v>0.61122500000000002</c:v>
                </c:pt>
                <c:pt idx="941">
                  <c:v>0.61122500000000002</c:v>
                </c:pt>
                <c:pt idx="942">
                  <c:v>0.61122500000000002</c:v>
                </c:pt>
                <c:pt idx="943">
                  <c:v>0.61192100000000005</c:v>
                </c:pt>
                <c:pt idx="944">
                  <c:v>0.61192100000000005</c:v>
                </c:pt>
                <c:pt idx="945">
                  <c:v>0.61233700000000002</c:v>
                </c:pt>
                <c:pt idx="946">
                  <c:v>0.61233700000000002</c:v>
                </c:pt>
                <c:pt idx="947">
                  <c:v>0.61253100000000005</c:v>
                </c:pt>
                <c:pt idx="948">
                  <c:v>0.61253100000000005</c:v>
                </c:pt>
                <c:pt idx="949">
                  <c:v>0.61253100000000005</c:v>
                </c:pt>
                <c:pt idx="950">
                  <c:v>0.61223499999999997</c:v>
                </c:pt>
                <c:pt idx="951">
                  <c:v>0.61223499999999997</c:v>
                </c:pt>
                <c:pt idx="952">
                  <c:v>0.61223499999999997</c:v>
                </c:pt>
                <c:pt idx="953">
                  <c:v>0.61223499999999997</c:v>
                </c:pt>
                <c:pt idx="954">
                  <c:v>0.61223499999999997</c:v>
                </c:pt>
                <c:pt idx="955">
                  <c:v>0.61223499999999997</c:v>
                </c:pt>
                <c:pt idx="956">
                  <c:v>0.61223499999999997</c:v>
                </c:pt>
                <c:pt idx="957">
                  <c:v>0.610877</c:v>
                </c:pt>
                <c:pt idx="958">
                  <c:v>0.610877</c:v>
                </c:pt>
                <c:pt idx="959">
                  <c:v>0.610877</c:v>
                </c:pt>
                <c:pt idx="960">
                  <c:v>0.610877</c:v>
                </c:pt>
                <c:pt idx="961">
                  <c:v>0.610877</c:v>
                </c:pt>
                <c:pt idx="962">
                  <c:v>0.610877</c:v>
                </c:pt>
                <c:pt idx="963">
                  <c:v>0.61071500000000001</c:v>
                </c:pt>
                <c:pt idx="964">
                  <c:v>0.61071500000000001</c:v>
                </c:pt>
                <c:pt idx="965">
                  <c:v>0.61071500000000001</c:v>
                </c:pt>
                <c:pt idx="966">
                  <c:v>0.60997699999999999</c:v>
                </c:pt>
                <c:pt idx="967">
                  <c:v>0.60997699999999999</c:v>
                </c:pt>
                <c:pt idx="968">
                  <c:v>0.60997699999999999</c:v>
                </c:pt>
                <c:pt idx="969">
                  <c:v>0.60997699999999999</c:v>
                </c:pt>
                <c:pt idx="970">
                  <c:v>0.60929299999999997</c:v>
                </c:pt>
                <c:pt idx="971">
                  <c:v>0.609155</c:v>
                </c:pt>
                <c:pt idx="972">
                  <c:v>0.609155</c:v>
                </c:pt>
                <c:pt idx="973">
                  <c:v>0.609155</c:v>
                </c:pt>
                <c:pt idx="974">
                  <c:v>0.609962</c:v>
                </c:pt>
                <c:pt idx="975">
                  <c:v>0.61014999999999997</c:v>
                </c:pt>
                <c:pt idx="976">
                  <c:v>0.61014999999999997</c:v>
                </c:pt>
                <c:pt idx="977">
                  <c:v>0.61014999999999997</c:v>
                </c:pt>
                <c:pt idx="978">
                  <c:v>0.61014999999999997</c:v>
                </c:pt>
                <c:pt idx="979">
                  <c:v>0.61014999999999997</c:v>
                </c:pt>
                <c:pt idx="980">
                  <c:v>0.61014999999999997</c:v>
                </c:pt>
                <c:pt idx="981">
                  <c:v>0.61014999999999997</c:v>
                </c:pt>
                <c:pt idx="982">
                  <c:v>0.61014999999999997</c:v>
                </c:pt>
                <c:pt idx="983">
                  <c:v>0.61014999999999997</c:v>
                </c:pt>
                <c:pt idx="984">
                  <c:v>0.61014999999999997</c:v>
                </c:pt>
                <c:pt idx="985">
                  <c:v>0.61014999999999997</c:v>
                </c:pt>
                <c:pt idx="986">
                  <c:v>0.61014999999999997</c:v>
                </c:pt>
                <c:pt idx="987">
                  <c:v>0.61014999999999997</c:v>
                </c:pt>
                <c:pt idx="988">
                  <c:v>0.61014999999999997</c:v>
                </c:pt>
                <c:pt idx="989">
                  <c:v>0.61014999999999997</c:v>
                </c:pt>
                <c:pt idx="990">
                  <c:v>0.61014999999999997</c:v>
                </c:pt>
                <c:pt idx="991">
                  <c:v>0.61123899999999998</c:v>
                </c:pt>
                <c:pt idx="992">
                  <c:v>0.61123899999999998</c:v>
                </c:pt>
                <c:pt idx="993">
                  <c:v>0.61123899999999998</c:v>
                </c:pt>
                <c:pt idx="994">
                  <c:v>0.61123899999999998</c:v>
                </c:pt>
                <c:pt idx="995">
                  <c:v>0.61160999999999999</c:v>
                </c:pt>
                <c:pt idx="996">
                  <c:v>0.61160999999999999</c:v>
                </c:pt>
                <c:pt idx="997">
                  <c:v>0.61160999999999999</c:v>
                </c:pt>
                <c:pt idx="998">
                  <c:v>0.61160999999999999</c:v>
                </c:pt>
                <c:pt idx="999">
                  <c:v>0.61160999999999999</c:v>
                </c:pt>
                <c:pt idx="1000">
                  <c:v>0.61192299999999999</c:v>
                </c:pt>
                <c:pt idx="1001">
                  <c:v>0.61192299999999999</c:v>
                </c:pt>
                <c:pt idx="1002">
                  <c:v>0.61192299999999999</c:v>
                </c:pt>
                <c:pt idx="1003">
                  <c:v>0.61192299999999999</c:v>
                </c:pt>
                <c:pt idx="1004">
                  <c:v>0.61192299999999999</c:v>
                </c:pt>
                <c:pt idx="1005">
                  <c:v>0.61192299999999999</c:v>
                </c:pt>
                <c:pt idx="1006">
                  <c:v>0.61192299999999999</c:v>
                </c:pt>
                <c:pt idx="1007">
                  <c:v>0.61192299999999999</c:v>
                </c:pt>
                <c:pt idx="1008">
                  <c:v>0.61192299999999999</c:v>
                </c:pt>
                <c:pt idx="1009">
                  <c:v>0.61367400000000005</c:v>
                </c:pt>
                <c:pt idx="1010">
                  <c:v>0.61367400000000005</c:v>
                </c:pt>
                <c:pt idx="1011">
                  <c:v>0.613653</c:v>
                </c:pt>
                <c:pt idx="1012">
                  <c:v>0.613653</c:v>
                </c:pt>
                <c:pt idx="1013">
                  <c:v>0.61344600000000005</c:v>
                </c:pt>
                <c:pt idx="1014">
                  <c:v>0.61344600000000005</c:v>
                </c:pt>
                <c:pt idx="1015">
                  <c:v>0.61344600000000005</c:v>
                </c:pt>
                <c:pt idx="1016">
                  <c:v>0.61344600000000005</c:v>
                </c:pt>
                <c:pt idx="1017">
                  <c:v>0.61344600000000005</c:v>
                </c:pt>
                <c:pt idx="1018">
                  <c:v>0.61447499999999999</c:v>
                </c:pt>
                <c:pt idx="1019">
                  <c:v>0.61447499999999999</c:v>
                </c:pt>
                <c:pt idx="1020">
                  <c:v>0.61495900000000003</c:v>
                </c:pt>
                <c:pt idx="1021">
                  <c:v>0.61495900000000003</c:v>
                </c:pt>
                <c:pt idx="1022">
                  <c:v>0.61516999999999999</c:v>
                </c:pt>
                <c:pt idx="1023">
                  <c:v>0.61516999999999999</c:v>
                </c:pt>
                <c:pt idx="1024">
                  <c:v>0.61516999999999999</c:v>
                </c:pt>
                <c:pt idx="1025">
                  <c:v>0.61516999999999999</c:v>
                </c:pt>
                <c:pt idx="1026">
                  <c:v>0.61526800000000004</c:v>
                </c:pt>
                <c:pt idx="1027">
                  <c:v>0.61526800000000004</c:v>
                </c:pt>
                <c:pt idx="1028">
                  <c:v>0.61526800000000004</c:v>
                </c:pt>
                <c:pt idx="1029">
                  <c:v>0.61526800000000004</c:v>
                </c:pt>
                <c:pt idx="1030">
                  <c:v>0.61526800000000004</c:v>
                </c:pt>
                <c:pt idx="1031">
                  <c:v>0.61526800000000004</c:v>
                </c:pt>
                <c:pt idx="1032">
                  <c:v>0.61526800000000004</c:v>
                </c:pt>
                <c:pt idx="1033">
                  <c:v>0.61526800000000004</c:v>
                </c:pt>
                <c:pt idx="1034">
                  <c:v>0.61526800000000004</c:v>
                </c:pt>
                <c:pt idx="1035">
                  <c:v>0.61500600000000005</c:v>
                </c:pt>
                <c:pt idx="1036">
                  <c:v>0.61500600000000005</c:v>
                </c:pt>
                <c:pt idx="1037">
                  <c:v>0.61505900000000002</c:v>
                </c:pt>
                <c:pt idx="1038">
                  <c:v>0.61532399999999998</c:v>
                </c:pt>
                <c:pt idx="1039">
                  <c:v>0.61651500000000004</c:v>
                </c:pt>
                <c:pt idx="1040">
                  <c:v>0.61651500000000004</c:v>
                </c:pt>
                <c:pt idx="1041">
                  <c:v>0.61651500000000004</c:v>
                </c:pt>
                <c:pt idx="1042">
                  <c:v>0.61704800000000004</c:v>
                </c:pt>
                <c:pt idx="1043">
                  <c:v>0.61704800000000004</c:v>
                </c:pt>
                <c:pt idx="1044">
                  <c:v>0.61704800000000004</c:v>
                </c:pt>
                <c:pt idx="1045">
                  <c:v>0.61704800000000004</c:v>
                </c:pt>
                <c:pt idx="1046">
                  <c:v>0.61704800000000004</c:v>
                </c:pt>
                <c:pt idx="1047">
                  <c:v>0.61704800000000004</c:v>
                </c:pt>
                <c:pt idx="1048">
                  <c:v>0.61763199999999996</c:v>
                </c:pt>
                <c:pt idx="1049">
                  <c:v>0.61773999999999996</c:v>
                </c:pt>
                <c:pt idx="1050">
                  <c:v>0.61773999999999996</c:v>
                </c:pt>
                <c:pt idx="1051">
                  <c:v>0.61773999999999996</c:v>
                </c:pt>
                <c:pt idx="1052">
                  <c:v>0.61787000000000003</c:v>
                </c:pt>
                <c:pt idx="1053">
                  <c:v>0.61787000000000003</c:v>
                </c:pt>
                <c:pt idx="1054">
                  <c:v>0.61787000000000003</c:v>
                </c:pt>
                <c:pt idx="1055">
                  <c:v>0.61692899999999995</c:v>
                </c:pt>
                <c:pt idx="1056">
                  <c:v>0.61692899999999995</c:v>
                </c:pt>
                <c:pt idx="1057">
                  <c:v>0.61651800000000001</c:v>
                </c:pt>
                <c:pt idx="1058">
                  <c:v>0.61651800000000001</c:v>
                </c:pt>
                <c:pt idx="1059">
                  <c:v>0.61651800000000001</c:v>
                </c:pt>
                <c:pt idx="1060">
                  <c:v>0.61651800000000001</c:v>
                </c:pt>
                <c:pt idx="1061">
                  <c:v>0.61606399999999994</c:v>
                </c:pt>
                <c:pt idx="1062">
                  <c:v>0.61606399999999994</c:v>
                </c:pt>
                <c:pt idx="1063">
                  <c:v>0.61603600000000003</c:v>
                </c:pt>
                <c:pt idx="1064">
                  <c:v>0.61603600000000003</c:v>
                </c:pt>
                <c:pt idx="1065">
                  <c:v>0.61645799999999995</c:v>
                </c:pt>
                <c:pt idx="1066">
                  <c:v>0.61645799999999995</c:v>
                </c:pt>
                <c:pt idx="1067">
                  <c:v>0.61677800000000005</c:v>
                </c:pt>
                <c:pt idx="1068">
                  <c:v>0.61687899999999996</c:v>
                </c:pt>
                <c:pt idx="1069">
                  <c:v>0.61675100000000005</c:v>
                </c:pt>
                <c:pt idx="1070">
                  <c:v>0.61675100000000005</c:v>
                </c:pt>
                <c:pt idx="1071">
                  <c:v>0.61651100000000003</c:v>
                </c:pt>
                <c:pt idx="1072">
                  <c:v>0.61638599999999999</c:v>
                </c:pt>
                <c:pt idx="1073">
                  <c:v>0.61638599999999999</c:v>
                </c:pt>
                <c:pt idx="1074">
                  <c:v>0.61696300000000004</c:v>
                </c:pt>
                <c:pt idx="1075">
                  <c:v>0.61696300000000004</c:v>
                </c:pt>
                <c:pt idx="1076">
                  <c:v>0.61823899999999998</c:v>
                </c:pt>
                <c:pt idx="1077">
                  <c:v>0.61823899999999998</c:v>
                </c:pt>
                <c:pt idx="1078">
                  <c:v>0.61823899999999998</c:v>
                </c:pt>
                <c:pt idx="1079">
                  <c:v>0.61823899999999998</c:v>
                </c:pt>
                <c:pt idx="1080">
                  <c:v>0.61823899999999998</c:v>
                </c:pt>
                <c:pt idx="1081">
                  <c:v>0.61863500000000005</c:v>
                </c:pt>
                <c:pt idx="1082">
                  <c:v>0.61863500000000005</c:v>
                </c:pt>
                <c:pt idx="1083">
                  <c:v>0.61863500000000005</c:v>
                </c:pt>
                <c:pt idx="1084">
                  <c:v>0.618838</c:v>
                </c:pt>
                <c:pt idx="1085">
                  <c:v>0.618838</c:v>
                </c:pt>
                <c:pt idx="1086">
                  <c:v>0.618838</c:v>
                </c:pt>
                <c:pt idx="1087">
                  <c:v>0.61954500000000001</c:v>
                </c:pt>
                <c:pt idx="1088">
                  <c:v>0.61970000000000003</c:v>
                </c:pt>
                <c:pt idx="1089">
                  <c:v>0.61970000000000003</c:v>
                </c:pt>
                <c:pt idx="1090">
                  <c:v>0.61944900000000003</c:v>
                </c:pt>
                <c:pt idx="1091">
                  <c:v>0.61871100000000001</c:v>
                </c:pt>
                <c:pt idx="1092">
                  <c:v>0.61871100000000001</c:v>
                </c:pt>
                <c:pt idx="1093">
                  <c:v>0.61821899999999996</c:v>
                </c:pt>
                <c:pt idx="1094">
                  <c:v>0.61821899999999996</c:v>
                </c:pt>
                <c:pt idx="1095">
                  <c:v>0.61780100000000004</c:v>
                </c:pt>
                <c:pt idx="1096">
                  <c:v>0.61780100000000004</c:v>
                </c:pt>
                <c:pt idx="1097">
                  <c:v>0.61780100000000004</c:v>
                </c:pt>
                <c:pt idx="1098">
                  <c:v>0.61780100000000004</c:v>
                </c:pt>
                <c:pt idx="1099">
                  <c:v>0.61767099999999997</c:v>
                </c:pt>
                <c:pt idx="1100">
                  <c:v>0.61767099999999997</c:v>
                </c:pt>
                <c:pt idx="1101">
                  <c:v>0.61767099999999997</c:v>
                </c:pt>
                <c:pt idx="1102">
                  <c:v>0.61767099999999997</c:v>
                </c:pt>
                <c:pt idx="1103">
                  <c:v>0.61767099999999997</c:v>
                </c:pt>
                <c:pt idx="1104">
                  <c:v>0.61767099999999997</c:v>
                </c:pt>
                <c:pt idx="1105">
                  <c:v>0.61767099999999997</c:v>
                </c:pt>
                <c:pt idx="1106">
                  <c:v>0.61767099999999997</c:v>
                </c:pt>
                <c:pt idx="1107">
                  <c:v>0.61767099999999997</c:v>
                </c:pt>
                <c:pt idx="1108">
                  <c:v>0.61767099999999997</c:v>
                </c:pt>
                <c:pt idx="1109">
                  <c:v>0.61767099999999997</c:v>
                </c:pt>
                <c:pt idx="1110">
                  <c:v>0.61767099999999997</c:v>
                </c:pt>
                <c:pt idx="1111">
                  <c:v>0.61767099999999997</c:v>
                </c:pt>
                <c:pt idx="1112">
                  <c:v>0.61767099999999997</c:v>
                </c:pt>
                <c:pt idx="1113">
                  <c:v>0.61767099999999997</c:v>
                </c:pt>
                <c:pt idx="1114">
                  <c:v>0.61767099999999997</c:v>
                </c:pt>
                <c:pt idx="1115">
                  <c:v>0.61767099999999997</c:v>
                </c:pt>
                <c:pt idx="1116">
                  <c:v>0.61767099999999997</c:v>
                </c:pt>
                <c:pt idx="1117">
                  <c:v>0.61767099999999997</c:v>
                </c:pt>
                <c:pt idx="1118">
                  <c:v>0.617842</c:v>
                </c:pt>
                <c:pt idx="1119">
                  <c:v>0.617842</c:v>
                </c:pt>
                <c:pt idx="1120">
                  <c:v>0.617842</c:v>
                </c:pt>
                <c:pt idx="1121">
                  <c:v>0.617842</c:v>
                </c:pt>
                <c:pt idx="1122">
                  <c:v>0.61724199999999996</c:v>
                </c:pt>
                <c:pt idx="1123">
                  <c:v>0.61724199999999996</c:v>
                </c:pt>
                <c:pt idx="1124">
                  <c:v>0.61724199999999996</c:v>
                </c:pt>
                <c:pt idx="1125">
                  <c:v>0.61724199999999996</c:v>
                </c:pt>
                <c:pt idx="1126">
                  <c:v>0.61724199999999996</c:v>
                </c:pt>
                <c:pt idx="1127">
                  <c:v>0.61724199999999996</c:v>
                </c:pt>
                <c:pt idx="1128">
                  <c:v>0.61602699999999999</c:v>
                </c:pt>
                <c:pt idx="1129">
                  <c:v>0.61602699999999999</c:v>
                </c:pt>
                <c:pt idx="1130">
                  <c:v>0.61602699999999999</c:v>
                </c:pt>
                <c:pt idx="1131">
                  <c:v>0.61606099999999997</c:v>
                </c:pt>
                <c:pt idx="1132">
                  <c:v>0.61606099999999997</c:v>
                </c:pt>
                <c:pt idx="1133">
                  <c:v>0.61606099999999997</c:v>
                </c:pt>
                <c:pt idx="1134">
                  <c:v>0.61606099999999997</c:v>
                </c:pt>
                <c:pt idx="1135">
                  <c:v>0.61606099999999997</c:v>
                </c:pt>
                <c:pt idx="1136">
                  <c:v>0.61606099999999997</c:v>
                </c:pt>
                <c:pt idx="1137">
                  <c:v>0.61669600000000002</c:v>
                </c:pt>
                <c:pt idx="1138">
                  <c:v>0.61669600000000002</c:v>
                </c:pt>
                <c:pt idx="1139">
                  <c:v>0.61669600000000002</c:v>
                </c:pt>
                <c:pt idx="1140">
                  <c:v>0.61669600000000002</c:v>
                </c:pt>
                <c:pt idx="1141">
                  <c:v>0.61644500000000002</c:v>
                </c:pt>
                <c:pt idx="1142">
                  <c:v>0.61644500000000002</c:v>
                </c:pt>
                <c:pt idx="1143">
                  <c:v>0.61644500000000002</c:v>
                </c:pt>
                <c:pt idx="1144">
                  <c:v>0.61644500000000002</c:v>
                </c:pt>
                <c:pt idx="1145">
                  <c:v>0.61644500000000002</c:v>
                </c:pt>
                <c:pt idx="1146">
                  <c:v>0.61644500000000002</c:v>
                </c:pt>
                <c:pt idx="1147">
                  <c:v>0.61644500000000002</c:v>
                </c:pt>
                <c:pt idx="1148">
                  <c:v>0.61644500000000002</c:v>
                </c:pt>
                <c:pt idx="1149">
                  <c:v>0.61644500000000002</c:v>
                </c:pt>
                <c:pt idx="1150">
                  <c:v>0.61644500000000002</c:v>
                </c:pt>
                <c:pt idx="1151">
                  <c:v>0.61644500000000002</c:v>
                </c:pt>
                <c:pt idx="1152">
                  <c:v>0.61644500000000002</c:v>
                </c:pt>
                <c:pt idx="1153">
                  <c:v>0.61644500000000002</c:v>
                </c:pt>
                <c:pt idx="1154">
                  <c:v>0.61519800000000002</c:v>
                </c:pt>
                <c:pt idx="1155">
                  <c:v>0.61519800000000002</c:v>
                </c:pt>
                <c:pt idx="1156">
                  <c:v>0.61519800000000002</c:v>
                </c:pt>
                <c:pt idx="1157">
                  <c:v>0.61519800000000002</c:v>
                </c:pt>
                <c:pt idx="1158">
                  <c:v>0.61519800000000002</c:v>
                </c:pt>
                <c:pt idx="1159">
                  <c:v>0.61519800000000002</c:v>
                </c:pt>
                <c:pt idx="1160">
                  <c:v>0.61519800000000002</c:v>
                </c:pt>
                <c:pt idx="1161">
                  <c:v>0.61519800000000002</c:v>
                </c:pt>
                <c:pt idx="1162">
                  <c:v>0.61519800000000002</c:v>
                </c:pt>
                <c:pt idx="1163">
                  <c:v>0.61569099999999999</c:v>
                </c:pt>
                <c:pt idx="1164">
                  <c:v>0.61569099999999999</c:v>
                </c:pt>
                <c:pt idx="1165">
                  <c:v>0.61569099999999999</c:v>
                </c:pt>
                <c:pt idx="1166">
                  <c:v>0.61532600000000004</c:v>
                </c:pt>
                <c:pt idx="1167">
                  <c:v>0.61532600000000004</c:v>
                </c:pt>
                <c:pt idx="1168">
                  <c:v>0.61532600000000004</c:v>
                </c:pt>
                <c:pt idx="1169">
                  <c:v>0.61532600000000004</c:v>
                </c:pt>
                <c:pt idx="1170">
                  <c:v>0.61532600000000004</c:v>
                </c:pt>
                <c:pt idx="1171">
                  <c:v>0.61532600000000004</c:v>
                </c:pt>
                <c:pt idx="1172">
                  <c:v>0.61532600000000004</c:v>
                </c:pt>
                <c:pt idx="1173">
                  <c:v>0.61536100000000005</c:v>
                </c:pt>
                <c:pt idx="1174">
                  <c:v>0.61536100000000005</c:v>
                </c:pt>
                <c:pt idx="1175">
                  <c:v>0.61532299999999995</c:v>
                </c:pt>
                <c:pt idx="1176">
                  <c:v>0.61532299999999995</c:v>
                </c:pt>
                <c:pt idx="1177">
                  <c:v>0.61498200000000003</c:v>
                </c:pt>
                <c:pt idx="1178">
                  <c:v>0.61498200000000003</c:v>
                </c:pt>
                <c:pt idx="1179">
                  <c:v>0.61498200000000003</c:v>
                </c:pt>
                <c:pt idx="1180">
                  <c:v>0.61498200000000003</c:v>
                </c:pt>
                <c:pt idx="1181">
                  <c:v>0.61498200000000003</c:v>
                </c:pt>
                <c:pt idx="1182">
                  <c:v>0.61498200000000003</c:v>
                </c:pt>
                <c:pt idx="1183">
                  <c:v>0.61498200000000003</c:v>
                </c:pt>
                <c:pt idx="1184">
                  <c:v>0.61498200000000003</c:v>
                </c:pt>
                <c:pt idx="1185">
                  <c:v>0.61498200000000003</c:v>
                </c:pt>
                <c:pt idx="1186">
                  <c:v>0.61523799999999995</c:v>
                </c:pt>
                <c:pt idx="1187">
                  <c:v>0.61523799999999995</c:v>
                </c:pt>
                <c:pt idx="1188">
                  <c:v>0.61523799999999995</c:v>
                </c:pt>
                <c:pt idx="1189">
                  <c:v>0.61523799999999995</c:v>
                </c:pt>
                <c:pt idx="1190">
                  <c:v>0.61523799999999995</c:v>
                </c:pt>
                <c:pt idx="1191">
                  <c:v>0.61523799999999995</c:v>
                </c:pt>
                <c:pt idx="1192">
                  <c:v>0.61523799999999995</c:v>
                </c:pt>
                <c:pt idx="1193">
                  <c:v>0.61617299999999997</c:v>
                </c:pt>
                <c:pt idx="1194">
                  <c:v>0.61647700000000005</c:v>
                </c:pt>
                <c:pt idx="1195">
                  <c:v>0.61647700000000005</c:v>
                </c:pt>
                <c:pt idx="1196">
                  <c:v>0.61647700000000005</c:v>
                </c:pt>
                <c:pt idx="1197">
                  <c:v>0.61719500000000005</c:v>
                </c:pt>
                <c:pt idx="1198">
                  <c:v>0.61719500000000005</c:v>
                </c:pt>
                <c:pt idx="1199">
                  <c:v>0.61719500000000005</c:v>
                </c:pt>
                <c:pt idx="1200">
                  <c:v>0.61719500000000005</c:v>
                </c:pt>
                <c:pt idx="1201">
                  <c:v>0.61714899999999995</c:v>
                </c:pt>
                <c:pt idx="1202">
                  <c:v>0.61714899999999995</c:v>
                </c:pt>
                <c:pt idx="1203">
                  <c:v>0.61660400000000004</c:v>
                </c:pt>
                <c:pt idx="1204">
                  <c:v>0.61666299999999996</c:v>
                </c:pt>
                <c:pt idx="1205">
                  <c:v>0.61666299999999996</c:v>
                </c:pt>
                <c:pt idx="1206">
                  <c:v>0.61666299999999996</c:v>
                </c:pt>
                <c:pt idx="1207">
                  <c:v>0.61666299999999996</c:v>
                </c:pt>
                <c:pt idx="1208">
                  <c:v>0.61666299999999996</c:v>
                </c:pt>
                <c:pt idx="1209">
                  <c:v>0.61666299999999996</c:v>
                </c:pt>
                <c:pt idx="1210">
                  <c:v>0.61714100000000005</c:v>
                </c:pt>
                <c:pt idx="1211">
                  <c:v>0.61714100000000005</c:v>
                </c:pt>
                <c:pt idx="1212">
                  <c:v>0.61714100000000005</c:v>
                </c:pt>
                <c:pt idx="1213">
                  <c:v>0.61714100000000005</c:v>
                </c:pt>
                <c:pt idx="1214">
                  <c:v>0.61714100000000005</c:v>
                </c:pt>
                <c:pt idx="1215">
                  <c:v>0.61714100000000005</c:v>
                </c:pt>
                <c:pt idx="1216">
                  <c:v>0.61714400000000003</c:v>
                </c:pt>
                <c:pt idx="1217">
                  <c:v>0.61714400000000003</c:v>
                </c:pt>
                <c:pt idx="1218">
                  <c:v>0.61714400000000003</c:v>
                </c:pt>
                <c:pt idx="1219">
                  <c:v>0.61634599999999995</c:v>
                </c:pt>
                <c:pt idx="1220">
                  <c:v>0.61634599999999995</c:v>
                </c:pt>
                <c:pt idx="1221">
                  <c:v>0.61581699999999995</c:v>
                </c:pt>
                <c:pt idx="1222">
                  <c:v>0.61581699999999995</c:v>
                </c:pt>
                <c:pt idx="1223">
                  <c:v>0.61581699999999995</c:v>
                </c:pt>
                <c:pt idx="1224">
                  <c:v>0.61581699999999995</c:v>
                </c:pt>
                <c:pt idx="1225">
                  <c:v>0.61556</c:v>
                </c:pt>
                <c:pt idx="1226">
                  <c:v>0.61556</c:v>
                </c:pt>
                <c:pt idx="1227">
                  <c:v>0.61556</c:v>
                </c:pt>
                <c:pt idx="1228">
                  <c:v>0.61556</c:v>
                </c:pt>
                <c:pt idx="1229">
                  <c:v>0.61556</c:v>
                </c:pt>
                <c:pt idx="1230">
                  <c:v>0.61566100000000001</c:v>
                </c:pt>
                <c:pt idx="1231">
                  <c:v>0.61566100000000001</c:v>
                </c:pt>
                <c:pt idx="1232">
                  <c:v>0.61566100000000001</c:v>
                </c:pt>
                <c:pt idx="1233">
                  <c:v>0.61566100000000001</c:v>
                </c:pt>
                <c:pt idx="1234">
                  <c:v>0.61566500000000002</c:v>
                </c:pt>
                <c:pt idx="1235">
                  <c:v>0.61566500000000002</c:v>
                </c:pt>
                <c:pt idx="1236">
                  <c:v>0.61566500000000002</c:v>
                </c:pt>
                <c:pt idx="1237">
                  <c:v>0.61566500000000002</c:v>
                </c:pt>
                <c:pt idx="1238">
                  <c:v>0.61507400000000001</c:v>
                </c:pt>
                <c:pt idx="1239">
                  <c:v>0.61507400000000001</c:v>
                </c:pt>
                <c:pt idx="1240">
                  <c:v>0.61529800000000001</c:v>
                </c:pt>
                <c:pt idx="1241">
                  <c:v>0.61529800000000001</c:v>
                </c:pt>
                <c:pt idx="1242">
                  <c:v>0.61529800000000001</c:v>
                </c:pt>
                <c:pt idx="1243">
                  <c:v>0.61529800000000001</c:v>
                </c:pt>
                <c:pt idx="1244">
                  <c:v>0.61558900000000005</c:v>
                </c:pt>
                <c:pt idx="1245">
                  <c:v>0.61558900000000005</c:v>
                </c:pt>
                <c:pt idx="1246">
                  <c:v>0.61558900000000005</c:v>
                </c:pt>
                <c:pt idx="1247">
                  <c:v>0.61558900000000005</c:v>
                </c:pt>
                <c:pt idx="1248">
                  <c:v>0.61558900000000005</c:v>
                </c:pt>
                <c:pt idx="1249">
                  <c:v>0.61558900000000005</c:v>
                </c:pt>
                <c:pt idx="1250">
                  <c:v>0.61558900000000005</c:v>
                </c:pt>
                <c:pt idx="1251">
                  <c:v>0.61558900000000005</c:v>
                </c:pt>
                <c:pt idx="1252">
                  <c:v>0.61592999999999998</c:v>
                </c:pt>
                <c:pt idx="1253">
                  <c:v>0.61592999999999998</c:v>
                </c:pt>
                <c:pt idx="1254">
                  <c:v>0.61620900000000001</c:v>
                </c:pt>
                <c:pt idx="1255">
                  <c:v>0.61620900000000001</c:v>
                </c:pt>
                <c:pt idx="1256">
                  <c:v>0.61620900000000001</c:v>
                </c:pt>
                <c:pt idx="1257">
                  <c:v>0.61611000000000005</c:v>
                </c:pt>
                <c:pt idx="1258">
                  <c:v>0.61611000000000005</c:v>
                </c:pt>
                <c:pt idx="1259">
                  <c:v>0.61611000000000005</c:v>
                </c:pt>
                <c:pt idx="1260">
                  <c:v>0.61611000000000005</c:v>
                </c:pt>
                <c:pt idx="1261">
                  <c:v>0.61618700000000004</c:v>
                </c:pt>
                <c:pt idx="1262">
                  <c:v>0.61618700000000004</c:v>
                </c:pt>
                <c:pt idx="1263">
                  <c:v>0.61618700000000004</c:v>
                </c:pt>
                <c:pt idx="1264">
                  <c:v>0.61618700000000004</c:v>
                </c:pt>
                <c:pt idx="1265">
                  <c:v>0.61612800000000001</c:v>
                </c:pt>
                <c:pt idx="1266">
                  <c:v>0.61559900000000001</c:v>
                </c:pt>
                <c:pt idx="1267">
                  <c:v>0.61559900000000001</c:v>
                </c:pt>
                <c:pt idx="1268">
                  <c:v>0.61497400000000002</c:v>
                </c:pt>
                <c:pt idx="1269">
                  <c:v>0.61497400000000002</c:v>
                </c:pt>
                <c:pt idx="1270">
                  <c:v>0.61497400000000002</c:v>
                </c:pt>
                <c:pt idx="1271">
                  <c:v>0.61497400000000002</c:v>
                </c:pt>
                <c:pt idx="1272">
                  <c:v>0.61504199999999998</c:v>
                </c:pt>
                <c:pt idx="1273">
                  <c:v>0.61504199999999998</c:v>
                </c:pt>
                <c:pt idx="1274">
                  <c:v>0.61504199999999998</c:v>
                </c:pt>
                <c:pt idx="1275">
                  <c:v>0.61545000000000005</c:v>
                </c:pt>
                <c:pt idx="1276">
                  <c:v>0.61545000000000005</c:v>
                </c:pt>
                <c:pt idx="1277">
                  <c:v>0.61545000000000005</c:v>
                </c:pt>
                <c:pt idx="1278">
                  <c:v>0.61553000000000002</c:v>
                </c:pt>
                <c:pt idx="1279">
                  <c:v>0.61553000000000002</c:v>
                </c:pt>
                <c:pt idx="1280">
                  <c:v>0.61553000000000002</c:v>
                </c:pt>
                <c:pt idx="1281">
                  <c:v>0.61533099999999996</c:v>
                </c:pt>
                <c:pt idx="1282">
                  <c:v>0.61533099999999996</c:v>
                </c:pt>
                <c:pt idx="1283">
                  <c:v>0.61533099999999996</c:v>
                </c:pt>
                <c:pt idx="1284">
                  <c:v>0.61480400000000002</c:v>
                </c:pt>
                <c:pt idx="1285">
                  <c:v>0.61480400000000002</c:v>
                </c:pt>
                <c:pt idx="1286">
                  <c:v>0.61471299999999995</c:v>
                </c:pt>
                <c:pt idx="1287">
                  <c:v>0.61471299999999995</c:v>
                </c:pt>
                <c:pt idx="1288">
                  <c:v>0.61471299999999995</c:v>
                </c:pt>
                <c:pt idx="1289">
                  <c:v>0.61471299999999995</c:v>
                </c:pt>
                <c:pt idx="1290">
                  <c:v>0.61471299999999995</c:v>
                </c:pt>
                <c:pt idx="1291">
                  <c:v>0.61471299999999995</c:v>
                </c:pt>
                <c:pt idx="1292">
                  <c:v>0.61535200000000001</c:v>
                </c:pt>
                <c:pt idx="1293">
                  <c:v>0.61535200000000001</c:v>
                </c:pt>
                <c:pt idx="1294">
                  <c:v>0.61603600000000003</c:v>
                </c:pt>
                <c:pt idx="1295">
                  <c:v>0.61603600000000003</c:v>
                </c:pt>
                <c:pt idx="1296">
                  <c:v>0.61603600000000003</c:v>
                </c:pt>
                <c:pt idx="1297">
                  <c:v>0.61640200000000001</c:v>
                </c:pt>
                <c:pt idx="1298">
                  <c:v>0.61622699999999997</c:v>
                </c:pt>
                <c:pt idx="1299">
                  <c:v>0.61586200000000002</c:v>
                </c:pt>
                <c:pt idx="1300">
                  <c:v>0.61586200000000002</c:v>
                </c:pt>
                <c:pt idx="1301">
                  <c:v>0.61575400000000002</c:v>
                </c:pt>
                <c:pt idx="1302">
                  <c:v>0.61575400000000002</c:v>
                </c:pt>
                <c:pt idx="1303">
                  <c:v>0.61575400000000002</c:v>
                </c:pt>
                <c:pt idx="1304">
                  <c:v>0.61575400000000002</c:v>
                </c:pt>
                <c:pt idx="1305">
                  <c:v>0.61602400000000002</c:v>
                </c:pt>
                <c:pt idx="1306">
                  <c:v>0.61611899999999997</c:v>
                </c:pt>
                <c:pt idx="1307">
                  <c:v>0.61611899999999997</c:v>
                </c:pt>
                <c:pt idx="1308">
                  <c:v>0.61611899999999997</c:v>
                </c:pt>
                <c:pt idx="1309">
                  <c:v>0.61611899999999997</c:v>
                </c:pt>
                <c:pt idx="1310">
                  <c:v>0.61611899999999997</c:v>
                </c:pt>
                <c:pt idx="1311">
                  <c:v>0.61611899999999997</c:v>
                </c:pt>
                <c:pt idx="1312">
                  <c:v>0.61611899999999997</c:v>
                </c:pt>
                <c:pt idx="1313">
                  <c:v>0.61611899999999997</c:v>
                </c:pt>
                <c:pt idx="1314">
                  <c:v>0.61611899999999997</c:v>
                </c:pt>
                <c:pt idx="1315">
                  <c:v>0.61611899999999997</c:v>
                </c:pt>
                <c:pt idx="1316">
                  <c:v>0.61611899999999997</c:v>
                </c:pt>
                <c:pt idx="1317">
                  <c:v>0.61611899999999997</c:v>
                </c:pt>
                <c:pt idx="1318">
                  <c:v>0.61630600000000002</c:v>
                </c:pt>
                <c:pt idx="1319">
                  <c:v>0.61630600000000002</c:v>
                </c:pt>
                <c:pt idx="1320">
                  <c:v>0.61630600000000002</c:v>
                </c:pt>
                <c:pt idx="1321">
                  <c:v>0.61642399999999997</c:v>
                </c:pt>
                <c:pt idx="1322">
                  <c:v>0.61642399999999997</c:v>
                </c:pt>
                <c:pt idx="1323">
                  <c:v>0.61642399999999997</c:v>
                </c:pt>
                <c:pt idx="1324">
                  <c:v>0.61642399999999997</c:v>
                </c:pt>
                <c:pt idx="1325">
                  <c:v>0.61642399999999997</c:v>
                </c:pt>
                <c:pt idx="1326">
                  <c:v>0.61642399999999997</c:v>
                </c:pt>
                <c:pt idx="1327">
                  <c:v>0.61642399999999997</c:v>
                </c:pt>
                <c:pt idx="1328">
                  <c:v>0.61627900000000002</c:v>
                </c:pt>
                <c:pt idx="1329">
                  <c:v>0.61627900000000002</c:v>
                </c:pt>
                <c:pt idx="1330">
                  <c:v>0.61627900000000002</c:v>
                </c:pt>
                <c:pt idx="1331">
                  <c:v>0.61627900000000002</c:v>
                </c:pt>
                <c:pt idx="1332">
                  <c:v>0.61627900000000002</c:v>
                </c:pt>
                <c:pt idx="1333">
                  <c:v>0.61627900000000002</c:v>
                </c:pt>
                <c:pt idx="1334">
                  <c:v>0.61622900000000003</c:v>
                </c:pt>
              </c:numCache>
            </c:numRef>
          </c:yVal>
          <c:smooth val="1"/>
          <c:extLst>
            <c:ext xmlns:c16="http://schemas.microsoft.com/office/drawing/2014/chart" uri="{C3380CC4-5D6E-409C-BE32-E72D297353CC}">
              <c16:uniqueId val="{00000007-68A0-4F2B-BA11-4552FCB4B896}"/>
            </c:ext>
          </c:extLst>
        </c:ser>
        <c:ser>
          <c:idx val="8"/>
          <c:order val="8"/>
          <c:tx>
            <c:strRef>
              <c:f>'55'!$J$1</c:f>
              <c:strCache>
                <c:ptCount val="1"/>
                <c:pt idx="0">
                  <c:v>v(out9)</c:v>
                </c:pt>
              </c:strCache>
            </c:strRef>
          </c:tx>
          <c:spPr>
            <a:ln w="19050" cap="rnd">
              <a:solidFill>
                <a:srgbClr val="7030A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'55'!$J$2:$J$1336</c:f>
              <c:numCache>
                <c:formatCode>General</c:formatCode>
                <c:ptCount val="1335"/>
                <c:pt idx="0">
                  <c:v>0.60958900000000005</c:v>
                </c:pt>
                <c:pt idx="1">
                  <c:v>0.60958900000000005</c:v>
                </c:pt>
                <c:pt idx="2">
                  <c:v>0.60952499999999998</c:v>
                </c:pt>
                <c:pt idx="3">
                  <c:v>0.60952499999999998</c:v>
                </c:pt>
                <c:pt idx="4">
                  <c:v>0.60952499999999998</c:v>
                </c:pt>
                <c:pt idx="5">
                  <c:v>0.60929199999999994</c:v>
                </c:pt>
                <c:pt idx="6">
                  <c:v>0.60928400000000005</c:v>
                </c:pt>
                <c:pt idx="7">
                  <c:v>0.60944699999999996</c:v>
                </c:pt>
                <c:pt idx="8">
                  <c:v>0.60944699999999996</c:v>
                </c:pt>
                <c:pt idx="9">
                  <c:v>0.60944699999999996</c:v>
                </c:pt>
                <c:pt idx="10">
                  <c:v>0.60944699999999996</c:v>
                </c:pt>
                <c:pt idx="11">
                  <c:v>0.60944699999999996</c:v>
                </c:pt>
                <c:pt idx="12">
                  <c:v>0.60944699999999996</c:v>
                </c:pt>
                <c:pt idx="13">
                  <c:v>0.61231800000000003</c:v>
                </c:pt>
                <c:pt idx="14">
                  <c:v>0.61231800000000003</c:v>
                </c:pt>
                <c:pt idx="15">
                  <c:v>0.61263800000000002</c:v>
                </c:pt>
                <c:pt idx="16">
                  <c:v>0.61263800000000002</c:v>
                </c:pt>
                <c:pt idx="17">
                  <c:v>0.61263800000000002</c:v>
                </c:pt>
                <c:pt idx="18">
                  <c:v>0.61240399999999995</c:v>
                </c:pt>
                <c:pt idx="19">
                  <c:v>0.61240399999999995</c:v>
                </c:pt>
                <c:pt idx="20">
                  <c:v>0.61203600000000002</c:v>
                </c:pt>
                <c:pt idx="21">
                  <c:v>0.61203600000000002</c:v>
                </c:pt>
                <c:pt idx="22">
                  <c:v>0.61203600000000002</c:v>
                </c:pt>
                <c:pt idx="23">
                  <c:v>0.61224999999999996</c:v>
                </c:pt>
                <c:pt idx="24">
                  <c:v>0.61224999999999996</c:v>
                </c:pt>
                <c:pt idx="25">
                  <c:v>0.61224999999999996</c:v>
                </c:pt>
                <c:pt idx="26">
                  <c:v>0.61332299999999995</c:v>
                </c:pt>
                <c:pt idx="27">
                  <c:v>0.61341400000000001</c:v>
                </c:pt>
                <c:pt idx="28">
                  <c:v>0.61341400000000001</c:v>
                </c:pt>
                <c:pt idx="29">
                  <c:v>0.61341400000000001</c:v>
                </c:pt>
                <c:pt idx="30">
                  <c:v>0.61341400000000001</c:v>
                </c:pt>
                <c:pt idx="31">
                  <c:v>0.61341400000000001</c:v>
                </c:pt>
                <c:pt idx="32">
                  <c:v>0.61341400000000001</c:v>
                </c:pt>
                <c:pt idx="33">
                  <c:v>0.61341400000000001</c:v>
                </c:pt>
                <c:pt idx="34">
                  <c:v>0.61341400000000001</c:v>
                </c:pt>
                <c:pt idx="35">
                  <c:v>0.61341400000000001</c:v>
                </c:pt>
                <c:pt idx="36">
                  <c:v>0.61346299999999998</c:v>
                </c:pt>
                <c:pt idx="37">
                  <c:v>0.61389000000000005</c:v>
                </c:pt>
                <c:pt idx="38">
                  <c:v>0.61385599999999996</c:v>
                </c:pt>
                <c:pt idx="39">
                  <c:v>0.61385599999999996</c:v>
                </c:pt>
                <c:pt idx="40">
                  <c:v>0.61385599999999996</c:v>
                </c:pt>
                <c:pt idx="41">
                  <c:v>0.61385599999999996</c:v>
                </c:pt>
                <c:pt idx="42">
                  <c:v>0.61309599999999997</c:v>
                </c:pt>
                <c:pt idx="43">
                  <c:v>0.61309599999999997</c:v>
                </c:pt>
                <c:pt idx="44">
                  <c:v>0.61309599999999997</c:v>
                </c:pt>
                <c:pt idx="45">
                  <c:v>0.61309599999999997</c:v>
                </c:pt>
                <c:pt idx="46">
                  <c:v>0.61238899999999996</c:v>
                </c:pt>
                <c:pt idx="47">
                  <c:v>0.61238899999999996</c:v>
                </c:pt>
                <c:pt idx="48">
                  <c:v>0.61238899999999996</c:v>
                </c:pt>
                <c:pt idx="49">
                  <c:v>0.611622</c:v>
                </c:pt>
                <c:pt idx="50">
                  <c:v>0.611622</c:v>
                </c:pt>
                <c:pt idx="51">
                  <c:v>0.611622</c:v>
                </c:pt>
                <c:pt idx="52">
                  <c:v>0.611622</c:v>
                </c:pt>
                <c:pt idx="53">
                  <c:v>0.611622</c:v>
                </c:pt>
                <c:pt idx="54">
                  <c:v>0.60997400000000002</c:v>
                </c:pt>
                <c:pt idx="55">
                  <c:v>0.60997400000000002</c:v>
                </c:pt>
                <c:pt idx="56">
                  <c:v>0.609518</c:v>
                </c:pt>
                <c:pt idx="57">
                  <c:v>0.60818499999999998</c:v>
                </c:pt>
                <c:pt idx="58">
                  <c:v>0.60818499999999998</c:v>
                </c:pt>
                <c:pt idx="59">
                  <c:v>0.60818499999999998</c:v>
                </c:pt>
                <c:pt idx="60">
                  <c:v>0.60818499999999998</c:v>
                </c:pt>
                <c:pt idx="61">
                  <c:v>0.60645400000000005</c:v>
                </c:pt>
                <c:pt idx="62">
                  <c:v>0.60645400000000005</c:v>
                </c:pt>
                <c:pt idx="63">
                  <c:v>0.60597900000000005</c:v>
                </c:pt>
                <c:pt idx="64">
                  <c:v>0.60597900000000005</c:v>
                </c:pt>
                <c:pt idx="65">
                  <c:v>0.60582999999999998</c:v>
                </c:pt>
                <c:pt idx="66">
                  <c:v>0.60582999999999998</c:v>
                </c:pt>
                <c:pt idx="67">
                  <c:v>0.605989</c:v>
                </c:pt>
                <c:pt idx="68">
                  <c:v>0.60622399999999999</c:v>
                </c:pt>
                <c:pt idx="69">
                  <c:v>0.60622399999999999</c:v>
                </c:pt>
                <c:pt idx="70">
                  <c:v>0.605931</c:v>
                </c:pt>
                <c:pt idx="71">
                  <c:v>0.605931</c:v>
                </c:pt>
                <c:pt idx="72">
                  <c:v>0.60561500000000001</c:v>
                </c:pt>
                <c:pt idx="73">
                  <c:v>0.60561500000000001</c:v>
                </c:pt>
                <c:pt idx="74">
                  <c:v>0.60567199999999999</c:v>
                </c:pt>
                <c:pt idx="75">
                  <c:v>0.60567199999999999</c:v>
                </c:pt>
                <c:pt idx="76">
                  <c:v>0.60567199999999999</c:v>
                </c:pt>
                <c:pt idx="77">
                  <c:v>0.60567199999999999</c:v>
                </c:pt>
                <c:pt idx="78">
                  <c:v>0.60600399999999999</c:v>
                </c:pt>
                <c:pt idx="79">
                  <c:v>0.60600399999999999</c:v>
                </c:pt>
                <c:pt idx="80">
                  <c:v>0.60580900000000004</c:v>
                </c:pt>
                <c:pt idx="81">
                  <c:v>0.60580900000000004</c:v>
                </c:pt>
                <c:pt idx="82">
                  <c:v>0.60598300000000005</c:v>
                </c:pt>
                <c:pt idx="83">
                  <c:v>0.60625200000000001</c:v>
                </c:pt>
                <c:pt idx="84">
                  <c:v>0.60625200000000001</c:v>
                </c:pt>
                <c:pt idx="85">
                  <c:v>0.60625200000000001</c:v>
                </c:pt>
                <c:pt idx="86">
                  <c:v>0.60653100000000004</c:v>
                </c:pt>
                <c:pt idx="87">
                  <c:v>0.60653100000000004</c:v>
                </c:pt>
                <c:pt idx="88">
                  <c:v>0.607016</c:v>
                </c:pt>
                <c:pt idx="89">
                  <c:v>0.607016</c:v>
                </c:pt>
                <c:pt idx="90">
                  <c:v>0.607016</c:v>
                </c:pt>
                <c:pt idx="91">
                  <c:v>0.607016</c:v>
                </c:pt>
                <c:pt idx="92">
                  <c:v>0.607016</c:v>
                </c:pt>
                <c:pt idx="93">
                  <c:v>0.607016</c:v>
                </c:pt>
                <c:pt idx="94">
                  <c:v>0.60902999999999996</c:v>
                </c:pt>
                <c:pt idx="95">
                  <c:v>0.60902999999999996</c:v>
                </c:pt>
                <c:pt idx="96">
                  <c:v>0.60902999999999996</c:v>
                </c:pt>
                <c:pt idx="97">
                  <c:v>0.60902999999999996</c:v>
                </c:pt>
                <c:pt idx="98">
                  <c:v>0.60975999999999997</c:v>
                </c:pt>
                <c:pt idx="99">
                  <c:v>0.60928700000000002</c:v>
                </c:pt>
                <c:pt idx="100">
                  <c:v>0.60928700000000002</c:v>
                </c:pt>
                <c:pt idx="101">
                  <c:v>0.60928700000000002</c:v>
                </c:pt>
                <c:pt idx="102">
                  <c:v>0.60815200000000003</c:v>
                </c:pt>
                <c:pt idx="103">
                  <c:v>0.60815200000000003</c:v>
                </c:pt>
                <c:pt idx="104">
                  <c:v>0.60730899999999999</c:v>
                </c:pt>
                <c:pt idx="105">
                  <c:v>0.60730899999999999</c:v>
                </c:pt>
                <c:pt idx="106">
                  <c:v>0.60686700000000005</c:v>
                </c:pt>
                <c:pt idx="107">
                  <c:v>0.60686700000000005</c:v>
                </c:pt>
                <c:pt idx="108">
                  <c:v>0.60671399999999998</c:v>
                </c:pt>
                <c:pt idx="109">
                  <c:v>0.60671399999999998</c:v>
                </c:pt>
                <c:pt idx="110">
                  <c:v>0.60697900000000005</c:v>
                </c:pt>
                <c:pt idx="111">
                  <c:v>0.60697900000000005</c:v>
                </c:pt>
                <c:pt idx="112">
                  <c:v>0.60772400000000004</c:v>
                </c:pt>
                <c:pt idx="113">
                  <c:v>0.60772400000000004</c:v>
                </c:pt>
                <c:pt idx="114">
                  <c:v>0.60953999999999997</c:v>
                </c:pt>
                <c:pt idx="115">
                  <c:v>0.60953999999999997</c:v>
                </c:pt>
                <c:pt idx="116">
                  <c:v>0.60953999999999997</c:v>
                </c:pt>
                <c:pt idx="117">
                  <c:v>0.61188799999999999</c:v>
                </c:pt>
                <c:pt idx="118">
                  <c:v>0.61188799999999999</c:v>
                </c:pt>
                <c:pt idx="119">
                  <c:v>0.61343400000000003</c:v>
                </c:pt>
                <c:pt idx="120">
                  <c:v>0.61415699999999995</c:v>
                </c:pt>
                <c:pt idx="121">
                  <c:v>0.61415699999999995</c:v>
                </c:pt>
                <c:pt idx="122">
                  <c:v>0.61507699999999998</c:v>
                </c:pt>
                <c:pt idx="123">
                  <c:v>0.61507699999999998</c:v>
                </c:pt>
                <c:pt idx="124">
                  <c:v>0.615672</c:v>
                </c:pt>
                <c:pt idx="125">
                  <c:v>0.615672</c:v>
                </c:pt>
                <c:pt idx="126">
                  <c:v>0.615672</c:v>
                </c:pt>
                <c:pt idx="127">
                  <c:v>0.615672</c:v>
                </c:pt>
                <c:pt idx="128">
                  <c:v>0.615672</c:v>
                </c:pt>
                <c:pt idx="129">
                  <c:v>0.615672</c:v>
                </c:pt>
                <c:pt idx="130">
                  <c:v>0.615672</c:v>
                </c:pt>
                <c:pt idx="131">
                  <c:v>0.615672</c:v>
                </c:pt>
                <c:pt idx="132">
                  <c:v>0.615672</c:v>
                </c:pt>
                <c:pt idx="133">
                  <c:v>0.61755099999999996</c:v>
                </c:pt>
                <c:pt idx="134">
                  <c:v>0.61755099999999996</c:v>
                </c:pt>
                <c:pt idx="135">
                  <c:v>0.61755099999999996</c:v>
                </c:pt>
                <c:pt idx="136">
                  <c:v>0.61755099999999996</c:v>
                </c:pt>
                <c:pt idx="137">
                  <c:v>0.61836899999999995</c:v>
                </c:pt>
                <c:pt idx="138">
                  <c:v>0.61836899999999995</c:v>
                </c:pt>
                <c:pt idx="139">
                  <c:v>0.61836899999999995</c:v>
                </c:pt>
                <c:pt idx="140">
                  <c:v>0.61941199999999996</c:v>
                </c:pt>
                <c:pt idx="141">
                  <c:v>0.61986200000000002</c:v>
                </c:pt>
                <c:pt idx="142">
                  <c:v>0.62152600000000002</c:v>
                </c:pt>
                <c:pt idx="143">
                  <c:v>0.62365800000000005</c:v>
                </c:pt>
                <c:pt idx="144">
                  <c:v>0.62652699999999995</c:v>
                </c:pt>
                <c:pt idx="145">
                  <c:v>0.62974699999999995</c:v>
                </c:pt>
                <c:pt idx="146">
                  <c:v>0.63159200000000004</c:v>
                </c:pt>
                <c:pt idx="147">
                  <c:v>0.63419800000000004</c:v>
                </c:pt>
                <c:pt idx="148">
                  <c:v>0.63712400000000002</c:v>
                </c:pt>
                <c:pt idx="149">
                  <c:v>0.64067499999999999</c:v>
                </c:pt>
                <c:pt idx="150">
                  <c:v>0.64391399999999999</c:v>
                </c:pt>
                <c:pt idx="151">
                  <c:v>0.64750399999999997</c:v>
                </c:pt>
                <c:pt idx="152">
                  <c:v>0.65080400000000005</c:v>
                </c:pt>
                <c:pt idx="153">
                  <c:v>0.65431899999999998</c:v>
                </c:pt>
                <c:pt idx="154">
                  <c:v>0.65981500000000004</c:v>
                </c:pt>
                <c:pt idx="155">
                  <c:v>0.664578</c:v>
                </c:pt>
                <c:pt idx="156">
                  <c:v>0.66735900000000004</c:v>
                </c:pt>
                <c:pt idx="157">
                  <c:v>0.66735900000000004</c:v>
                </c:pt>
                <c:pt idx="158">
                  <c:v>0.66934000000000005</c:v>
                </c:pt>
                <c:pt idx="159">
                  <c:v>0.67014099999999999</c:v>
                </c:pt>
                <c:pt idx="160">
                  <c:v>0.67056300000000002</c:v>
                </c:pt>
                <c:pt idx="161">
                  <c:v>0.67020400000000002</c:v>
                </c:pt>
                <c:pt idx="162">
                  <c:v>0.67020400000000002</c:v>
                </c:pt>
                <c:pt idx="163">
                  <c:v>0.66822099999999995</c:v>
                </c:pt>
                <c:pt idx="164">
                  <c:v>0.66783300000000001</c:v>
                </c:pt>
                <c:pt idx="165">
                  <c:v>0.66853600000000002</c:v>
                </c:pt>
                <c:pt idx="166">
                  <c:v>0.66876000000000002</c:v>
                </c:pt>
                <c:pt idx="167">
                  <c:v>0.66866199999999998</c:v>
                </c:pt>
                <c:pt idx="168">
                  <c:v>0.66822899999999996</c:v>
                </c:pt>
                <c:pt idx="169">
                  <c:v>0.66822899999999996</c:v>
                </c:pt>
                <c:pt idx="170">
                  <c:v>0.66822899999999996</c:v>
                </c:pt>
                <c:pt idx="171">
                  <c:v>0.66822899999999996</c:v>
                </c:pt>
                <c:pt idx="172">
                  <c:v>0.66822899999999996</c:v>
                </c:pt>
                <c:pt idx="173">
                  <c:v>0.66822899999999996</c:v>
                </c:pt>
                <c:pt idx="174">
                  <c:v>0.66822899999999996</c:v>
                </c:pt>
                <c:pt idx="175">
                  <c:v>0.66822899999999996</c:v>
                </c:pt>
                <c:pt idx="176">
                  <c:v>0.66822899999999996</c:v>
                </c:pt>
                <c:pt idx="177">
                  <c:v>0.66822899999999996</c:v>
                </c:pt>
                <c:pt idx="178">
                  <c:v>0.66193900000000006</c:v>
                </c:pt>
                <c:pt idx="179">
                  <c:v>0.66193900000000006</c:v>
                </c:pt>
                <c:pt idx="180">
                  <c:v>0.66193900000000006</c:v>
                </c:pt>
                <c:pt idx="181">
                  <c:v>0.66193900000000006</c:v>
                </c:pt>
                <c:pt idx="182">
                  <c:v>0.66149000000000002</c:v>
                </c:pt>
                <c:pt idx="183">
                  <c:v>0.66117700000000001</c:v>
                </c:pt>
                <c:pt idx="184">
                  <c:v>0.66117700000000001</c:v>
                </c:pt>
                <c:pt idx="185">
                  <c:v>0.66117700000000001</c:v>
                </c:pt>
                <c:pt idx="186">
                  <c:v>0.66117700000000001</c:v>
                </c:pt>
                <c:pt idx="187">
                  <c:v>0.66018600000000005</c:v>
                </c:pt>
                <c:pt idx="188">
                  <c:v>0.66018600000000005</c:v>
                </c:pt>
                <c:pt idx="189">
                  <c:v>0.65877399999999997</c:v>
                </c:pt>
                <c:pt idx="190">
                  <c:v>0.65877399999999997</c:v>
                </c:pt>
                <c:pt idx="191">
                  <c:v>0.65877399999999997</c:v>
                </c:pt>
                <c:pt idx="192">
                  <c:v>0.65877399999999997</c:v>
                </c:pt>
                <c:pt idx="193">
                  <c:v>0.65877399999999997</c:v>
                </c:pt>
                <c:pt idx="194">
                  <c:v>0.65877399999999997</c:v>
                </c:pt>
                <c:pt idx="195">
                  <c:v>0.65877399999999997</c:v>
                </c:pt>
                <c:pt idx="196">
                  <c:v>0.65877399999999997</c:v>
                </c:pt>
                <c:pt idx="197">
                  <c:v>0.65394300000000005</c:v>
                </c:pt>
                <c:pt idx="198">
                  <c:v>0.65394300000000005</c:v>
                </c:pt>
                <c:pt idx="199">
                  <c:v>0.65394300000000005</c:v>
                </c:pt>
                <c:pt idx="200">
                  <c:v>0.65394300000000005</c:v>
                </c:pt>
                <c:pt idx="201">
                  <c:v>0.65394300000000005</c:v>
                </c:pt>
                <c:pt idx="202">
                  <c:v>0.65027900000000005</c:v>
                </c:pt>
                <c:pt idx="203">
                  <c:v>0.65027900000000005</c:v>
                </c:pt>
                <c:pt idx="204">
                  <c:v>0.649092</c:v>
                </c:pt>
                <c:pt idx="205">
                  <c:v>0.649092</c:v>
                </c:pt>
                <c:pt idx="206">
                  <c:v>0.649092</c:v>
                </c:pt>
                <c:pt idx="207">
                  <c:v>0.649092</c:v>
                </c:pt>
                <c:pt idx="208">
                  <c:v>0.64519899999999997</c:v>
                </c:pt>
                <c:pt idx="209">
                  <c:v>0.64519899999999997</c:v>
                </c:pt>
                <c:pt idx="210">
                  <c:v>0.64293100000000003</c:v>
                </c:pt>
                <c:pt idx="211">
                  <c:v>0.64293100000000003</c:v>
                </c:pt>
                <c:pt idx="212">
                  <c:v>0.64293100000000003</c:v>
                </c:pt>
                <c:pt idx="213">
                  <c:v>0.64293100000000003</c:v>
                </c:pt>
                <c:pt idx="214">
                  <c:v>0.64293100000000003</c:v>
                </c:pt>
                <c:pt idx="215">
                  <c:v>0.63808500000000001</c:v>
                </c:pt>
                <c:pt idx="216">
                  <c:v>0.63808500000000001</c:v>
                </c:pt>
                <c:pt idx="217">
                  <c:v>0.63808500000000001</c:v>
                </c:pt>
                <c:pt idx="218">
                  <c:v>0.63590400000000002</c:v>
                </c:pt>
                <c:pt idx="219">
                  <c:v>0.63590400000000002</c:v>
                </c:pt>
                <c:pt idx="220">
                  <c:v>0.63590400000000002</c:v>
                </c:pt>
                <c:pt idx="221">
                  <c:v>0.63590400000000002</c:v>
                </c:pt>
                <c:pt idx="222">
                  <c:v>0.63363199999999997</c:v>
                </c:pt>
                <c:pt idx="223">
                  <c:v>0.63323399999999996</c:v>
                </c:pt>
                <c:pt idx="224">
                  <c:v>0.63323399999999996</c:v>
                </c:pt>
                <c:pt idx="225">
                  <c:v>0.63323399999999996</c:v>
                </c:pt>
                <c:pt idx="226">
                  <c:v>0.63323399999999996</c:v>
                </c:pt>
                <c:pt idx="227">
                  <c:v>0.63323399999999996</c:v>
                </c:pt>
                <c:pt idx="228">
                  <c:v>0.63323399999999996</c:v>
                </c:pt>
                <c:pt idx="229">
                  <c:v>0.63323399999999996</c:v>
                </c:pt>
                <c:pt idx="230">
                  <c:v>0.62795199999999995</c:v>
                </c:pt>
                <c:pt idx="231">
                  <c:v>0.62795199999999995</c:v>
                </c:pt>
                <c:pt idx="232">
                  <c:v>0.62716400000000005</c:v>
                </c:pt>
                <c:pt idx="233">
                  <c:v>0.62716400000000005</c:v>
                </c:pt>
                <c:pt idx="234">
                  <c:v>0.62651100000000004</c:v>
                </c:pt>
                <c:pt idx="235">
                  <c:v>0.62651100000000004</c:v>
                </c:pt>
                <c:pt idx="236">
                  <c:v>0.62653800000000004</c:v>
                </c:pt>
                <c:pt idx="237">
                  <c:v>0.62653800000000004</c:v>
                </c:pt>
                <c:pt idx="238">
                  <c:v>0.62670400000000004</c:v>
                </c:pt>
                <c:pt idx="239">
                  <c:v>0.62670400000000004</c:v>
                </c:pt>
                <c:pt idx="240">
                  <c:v>0.62670400000000004</c:v>
                </c:pt>
                <c:pt idx="241">
                  <c:v>0.62727500000000003</c:v>
                </c:pt>
                <c:pt idx="242">
                  <c:v>0.62727500000000003</c:v>
                </c:pt>
                <c:pt idx="243">
                  <c:v>0.62727500000000003</c:v>
                </c:pt>
                <c:pt idx="244">
                  <c:v>0.62727500000000003</c:v>
                </c:pt>
                <c:pt idx="245">
                  <c:v>0.62727500000000003</c:v>
                </c:pt>
                <c:pt idx="246">
                  <c:v>0.62746500000000005</c:v>
                </c:pt>
                <c:pt idx="247">
                  <c:v>0.62762300000000004</c:v>
                </c:pt>
                <c:pt idx="248">
                  <c:v>0.62762300000000004</c:v>
                </c:pt>
                <c:pt idx="249">
                  <c:v>0.62762300000000004</c:v>
                </c:pt>
                <c:pt idx="250">
                  <c:v>0.62762300000000004</c:v>
                </c:pt>
                <c:pt idx="251">
                  <c:v>0.62695500000000004</c:v>
                </c:pt>
                <c:pt idx="252">
                  <c:v>0.62695500000000004</c:v>
                </c:pt>
                <c:pt idx="253">
                  <c:v>0.62695500000000004</c:v>
                </c:pt>
                <c:pt idx="254">
                  <c:v>0.62695500000000004</c:v>
                </c:pt>
                <c:pt idx="255">
                  <c:v>0.62695500000000004</c:v>
                </c:pt>
                <c:pt idx="256">
                  <c:v>0.627274</c:v>
                </c:pt>
                <c:pt idx="257">
                  <c:v>0.627274</c:v>
                </c:pt>
                <c:pt idx="258">
                  <c:v>0.627274</c:v>
                </c:pt>
                <c:pt idx="259">
                  <c:v>0.62784600000000002</c:v>
                </c:pt>
                <c:pt idx="260">
                  <c:v>0.62784600000000002</c:v>
                </c:pt>
                <c:pt idx="261">
                  <c:v>0.62850300000000003</c:v>
                </c:pt>
                <c:pt idx="262">
                  <c:v>0.62850300000000003</c:v>
                </c:pt>
                <c:pt idx="263">
                  <c:v>0.62850300000000003</c:v>
                </c:pt>
                <c:pt idx="264">
                  <c:v>0.62873900000000005</c:v>
                </c:pt>
                <c:pt idx="265">
                  <c:v>0.62873900000000005</c:v>
                </c:pt>
                <c:pt idx="266">
                  <c:v>0.62873900000000005</c:v>
                </c:pt>
                <c:pt idx="267">
                  <c:v>0.62873900000000005</c:v>
                </c:pt>
                <c:pt idx="268">
                  <c:v>0.62847500000000001</c:v>
                </c:pt>
                <c:pt idx="269">
                  <c:v>0.62847500000000001</c:v>
                </c:pt>
                <c:pt idx="270">
                  <c:v>0.62847500000000001</c:v>
                </c:pt>
                <c:pt idx="271">
                  <c:v>0.62698500000000001</c:v>
                </c:pt>
                <c:pt idx="272">
                  <c:v>0.62698500000000001</c:v>
                </c:pt>
                <c:pt idx="273">
                  <c:v>0.62698500000000001</c:v>
                </c:pt>
                <c:pt idx="274">
                  <c:v>0.62641999999999998</c:v>
                </c:pt>
                <c:pt idx="275">
                  <c:v>0.62547900000000001</c:v>
                </c:pt>
                <c:pt idx="276">
                  <c:v>0.62547900000000001</c:v>
                </c:pt>
                <c:pt idx="277">
                  <c:v>0.62481799999999998</c:v>
                </c:pt>
                <c:pt idx="278">
                  <c:v>0.62468299999999999</c:v>
                </c:pt>
                <c:pt idx="279">
                  <c:v>0.62468299999999999</c:v>
                </c:pt>
                <c:pt idx="280">
                  <c:v>0.62468299999999999</c:v>
                </c:pt>
                <c:pt idx="281">
                  <c:v>0.62360800000000005</c:v>
                </c:pt>
                <c:pt idx="282">
                  <c:v>0.62360800000000005</c:v>
                </c:pt>
                <c:pt idx="283">
                  <c:v>0.62309700000000001</c:v>
                </c:pt>
                <c:pt idx="284">
                  <c:v>0.62309700000000001</c:v>
                </c:pt>
                <c:pt idx="285">
                  <c:v>0.62309700000000001</c:v>
                </c:pt>
                <c:pt idx="286">
                  <c:v>0.62309700000000001</c:v>
                </c:pt>
                <c:pt idx="287">
                  <c:v>0.62309700000000001</c:v>
                </c:pt>
                <c:pt idx="288">
                  <c:v>0.62309700000000001</c:v>
                </c:pt>
                <c:pt idx="289">
                  <c:v>0.62213600000000002</c:v>
                </c:pt>
                <c:pt idx="290">
                  <c:v>0.62213600000000002</c:v>
                </c:pt>
                <c:pt idx="291">
                  <c:v>0.62213600000000002</c:v>
                </c:pt>
                <c:pt idx="292">
                  <c:v>0.62121199999999999</c:v>
                </c:pt>
                <c:pt idx="293">
                  <c:v>0.62121199999999999</c:v>
                </c:pt>
                <c:pt idx="294">
                  <c:v>0.62121199999999999</c:v>
                </c:pt>
                <c:pt idx="295">
                  <c:v>0.62121199999999999</c:v>
                </c:pt>
                <c:pt idx="296">
                  <c:v>0.62066100000000002</c:v>
                </c:pt>
                <c:pt idx="297">
                  <c:v>0.62066100000000002</c:v>
                </c:pt>
                <c:pt idx="298">
                  <c:v>0.62066100000000002</c:v>
                </c:pt>
                <c:pt idx="299">
                  <c:v>0.62026800000000004</c:v>
                </c:pt>
                <c:pt idx="300">
                  <c:v>0.62026800000000004</c:v>
                </c:pt>
                <c:pt idx="301">
                  <c:v>0.62026800000000004</c:v>
                </c:pt>
                <c:pt idx="302">
                  <c:v>0.62026800000000004</c:v>
                </c:pt>
                <c:pt idx="303">
                  <c:v>0.61993699999999996</c:v>
                </c:pt>
                <c:pt idx="304">
                  <c:v>0.61993699999999996</c:v>
                </c:pt>
                <c:pt idx="305">
                  <c:v>0.61993699999999996</c:v>
                </c:pt>
                <c:pt idx="306">
                  <c:v>0.61993699999999996</c:v>
                </c:pt>
                <c:pt idx="307">
                  <c:v>0.61993699999999996</c:v>
                </c:pt>
                <c:pt idx="308">
                  <c:v>0.61797100000000005</c:v>
                </c:pt>
                <c:pt idx="309">
                  <c:v>0.61775199999999997</c:v>
                </c:pt>
                <c:pt idx="310">
                  <c:v>0.61775199999999997</c:v>
                </c:pt>
                <c:pt idx="311">
                  <c:v>0.61775199999999997</c:v>
                </c:pt>
                <c:pt idx="312">
                  <c:v>0.61775199999999997</c:v>
                </c:pt>
                <c:pt idx="313">
                  <c:v>0.61775199999999997</c:v>
                </c:pt>
                <c:pt idx="314">
                  <c:v>0.61775199999999997</c:v>
                </c:pt>
                <c:pt idx="315">
                  <c:v>0.61775199999999997</c:v>
                </c:pt>
                <c:pt idx="316">
                  <c:v>0.61775199999999997</c:v>
                </c:pt>
                <c:pt idx="317">
                  <c:v>0.61775199999999997</c:v>
                </c:pt>
                <c:pt idx="318">
                  <c:v>0.61775199999999997</c:v>
                </c:pt>
                <c:pt idx="319">
                  <c:v>0.61775199999999997</c:v>
                </c:pt>
                <c:pt idx="320">
                  <c:v>0.61775199999999997</c:v>
                </c:pt>
                <c:pt idx="321">
                  <c:v>0.61355599999999999</c:v>
                </c:pt>
                <c:pt idx="322">
                  <c:v>0.61355599999999999</c:v>
                </c:pt>
                <c:pt idx="323">
                  <c:v>0.61355599999999999</c:v>
                </c:pt>
                <c:pt idx="324">
                  <c:v>0.61269799999999996</c:v>
                </c:pt>
                <c:pt idx="325">
                  <c:v>0.61269799999999996</c:v>
                </c:pt>
                <c:pt idx="326">
                  <c:v>0.61269799999999996</c:v>
                </c:pt>
                <c:pt idx="327">
                  <c:v>0.61057499999999998</c:v>
                </c:pt>
                <c:pt idx="328">
                  <c:v>0.61057499999999998</c:v>
                </c:pt>
                <c:pt idx="329">
                  <c:v>0.61057499999999998</c:v>
                </c:pt>
                <c:pt idx="330">
                  <c:v>0.61057499999999998</c:v>
                </c:pt>
                <c:pt idx="331">
                  <c:v>0.60927600000000004</c:v>
                </c:pt>
                <c:pt idx="332">
                  <c:v>0.60927600000000004</c:v>
                </c:pt>
                <c:pt idx="333">
                  <c:v>0.608873</c:v>
                </c:pt>
                <c:pt idx="334">
                  <c:v>0.608873</c:v>
                </c:pt>
                <c:pt idx="335">
                  <c:v>0.608873</c:v>
                </c:pt>
                <c:pt idx="336">
                  <c:v>0.60875699999999999</c:v>
                </c:pt>
                <c:pt idx="337">
                  <c:v>0.60875699999999999</c:v>
                </c:pt>
                <c:pt idx="338">
                  <c:v>0.60866399999999998</c:v>
                </c:pt>
                <c:pt idx="339">
                  <c:v>0.60866399999999998</c:v>
                </c:pt>
                <c:pt idx="340">
                  <c:v>0.60866399999999998</c:v>
                </c:pt>
                <c:pt idx="341">
                  <c:v>0.60832699999999995</c:v>
                </c:pt>
                <c:pt idx="342">
                  <c:v>0.60832699999999995</c:v>
                </c:pt>
                <c:pt idx="343">
                  <c:v>0.60838499999999995</c:v>
                </c:pt>
                <c:pt idx="344">
                  <c:v>0.60838499999999995</c:v>
                </c:pt>
                <c:pt idx="345">
                  <c:v>0.60880100000000004</c:v>
                </c:pt>
                <c:pt idx="346">
                  <c:v>0.60880100000000004</c:v>
                </c:pt>
                <c:pt idx="347">
                  <c:v>0.60880100000000004</c:v>
                </c:pt>
                <c:pt idx="348">
                  <c:v>0.60967400000000005</c:v>
                </c:pt>
                <c:pt idx="349">
                  <c:v>0.60967400000000005</c:v>
                </c:pt>
                <c:pt idx="350">
                  <c:v>0.61122900000000002</c:v>
                </c:pt>
                <c:pt idx="351">
                  <c:v>0.61175199999999996</c:v>
                </c:pt>
                <c:pt idx="352">
                  <c:v>0.61175199999999996</c:v>
                </c:pt>
                <c:pt idx="353">
                  <c:v>0.61285400000000001</c:v>
                </c:pt>
                <c:pt idx="354">
                  <c:v>0.61285400000000001</c:v>
                </c:pt>
                <c:pt idx="355">
                  <c:v>0.61324000000000001</c:v>
                </c:pt>
                <c:pt idx="356">
                  <c:v>0.61324000000000001</c:v>
                </c:pt>
                <c:pt idx="357">
                  <c:v>0.61324000000000001</c:v>
                </c:pt>
                <c:pt idx="358">
                  <c:v>0.61335099999999998</c:v>
                </c:pt>
                <c:pt idx="359">
                  <c:v>0.61335099999999998</c:v>
                </c:pt>
                <c:pt idx="360">
                  <c:v>0.61337600000000003</c:v>
                </c:pt>
                <c:pt idx="361">
                  <c:v>0.61337600000000003</c:v>
                </c:pt>
                <c:pt idx="362">
                  <c:v>0.61373599999999995</c:v>
                </c:pt>
                <c:pt idx="363">
                  <c:v>0.61373599999999995</c:v>
                </c:pt>
                <c:pt idx="364">
                  <c:v>0.61373599999999995</c:v>
                </c:pt>
                <c:pt idx="365">
                  <c:v>0.61487000000000003</c:v>
                </c:pt>
                <c:pt idx="366">
                  <c:v>0.61487000000000003</c:v>
                </c:pt>
                <c:pt idx="367">
                  <c:v>0.61487000000000003</c:v>
                </c:pt>
                <c:pt idx="368">
                  <c:v>0.61487000000000003</c:v>
                </c:pt>
                <c:pt idx="369">
                  <c:v>0.61673500000000003</c:v>
                </c:pt>
                <c:pt idx="370">
                  <c:v>0.61673500000000003</c:v>
                </c:pt>
                <c:pt idx="371">
                  <c:v>0.61700100000000002</c:v>
                </c:pt>
                <c:pt idx="372">
                  <c:v>0.61700100000000002</c:v>
                </c:pt>
                <c:pt idx="373">
                  <c:v>0.61707400000000001</c:v>
                </c:pt>
                <c:pt idx="374">
                  <c:v>0.61707400000000001</c:v>
                </c:pt>
                <c:pt idx="375">
                  <c:v>0.61682499999999996</c:v>
                </c:pt>
                <c:pt idx="376">
                  <c:v>0.61682499999999996</c:v>
                </c:pt>
                <c:pt idx="377">
                  <c:v>0.61655400000000005</c:v>
                </c:pt>
                <c:pt idx="378">
                  <c:v>0.61655400000000005</c:v>
                </c:pt>
                <c:pt idx="379">
                  <c:v>0.61678999999999995</c:v>
                </c:pt>
                <c:pt idx="380">
                  <c:v>0.61678999999999995</c:v>
                </c:pt>
                <c:pt idx="381">
                  <c:v>0.61678999999999995</c:v>
                </c:pt>
                <c:pt idx="382">
                  <c:v>0.61678999999999995</c:v>
                </c:pt>
                <c:pt idx="383">
                  <c:v>0.61678999999999995</c:v>
                </c:pt>
                <c:pt idx="384">
                  <c:v>0.61743400000000004</c:v>
                </c:pt>
                <c:pt idx="385">
                  <c:v>0.61743400000000004</c:v>
                </c:pt>
                <c:pt idx="386">
                  <c:v>0.61821300000000001</c:v>
                </c:pt>
                <c:pt idx="387">
                  <c:v>0.61821300000000001</c:v>
                </c:pt>
                <c:pt idx="388">
                  <c:v>0.61902900000000005</c:v>
                </c:pt>
                <c:pt idx="389">
                  <c:v>0.61922699999999997</c:v>
                </c:pt>
                <c:pt idx="390">
                  <c:v>0.61922699999999997</c:v>
                </c:pt>
                <c:pt idx="391">
                  <c:v>0.61960099999999996</c:v>
                </c:pt>
                <c:pt idx="392">
                  <c:v>0.61960099999999996</c:v>
                </c:pt>
                <c:pt idx="393">
                  <c:v>0.62061699999999997</c:v>
                </c:pt>
                <c:pt idx="394">
                  <c:v>0.62061699999999997</c:v>
                </c:pt>
                <c:pt idx="395">
                  <c:v>0.62140799999999996</c:v>
                </c:pt>
                <c:pt idx="396">
                  <c:v>0.62140799999999996</c:v>
                </c:pt>
                <c:pt idx="397">
                  <c:v>0.62205600000000005</c:v>
                </c:pt>
                <c:pt idx="398">
                  <c:v>0.62205600000000005</c:v>
                </c:pt>
                <c:pt idx="399">
                  <c:v>0.62173400000000001</c:v>
                </c:pt>
                <c:pt idx="400">
                  <c:v>0.62173400000000001</c:v>
                </c:pt>
                <c:pt idx="401">
                  <c:v>0.62173400000000001</c:v>
                </c:pt>
                <c:pt idx="402">
                  <c:v>0.62173400000000001</c:v>
                </c:pt>
                <c:pt idx="403">
                  <c:v>0.62173400000000001</c:v>
                </c:pt>
                <c:pt idx="404">
                  <c:v>0.62064299999999994</c:v>
                </c:pt>
                <c:pt idx="405">
                  <c:v>0.62064299999999994</c:v>
                </c:pt>
                <c:pt idx="406">
                  <c:v>0.62064299999999994</c:v>
                </c:pt>
                <c:pt idx="407">
                  <c:v>0.62064299999999994</c:v>
                </c:pt>
                <c:pt idx="408">
                  <c:v>0.62026700000000001</c:v>
                </c:pt>
                <c:pt idx="409">
                  <c:v>0.62026700000000001</c:v>
                </c:pt>
                <c:pt idx="410">
                  <c:v>0.62026700000000001</c:v>
                </c:pt>
                <c:pt idx="411">
                  <c:v>0.62026700000000001</c:v>
                </c:pt>
                <c:pt idx="412">
                  <c:v>0.62026700000000001</c:v>
                </c:pt>
                <c:pt idx="413">
                  <c:v>0.62004000000000004</c:v>
                </c:pt>
                <c:pt idx="414">
                  <c:v>0.62004000000000004</c:v>
                </c:pt>
                <c:pt idx="415">
                  <c:v>0.62004000000000004</c:v>
                </c:pt>
                <c:pt idx="416">
                  <c:v>0.62004000000000004</c:v>
                </c:pt>
                <c:pt idx="417">
                  <c:v>0.62004000000000004</c:v>
                </c:pt>
                <c:pt idx="418">
                  <c:v>0.62004000000000004</c:v>
                </c:pt>
                <c:pt idx="419">
                  <c:v>0.62004000000000004</c:v>
                </c:pt>
                <c:pt idx="420">
                  <c:v>0.62007599999999996</c:v>
                </c:pt>
                <c:pt idx="421">
                  <c:v>0.62007599999999996</c:v>
                </c:pt>
                <c:pt idx="422">
                  <c:v>0.62051400000000001</c:v>
                </c:pt>
                <c:pt idx="423">
                  <c:v>0.62051400000000001</c:v>
                </c:pt>
                <c:pt idx="424">
                  <c:v>0.62093100000000001</c:v>
                </c:pt>
                <c:pt idx="425">
                  <c:v>0.62093100000000001</c:v>
                </c:pt>
                <c:pt idx="426">
                  <c:v>0.62093100000000001</c:v>
                </c:pt>
                <c:pt idx="427">
                  <c:v>0.62134500000000004</c:v>
                </c:pt>
                <c:pt idx="428">
                  <c:v>0.62134500000000004</c:v>
                </c:pt>
                <c:pt idx="429">
                  <c:v>0.62134500000000004</c:v>
                </c:pt>
                <c:pt idx="430">
                  <c:v>0.621587</c:v>
                </c:pt>
                <c:pt idx="431">
                  <c:v>0.62198900000000001</c:v>
                </c:pt>
                <c:pt idx="432">
                  <c:v>0.62198900000000001</c:v>
                </c:pt>
                <c:pt idx="433">
                  <c:v>0.62198900000000001</c:v>
                </c:pt>
                <c:pt idx="434">
                  <c:v>0.62198900000000001</c:v>
                </c:pt>
                <c:pt idx="435">
                  <c:v>0.62198900000000001</c:v>
                </c:pt>
                <c:pt idx="436">
                  <c:v>0.62198900000000001</c:v>
                </c:pt>
                <c:pt idx="437">
                  <c:v>0.62198900000000001</c:v>
                </c:pt>
                <c:pt idx="438">
                  <c:v>0.62198900000000001</c:v>
                </c:pt>
                <c:pt idx="439">
                  <c:v>0.62198900000000001</c:v>
                </c:pt>
                <c:pt idx="440">
                  <c:v>0.62198900000000001</c:v>
                </c:pt>
                <c:pt idx="441">
                  <c:v>0.62198900000000001</c:v>
                </c:pt>
                <c:pt idx="442">
                  <c:v>0.62198900000000001</c:v>
                </c:pt>
                <c:pt idx="443">
                  <c:v>0.62198900000000001</c:v>
                </c:pt>
                <c:pt idx="444">
                  <c:v>0.62198900000000001</c:v>
                </c:pt>
                <c:pt idx="445">
                  <c:v>0.62198900000000001</c:v>
                </c:pt>
                <c:pt idx="446">
                  <c:v>0.62198900000000001</c:v>
                </c:pt>
                <c:pt idx="447">
                  <c:v>0.62198900000000001</c:v>
                </c:pt>
                <c:pt idx="448">
                  <c:v>0.62198900000000001</c:v>
                </c:pt>
                <c:pt idx="449">
                  <c:v>0.62198900000000001</c:v>
                </c:pt>
                <c:pt idx="450">
                  <c:v>0.62734400000000001</c:v>
                </c:pt>
                <c:pt idx="451">
                  <c:v>0.62734400000000001</c:v>
                </c:pt>
                <c:pt idx="452">
                  <c:v>0.62734400000000001</c:v>
                </c:pt>
                <c:pt idx="453">
                  <c:v>0.62770700000000001</c:v>
                </c:pt>
                <c:pt idx="454">
                  <c:v>0.62770700000000001</c:v>
                </c:pt>
                <c:pt idx="455">
                  <c:v>0.62773900000000005</c:v>
                </c:pt>
                <c:pt idx="456">
                  <c:v>0.62773900000000005</c:v>
                </c:pt>
                <c:pt idx="457">
                  <c:v>0.62773900000000005</c:v>
                </c:pt>
                <c:pt idx="458">
                  <c:v>0.62733700000000003</c:v>
                </c:pt>
                <c:pt idx="459">
                  <c:v>0.62733700000000003</c:v>
                </c:pt>
                <c:pt idx="460">
                  <c:v>0.62733700000000003</c:v>
                </c:pt>
                <c:pt idx="461">
                  <c:v>0.62733700000000003</c:v>
                </c:pt>
                <c:pt idx="462">
                  <c:v>0.62733700000000003</c:v>
                </c:pt>
                <c:pt idx="463">
                  <c:v>0.62733700000000003</c:v>
                </c:pt>
                <c:pt idx="464">
                  <c:v>0.62774799999999997</c:v>
                </c:pt>
                <c:pt idx="465">
                  <c:v>0.62774799999999997</c:v>
                </c:pt>
                <c:pt idx="466">
                  <c:v>0.62774799999999997</c:v>
                </c:pt>
                <c:pt idx="467">
                  <c:v>0.62774799999999997</c:v>
                </c:pt>
                <c:pt idx="468">
                  <c:v>0.62847900000000001</c:v>
                </c:pt>
                <c:pt idx="469">
                  <c:v>0.62847900000000001</c:v>
                </c:pt>
                <c:pt idx="470">
                  <c:v>0.62847900000000001</c:v>
                </c:pt>
                <c:pt idx="471">
                  <c:v>0.62961599999999995</c:v>
                </c:pt>
                <c:pt idx="472">
                  <c:v>0.62961599999999995</c:v>
                </c:pt>
                <c:pt idx="473">
                  <c:v>0.62961599999999995</c:v>
                </c:pt>
                <c:pt idx="474">
                  <c:v>0.62961599999999995</c:v>
                </c:pt>
                <c:pt idx="475">
                  <c:v>0.63028200000000001</c:v>
                </c:pt>
                <c:pt idx="476">
                  <c:v>0.63028200000000001</c:v>
                </c:pt>
                <c:pt idx="477">
                  <c:v>0.63028200000000001</c:v>
                </c:pt>
                <c:pt idx="478">
                  <c:v>0.63055799999999995</c:v>
                </c:pt>
                <c:pt idx="479">
                  <c:v>0.63055799999999995</c:v>
                </c:pt>
                <c:pt idx="480">
                  <c:v>0.63055799999999995</c:v>
                </c:pt>
                <c:pt idx="481">
                  <c:v>0.62998900000000002</c:v>
                </c:pt>
                <c:pt idx="482">
                  <c:v>0.62998900000000002</c:v>
                </c:pt>
                <c:pt idx="483">
                  <c:v>0.62998900000000002</c:v>
                </c:pt>
                <c:pt idx="484">
                  <c:v>0.62998900000000002</c:v>
                </c:pt>
                <c:pt idx="485">
                  <c:v>0.62998900000000002</c:v>
                </c:pt>
                <c:pt idx="486">
                  <c:v>0.62837600000000005</c:v>
                </c:pt>
                <c:pt idx="487">
                  <c:v>0.62837600000000005</c:v>
                </c:pt>
                <c:pt idx="488">
                  <c:v>0.62837600000000005</c:v>
                </c:pt>
                <c:pt idx="489">
                  <c:v>0.62788100000000002</c:v>
                </c:pt>
                <c:pt idx="490">
                  <c:v>0.62777899999999998</c:v>
                </c:pt>
                <c:pt idx="491">
                  <c:v>0.62777899999999998</c:v>
                </c:pt>
                <c:pt idx="492">
                  <c:v>0.62777899999999998</c:v>
                </c:pt>
                <c:pt idx="493">
                  <c:v>0.62795199999999995</c:v>
                </c:pt>
                <c:pt idx="494">
                  <c:v>0.62795199999999995</c:v>
                </c:pt>
                <c:pt idx="495">
                  <c:v>0.62795199999999995</c:v>
                </c:pt>
                <c:pt idx="496">
                  <c:v>0.62810600000000005</c:v>
                </c:pt>
                <c:pt idx="497">
                  <c:v>0.62810600000000005</c:v>
                </c:pt>
                <c:pt idx="498">
                  <c:v>0.62810600000000005</c:v>
                </c:pt>
                <c:pt idx="499">
                  <c:v>0.62810600000000005</c:v>
                </c:pt>
                <c:pt idx="500">
                  <c:v>0.62775000000000003</c:v>
                </c:pt>
                <c:pt idx="501">
                  <c:v>0.62775000000000003</c:v>
                </c:pt>
                <c:pt idx="502">
                  <c:v>0.62775000000000003</c:v>
                </c:pt>
                <c:pt idx="503">
                  <c:v>0.62775000000000003</c:v>
                </c:pt>
                <c:pt idx="504">
                  <c:v>0.62667499999999998</c:v>
                </c:pt>
                <c:pt idx="505">
                  <c:v>0.62667499999999998</c:v>
                </c:pt>
                <c:pt idx="506">
                  <c:v>0.62667499999999998</c:v>
                </c:pt>
                <c:pt idx="507">
                  <c:v>0.62667499999999998</c:v>
                </c:pt>
                <c:pt idx="508">
                  <c:v>0.62667499999999998</c:v>
                </c:pt>
                <c:pt idx="509">
                  <c:v>0.62603200000000003</c:v>
                </c:pt>
                <c:pt idx="510">
                  <c:v>0.62603200000000003</c:v>
                </c:pt>
                <c:pt idx="511">
                  <c:v>0.62608299999999995</c:v>
                </c:pt>
                <c:pt idx="512">
                  <c:v>0.62608299999999995</c:v>
                </c:pt>
                <c:pt idx="513">
                  <c:v>0.62608299999999995</c:v>
                </c:pt>
                <c:pt idx="514">
                  <c:v>0.62608299999999995</c:v>
                </c:pt>
                <c:pt idx="515">
                  <c:v>0.62608299999999995</c:v>
                </c:pt>
                <c:pt idx="516">
                  <c:v>0.62660000000000005</c:v>
                </c:pt>
                <c:pt idx="517">
                  <c:v>0.62660000000000005</c:v>
                </c:pt>
                <c:pt idx="518">
                  <c:v>0.62660000000000005</c:v>
                </c:pt>
                <c:pt idx="519">
                  <c:v>0.62619400000000003</c:v>
                </c:pt>
                <c:pt idx="520">
                  <c:v>0.62619400000000003</c:v>
                </c:pt>
                <c:pt idx="521">
                  <c:v>0.62619400000000003</c:v>
                </c:pt>
                <c:pt idx="522">
                  <c:v>0.62462799999999996</c:v>
                </c:pt>
                <c:pt idx="523">
                  <c:v>0.62462799999999996</c:v>
                </c:pt>
                <c:pt idx="524">
                  <c:v>0.62378599999999995</c:v>
                </c:pt>
                <c:pt idx="525">
                  <c:v>0.62378599999999995</c:v>
                </c:pt>
                <c:pt idx="526">
                  <c:v>0.62332900000000002</c:v>
                </c:pt>
                <c:pt idx="527">
                  <c:v>0.62332900000000002</c:v>
                </c:pt>
                <c:pt idx="528">
                  <c:v>0.62332900000000002</c:v>
                </c:pt>
                <c:pt idx="529">
                  <c:v>0.62297000000000002</c:v>
                </c:pt>
                <c:pt idx="530">
                  <c:v>0.62297000000000002</c:v>
                </c:pt>
                <c:pt idx="531">
                  <c:v>0.62297000000000002</c:v>
                </c:pt>
                <c:pt idx="532">
                  <c:v>0.62297000000000002</c:v>
                </c:pt>
                <c:pt idx="533">
                  <c:v>0.62297000000000002</c:v>
                </c:pt>
                <c:pt idx="534">
                  <c:v>0.62297000000000002</c:v>
                </c:pt>
                <c:pt idx="535">
                  <c:v>0.62297000000000002</c:v>
                </c:pt>
                <c:pt idx="536">
                  <c:v>0.62297000000000002</c:v>
                </c:pt>
                <c:pt idx="537">
                  <c:v>0.62274200000000002</c:v>
                </c:pt>
                <c:pt idx="538">
                  <c:v>0.62274200000000002</c:v>
                </c:pt>
                <c:pt idx="539">
                  <c:v>0.62274200000000002</c:v>
                </c:pt>
                <c:pt idx="540">
                  <c:v>0.62309999999999999</c:v>
                </c:pt>
                <c:pt idx="541">
                  <c:v>0.62309999999999999</c:v>
                </c:pt>
                <c:pt idx="542">
                  <c:v>0.62309999999999999</c:v>
                </c:pt>
                <c:pt idx="543">
                  <c:v>0.62309999999999999</c:v>
                </c:pt>
                <c:pt idx="544">
                  <c:v>0.62330700000000006</c:v>
                </c:pt>
                <c:pt idx="545">
                  <c:v>0.62330700000000006</c:v>
                </c:pt>
                <c:pt idx="546">
                  <c:v>0.62352399999999997</c:v>
                </c:pt>
                <c:pt idx="547">
                  <c:v>0.62352399999999997</c:v>
                </c:pt>
                <c:pt idx="548">
                  <c:v>0.62381399999999998</c:v>
                </c:pt>
                <c:pt idx="549">
                  <c:v>0.62381399999999998</c:v>
                </c:pt>
                <c:pt idx="550">
                  <c:v>0.62381399999999998</c:v>
                </c:pt>
                <c:pt idx="551">
                  <c:v>0.624224</c:v>
                </c:pt>
                <c:pt idx="552">
                  <c:v>0.624224</c:v>
                </c:pt>
                <c:pt idx="553">
                  <c:v>0.62505100000000002</c:v>
                </c:pt>
                <c:pt idx="554">
                  <c:v>0.62505100000000002</c:v>
                </c:pt>
                <c:pt idx="555">
                  <c:v>0.62505100000000002</c:v>
                </c:pt>
                <c:pt idx="556">
                  <c:v>0.62505100000000002</c:v>
                </c:pt>
                <c:pt idx="557">
                  <c:v>0.62512299999999998</c:v>
                </c:pt>
                <c:pt idx="558">
                  <c:v>0.62512299999999998</c:v>
                </c:pt>
                <c:pt idx="559">
                  <c:v>0.62512299999999998</c:v>
                </c:pt>
                <c:pt idx="560">
                  <c:v>0.62470400000000004</c:v>
                </c:pt>
                <c:pt idx="561">
                  <c:v>0.62470400000000004</c:v>
                </c:pt>
                <c:pt idx="562">
                  <c:v>0.62470400000000004</c:v>
                </c:pt>
                <c:pt idx="563">
                  <c:v>0.62470400000000004</c:v>
                </c:pt>
                <c:pt idx="564">
                  <c:v>0.623834</c:v>
                </c:pt>
                <c:pt idx="565">
                  <c:v>0.623834</c:v>
                </c:pt>
                <c:pt idx="566">
                  <c:v>0.623834</c:v>
                </c:pt>
                <c:pt idx="567">
                  <c:v>0.623834</c:v>
                </c:pt>
                <c:pt idx="568">
                  <c:v>0.623834</c:v>
                </c:pt>
                <c:pt idx="569">
                  <c:v>0.623834</c:v>
                </c:pt>
                <c:pt idx="570">
                  <c:v>0.623834</c:v>
                </c:pt>
                <c:pt idx="571">
                  <c:v>0.623834</c:v>
                </c:pt>
                <c:pt idx="572">
                  <c:v>0.623834</c:v>
                </c:pt>
                <c:pt idx="573">
                  <c:v>0.623834</c:v>
                </c:pt>
                <c:pt idx="574">
                  <c:v>0.61980800000000003</c:v>
                </c:pt>
                <c:pt idx="575">
                  <c:v>0.61980800000000003</c:v>
                </c:pt>
                <c:pt idx="576">
                  <c:v>0.61980800000000003</c:v>
                </c:pt>
                <c:pt idx="577">
                  <c:v>0.61885900000000005</c:v>
                </c:pt>
                <c:pt idx="578">
                  <c:v>0.61885900000000005</c:v>
                </c:pt>
                <c:pt idx="579">
                  <c:v>0.61841000000000002</c:v>
                </c:pt>
                <c:pt idx="580">
                  <c:v>0.61841000000000002</c:v>
                </c:pt>
                <c:pt idx="581">
                  <c:v>0.61841000000000002</c:v>
                </c:pt>
                <c:pt idx="582">
                  <c:v>0.61811099999999997</c:v>
                </c:pt>
                <c:pt idx="583">
                  <c:v>0.61811099999999997</c:v>
                </c:pt>
                <c:pt idx="584">
                  <c:v>0.61811099999999997</c:v>
                </c:pt>
                <c:pt idx="585">
                  <c:v>0.61829199999999995</c:v>
                </c:pt>
                <c:pt idx="586">
                  <c:v>0.61829199999999995</c:v>
                </c:pt>
                <c:pt idx="587">
                  <c:v>0.61829199999999995</c:v>
                </c:pt>
                <c:pt idx="588">
                  <c:v>0.61829199999999995</c:v>
                </c:pt>
                <c:pt idx="589">
                  <c:v>0.61829199999999995</c:v>
                </c:pt>
                <c:pt idx="590">
                  <c:v>0.61941800000000002</c:v>
                </c:pt>
                <c:pt idx="591">
                  <c:v>0.61941800000000002</c:v>
                </c:pt>
                <c:pt idx="592">
                  <c:v>0.61954699999999996</c:v>
                </c:pt>
                <c:pt idx="593">
                  <c:v>0.61954699999999996</c:v>
                </c:pt>
                <c:pt idx="594">
                  <c:v>0.61954699999999996</c:v>
                </c:pt>
                <c:pt idx="595">
                  <c:v>0.61954699999999996</c:v>
                </c:pt>
                <c:pt idx="596">
                  <c:v>0.61954699999999996</c:v>
                </c:pt>
                <c:pt idx="597">
                  <c:v>0.61954699999999996</c:v>
                </c:pt>
                <c:pt idx="598">
                  <c:v>0.61940399999999995</c:v>
                </c:pt>
                <c:pt idx="599">
                  <c:v>0.61940399999999995</c:v>
                </c:pt>
                <c:pt idx="600">
                  <c:v>0.61940399999999995</c:v>
                </c:pt>
                <c:pt idx="601">
                  <c:v>0.61923300000000003</c:v>
                </c:pt>
                <c:pt idx="602">
                  <c:v>0.61923300000000003</c:v>
                </c:pt>
                <c:pt idx="603">
                  <c:v>0.61923300000000003</c:v>
                </c:pt>
                <c:pt idx="604">
                  <c:v>0.61921000000000004</c:v>
                </c:pt>
                <c:pt idx="605">
                  <c:v>0.61921000000000004</c:v>
                </c:pt>
                <c:pt idx="606">
                  <c:v>0.61921000000000004</c:v>
                </c:pt>
                <c:pt idx="607">
                  <c:v>0.61921000000000004</c:v>
                </c:pt>
                <c:pt idx="608">
                  <c:v>0.61921000000000004</c:v>
                </c:pt>
                <c:pt idx="609">
                  <c:v>0.61921000000000004</c:v>
                </c:pt>
                <c:pt idx="610">
                  <c:v>0.61921000000000004</c:v>
                </c:pt>
                <c:pt idx="611">
                  <c:v>0.61921000000000004</c:v>
                </c:pt>
                <c:pt idx="612">
                  <c:v>0.61921000000000004</c:v>
                </c:pt>
                <c:pt idx="613">
                  <c:v>0.61921000000000004</c:v>
                </c:pt>
                <c:pt idx="614">
                  <c:v>0.61921000000000004</c:v>
                </c:pt>
                <c:pt idx="615">
                  <c:v>0.61866600000000005</c:v>
                </c:pt>
                <c:pt idx="616">
                  <c:v>0.61866600000000005</c:v>
                </c:pt>
                <c:pt idx="617">
                  <c:v>0.61866600000000005</c:v>
                </c:pt>
                <c:pt idx="618">
                  <c:v>0.61866600000000005</c:v>
                </c:pt>
                <c:pt idx="619">
                  <c:v>0.61875999999999998</c:v>
                </c:pt>
                <c:pt idx="620">
                  <c:v>0.61875999999999998</c:v>
                </c:pt>
                <c:pt idx="621">
                  <c:v>0.61875999999999998</c:v>
                </c:pt>
                <c:pt idx="622">
                  <c:v>0.61887999999999999</c:v>
                </c:pt>
                <c:pt idx="623">
                  <c:v>0.61887999999999999</c:v>
                </c:pt>
                <c:pt idx="624">
                  <c:v>0.61887999999999999</c:v>
                </c:pt>
                <c:pt idx="625">
                  <c:v>0.61887999999999999</c:v>
                </c:pt>
                <c:pt idx="626">
                  <c:v>0.61861900000000003</c:v>
                </c:pt>
                <c:pt idx="627">
                  <c:v>0.61861900000000003</c:v>
                </c:pt>
                <c:pt idx="628">
                  <c:v>0.61816800000000005</c:v>
                </c:pt>
                <c:pt idx="629">
                  <c:v>0.61816800000000005</c:v>
                </c:pt>
                <c:pt idx="630">
                  <c:v>0.61816800000000005</c:v>
                </c:pt>
                <c:pt idx="631">
                  <c:v>0.61823300000000003</c:v>
                </c:pt>
                <c:pt idx="632">
                  <c:v>0.61823300000000003</c:v>
                </c:pt>
                <c:pt idx="633">
                  <c:v>0.61823300000000003</c:v>
                </c:pt>
                <c:pt idx="634">
                  <c:v>0.61855400000000005</c:v>
                </c:pt>
                <c:pt idx="635">
                  <c:v>0.61855400000000005</c:v>
                </c:pt>
                <c:pt idx="636">
                  <c:v>0.61855400000000005</c:v>
                </c:pt>
                <c:pt idx="637">
                  <c:v>0.61855400000000005</c:v>
                </c:pt>
                <c:pt idx="638">
                  <c:v>0.61855400000000005</c:v>
                </c:pt>
                <c:pt idx="639">
                  <c:v>0.61855400000000005</c:v>
                </c:pt>
                <c:pt idx="640">
                  <c:v>0.619811</c:v>
                </c:pt>
                <c:pt idx="641">
                  <c:v>0.619811</c:v>
                </c:pt>
                <c:pt idx="642">
                  <c:v>0.62003600000000003</c:v>
                </c:pt>
                <c:pt idx="643">
                  <c:v>0.61940600000000001</c:v>
                </c:pt>
                <c:pt idx="644">
                  <c:v>0.61940600000000001</c:v>
                </c:pt>
                <c:pt idx="645">
                  <c:v>0.61835399999999996</c:v>
                </c:pt>
                <c:pt idx="646">
                  <c:v>0.61835399999999996</c:v>
                </c:pt>
                <c:pt idx="647">
                  <c:v>0.61796499999999999</c:v>
                </c:pt>
                <c:pt idx="648">
                  <c:v>0.61796499999999999</c:v>
                </c:pt>
                <c:pt idx="649">
                  <c:v>0.61791099999999999</c:v>
                </c:pt>
                <c:pt idx="650">
                  <c:v>0.61791099999999999</c:v>
                </c:pt>
                <c:pt idx="651">
                  <c:v>0.61791099999999999</c:v>
                </c:pt>
                <c:pt idx="652">
                  <c:v>0.61824900000000005</c:v>
                </c:pt>
                <c:pt idx="653">
                  <c:v>0.61824900000000005</c:v>
                </c:pt>
                <c:pt idx="654">
                  <c:v>0.61863699999999999</c:v>
                </c:pt>
                <c:pt idx="655">
                  <c:v>0.61863699999999999</c:v>
                </c:pt>
                <c:pt idx="656">
                  <c:v>0.61863699999999999</c:v>
                </c:pt>
                <c:pt idx="657">
                  <c:v>0.61863699999999999</c:v>
                </c:pt>
                <c:pt idx="658">
                  <c:v>0.61888699999999996</c:v>
                </c:pt>
                <c:pt idx="659">
                  <c:v>0.61888699999999996</c:v>
                </c:pt>
                <c:pt idx="660">
                  <c:v>0.61888699999999996</c:v>
                </c:pt>
                <c:pt idx="661">
                  <c:v>0.61888699999999996</c:v>
                </c:pt>
                <c:pt idx="662">
                  <c:v>0.61888699999999996</c:v>
                </c:pt>
                <c:pt idx="663">
                  <c:v>0.61888699999999996</c:v>
                </c:pt>
                <c:pt idx="664">
                  <c:v>0.61851500000000004</c:v>
                </c:pt>
                <c:pt idx="665">
                  <c:v>0.61851500000000004</c:v>
                </c:pt>
                <c:pt idx="666">
                  <c:v>0.61851500000000004</c:v>
                </c:pt>
                <c:pt idx="667">
                  <c:v>0.61851500000000004</c:v>
                </c:pt>
                <c:pt idx="668">
                  <c:v>0.61851500000000004</c:v>
                </c:pt>
                <c:pt idx="669">
                  <c:v>0.61771600000000004</c:v>
                </c:pt>
                <c:pt idx="670">
                  <c:v>0.61771600000000004</c:v>
                </c:pt>
                <c:pt idx="671">
                  <c:v>0.61771600000000004</c:v>
                </c:pt>
                <c:pt idx="672">
                  <c:v>0.61771600000000004</c:v>
                </c:pt>
                <c:pt idx="673">
                  <c:v>0.61763199999999996</c:v>
                </c:pt>
                <c:pt idx="674">
                  <c:v>0.61763199999999996</c:v>
                </c:pt>
                <c:pt idx="675">
                  <c:v>0.61763199999999996</c:v>
                </c:pt>
                <c:pt idx="676">
                  <c:v>0.61763199999999996</c:v>
                </c:pt>
                <c:pt idx="677">
                  <c:v>0.61763199999999996</c:v>
                </c:pt>
                <c:pt idx="678">
                  <c:v>0.61763199999999996</c:v>
                </c:pt>
                <c:pt idx="679">
                  <c:v>0.61763199999999996</c:v>
                </c:pt>
                <c:pt idx="680">
                  <c:v>0.61763199999999996</c:v>
                </c:pt>
                <c:pt idx="681">
                  <c:v>0.617726</c:v>
                </c:pt>
                <c:pt idx="682">
                  <c:v>0.617726</c:v>
                </c:pt>
                <c:pt idx="683">
                  <c:v>0.617726</c:v>
                </c:pt>
                <c:pt idx="684">
                  <c:v>0.61833499999999997</c:v>
                </c:pt>
                <c:pt idx="685">
                  <c:v>0.61842200000000003</c:v>
                </c:pt>
                <c:pt idx="686">
                  <c:v>0.61795800000000001</c:v>
                </c:pt>
                <c:pt idx="687">
                  <c:v>0.61795800000000001</c:v>
                </c:pt>
                <c:pt idx="688">
                  <c:v>0.61748099999999995</c:v>
                </c:pt>
                <c:pt idx="689">
                  <c:v>0.61748099999999995</c:v>
                </c:pt>
                <c:pt idx="690">
                  <c:v>0.61748099999999995</c:v>
                </c:pt>
                <c:pt idx="691">
                  <c:v>0.61740499999999998</c:v>
                </c:pt>
                <c:pt idx="692">
                  <c:v>0.61740499999999998</c:v>
                </c:pt>
                <c:pt idx="693">
                  <c:v>0.61809800000000004</c:v>
                </c:pt>
                <c:pt idx="694">
                  <c:v>0.61816300000000002</c:v>
                </c:pt>
                <c:pt idx="695">
                  <c:v>0.61816300000000002</c:v>
                </c:pt>
                <c:pt idx="696">
                  <c:v>0.61816300000000002</c:v>
                </c:pt>
                <c:pt idx="697">
                  <c:v>0.61816300000000002</c:v>
                </c:pt>
                <c:pt idx="698">
                  <c:v>0.61816300000000002</c:v>
                </c:pt>
                <c:pt idx="699">
                  <c:v>0.61816300000000002</c:v>
                </c:pt>
                <c:pt idx="700">
                  <c:v>0.61816300000000002</c:v>
                </c:pt>
                <c:pt idx="701">
                  <c:v>0.61816300000000002</c:v>
                </c:pt>
                <c:pt idx="702">
                  <c:v>0.61769300000000005</c:v>
                </c:pt>
                <c:pt idx="703">
                  <c:v>0.61769300000000005</c:v>
                </c:pt>
                <c:pt idx="704">
                  <c:v>0.61769300000000005</c:v>
                </c:pt>
                <c:pt idx="705">
                  <c:v>0.61769300000000005</c:v>
                </c:pt>
                <c:pt idx="706">
                  <c:v>0.61769300000000005</c:v>
                </c:pt>
                <c:pt idx="707">
                  <c:v>0.61773800000000001</c:v>
                </c:pt>
                <c:pt idx="708">
                  <c:v>0.61773800000000001</c:v>
                </c:pt>
                <c:pt idx="709">
                  <c:v>0.61729699999999998</c:v>
                </c:pt>
                <c:pt idx="710">
                  <c:v>0.61632799999999999</c:v>
                </c:pt>
                <c:pt idx="711">
                  <c:v>0.61632799999999999</c:v>
                </c:pt>
                <c:pt idx="712">
                  <c:v>0.61632799999999999</c:v>
                </c:pt>
                <c:pt idx="713">
                  <c:v>0.61577700000000002</c:v>
                </c:pt>
                <c:pt idx="714">
                  <c:v>0.61577700000000002</c:v>
                </c:pt>
                <c:pt idx="715">
                  <c:v>0.61568800000000001</c:v>
                </c:pt>
                <c:pt idx="716">
                  <c:v>0.61568800000000001</c:v>
                </c:pt>
                <c:pt idx="717">
                  <c:v>0.61568800000000001</c:v>
                </c:pt>
                <c:pt idx="718">
                  <c:v>0.61615399999999998</c:v>
                </c:pt>
                <c:pt idx="719">
                  <c:v>0.61615399999999998</c:v>
                </c:pt>
                <c:pt idx="720">
                  <c:v>0.61615399999999998</c:v>
                </c:pt>
                <c:pt idx="721">
                  <c:v>0.61615399999999998</c:v>
                </c:pt>
                <c:pt idx="722">
                  <c:v>0.61615399999999998</c:v>
                </c:pt>
                <c:pt idx="723">
                  <c:v>0.61615399999999998</c:v>
                </c:pt>
                <c:pt idx="724">
                  <c:v>0.61738000000000004</c:v>
                </c:pt>
                <c:pt idx="725">
                  <c:v>0.61738000000000004</c:v>
                </c:pt>
                <c:pt idx="726">
                  <c:v>0.61738000000000004</c:v>
                </c:pt>
                <c:pt idx="727">
                  <c:v>0.61738000000000004</c:v>
                </c:pt>
                <c:pt idx="728">
                  <c:v>0.61738000000000004</c:v>
                </c:pt>
                <c:pt idx="729">
                  <c:v>0.61765899999999996</c:v>
                </c:pt>
                <c:pt idx="730">
                  <c:v>0.61765899999999996</c:v>
                </c:pt>
                <c:pt idx="731">
                  <c:v>0.61765899999999996</c:v>
                </c:pt>
                <c:pt idx="732">
                  <c:v>0.61777899999999997</c:v>
                </c:pt>
                <c:pt idx="733">
                  <c:v>0.61777899999999997</c:v>
                </c:pt>
                <c:pt idx="734">
                  <c:v>0.61764699999999995</c:v>
                </c:pt>
                <c:pt idx="735">
                  <c:v>0.61764699999999995</c:v>
                </c:pt>
                <c:pt idx="736">
                  <c:v>0.61764699999999995</c:v>
                </c:pt>
                <c:pt idx="737">
                  <c:v>0.61704400000000004</c:v>
                </c:pt>
                <c:pt idx="738">
                  <c:v>0.61704400000000004</c:v>
                </c:pt>
                <c:pt idx="739">
                  <c:v>0.61695100000000003</c:v>
                </c:pt>
                <c:pt idx="740">
                  <c:v>0.61695100000000003</c:v>
                </c:pt>
                <c:pt idx="741">
                  <c:v>0.61708499999999999</c:v>
                </c:pt>
                <c:pt idx="742">
                  <c:v>0.61708499999999999</c:v>
                </c:pt>
                <c:pt idx="743">
                  <c:v>0.61708499999999999</c:v>
                </c:pt>
                <c:pt idx="744">
                  <c:v>0.61708499999999999</c:v>
                </c:pt>
                <c:pt idx="745">
                  <c:v>0.61708499999999999</c:v>
                </c:pt>
                <c:pt idx="746">
                  <c:v>0.61708499999999999</c:v>
                </c:pt>
                <c:pt idx="747">
                  <c:v>0.61708499999999999</c:v>
                </c:pt>
                <c:pt idx="748">
                  <c:v>0.61567799999999995</c:v>
                </c:pt>
                <c:pt idx="749">
                  <c:v>0.61567799999999995</c:v>
                </c:pt>
                <c:pt idx="750">
                  <c:v>0.61567799999999995</c:v>
                </c:pt>
                <c:pt idx="751">
                  <c:v>0.61567799999999995</c:v>
                </c:pt>
                <c:pt idx="752">
                  <c:v>0.61567799999999995</c:v>
                </c:pt>
                <c:pt idx="753">
                  <c:v>0.61346500000000004</c:v>
                </c:pt>
                <c:pt idx="754">
                  <c:v>0.61346500000000004</c:v>
                </c:pt>
                <c:pt idx="755">
                  <c:v>0.61346500000000004</c:v>
                </c:pt>
                <c:pt idx="756">
                  <c:v>0.61283699999999997</c:v>
                </c:pt>
                <c:pt idx="757">
                  <c:v>0.61283699999999997</c:v>
                </c:pt>
                <c:pt idx="758">
                  <c:v>0.61266299999999996</c:v>
                </c:pt>
                <c:pt idx="759">
                  <c:v>0.61266299999999996</c:v>
                </c:pt>
                <c:pt idx="760">
                  <c:v>0.61266299999999996</c:v>
                </c:pt>
                <c:pt idx="761">
                  <c:v>0.612792</c:v>
                </c:pt>
                <c:pt idx="762">
                  <c:v>0.612792</c:v>
                </c:pt>
                <c:pt idx="763">
                  <c:v>0.612792</c:v>
                </c:pt>
                <c:pt idx="764">
                  <c:v>0.61326999999999998</c:v>
                </c:pt>
                <c:pt idx="765">
                  <c:v>0.61326999999999998</c:v>
                </c:pt>
                <c:pt idx="766">
                  <c:v>0.61326999999999998</c:v>
                </c:pt>
                <c:pt idx="767">
                  <c:v>0.61326999999999998</c:v>
                </c:pt>
                <c:pt idx="768">
                  <c:v>0.61372499999999997</c:v>
                </c:pt>
                <c:pt idx="769">
                  <c:v>0.61372499999999997</c:v>
                </c:pt>
                <c:pt idx="770">
                  <c:v>0.61372499999999997</c:v>
                </c:pt>
                <c:pt idx="771">
                  <c:v>0.61372499999999997</c:v>
                </c:pt>
                <c:pt idx="772">
                  <c:v>0.61372499999999997</c:v>
                </c:pt>
                <c:pt idx="773">
                  <c:v>0.61372499999999997</c:v>
                </c:pt>
                <c:pt idx="774">
                  <c:v>0.61285400000000001</c:v>
                </c:pt>
                <c:pt idx="775">
                  <c:v>0.61285400000000001</c:v>
                </c:pt>
                <c:pt idx="776">
                  <c:v>0.61285400000000001</c:v>
                </c:pt>
                <c:pt idx="777">
                  <c:v>0.61282700000000001</c:v>
                </c:pt>
                <c:pt idx="778">
                  <c:v>0.61282700000000001</c:v>
                </c:pt>
                <c:pt idx="779">
                  <c:v>0.61282700000000001</c:v>
                </c:pt>
                <c:pt idx="780">
                  <c:v>0.61282700000000001</c:v>
                </c:pt>
                <c:pt idx="781">
                  <c:v>0.61282700000000001</c:v>
                </c:pt>
                <c:pt idx="782">
                  <c:v>0.61282700000000001</c:v>
                </c:pt>
                <c:pt idx="783">
                  <c:v>0.61282700000000001</c:v>
                </c:pt>
                <c:pt idx="784">
                  <c:v>0.61338999999999999</c:v>
                </c:pt>
                <c:pt idx="785">
                  <c:v>0.61338999999999999</c:v>
                </c:pt>
                <c:pt idx="786">
                  <c:v>0.61338999999999999</c:v>
                </c:pt>
                <c:pt idx="787">
                  <c:v>0.61338999999999999</c:v>
                </c:pt>
                <c:pt idx="788">
                  <c:v>0.61338999999999999</c:v>
                </c:pt>
                <c:pt idx="789">
                  <c:v>0.61338999999999999</c:v>
                </c:pt>
                <c:pt idx="790">
                  <c:v>0.61338999999999999</c:v>
                </c:pt>
                <c:pt idx="791">
                  <c:v>0.61338999999999999</c:v>
                </c:pt>
                <c:pt idx="792">
                  <c:v>0.61338999999999999</c:v>
                </c:pt>
                <c:pt idx="793">
                  <c:v>0.61338999999999999</c:v>
                </c:pt>
                <c:pt idx="794">
                  <c:v>0.61338999999999999</c:v>
                </c:pt>
                <c:pt idx="795">
                  <c:v>0.61338999999999999</c:v>
                </c:pt>
                <c:pt idx="796">
                  <c:v>0.61283900000000002</c:v>
                </c:pt>
                <c:pt idx="797">
                  <c:v>0.61283900000000002</c:v>
                </c:pt>
                <c:pt idx="798">
                  <c:v>0.61283900000000002</c:v>
                </c:pt>
                <c:pt idx="799">
                  <c:v>0.61283900000000002</c:v>
                </c:pt>
                <c:pt idx="800">
                  <c:v>0.61297999999999997</c:v>
                </c:pt>
                <c:pt idx="801">
                  <c:v>0.61297999999999997</c:v>
                </c:pt>
                <c:pt idx="802">
                  <c:v>0.61297999999999997</c:v>
                </c:pt>
                <c:pt idx="803">
                  <c:v>0.61297999999999997</c:v>
                </c:pt>
                <c:pt idx="804">
                  <c:v>0.61294700000000002</c:v>
                </c:pt>
                <c:pt idx="805">
                  <c:v>0.61294700000000002</c:v>
                </c:pt>
                <c:pt idx="806">
                  <c:v>0.61294700000000002</c:v>
                </c:pt>
                <c:pt idx="807">
                  <c:v>0.61294700000000002</c:v>
                </c:pt>
                <c:pt idx="808">
                  <c:v>0.61292000000000002</c:v>
                </c:pt>
                <c:pt idx="809">
                  <c:v>0.61292000000000002</c:v>
                </c:pt>
                <c:pt idx="810">
                  <c:v>0.61292000000000002</c:v>
                </c:pt>
                <c:pt idx="811">
                  <c:v>0.61292000000000002</c:v>
                </c:pt>
                <c:pt idx="812">
                  <c:v>0.61292000000000002</c:v>
                </c:pt>
                <c:pt idx="813">
                  <c:v>0.61339600000000005</c:v>
                </c:pt>
                <c:pt idx="814">
                  <c:v>0.61339600000000005</c:v>
                </c:pt>
                <c:pt idx="815">
                  <c:v>0.61339600000000005</c:v>
                </c:pt>
                <c:pt idx="816">
                  <c:v>0.61339600000000005</c:v>
                </c:pt>
                <c:pt idx="817">
                  <c:v>0.61252200000000001</c:v>
                </c:pt>
                <c:pt idx="818">
                  <c:v>0.61252200000000001</c:v>
                </c:pt>
                <c:pt idx="819">
                  <c:v>0.61203099999999999</c:v>
                </c:pt>
                <c:pt idx="820">
                  <c:v>0.61203099999999999</c:v>
                </c:pt>
                <c:pt idx="821">
                  <c:v>0.61203099999999999</c:v>
                </c:pt>
                <c:pt idx="822">
                  <c:v>0.61203099999999999</c:v>
                </c:pt>
                <c:pt idx="823">
                  <c:v>0.61203099999999999</c:v>
                </c:pt>
                <c:pt idx="824">
                  <c:v>0.61203099999999999</c:v>
                </c:pt>
                <c:pt idx="825">
                  <c:v>0.61157700000000004</c:v>
                </c:pt>
                <c:pt idx="826">
                  <c:v>0.61157700000000004</c:v>
                </c:pt>
                <c:pt idx="827">
                  <c:v>0.61157700000000004</c:v>
                </c:pt>
                <c:pt idx="828">
                  <c:v>0.61133499999999996</c:v>
                </c:pt>
                <c:pt idx="829">
                  <c:v>0.61107999999999996</c:v>
                </c:pt>
                <c:pt idx="830">
                  <c:v>0.61107999999999996</c:v>
                </c:pt>
                <c:pt idx="831">
                  <c:v>0.61110100000000001</c:v>
                </c:pt>
                <c:pt idx="832">
                  <c:v>0.61110100000000001</c:v>
                </c:pt>
                <c:pt idx="833">
                  <c:v>0.61110100000000001</c:v>
                </c:pt>
                <c:pt idx="834">
                  <c:v>0.61110100000000001</c:v>
                </c:pt>
                <c:pt idx="835">
                  <c:v>0.61110100000000001</c:v>
                </c:pt>
                <c:pt idx="836">
                  <c:v>0.61163599999999996</c:v>
                </c:pt>
                <c:pt idx="837">
                  <c:v>0.61205399999999999</c:v>
                </c:pt>
                <c:pt idx="838">
                  <c:v>0.61205399999999999</c:v>
                </c:pt>
                <c:pt idx="839">
                  <c:v>0.612348</c:v>
                </c:pt>
                <c:pt idx="840">
                  <c:v>0.612348</c:v>
                </c:pt>
                <c:pt idx="841">
                  <c:v>0.61199599999999998</c:v>
                </c:pt>
                <c:pt idx="842">
                  <c:v>0.61199599999999998</c:v>
                </c:pt>
                <c:pt idx="843">
                  <c:v>0.61199599999999998</c:v>
                </c:pt>
                <c:pt idx="844">
                  <c:v>0.61199599999999998</c:v>
                </c:pt>
                <c:pt idx="845">
                  <c:v>0.61199599999999998</c:v>
                </c:pt>
                <c:pt idx="846">
                  <c:v>0.61199599999999998</c:v>
                </c:pt>
                <c:pt idx="847">
                  <c:v>0.61199599999999998</c:v>
                </c:pt>
                <c:pt idx="848">
                  <c:v>0.611151</c:v>
                </c:pt>
                <c:pt idx="849">
                  <c:v>0.611151</c:v>
                </c:pt>
                <c:pt idx="850">
                  <c:v>0.611151</c:v>
                </c:pt>
                <c:pt idx="851">
                  <c:v>0.611151</c:v>
                </c:pt>
                <c:pt idx="852">
                  <c:v>0.60965599999999998</c:v>
                </c:pt>
                <c:pt idx="853">
                  <c:v>0.60965599999999998</c:v>
                </c:pt>
                <c:pt idx="854">
                  <c:v>0.60965599999999998</c:v>
                </c:pt>
                <c:pt idx="855">
                  <c:v>0.60965599999999998</c:v>
                </c:pt>
                <c:pt idx="856">
                  <c:v>0.60875800000000002</c:v>
                </c:pt>
                <c:pt idx="857">
                  <c:v>0.60875800000000002</c:v>
                </c:pt>
                <c:pt idx="858">
                  <c:v>0.60875800000000002</c:v>
                </c:pt>
                <c:pt idx="859">
                  <c:v>0.60875800000000002</c:v>
                </c:pt>
                <c:pt idx="860">
                  <c:v>0.60875800000000002</c:v>
                </c:pt>
                <c:pt idx="861">
                  <c:v>0.60839799999999999</c:v>
                </c:pt>
                <c:pt idx="862">
                  <c:v>0.60839799999999999</c:v>
                </c:pt>
                <c:pt idx="863">
                  <c:v>0.60883299999999996</c:v>
                </c:pt>
                <c:pt idx="864">
                  <c:v>0.60883299999999996</c:v>
                </c:pt>
                <c:pt idx="865">
                  <c:v>0.60883299999999996</c:v>
                </c:pt>
                <c:pt idx="866">
                  <c:v>0.60894499999999996</c:v>
                </c:pt>
                <c:pt idx="867">
                  <c:v>0.60894499999999996</c:v>
                </c:pt>
                <c:pt idx="868">
                  <c:v>0.60894000000000004</c:v>
                </c:pt>
                <c:pt idx="869">
                  <c:v>0.60894000000000004</c:v>
                </c:pt>
                <c:pt idx="870">
                  <c:v>0.60894000000000004</c:v>
                </c:pt>
                <c:pt idx="871">
                  <c:v>0.60894000000000004</c:v>
                </c:pt>
                <c:pt idx="872">
                  <c:v>0.60894000000000004</c:v>
                </c:pt>
                <c:pt idx="873">
                  <c:v>0.60955800000000004</c:v>
                </c:pt>
                <c:pt idx="874">
                  <c:v>0.60955800000000004</c:v>
                </c:pt>
                <c:pt idx="875">
                  <c:v>0.60955800000000004</c:v>
                </c:pt>
                <c:pt idx="876">
                  <c:v>0.60955800000000004</c:v>
                </c:pt>
                <c:pt idx="877">
                  <c:v>0.60955800000000004</c:v>
                </c:pt>
                <c:pt idx="878">
                  <c:v>0.60955800000000004</c:v>
                </c:pt>
                <c:pt idx="879">
                  <c:v>0.60843800000000003</c:v>
                </c:pt>
                <c:pt idx="880">
                  <c:v>0.60843800000000003</c:v>
                </c:pt>
                <c:pt idx="881">
                  <c:v>0.60868100000000003</c:v>
                </c:pt>
                <c:pt idx="882">
                  <c:v>0.60868100000000003</c:v>
                </c:pt>
                <c:pt idx="883">
                  <c:v>0.60892599999999997</c:v>
                </c:pt>
                <c:pt idx="884">
                  <c:v>0.60892599999999997</c:v>
                </c:pt>
                <c:pt idx="885">
                  <c:v>0.60892599999999997</c:v>
                </c:pt>
                <c:pt idx="886">
                  <c:v>0.60892599999999997</c:v>
                </c:pt>
                <c:pt idx="887">
                  <c:v>0.60892599999999997</c:v>
                </c:pt>
                <c:pt idx="888">
                  <c:v>0.60892599999999997</c:v>
                </c:pt>
                <c:pt idx="889">
                  <c:v>0.60892599999999997</c:v>
                </c:pt>
                <c:pt idx="890">
                  <c:v>0.60917600000000005</c:v>
                </c:pt>
                <c:pt idx="891">
                  <c:v>0.60917600000000005</c:v>
                </c:pt>
                <c:pt idx="892">
                  <c:v>0.60966399999999998</c:v>
                </c:pt>
                <c:pt idx="893">
                  <c:v>0.60977000000000003</c:v>
                </c:pt>
                <c:pt idx="894">
                  <c:v>0.60965100000000005</c:v>
                </c:pt>
                <c:pt idx="895">
                  <c:v>0.60965100000000005</c:v>
                </c:pt>
                <c:pt idx="896">
                  <c:v>0.60965100000000005</c:v>
                </c:pt>
                <c:pt idx="897">
                  <c:v>0.60965100000000005</c:v>
                </c:pt>
                <c:pt idx="898">
                  <c:v>0.60965100000000005</c:v>
                </c:pt>
                <c:pt idx="899">
                  <c:v>0.60819900000000005</c:v>
                </c:pt>
                <c:pt idx="900">
                  <c:v>0.60819900000000005</c:v>
                </c:pt>
                <c:pt idx="901">
                  <c:v>0.60819900000000005</c:v>
                </c:pt>
                <c:pt idx="902">
                  <c:v>0.60819900000000005</c:v>
                </c:pt>
                <c:pt idx="903">
                  <c:v>0.60840399999999994</c:v>
                </c:pt>
                <c:pt idx="904">
                  <c:v>0.60840399999999994</c:v>
                </c:pt>
                <c:pt idx="905">
                  <c:v>0.60840399999999994</c:v>
                </c:pt>
                <c:pt idx="906">
                  <c:v>0.60836000000000001</c:v>
                </c:pt>
                <c:pt idx="907">
                  <c:v>0.60836000000000001</c:v>
                </c:pt>
                <c:pt idx="908">
                  <c:v>0.60839600000000005</c:v>
                </c:pt>
                <c:pt idx="909">
                  <c:v>0.60839600000000005</c:v>
                </c:pt>
                <c:pt idx="910">
                  <c:v>0.60839600000000005</c:v>
                </c:pt>
                <c:pt idx="911">
                  <c:v>0.60839600000000005</c:v>
                </c:pt>
                <c:pt idx="912">
                  <c:v>0.60839600000000005</c:v>
                </c:pt>
                <c:pt idx="913">
                  <c:v>0.61030700000000004</c:v>
                </c:pt>
                <c:pt idx="914">
                  <c:v>0.61030700000000004</c:v>
                </c:pt>
                <c:pt idx="915">
                  <c:v>0.61077800000000004</c:v>
                </c:pt>
                <c:pt idx="916">
                  <c:v>0.61077800000000004</c:v>
                </c:pt>
                <c:pt idx="917">
                  <c:v>0.61099499999999995</c:v>
                </c:pt>
                <c:pt idx="918">
                  <c:v>0.61099499999999995</c:v>
                </c:pt>
                <c:pt idx="919">
                  <c:v>0.61099499999999995</c:v>
                </c:pt>
                <c:pt idx="920">
                  <c:v>0.61101499999999997</c:v>
                </c:pt>
                <c:pt idx="921">
                  <c:v>0.61101499999999997</c:v>
                </c:pt>
                <c:pt idx="922">
                  <c:v>0.61092999999999997</c:v>
                </c:pt>
                <c:pt idx="923">
                  <c:v>0.61092999999999997</c:v>
                </c:pt>
                <c:pt idx="924">
                  <c:v>0.61138599999999999</c:v>
                </c:pt>
                <c:pt idx="925">
                  <c:v>0.61168800000000001</c:v>
                </c:pt>
                <c:pt idx="926">
                  <c:v>0.61168800000000001</c:v>
                </c:pt>
                <c:pt idx="927">
                  <c:v>0.61230799999999996</c:v>
                </c:pt>
                <c:pt idx="928">
                  <c:v>0.61230799999999996</c:v>
                </c:pt>
                <c:pt idx="929">
                  <c:v>0.61210600000000004</c:v>
                </c:pt>
                <c:pt idx="930">
                  <c:v>0.61210600000000004</c:v>
                </c:pt>
                <c:pt idx="931">
                  <c:v>0.61210600000000004</c:v>
                </c:pt>
                <c:pt idx="932">
                  <c:v>0.61111000000000004</c:v>
                </c:pt>
                <c:pt idx="933">
                  <c:v>0.61111000000000004</c:v>
                </c:pt>
                <c:pt idx="934">
                  <c:v>0.61111000000000004</c:v>
                </c:pt>
                <c:pt idx="935">
                  <c:v>0.61011899999999997</c:v>
                </c:pt>
                <c:pt idx="936">
                  <c:v>0.61011899999999997</c:v>
                </c:pt>
                <c:pt idx="937">
                  <c:v>0.61011899999999997</c:v>
                </c:pt>
                <c:pt idx="938">
                  <c:v>0.61011899999999997</c:v>
                </c:pt>
                <c:pt idx="939">
                  <c:v>0.61011899999999997</c:v>
                </c:pt>
                <c:pt idx="940">
                  <c:v>0.61011899999999997</c:v>
                </c:pt>
                <c:pt idx="941">
                  <c:v>0.61036199999999996</c:v>
                </c:pt>
                <c:pt idx="942">
                  <c:v>0.61036199999999996</c:v>
                </c:pt>
                <c:pt idx="943">
                  <c:v>0.61036199999999996</c:v>
                </c:pt>
                <c:pt idx="944">
                  <c:v>0.61038300000000001</c:v>
                </c:pt>
                <c:pt idx="945">
                  <c:v>0.61038300000000001</c:v>
                </c:pt>
                <c:pt idx="946">
                  <c:v>0.61038300000000001</c:v>
                </c:pt>
                <c:pt idx="947">
                  <c:v>0.61038300000000001</c:v>
                </c:pt>
                <c:pt idx="948">
                  <c:v>0.61116999999999999</c:v>
                </c:pt>
                <c:pt idx="949">
                  <c:v>0.61116999999999999</c:v>
                </c:pt>
                <c:pt idx="950">
                  <c:v>0.61116999999999999</c:v>
                </c:pt>
                <c:pt idx="951">
                  <c:v>0.61116999999999999</c:v>
                </c:pt>
                <c:pt idx="952">
                  <c:v>0.61116999999999999</c:v>
                </c:pt>
                <c:pt idx="953">
                  <c:v>0.61116999999999999</c:v>
                </c:pt>
                <c:pt idx="954">
                  <c:v>0.61236299999999999</c:v>
                </c:pt>
                <c:pt idx="955">
                  <c:v>0.61236299999999999</c:v>
                </c:pt>
                <c:pt idx="956">
                  <c:v>0.61228700000000003</c:v>
                </c:pt>
                <c:pt idx="957">
                  <c:v>0.61228700000000003</c:v>
                </c:pt>
                <c:pt idx="958">
                  <c:v>0.61228700000000003</c:v>
                </c:pt>
                <c:pt idx="959">
                  <c:v>0.61228700000000003</c:v>
                </c:pt>
                <c:pt idx="960">
                  <c:v>0.61222600000000005</c:v>
                </c:pt>
                <c:pt idx="961">
                  <c:v>0.61222600000000005</c:v>
                </c:pt>
                <c:pt idx="962">
                  <c:v>0.61222600000000005</c:v>
                </c:pt>
                <c:pt idx="963">
                  <c:v>0.61222600000000005</c:v>
                </c:pt>
                <c:pt idx="964">
                  <c:v>0.61218300000000003</c:v>
                </c:pt>
                <c:pt idx="965">
                  <c:v>0.61235499999999998</c:v>
                </c:pt>
                <c:pt idx="966">
                  <c:v>0.61235499999999998</c:v>
                </c:pt>
                <c:pt idx="967">
                  <c:v>0.61249900000000002</c:v>
                </c:pt>
                <c:pt idx="968">
                  <c:v>0.61249900000000002</c:v>
                </c:pt>
                <c:pt idx="969">
                  <c:v>0.61249900000000002</c:v>
                </c:pt>
                <c:pt idx="970">
                  <c:v>0.61324999999999996</c:v>
                </c:pt>
                <c:pt idx="971">
                  <c:v>0.61324999999999996</c:v>
                </c:pt>
                <c:pt idx="972">
                  <c:v>0.61324999999999996</c:v>
                </c:pt>
                <c:pt idx="973">
                  <c:v>0.61314000000000002</c:v>
                </c:pt>
                <c:pt idx="974">
                  <c:v>0.61314000000000002</c:v>
                </c:pt>
                <c:pt idx="975">
                  <c:v>0.61314000000000002</c:v>
                </c:pt>
                <c:pt idx="976">
                  <c:v>0.61314000000000002</c:v>
                </c:pt>
                <c:pt idx="977">
                  <c:v>0.61302199999999996</c:v>
                </c:pt>
                <c:pt idx="978">
                  <c:v>0.61302199999999996</c:v>
                </c:pt>
                <c:pt idx="979">
                  <c:v>0.61302199999999996</c:v>
                </c:pt>
                <c:pt idx="980">
                  <c:v>0.61355800000000005</c:v>
                </c:pt>
                <c:pt idx="981">
                  <c:v>0.61396200000000001</c:v>
                </c:pt>
                <c:pt idx="982">
                  <c:v>0.61396200000000001</c:v>
                </c:pt>
                <c:pt idx="983">
                  <c:v>0.61396200000000001</c:v>
                </c:pt>
                <c:pt idx="984">
                  <c:v>0.61396200000000001</c:v>
                </c:pt>
                <c:pt idx="985">
                  <c:v>0.61424699999999999</c:v>
                </c:pt>
                <c:pt idx="986">
                  <c:v>0.61424699999999999</c:v>
                </c:pt>
                <c:pt idx="987">
                  <c:v>0.61424699999999999</c:v>
                </c:pt>
                <c:pt idx="988">
                  <c:v>0.61432900000000001</c:v>
                </c:pt>
                <c:pt idx="989">
                  <c:v>0.61432900000000001</c:v>
                </c:pt>
                <c:pt idx="990">
                  <c:v>0.61432900000000001</c:v>
                </c:pt>
                <c:pt idx="991">
                  <c:v>0.61432900000000001</c:v>
                </c:pt>
                <c:pt idx="992">
                  <c:v>0.61432900000000001</c:v>
                </c:pt>
                <c:pt idx="993">
                  <c:v>0.61432900000000001</c:v>
                </c:pt>
                <c:pt idx="994">
                  <c:v>0.61491700000000005</c:v>
                </c:pt>
                <c:pt idx="995">
                  <c:v>0.61491700000000005</c:v>
                </c:pt>
                <c:pt idx="996">
                  <c:v>0.61491700000000005</c:v>
                </c:pt>
                <c:pt idx="997">
                  <c:v>0.61491700000000005</c:v>
                </c:pt>
                <c:pt idx="998">
                  <c:v>0.61491700000000005</c:v>
                </c:pt>
                <c:pt idx="999">
                  <c:v>0.61506099999999997</c:v>
                </c:pt>
                <c:pt idx="1000">
                  <c:v>0.61506099999999997</c:v>
                </c:pt>
                <c:pt idx="1001">
                  <c:v>0.61506099999999997</c:v>
                </c:pt>
                <c:pt idx="1002">
                  <c:v>0.61514199999999997</c:v>
                </c:pt>
                <c:pt idx="1003">
                  <c:v>0.61514199999999997</c:v>
                </c:pt>
                <c:pt idx="1004">
                  <c:v>0.61551800000000001</c:v>
                </c:pt>
                <c:pt idx="1005">
                  <c:v>0.61551800000000001</c:v>
                </c:pt>
                <c:pt idx="1006">
                  <c:v>0.61551800000000001</c:v>
                </c:pt>
                <c:pt idx="1007">
                  <c:v>0.61551800000000001</c:v>
                </c:pt>
                <c:pt idx="1008">
                  <c:v>0.61658000000000002</c:v>
                </c:pt>
                <c:pt idx="1009">
                  <c:v>0.61658000000000002</c:v>
                </c:pt>
                <c:pt idx="1010">
                  <c:v>0.61671699999999996</c:v>
                </c:pt>
                <c:pt idx="1011">
                  <c:v>0.61671699999999996</c:v>
                </c:pt>
                <c:pt idx="1012">
                  <c:v>0.61671699999999996</c:v>
                </c:pt>
                <c:pt idx="1013">
                  <c:v>0.61614199999999997</c:v>
                </c:pt>
                <c:pt idx="1014">
                  <c:v>0.61614199999999997</c:v>
                </c:pt>
                <c:pt idx="1015">
                  <c:v>0.61614199999999997</c:v>
                </c:pt>
                <c:pt idx="1016">
                  <c:v>0.61614199999999997</c:v>
                </c:pt>
                <c:pt idx="1017">
                  <c:v>0.61614199999999997</c:v>
                </c:pt>
                <c:pt idx="1018">
                  <c:v>0.61614199999999997</c:v>
                </c:pt>
                <c:pt idx="1019">
                  <c:v>0.61699700000000002</c:v>
                </c:pt>
                <c:pt idx="1020">
                  <c:v>0.61699700000000002</c:v>
                </c:pt>
                <c:pt idx="1021">
                  <c:v>0.61699700000000002</c:v>
                </c:pt>
                <c:pt idx="1022">
                  <c:v>0.61742900000000001</c:v>
                </c:pt>
                <c:pt idx="1023">
                  <c:v>0.61742900000000001</c:v>
                </c:pt>
                <c:pt idx="1024">
                  <c:v>0.61742900000000001</c:v>
                </c:pt>
                <c:pt idx="1025">
                  <c:v>0.61739299999999997</c:v>
                </c:pt>
                <c:pt idx="1026">
                  <c:v>0.61739299999999997</c:v>
                </c:pt>
                <c:pt idx="1027">
                  <c:v>0.61739299999999997</c:v>
                </c:pt>
                <c:pt idx="1028">
                  <c:v>0.61739299999999997</c:v>
                </c:pt>
                <c:pt idx="1029">
                  <c:v>0.61685999999999996</c:v>
                </c:pt>
                <c:pt idx="1030">
                  <c:v>0.61685999999999996</c:v>
                </c:pt>
                <c:pt idx="1031">
                  <c:v>0.61685999999999996</c:v>
                </c:pt>
                <c:pt idx="1032">
                  <c:v>0.61685999999999996</c:v>
                </c:pt>
                <c:pt idx="1033">
                  <c:v>0.61685999999999996</c:v>
                </c:pt>
                <c:pt idx="1034">
                  <c:v>0.61618799999999996</c:v>
                </c:pt>
                <c:pt idx="1035">
                  <c:v>0.61618799999999996</c:v>
                </c:pt>
                <c:pt idx="1036">
                  <c:v>0.61596300000000004</c:v>
                </c:pt>
                <c:pt idx="1037">
                  <c:v>0.61596300000000004</c:v>
                </c:pt>
                <c:pt idx="1038">
                  <c:v>0.61596300000000004</c:v>
                </c:pt>
                <c:pt idx="1039">
                  <c:v>0.61596300000000004</c:v>
                </c:pt>
                <c:pt idx="1040">
                  <c:v>0.61596300000000004</c:v>
                </c:pt>
                <c:pt idx="1041">
                  <c:v>0.61596300000000004</c:v>
                </c:pt>
                <c:pt idx="1042">
                  <c:v>0.61596300000000004</c:v>
                </c:pt>
                <c:pt idx="1043">
                  <c:v>0.61596300000000004</c:v>
                </c:pt>
                <c:pt idx="1044">
                  <c:v>0.61596300000000004</c:v>
                </c:pt>
                <c:pt idx="1045">
                  <c:v>0.61585400000000001</c:v>
                </c:pt>
                <c:pt idx="1046">
                  <c:v>0.61585400000000001</c:v>
                </c:pt>
                <c:pt idx="1047">
                  <c:v>0.61585400000000001</c:v>
                </c:pt>
                <c:pt idx="1048">
                  <c:v>0.61585400000000001</c:v>
                </c:pt>
                <c:pt idx="1049">
                  <c:v>0.61585400000000001</c:v>
                </c:pt>
                <c:pt idx="1050">
                  <c:v>0.61585400000000001</c:v>
                </c:pt>
                <c:pt idx="1051">
                  <c:v>0.61585400000000001</c:v>
                </c:pt>
                <c:pt idx="1052">
                  <c:v>0.61668599999999996</c:v>
                </c:pt>
                <c:pt idx="1053">
                  <c:v>0.61668599999999996</c:v>
                </c:pt>
                <c:pt idx="1054">
                  <c:v>0.61608499999999999</c:v>
                </c:pt>
                <c:pt idx="1055">
                  <c:v>0.61608499999999999</c:v>
                </c:pt>
                <c:pt idx="1056">
                  <c:v>0.61608499999999999</c:v>
                </c:pt>
                <c:pt idx="1057">
                  <c:v>0.61608499999999999</c:v>
                </c:pt>
                <c:pt idx="1058">
                  <c:v>0.61480400000000002</c:v>
                </c:pt>
                <c:pt idx="1059">
                  <c:v>0.61480400000000002</c:v>
                </c:pt>
                <c:pt idx="1060">
                  <c:v>0.61480400000000002</c:v>
                </c:pt>
                <c:pt idx="1061">
                  <c:v>0.61480400000000002</c:v>
                </c:pt>
                <c:pt idx="1062">
                  <c:v>0.61480400000000002</c:v>
                </c:pt>
                <c:pt idx="1063">
                  <c:v>0.61480400000000002</c:v>
                </c:pt>
                <c:pt idx="1064">
                  <c:v>0.614703</c:v>
                </c:pt>
                <c:pt idx="1065">
                  <c:v>0.614703</c:v>
                </c:pt>
                <c:pt idx="1066">
                  <c:v>0.614703</c:v>
                </c:pt>
                <c:pt idx="1067">
                  <c:v>0.614703</c:v>
                </c:pt>
                <c:pt idx="1068">
                  <c:v>0.614703</c:v>
                </c:pt>
                <c:pt idx="1069">
                  <c:v>0.61461299999999996</c:v>
                </c:pt>
                <c:pt idx="1070">
                  <c:v>0.61461299999999996</c:v>
                </c:pt>
                <c:pt idx="1071">
                  <c:v>0.61461299999999996</c:v>
                </c:pt>
                <c:pt idx="1072">
                  <c:v>0.61461299999999996</c:v>
                </c:pt>
                <c:pt idx="1073">
                  <c:v>0.61452799999999996</c:v>
                </c:pt>
                <c:pt idx="1074">
                  <c:v>0.61452799999999996</c:v>
                </c:pt>
                <c:pt idx="1075">
                  <c:v>0.61497400000000002</c:v>
                </c:pt>
                <c:pt idx="1076">
                  <c:v>0.61497400000000002</c:v>
                </c:pt>
                <c:pt idx="1077">
                  <c:v>0.61497400000000002</c:v>
                </c:pt>
                <c:pt idx="1078">
                  <c:v>0.61497400000000002</c:v>
                </c:pt>
                <c:pt idx="1079">
                  <c:v>0.61497400000000002</c:v>
                </c:pt>
                <c:pt idx="1080">
                  <c:v>0.61497400000000002</c:v>
                </c:pt>
                <c:pt idx="1081">
                  <c:v>0.61497400000000002</c:v>
                </c:pt>
                <c:pt idx="1082">
                  <c:v>0.61497400000000002</c:v>
                </c:pt>
                <c:pt idx="1083">
                  <c:v>0.61497400000000002</c:v>
                </c:pt>
                <c:pt idx="1084">
                  <c:v>0.61497400000000002</c:v>
                </c:pt>
                <c:pt idx="1085">
                  <c:v>0.61497400000000002</c:v>
                </c:pt>
                <c:pt idx="1086">
                  <c:v>0.61568299999999998</c:v>
                </c:pt>
                <c:pt idx="1087">
                  <c:v>0.61620799999999998</c:v>
                </c:pt>
                <c:pt idx="1088">
                  <c:v>0.61620799999999998</c:v>
                </c:pt>
                <c:pt idx="1089">
                  <c:v>0.61620799999999998</c:v>
                </c:pt>
                <c:pt idx="1090">
                  <c:v>0.61654100000000001</c:v>
                </c:pt>
                <c:pt idx="1091">
                  <c:v>0.61654100000000001</c:v>
                </c:pt>
                <c:pt idx="1092">
                  <c:v>0.61654100000000001</c:v>
                </c:pt>
                <c:pt idx="1093">
                  <c:v>0.61654100000000001</c:v>
                </c:pt>
                <c:pt idx="1094">
                  <c:v>0.61654100000000001</c:v>
                </c:pt>
                <c:pt idx="1095">
                  <c:v>0.61570000000000003</c:v>
                </c:pt>
                <c:pt idx="1096">
                  <c:v>0.61570000000000003</c:v>
                </c:pt>
                <c:pt idx="1097">
                  <c:v>0.61570000000000003</c:v>
                </c:pt>
                <c:pt idx="1098">
                  <c:v>0.61572899999999997</c:v>
                </c:pt>
                <c:pt idx="1099">
                  <c:v>0.61572899999999997</c:v>
                </c:pt>
                <c:pt idx="1100">
                  <c:v>0.61572899999999997</c:v>
                </c:pt>
                <c:pt idx="1101">
                  <c:v>0.61572899999999997</c:v>
                </c:pt>
                <c:pt idx="1102">
                  <c:v>0.61572899999999997</c:v>
                </c:pt>
                <c:pt idx="1103">
                  <c:v>0.61607299999999998</c:v>
                </c:pt>
                <c:pt idx="1104">
                  <c:v>0.61607299999999998</c:v>
                </c:pt>
                <c:pt idx="1105">
                  <c:v>0.61607299999999998</c:v>
                </c:pt>
                <c:pt idx="1106">
                  <c:v>0.61620299999999995</c:v>
                </c:pt>
                <c:pt idx="1107">
                  <c:v>0.61620299999999995</c:v>
                </c:pt>
                <c:pt idx="1108">
                  <c:v>0.61620299999999995</c:v>
                </c:pt>
                <c:pt idx="1109">
                  <c:v>0.61620299999999995</c:v>
                </c:pt>
                <c:pt idx="1110">
                  <c:v>0.61651900000000004</c:v>
                </c:pt>
                <c:pt idx="1111">
                  <c:v>0.61651900000000004</c:v>
                </c:pt>
                <c:pt idx="1112">
                  <c:v>0.61651900000000004</c:v>
                </c:pt>
                <c:pt idx="1113">
                  <c:v>0.616093</c:v>
                </c:pt>
                <c:pt idx="1114">
                  <c:v>0.616093</c:v>
                </c:pt>
                <c:pt idx="1115">
                  <c:v>0.616093</c:v>
                </c:pt>
                <c:pt idx="1116">
                  <c:v>0.61558800000000002</c:v>
                </c:pt>
                <c:pt idx="1117">
                  <c:v>0.61558800000000002</c:v>
                </c:pt>
                <c:pt idx="1118">
                  <c:v>0.61558800000000002</c:v>
                </c:pt>
                <c:pt idx="1119">
                  <c:v>0.61537600000000003</c:v>
                </c:pt>
                <c:pt idx="1120">
                  <c:v>0.61537600000000003</c:v>
                </c:pt>
                <c:pt idx="1121">
                  <c:v>0.61485699999999999</c:v>
                </c:pt>
                <c:pt idx="1122">
                  <c:v>0.61485699999999999</c:v>
                </c:pt>
                <c:pt idx="1123">
                  <c:v>0.61485699999999999</c:v>
                </c:pt>
                <c:pt idx="1124">
                  <c:v>0.61338800000000004</c:v>
                </c:pt>
                <c:pt idx="1125">
                  <c:v>0.61338800000000004</c:v>
                </c:pt>
                <c:pt idx="1126">
                  <c:v>0.61338800000000004</c:v>
                </c:pt>
                <c:pt idx="1127">
                  <c:v>0.61273200000000005</c:v>
                </c:pt>
                <c:pt idx="1128">
                  <c:v>0.61273200000000005</c:v>
                </c:pt>
                <c:pt idx="1129">
                  <c:v>0.61273200000000005</c:v>
                </c:pt>
                <c:pt idx="1130">
                  <c:v>0.61245499999999997</c:v>
                </c:pt>
                <c:pt idx="1131">
                  <c:v>0.61245499999999997</c:v>
                </c:pt>
                <c:pt idx="1132">
                  <c:v>0.61245499999999997</c:v>
                </c:pt>
                <c:pt idx="1133">
                  <c:v>0.61245499999999997</c:v>
                </c:pt>
                <c:pt idx="1134">
                  <c:v>0.61245499999999997</c:v>
                </c:pt>
                <c:pt idx="1135">
                  <c:v>0.61247700000000005</c:v>
                </c:pt>
                <c:pt idx="1136">
                  <c:v>0.61247700000000005</c:v>
                </c:pt>
                <c:pt idx="1137">
                  <c:v>0.61247700000000005</c:v>
                </c:pt>
                <c:pt idx="1138">
                  <c:v>0.61226899999999995</c:v>
                </c:pt>
                <c:pt idx="1139">
                  <c:v>0.61226899999999995</c:v>
                </c:pt>
                <c:pt idx="1140">
                  <c:v>0.61226899999999995</c:v>
                </c:pt>
                <c:pt idx="1141">
                  <c:v>0.61226899999999995</c:v>
                </c:pt>
                <c:pt idx="1142">
                  <c:v>0.61201499999999998</c:v>
                </c:pt>
                <c:pt idx="1143">
                  <c:v>0.61201499999999998</c:v>
                </c:pt>
                <c:pt idx="1144">
                  <c:v>0.61201499999999998</c:v>
                </c:pt>
                <c:pt idx="1145">
                  <c:v>0.61201499999999998</c:v>
                </c:pt>
                <c:pt idx="1146">
                  <c:v>0.61201499999999998</c:v>
                </c:pt>
                <c:pt idx="1147">
                  <c:v>0.61201499999999998</c:v>
                </c:pt>
                <c:pt idx="1148">
                  <c:v>0.61184000000000005</c:v>
                </c:pt>
                <c:pt idx="1149">
                  <c:v>0.61184000000000005</c:v>
                </c:pt>
                <c:pt idx="1150">
                  <c:v>0.61184000000000005</c:v>
                </c:pt>
                <c:pt idx="1151">
                  <c:v>0.61184000000000005</c:v>
                </c:pt>
                <c:pt idx="1152">
                  <c:v>0.61174300000000004</c:v>
                </c:pt>
                <c:pt idx="1153">
                  <c:v>0.61174300000000004</c:v>
                </c:pt>
                <c:pt idx="1154">
                  <c:v>0.61174300000000004</c:v>
                </c:pt>
                <c:pt idx="1155">
                  <c:v>0.61174300000000004</c:v>
                </c:pt>
                <c:pt idx="1156">
                  <c:v>0.61174300000000004</c:v>
                </c:pt>
                <c:pt idx="1157">
                  <c:v>0.61174300000000004</c:v>
                </c:pt>
                <c:pt idx="1158">
                  <c:v>0.61188900000000002</c:v>
                </c:pt>
                <c:pt idx="1159">
                  <c:v>0.61188900000000002</c:v>
                </c:pt>
                <c:pt idx="1160">
                  <c:v>0.61188900000000002</c:v>
                </c:pt>
                <c:pt idx="1161">
                  <c:v>0.61188799999999999</c:v>
                </c:pt>
                <c:pt idx="1162">
                  <c:v>0.61188799999999999</c:v>
                </c:pt>
                <c:pt idx="1163">
                  <c:v>0.61188799999999999</c:v>
                </c:pt>
                <c:pt idx="1164">
                  <c:v>0.61188799999999999</c:v>
                </c:pt>
                <c:pt idx="1165">
                  <c:v>0.61188799999999999</c:v>
                </c:pt>
                <c:pt idx="1166">
                  <c:v>0.61234200000000005</c:v>
                </c:pt>
                <c:pt idx="1167">
                  <c:v>0.61234200000000005</c:v>
                </c:pt>
                <c:pt idx="1168">
                  <c:v>0.61234200000000005</c:v>
                </c:pt>
                <c:pt idx="1169">
                  <c:v>0.61257799999999996</c:v>
                </c:pt>
                <c:pt idx="1170">
                  <c:v>0.61257799999999996</c:v>
                </c:pt>
                <c:pt idx="1171">
                  <c:v>0.61257799999999996</c:v>
                </c:pt>
                <c:pt idx="1172">
                  <c:v>0.61257799999999996</c:v>
                </c:pt>
                <c:pt idx="1173">
                  <c:v>0.61257799999999996</c:v>
                </c:pt>
                <c:pt idx="1174">
                  <c:v>0.61257799999999996</c:v>
                </c:pt>
                <c:pt idx="1175">
                  <c:v>0.61277000000000004</c:v>
                </c:pt>
                <c:pt idx="1176">
                  <c:v>0.61258500000000005</c:v>
                </c:pt>
                <c:pt idx="1177">
                  <c:v>0.61258500000000005</c:v>
                </c:pt>
                <c:pt idx="1178">
                  <c:v>0.61258500000000005</c:v>
                </c:pt>
                <c:pt idx="1179">
                  <c:v>0.61258500000000005</c:v>
                </c:pt>
                <c:pt idx="1180">
                  <c:v>0.61284499999999997</c:v>
                </c:pt>
                <c:pt idx="1181">
                  <c:v>0.61284499999999997</c:v>
                </c:pt>
                <c:pt idx="1182">
                  <c:v>0.61284499999999997</c:v>
                </c:pt>
                <c:pt idx="1183">
                  <c:v>0.61284499999999997</c:v>
                </c:pt>
                <c:pt idx="1184">
                  <c:v>0.61284499999999997</c:v>
                </c:pt>
                <c:pt idx="1185">
                  <c:v>0.61284499999999997</c:v>
                </c:pt>
                <c:pt idx="1186">
                  <c:v>0.61284499999999997</c:v>
                </c:pt>
                <c:pt idx="1187">
                  <c:v>0.61284499999999997</c:v>
                </c:pt>
                <c:pt idx="1188">
                  <c:v>0.61344799999999999</c:v>
                </c:pt>
                <c:pt idx="1189">
                  <c:v>0.61344799999999999</c:v>
                </c:pt>
                <c:pt idx="1190">
                  <c:v>0.61344799999999999</c:v>
                </c:pt>
                <c:pt idx="1191">
                  <c:v>0.61387700000000001</c:v>
                </c:pt>
                <c:pt idx="1192">
                  <c:v>0.61387700000000001</c:v>
                </c:pt>
                <c:pt idx="1193">
                  <c:v>0.61387700000000001</c:v>
                </c:pt>
                <c:pt idx="1194">
                  <c:v>0.61387700000000001</c:v>
                </c:pt>
                <c:pt idx="1195">
                  <c:v>0.61387700000000001</c:v>
                </c:pt>
                <c:pt idx="1196">
                  <c:v>0.61387700000000001</c:v>
                </c:pt>
                <c:pt idx="1197">
                  <c:v>0.61534299999999997</c:v>
                </c:pt>
                <c:pt idx="1198">
                  <c:v>0.61534299999999997</c:v>
                </c:pt>
                <c:pt idx="1199">
                  <c:v>0.61534299999999997</c:v>
                </c:pt>
                <c:pt idx="1200">
                  <c:v>0.61534299999999997</c:v>
                </c:pt>
                <c:pt idx="1201">
                  <c:v>0.61534299999999997</c:v>
                </c:pt>
                <c:pt idx="1202">
                  <c:v>0.61534299999999997</c:v>
                </c:pt>
                <c:pt idx="1203">
                  <c:v>0.61534299999999997</c:v>
                </c:pt>
                <c:pt idx="1204">
                  <c:v>0.61534299999999997</c:v>
                </c:pt>
                <c:pt idx="1205">
                  <c:v>0.61534299999999997</c:v>
                </c:pt>
                <c:pt idx="1206">
                  <c:v>0.61534299999999997</c:v>
                </c:pt>
                <c:pt idx="1207">
                  <c:v>0.61534299999999997</c:v>
                </c:pt>
                <c:pt idx="1208">
                  <c:v>0.616448</c:v>
                </c:pt>
                <c:pt idx="1209">
                  <c:v>0.61671299999999996</c:v>
                </c:pt>
                <c:pt idx="1210">
                  <c:v>0.61619400000000002</c:v>
                </c:pt>
                <c:pt idx="1211">
                  <c:v>0.61605500000000002</c:v>
                </c:pt>
                <c:pt idx="1212">
                  <c:v>0.61605500000000002</c:v>
                </c:pt>
                <c:pt idx="1213">
                  <c:v>0.61622299999999997</c:v>
                </c:pt>
                <c:pt idx="1214">
                  <c:v>0.61631199999999997</c:v>
                </c:pt>
                <c:pt idx="1215">
                  <c:v>0.61631199999999997</c:v>
                </c:pt>
                <c:pt idx="1216">
                  <c:v>0.61631199999999997</c:v>
                </c:pt>
                <c:pt idx="1217">
                  <c:v>0.61618799999999996</c:v>
                </c:pt>
                <c:pt idx="1218">
                  <c:v>0.61618799999999996</c:v>
                </c:pt>
                <c:pt idx="1219">
                  <c:v>0.61587999999999998</c:v>
                </c:pt>
                <c:pt idx="1220">
                  <c:v>0.61587999999999998</c:v>
                </c:pt>
                <c:pt idx="1221">
                  <c:v>0.61587999999999998</c:v>
                </c:pt>
                <c:pt idx="1222">
                  <c:v>0.61462799999999995</c:v>
                </c:pt>
                <c:pt idx="1223">
                  <c:v>0.61462799999999995</c:v>
                </c:pt>
                <c:pt idx="1224">
                  <c:v>0.61462799999999995</c:v>
                </c:pt>
                <c:pt idx="1225">
                  <c:v>0.61427799999999999</c:v>
                </c:pt>
                <c:pt idx="1226">
                  <c:v>0.61427799999999999</c:v>
                </c:pt>
                <c:pt idx="1227">
                  <c:v>0.61427799999999999</c:v>
                </c:pt>
                <c:pt idx="1228">
                  <c:v>0.61422299999999996</c:v>
                </c:pt>
                <c:pt idx="1229">
                  <c:v>0.61422299999999996</c:v>
                </c:pt>
                <c:pt idx="1230">
                  <c:v>0.61422299999999996</c:v>
                </c:pt>
                <c:pt idx="1231">
                  <c:v>0.61422299999999996</c:v>
                </c:pt>
                <c:pt idx="1232">
                  <c:v>0.61422299999999996</c:v>
                </c:pt>
                <c:pt idx="1233">
                  <c:v>0.61422299999999996</c:v>
                </c:pt>
                <c:pt idx="1234">
                  <c:v>0.61422299999999996</c:v>
                </c:pt>
                <c:pt idx="1235">
                  <c:v>0.61422299999999996</c:v>
                </c:pt>
                <c:pt idx="1236">
                  <c:v>0.61422299999999996</c:v>
                </c:pt>
                <c:pt idx="1237">
                  <c:v>0.61422299999999996</c:v>
                </c:pt>
                <c:pt idx="1238">
                  <c:v>0.61422299999999996</c:v>
                </c:pt>
                <c:pt idx="1239">
                  <c:v>0.61422299999999996</c:v>
                </c:pt>
                <c:pt idx="1240">
                  <c:v>0.61422299999999996</c:v>
                </c:pt>
                <c:pt idx="1241">
                  <c:v>0.61422299999999996</c:v>
                </c:pt>
                <c:pt idx="1242">
                  <c:v>0.61422299999999996</c:v>
                </c:pt>
                <c:pt idx="1243">
                  <c:v>0.61587400000000003</c:v>
                </c:pt>
                <c:pt idx="1244">
                  <c:v>0.61587400000000003</c:v>
                </c:pt>
                <c:pt idx="1245">
                  <c:v>0.61600900000000003</c:v>
                </c:pt>
                <c:pt idx="1246">
                  <c:v>0.615649</c:v>
                </c:pt>
                <c:pt idx="1247">
                  <c:v>0.615649</c:v>
                </c:pt>
                <c:pt idx="1248">
                  <c:v>0.61498699999999995</c:v>
                </c:pt>
                <c:pt idx="1249">
                  <c:v>0.61498699999999995</c:v>
                </c:pt>
                <c:pt idx="1250">
                  <c:v>0.61490100000000003</c:v>
                </c:pt>
                <c:pt idx="1251">
                  <c:v>0.61490100000000003</c:v>
                </c:pt>
                <c:pt idx="1252">
                  <c:v>0.61490100000000003</c:v>
                </c:pt>
                <c:pt idx="1253">
                  <c:v>0.61496200000000001</c:v>
                </c:pt>
                <c:pt idx="1254">
                  <c:v>0.61496200000000001</c:v>
                </c:pt>
                <c:pt idx="1255">
                  <c:v>0.61496200000000001</c:v>
                </c:pt>
                <c:pt idx="1256">
                  <c:v>0.61496200000000001</c:v>
                </c:pt>
                <c:pt idx="1257">
                  <c:v>0.61496200000000001</c:v>
                </c:pt>
                <c:pt idx="1258">
                  <c:v>0.61496200000000001</c:v>
                </c:pt>
                <c:pt idx="1259">
                  <c:v>0.61480999999999997</c:v>
                </c:pt>
                <c:pt idx="1260">
                  <c:v>0.61480999999999997</c:v>
                </c:pt>
                <c:pt idx="1261">
                  <c:v>0.61480999999999997</c:v>
                </c:pt>
                <c:pt idx="1262">
                  <c:v>0.61480999999999997</c:v>
                </c:pt>
                <c:pt idx="1263">
                  <c:v>0.61480999999999997</c:v>
                </c:pt>
                <c:pt idx="1264">
                  <c:v>0.61480999999999997</c:v>
                </c:pt>
                <c:pt idx="1265">
                  <c:v>0.61476399999999998</c:v>
                </c:pt>
                <c:pt idx="1266">
                  <c:v>0.61424500000000004</c:v>
                </c:pt>
                <c:pt idx="1267">
                  <c:v>0.61424500000000004</c:v>
                </c:pt>
                <c:pt idx="1268">
                  <c:v>0.61360400000000004</c:v>
                </c:pt>
                <c:pt idx="1269">
                  <c:v>0.61360400000000004</c:v>
                </c:pt>
                <c:pt idx="1270">
                  <c:v>0.61360400000000004</c:v>
                </c:pt>
                <c:pt idx="1271">
                  <c:v>0.61360400000000004</c:v>
                </c:pt>
                <c:pt idx="1272">
                  <c:v>0.61360400000000004</c:v>
                </c:pt>
                <c:pt idx="1273">
                  <c:v>0.61360400000000004</c:v>
                </c:pt>
                <c:pt idx="1274">
                  <c:v>0.61336999999999997</c:v>
                </c:pt>
                <c:pt idx="1275">
                  <c:v>0.61336999999999997</c:v>
                </c:pt>
                <c:pt idx="1276">
                  <c:v>0.61336999999999997</c:v>
                </c:pt>
                <c:pt idx="1277">
                  <c:v>0.61336999999999997</c:v>
                </c:pt>
                <c:pt idx="1278">
                  <c:v>0.61336999999999997</c:v>
                </c:pt>
                <c:pt idx="1279">
                  <c:v>0.61336999999999997</c:v>
                </c:pt>
                <c:pt idx="1280">
                  <c:v>0.61211400000000005</c:v>
                </c:pt>
                <c:pt idx="1281">
                  <c:v>0.61188399999999998</c:v>
                </c:pt>
                <c:pt idx="1282">
                  <c:v>0.61188399999999998</c:v>
                </c:pt>
                <c:pt idx="1283">
                  <c:v>0.61097199999999996</c:v>
                </c:pt>
                <c:pt idx="1284">
                  <c:v>0.61097199999999996</c:v>
                </c:pt>
                <c:pt idx="1285">
                  <c:v>0.61050099999999996</c:v>
                </c:pt>
                <c:pt idx="1286">
                  <c:v>0.61050099999999996</c:v>
                </c:pt>
                <c:pt idx="1287">
                  <c:v>0.61033400000000004</c:v>
                </c:pt>
                <c:pt idx="1288">
                  <c:v>0.61033400000000004</c:v>
                </c:pt>
                <c:pt idx="1289">
                  <c:v>0.61033400000000004</c:v>
                </c:pt>
                <c:pt idx="1290">
                  <c:v>0.61033400000000004</c:v>
                </c:pt>
                <c:pt idx="1291">
                  <c:v>0.61033400000000004</c:v>
                </c:pt>
                <c:pt idx="1292">
                  <c:v>0.61033400000000004</c:v>
                </c:pt>
                <c:pt idx="1293">
                  <c:v>0.61061100000000001</c:v>
                </c:pt>
                <c:pt idx="1294">
                  <c:v>0.61061100000000001</c:v>
                </c:pt>
                <c:pt idx="1295">
                  <c:v>0.61061100000000001</c:v>
                </c:pt>
                <c:pt idx="1296">
                  <c:v>0.61061100000000001</c:v>
                </c:pt>
                <c:pt idx="1297">
                  <c:v>0.61061100000000001</c:v>
                </c:pt>
                <c:pt idx="1298">
                  <c:v>0.61061100000000001</c:v>
                </c:pt>
                <c:pt idx="1299">
                  <c:v>0.61061100000000001</c:v>
                </c:pt>
                <c:pt idx="1300">
                  <c:v>0.61061100000000001</c:v>
                </c:pt>
                <c:pt idx="1301">
                  <c:v>0.61061100000000001</c:v>
                </c:pt>
                <c:pt idx="1302">
                  <c:v>0.61061100000000001</c:v>
                </c:pt>
                <c:pt idx="1303">
                  <c:v>0.61061100000000001</c:v>
                </c:pt>
                <c:pt idx="1304">
                  <c:v>0.61061100000000001</c:v>
                </c:pt>
                <c:pt idx="1305">
                  <c:v>0.61061100000000001</c:v>
                </c:pt>
                <c:pt idx="1306">
                  <c:v>0.61098799999999998</c:v>
                </c:pt>
                <c:pt idx="1307">
                  <c:v>0.61127299999999996</c:v>
                </c:pt>
                <c:pt idx="1308">
                  <c:v>0.61127299999999996</c:v>
                </c:pt>
                <c:pt idx="1309">
                  <c:v>0.61148400000000003</c:v>
                </c:pt>
                <c:pt idx="1310">
                  <c:v>0.61148400000000003</c:v>
                </c:pt>
                <c:pt idx="1311">
                  <c:v>0.61148400000000003</c:v>
                </c:pt>
                <c:pt idx="1312">
                  <c:v>0.61148400000000003</c:v>
                </c:pt>
                <c:pt idx="1313">
                  <c:v>0.61074300000000004</c:v>
                </c:pt>
                <c:pt idx="1314">
                  <c:v>0.61074300000000004</c:v>
                </c:pt>
                <c:pt idx="1315">
                  <c:v>0.61074300000000004</c:v>
                </c:pt>
                <c:pt idx="1316">
                  <c:v>0.61074300000000004</c:v>
                </c:pt>
                <c:pt idx="1317">
                  <c:v>0.61074300000000004</c:v>
                </c:pt>
                <c:pt idx="1318">
                  <c:v>0.61074300000000004</c:v>
                </c:pt>
                <c:pt idx="1319">
                  <c:v>0.61074300000000004</c:v>
                </c:pt>
                <c:pt idx="1320">
                  <c:v>0.61074300000000004</c:v>
                </c:pt>
                <c:pt idx="1321">
                  <c:v>0.610761</c:v>
                </c:pt>
                <c:pt idx="1322">
                  <c:v>0.610761</c:v>
                </c:pt>
                <c:pt idx="1323">
                  <c:v>0.610761</c:v>
                </c:pt>
                <c:pt idx="1324">
                  <c:v>0.610761</c:v>
                </c:pt>
                <c:pt idx="1325">
                  <c:v>0.610761</c:v>
                </c:pt>
                <c:pt idx="1326">
                  <c:v>0.610761</c:v>
                </c:pt>
                <c:pt idx="1327">
                  <c:v>0.610761</c:v>
                </c:pt>
                <c:pt idx="1328">
                  <c:v>0.610761</c:v>
                </c:pt>
                <c:pt idx="1329">
                  <c:v>0.610761</c:v>
                </c:pt>
                <c:pt idx="1330">
                  <c:v>0.610761</c:v>
                </c:pt>
                <c:pt idx="1331">
                  <c:v>0.610761</c:v>
                </c:pt>
                <c:pt idx="1332">
                  <c:v>0.610761</c:v>
                </c:pt>
                <c:pt idx="1333">
                  <c:v>0.610761</c:v>
                </c:pt>
                <c:pt idx="1334">
                  <c:v>0.61072099999999996</c:v>
                </c:pt>
              </c:numCache>
            </c:numRef>
          </c:yVal>
          <c:smooth val="1"/>
          <c:extLst>
            <c:ext xmlns:c16="http://schemas.microsoft.com/office/drawing/2014/chart" uri="{C3380CC4-5D6E-409C-BE32-E72D297353CC}">
              <c16:uniqueId val="{00000008-68A0-4F2B-BA11-4552FCB4B896}"/>
            </c:ext>
          </c:extLst>
        </c:ser>
        <c:ser>
          <c:idx val="9"/>
          <c:order val="9"/>
          <c:tx>
            <c:strRef>
              <c:f>'55'!$K$1</c:f>
              <c:strCache>
                <c:ptCount val="1"/>
                <c:pt idx="0">
                  <c:v>v(out4)</c:v>
                </c:pt>
              </c:strCache>
            </c:strRef>
          </c:tx>
          <c:spPr>
            <a:ln w="19050" cap="rnd">
              <a:solidFill>
                <a:srgbClr val="92D050"/>
              </a:solidFill>
              <a:prstDash val="dash"/>
              <a:round/>
            </a:ln>
            <a:effectLst/>
          </c:spPr>
          <c:marker>
            <c:symbol val="none"/>
          </c:marker>
          <c:xVal>
            <c:numRef>
              <c:f>'55'!$A$2:$A$1336</c:f>
              <c:numCache>
                <c:formatCode>General</c:formatCode>
                <c:ptCount val="1335"/>
                <c:pt idx="0">
                  <c:v>0</c:v>
                </c:pt>
                <c:pt idx="1">
                  <c:v>0.38400000000000001</c:v>
                </c:pt>
                <c:pt idx="2">
                  <c:v>0.51200000000000001</c:v>
                </c:pt>
                <c:pt idx="3">
                  <c:v>0.70400000000000007</c:v>
                </c:pt>
                <c:pt idx="4">
                  <c:v>0.76800000000000002</c:v>
                </c:pt>
                <c:pt idx="5">
                  <c:v>0.89600000000000002</c:v>
                </c:pt>
                <c:pt idx="6">
                  <c:v>0.96</c:v>
                </c:pt>
                <c:pt idx="7">
                  <c:v>1.024</c:v>
                </c:pt>
                <c:pt idx="8">
                  <c:v>1.0879999999999999</c:v>
                </c:pt>
                <c:pt idx="9">
                  <c:v>1.1519999999999999</c:v>
                </c:pt>
                <c:pt idx="10">
                  <c:v>1.248</c:v>
                </c:pt>
                <c:pt idx="11">
                  <c:v>1.28</c:v>
                </c:pt>
                <c:pt idx="12">
                  <c:v>1.3439999999999999</c:v>
                </c:pt>
                <c:pt idx="13">
                  <c:v>1.4080000000000001</c:v>
                </c:pt>
                <c:pt idx="14">
                  <c:v>1.4720000000000002</c:v>
                </c:pt>
                <c:pt idx="15">
                  <c:v>1.536</c:v>
                </c:pt>
                <c:pt idx="16">
                  <c:v>1.6640000000000001</c:v>
                </c:pt>
                <c:pt idx="17">
                  <c:v>1.792</c:v>
                </c:pt>
                <c:pt idx="18">
                  <c:v>2.048</c:v>
                </c:pt>
                <c:pt idx="19">
                  <c:v>2.56</c:v>
                </c:pt>
                <c:pt idx="20">
                  <c:v>3.0720000000000001</c:v>
                </c:pt>
                <c:pt idx="21">
                  <c:v>3.3280000000000003</c:v>
                </c:pt>
                <c:pt idx="22">
                  <c:v>3.456</c:v>
                </c:pt>
                <c:pt idx="23">
                  <c:v>3.5840000000000001</c:v>
                </c:pt>
                <c:pt idx="24">
                  <c:v>3.7760000000000002</c:v>
                </c:pt>
                <c:pt idx="25">
                  <c:v>3.84</c:v>
                </c:pt>
                <c:pt idx="26">
                  <c:v>3.9680000000000004</c:v>
                </c:pt>
                <c:pt idx="27">
                  <c:v>4.0960000000000001</c:v>
                </c:pt>
                <c:pt idx="28">
                  <c:v>4.3519999999999994</c:v>
                </c:pt>
                <c:pt idx="29">
                  <c:v>5.12</c:v>
                </c:pt>
                <c:pt idx="30">
                  <c:v>6.1440000000000001</c:v>
                </c:pt>
                <c:pt idx="31">
                  <c:v>7.1680000000000001</c:v>
                </c:pt>
                <c:pt idx="32">
                  <c:v>9.2159999999999993</c:v>
                </c:pt>
                <c:pt idx="33">
                  <c:v>10.24</c:v>
                </c:pt>
                <c:pt idx="34">
                  <c:v>11.264000000000001</c:v>
                </c:pt>
                <c:pt idx="35">
                  <c:v>15.36</c:v>
                </c:pt>
                <c:pt idx="36">
                  <c:v>20.48</c:v>
                </c:pt>
                <c:pt idx="37">
                  <c:v>22.016000000000002</c:v>
                </c:pt>
                <c:pt idx="38">
                  <c:v>22.528000000000002</c:v>
                </c:pt>
                <c:pt idx="39">
                  <c:v>23.04</c:v>
                </c:pt>
                <c:pt idx="40">
                  <c:v>23.295999999999999</c:v>
                </c:pt>
                <c:pt idx="41">
                  <c:v>23.552000000000003</c:v>
                </c:pt>
                <c:pt idx="42">
                  <c:v>23.68</c:v>
                </c:pt>
                <c:pt idx="43">
                  <c:v>23.808</c:v>
                </c:pt>
                <c:pt idx="44">
                  <c:v>23.872</c:v>
                </c:pt>
                <c:pt idx="45">
                  <c:v>23.936</c:v>
                </c:pt>
                <c:pt idx="46">
                  <c:v>23.968</c:v>
                </c:pt>
                <c:pt idx="47">
                  <c:v>24</c:v>
                </c:pt>
                <c:pt idx="48">
                  <c:v>24.064</c:v>
                </c:pt>
                <c:pt idx="49">
                  <c:v>24.096</c:v>
                </c:pt>
                <c:pt idx="50">
                  <c:v>24.128</c:v>
                </c:pt>
                <c:pt idx="51">
                  <c:v>24.16</c:v>
                </c:pt>
                <c:pt idx="52">
                  <c:v>24.192</c:v>
                </c:pt>
                <c:pt idx="53">
                  <c:v>24.224</c:v>
                </c:pt>
                <c:pt idx="54">
                  <c:v>24.256</c:v>
                </c:pt>
                <c:pt idx="55">
                  <c:v>24.288</c:v>
                </c:pt>
                <c:pt idx="56">
                  <c:v>24.32</c:v>
                </c:pt>
                <c:pt idx="57">
                  <c:v>24.383999999999997</c:v>
                </c:pt>
                <c:pt idx="58">
                  <c:v>24.415999999999997</c:v>
                </c:pt>
                <c:pt idx="59">
                  <c:v>24.431999999999999</c:v>
                </c:pt>
                <c:pt idx="60">
                  <c:v>24.448</c:v>
                </c:pt>
                <c:pt idx="61">
                  <c:v>24.463999999999999</c:v>
                </c:pt>
                <c:pt idx="62">
                  <c:v>24.48</c:v>
                </c:pt>
                <c:pt idx="63">
                  <c:v>24.495999999999999</c:v>
                </c:pt>
                <c:pt idx="64">
                  <c:v>24.512</c:v>
                </c:pt>
                <c:pt idx="65">
                  <c:v>24.527999999999999</c:v>
                </c:pt>
                <c:pt idx="66">
                  <c:v>24.544</c:v>
                </c:pt>
                <c:pt idx="67">
                  <c:v>24.56</c:v>
                </c:pt>
                <c:pt idx="68">
                  <c:v>24.576000000000001</c:v>
                </c:pt>
                <c:pt idx="69">
                  <c:v>24.591999999999999</c:v>
                </c:pt>
                <c:pt idx="70">
                  <c:v>24.608000000000001</c:v>
                </c:pt>
                <c:pt idx="71">
                  <c:v>24.623999999999999</c:v>
                </c:pt>
                <c:pt idx="72">
                  <c:v>24.64</c:v>
                </c:pt>
                <c:pt idx="73">
                  <c:v>24.655999999999999</c:v>
                </c:pt>
                <c:pt idx="74">
                  <c:v>24.672000000000001</c:v>
                </c:pt>
                <c:pt idx="75">
                  <c:v>24.687999999999999</c:v>
                </c:pt>
                <c:pt idx="76">
                  <c:v>24.704000000000001</c:v>
                </c:pt>
                <c:pt idx="77">
                  <c:v>24.72</c:v>
                </c:pt>
                <c:pt idx="78">
                  <c:v>24.736000000000001</c:v>
                </c:pt>
                <c:pt idx="79">
                  <c:v>24.768000000000001</c:v>
                </c:pt>
                <c:pt idx="80">
                  <c:v>24.783999999999999</c:v>
                </c:pt>
                <c:pt idx="81">
                  <c:v>24.8</c:v>
                </c:pt>
                <c:pt idx="82">
                  <c:v>24.815999999999999</c:v>
                </c:pt>
                <c:pt idx="83">
                  <c:v>24.847999999999999</c:v>
                </c:pt>
                <c:pt idx="84">
                  <c:v>24.864000000000001</c:v>
                </c:pt>
                <c:pt idx="85">
                  <c:v>24.88</c:v>
                </c:pt>
                <c:pt idx="86">
                  <c:v>24.896000000000001</c:v>
                </c:pt>
                <c:pt idx="87">
                  <c:v>24.911999999999999</c:v>
                </c:pt>
                <c:pt idx="88">
                  <c:v>24.928000000000001</c:v>
                </c:pt>
                <c:pt idx="89">
                  <c:v>24.944000000000003</c:v>
                </c:pt>
                <c:pt idx="90">
                  <c:v>24.96</c:v>
                </c:pt>
                <c:pt idx="91">
                  <c:v>24.976000000000003</c:v>
                </c:pt>
                <c:pt idx="92">
                  <c:v>24.992000000000001</c:v>
                </c:pt>
                <c:pt idx="93">
                  <c:v>25.008000000000003</c:v>
                </c:pt>
                <c:pt idx="94">
                  <c:v>25.024000000000001</c:v>
                </c:pt>
                <c:pt idx="95">
                  <c:v>25.040000000000003</c:v>
                </c:pt>
                <c:pt idx="96">
                  <c:v>25.056000000000001</c:v>
                </c:pt>
                <c:pt idx="97">
                  <c:v>25.072000000000003</c:v>
                </c:pt>
                <c:pt idx="98">
                  <c:v>25.088000000000001</c:v>
                </c:pt>
                <c:pt idx="99">
                  <c:v>25.12</c:v>
                </c:pt>
                <c:pt idx="100">
                  <c:v>25.135999999999999</c:v>
                </c:pt>
                <c:pt idx="101">
                  <c:v>25.151999999999997</c:v>
                </c:pt>
                <c:pt idx="102">
                  <c:v>25.167999999999999</c:v>
                </c:pt>
                <c:pt idx="103">
                  <c:v>25.183999999999997</c:v>
                </c:pt>
                <c:pt idx="104">
                  <c:v>25.2</c:v>
                </c:pt>
                <c:pt idx="105">
                  <c:v>25.215999999999998</c:v>
                </c:pt>
                <c:pt idx="106">
                  <c:v>25.231999999999999</c:v>
                </c:pt>
                <c:pt idx="107">
                  <c:v>25.247999999999998</c:v>
                </c:pt>
                <c:pt idx="108">
                  <c:v>25.263999999999999</c:v>
                </c:pt>
                <c:pt idx="109">
                  <c:v>25.279999999999998</c:v>
                </c:pt>
                <c:pt idx="110">
                  <c:v>25.295999999999999</c:v>
                </c:pt>
                <c:pt idx="111">
                  <c:v>25.311999999999998</c:v>
                </c:pt>
                <c:pt idx="112">
                  <c:v>25.327999999999999</c:v>
                </c:pt>
                <c:pt idx="113">
                  <c:v>25.36</c:v>
                </c:pt>
                <c:pt idx="114">
                  <c:v>25.375999999999998</c:v>
                </c:pt>
                <c:pt idx="115">
                  <c:v>25.391999999999999</c:v>
                </c:pt>
                <c:pt idx="116">
                  <c:v>25.408000000000001</c:v>
                </c:pt>
                <c:pt idx="117">
                  <c:v>25.423999999999999</c:v>
                </c:pt>
                <c:pt idx="118">
                  <c:v>25.44</c:v>
                </c:pt>
                <c:pt idx="119">
                  <c:v>25.456</c:v>
                </c:pt>
                <c:pt idx="120">
                  <c:v>25.472000000000001</c:v>
                </c:pt>
                <c:pt idx="121">
                  <c:v>25.488</c:v>
                </c:pt>
                <c:pt idx="122">
                  <c:v>25.504000000000001</c:v>
                </c:pt>
                <c:pt idx="123">
                  <c:v>25.52</c:v>
                </c:pt>
                <c:pt idx="124">
                  <c:v>25.536000000000001</c:v>
                </c:pt>
                <c:pt idx="125">
                  <c:v>25.552</c:v>
                </c:pt>
                <c:pt idx="126">
                  <c:v>25.584</c:v>
                </c:pt>
                <c:pt idx="127">
                  <c:v>25.6</c:v>
                </c:pt>
                <c:pt idx="128">
                  <c:v>25.616</c:v>
                </c:pt>
                <c:pt idx="129">
                  <c:v>25.632000000000001</c:v>
                </c:pt>
                <c:pt idx="130">
                  <c:v>25.648</c:v>
                </c:pt>
                <c:pt idx="131">
                  <c:v>25.664000000000001</c:v>
                </c:pt>
                <c:pt idx="132">
                  <c:v>25.696000000000002</c:v>
                </c:pt>
                <c:pt idx="133">
                  <c:v>25.712</c:v>
                </c:pt>
                <c:pt idx="134">
                  <c:v>25.728000000000002</c:v>
                </c:pt>
                <c:pt idx="135">
                  <c:v>25.744</c:v>
                </c:pt>
                <c:pt idx="136">
                  <c:v>25.76</c:v>
                </c:pt>
                <c:pt idx="137">
                  <c:v>25.792000000000002</c:v>
                </c:pt>
                <c:pt idx="138">
                  <c:v>25.808</c:v>
                </c:pt>
                <c:pt idx="139">
                  <c:v>25.824000000000002</c:v>
                </c:pt>
                <c:pt idx="140">
                  <c:v>25.84</c:v>
                </c:pt>
                <c:pt idx="141">
                  <c:v>25.856000000000002</c:v>
                </c:pt>
                <c:pt idx="142">
                  <c:v>25.888000000000002</c:v>
                </c:pt>
                <c:pt idx="143">
                  <c:v>25.919999999999998</c:v>
                </c:pt>
                <c:pt idx="144">
                  <c:v>25.951999999999998</c:v>
                </c:pt>
                <c:pt idx="145">
                  <c:v>25.983999999999998</c:v>
                </c:pt>
                <c:pt idx="146">
                  <c:v>26</c:v>
                </c:pt>
                <c:pt idx="147">
                  <c:v>26.015999999999998</c:v>
                </c:pt>
                <c:pt idx="148">
                  <c:v>26.032</c:v>
                </c:pt>
                <c:pt idx="149">
                  <c:v>26.047999999999998</c:v>
                </c:pt>
                <c:pt idx="150">
                  <c:v>26.064</c:v>
                </c:pt>
                <c:pt idx="151">
                  <c:v>26.08</c:v>
                </c:pt>
                <c:pt idx="152">
                  <c:v>26.096</c:v>
                </c:pt>
                <c:pt idx="153">
                  <c:v>26.111999999999998</c:v>
                </c:pt>
                <c:pt idx="154">
                  <c:v>26.143999999999998</c:v>
                </c:pt>
                <c:pt idx="155">
                  <c:v>26.175999999999998</c:v>
                </c:pt>
                <c:pt idx="156">
                  <c:v>26.207999999999998</c:v>
                </c:pt>
                <c:pt idx="157">
                  <c:v>26.224</c:v>
                </c:pt>
                <c:pt idx="158">
                  <c:v>26.24</c:v>
                </c:pt>
                <c:pt idx="159">
                  <c:v>26.271999999999998</c:v>
                </c:pt>
                <c:pt idx="160">
                  <c:v>26.303999999999998</c:v>
                </c:pt>
                <c:pt idx="161">
                  <c:v>26.368000000000002</c:v>
                </c:pt>
                <c:pt idx="162">
                  <c:v>26.496000000000002</c:v>
                </c:pt>
                <c:pt idx="163">
                  <c:v>26.624000000000002</c:v>
                </c:pt>
                <c:pt idx="164">
                  <c:v>26.88</c:v>
                </c:pt>
                <c:pt idx="165">
                  <c:v>27.648</c:v>
                </c:pt>
                <c:pt idx="166">
                  <c:v>29.696000000000002</c:v>
                </c:pt>
                <c:pt idx="167">
                  <c:v>32.896000000000001</c:v>
                </c:pt>
                <c:pt idx="168">
                  <c:v>32.96</c:v>
                </c:pt>
                <c:pt idx="169">
                  <c:v>33.184000000000005</c:v>
                </c:pt>
                <c:pt idx="170">
                  <c:v>33.200000000000003</c:v>
                </c:pt>
                <c:pt idx="171">
                  <c:v>33.216000000000001</c:v>
                </c:pt>
                <c:pt idx="172">
                  <c:v>33.263999999999996</c:v>
                </c:pt>
                <c:pt idx="173">
                  <c:v>33.295999999999999</c:v>
                </c:pt>
                <c:pt idx="174">
                  <c:v>33.343999999999994</c:v>
                </c:pt>
                <c:pt idx="175">
                  <c:v>33.36</c:v>
                </c:pt>
                <c:pt idx="176">
                  <c:v>33.407999999999994</c:v>
                </c:pt>
                <c:pt idx="177">
                  <c:v>33.423999999999999</c:v>
                </c:pt>
                <c:pt idx="178">
                  <c:v>33.44</c:v>
                </c:pt>
                <c:pt idx="179">
                  <c:v>33.455999999999996</c:v>
                </c:pt>
                <c:pt idx="180">
                  <c:v>33.471999999999994</c:v>
                </c:pt>
                <c:pt idx="181">
                  <c:v>33.488</c:v>
                </c:pt>
                <c:pt idx="182">
                  <c:v>33.503999999999998</c:v>
                </c:pt>
                <c:pt idx="183">
                  <c:v>33.552</c:v>
                </c:pt>
                <c:pt idx="184">
                  <c:v>33.567999999999998</c:v>
                </c:pt>
                <c:pt idx="185">
                  <c:v>33.583999999999996</c:v>
                </c:pt>
                <c:pt idx="186">
                  <c:v>33.6</c:v>
                </c:pt>
                <c:pt idx="187">
                  <c:v>33.616</c:v>
                </c:pt>
                <c:pt idx="188">
                  <c:v>33.664000000000001</c:v>
                </c:pt>
                <c:pt idx="189">
                  <c:v>33.68</c:v>
                </c:pt>
                <c:pt idx="190">
                  <c:v>33.695999999999998</c:v>
                </c:pt>
                <c:pt idx="191">
                  <c:v>33.711999999999996</c:v>
                </c:pt>
                <c:pt idx="192">
                  <c:v>33.728000000000002</c:v>
                </c:pt>
                <c:pt idx="193">
                  <c:v>33.744</c:v>
                </c:pt>
                <c:pt idx="194">
                  <c:v>33.76</c:v>
                </c:pt>
                <c:pt idx="195">
                  <c:v>33.775999999999996</c:v>
                </c:pt>
                <c:pt idx="196">
                  <c:v>33.792000000000002</c:v>
                </c:pt>
                <c:pt idx="197">
                  <c:v>33.808</c:v>
                </c:pt>
                <c:pt idx="198">
                  <c:v>33.823999999999998</c:v>
                </c:pt>
                <c:pt idx="199">
                  <c:v>33.839999999999996</c:v>
                </c:pt>
                <c:pt idx="200">
                  <c:v>33.856000000000002</c:v>
                </c:pt>
                <c:pt idx="201">
                  <c:v>33.872</c:v>
                </c:pt>
                <c:pt idx="202">
                  <c:v>33.887999999999998</c:v>
                </c:pt>
                <c:pt idx="203">
                  <c:v>33.903999999999996</c:v>
                </c:pt>
                <c:pt idx="204">
                  <c:v>33.92</c:v>
                </c:pt>
                <c:pt idx="205">
                  <c:v>33.936</c:v>
                </c:pt>
                <c:pt idx="206">
                  <c:v>33.951999999999998</c:v>
                </c:pt>
                <c:pt idx="207">
                  <c:v>33.967999999999996</c:v>
                </c:pt>
                <c:pt idx="208">
                  <c:v>33.984000000000002</c:v>
                </c:pt>
                <c:pt idx="209">
                  <c:v>34</c:v>
                </c:pt>
                <c:pt idx="210">
                  <c:v>34.015999999999998</c:v>
                </c:pt>
                <c:pt idx="211">
                  <c:v>34.032000000000004</c:v>
                </c:pt>
                <c:pt idx="212">
                  <c:v>34.048000000000002</c:v>
                </c:pt>
                <c:pt idx="213">
                  <c:v>34.064</c:v>
                </c:pt>
                <c:pt idx="214">
                  <c:v>34.08</c:v>
                </c:pt>
                <c:pt idx="215">
                  <c:v>34.096000000000004</c:v>
                </c:pt>
                <c:pt idx="216">
                  <c:v>34.112000000000002</c:v>
                </c:pt>
                <c:pt idx="217">
                  <c:v>34.128</c:v>
                </c:pt>
                <c:pt idx="218">
                  <c:v>34.143999999999998</c:v>
                </c:pt>
                <c:pt idx="219">
                  <c:v>34.160000000000004</c:v>
                </c:pt>
                <c:pt idx="220">
                  <c:v>34.176000000000002</c:v>
                </c:pt>
                <c:pt idx="221">
                  <c:v>34.207999999999998</c:v>
                </c:pt>
                <c:pt idx="222">
                  <c:v>34.224000000000004</c:v>
                </c:pt>
                <c:pt idx="223">
                  <c:v>34.24</c:v>
                </c:pt>
                <c:pt idx="224">
                  <c:v>34.256</c:v>
                </c:pt>
                <c:pt idx="225">
                  <c:v>34.288000000000004</c:v>
                </c:pt>
                <c:pt idx="226">
                  <c:v>34.304000000000002</c:v>
                </c:pt>
                <c:pt idx="227">
                  <c:v>34.32</c:v>
                </c:pt>
                <c:pt idx="228">
                  <c:v>34.352000000000004</c:v>
                </c:pt>
                <c:pt idx="229">
                  <c:v>34.368000000000002</c:v>
                </c:pt>
                <c:pt idx="230">
                  <c:v>34.384</c:v>
                </c:pt>
                <c:pt idx="231">
                  <c:v>34.4</c:v>
                </c:pt>
                <c:pt idx="232">
                  <c:v>34.416000000000004</c:v>
                </c:pt>
                <c:pt idx="233">
                  <c:v>34.432000000000002</c:v>
                </c:pt>
                <c:pt idx="234">
                  <c:v>34.463999999999999</c:v>
                </c:pt>
                <c:pt idx="235">
                  <c:v>34.480000000000004</c:v>
                </c:pt>
                <c:pt idx="236">
                  <c:v>34.496000000000002</c:v>
                </c:pt>
                <c:pt idx="237">
                  <c:v>34.512</c:v>
                </c:pt>
                <c:pt idx="238">
                  <c:v>34.528000000000006</c:v>
                </c:pt>
                <c:pt idx="239">
                  <c:v>34.544000000000004</c:v>
                </c:pt>
                <c:pt idx="240">
                  <c:v>34.56</c:v>
                </c:pt>
                <c:pt idx="241">
                  <c:v>34.576000000000001</c:v>
                </c:pt>
                <c:pt idx="242">
                  <c:v>34.608000000000004</c:v>
                </c:pt>
                <c:pt idx="243">
                  <c:v>34.624000000000002</c:v>
                </c:pt>
                <c:pt idx="244">
                  <c:v>34.64</c:v>
                </c:pt>
                <c:pt idx="245">
                  <c:v>34.656000000000006</c:v>
                </c:pt>
                <c:pt idx="246">
                  <c:v>34.672000000000004</c:v>
                </c:pt>
                <c:pt idx="247">
                  <c:v>34.688000000000002</c:v>
                </c:pt>
                <c:pt idx="248">
                  <c:v>34.736000000000004</c:v>
                </c:pt>
                <c:pt idx="249">
                  <c:v>34.752000000000002</c:v>
                </c:pt>
                <c:pt idx="250">
                  <c:v>34.768000000000001</c:v>
                </c:pt>
                <c:pt idx="251">
                  <c:v>34.783999999999999</c:v>
                </c:pt>
                <c:pt idx="252">
                  <c:v>34.799999999999997</c:v>
                </c:pt>
                <c:pt idx="253">
                  <c:v>34.815999999999995</c:v>
                </c:pt>
                <c:pt idx="254">
                  <c:v>34.831999999999994</c:v>
                </c:pt>
                <c:pt idx="255">
                  <c:v>34.847999999999999</c:v>
                </c:pt>
                <c:pt idx="256">
                  <c:v>34.863999999999997</c:v>
                </c:pt>
                <c:pt idx="257">
                  <c:v>34.879999999999995</c:v>
                </c:pt>
                <c:pt idx="258">
                  <c:v>34.895999999999994</c:v>
                </c:pt>
                <c:pt idx="259">
                  <c:v>34.911999999999999</c:v>
                </c:pt>
                <c:pt idx="260">
                  <c:v>34.927999999999997</c:v>
                </c:pt>
                <c:pt idx="261">
                  <c:v>34.943999999999996</c:v>
                </c:pt>
                <c:pt idx="262">
                  <c:v>34.959999999999994</c:v>
                </c:pt>
                <c:pt idx="263">
                  <c:v>34.991999999999997</c:v>
                </c:pt>
                <c:pt idx="264">
                  <c:v>35.007999999999996</c:v>
                </c:pt>
                <c:pt idx="265">
                  <c:v>35.04</c:v>
                </c:pt>
                <c:pt idx="266">
                  <c:v>35.055999999999997</c:v>
                </c:pt>
                <c:pt idx="267">
                  <c:v>35.071999999999996</c:v>
                </c:pt>
                <c:pt idx="268">
                  <c:v>35.088000000000001</c:v>
                </c:pt>
                <c:pt idx="269">
                  <c:v>35.119999999999997</c:v>
                </c:pt>
                <c:pt idx="270">
                  <c:v>35.135999999999996</c:v>
                </c:pt>
                <c:pt idx="271">
                  <c:v>35.167999999999999</c:v>
                </c:pt>
                <c:pt idx="272">
                  <c:v>35.183999999999997</c:v>
                </c:pt>
                <c:pt idx="273">
                  <c:v>35.199999999999996</c:v>
                </c:pt>
                <c:pt idx="274">
                  <c:v>35.216000000000001</c:v>
                </c:pt>
                <c:pt idx="275">
                  <c:v>35.263999999999996</c:v>
                </c:pt>
                <c:pt idx="276">
                  <c:v>35.295999999999999</c:v>
                </c:pt>
                <c:pt idx="277">
                  <c:v>35.311999999999998</c:v>
                </c:pt>
                <c:pt idx="278">
                  <c:v>35.327999999999996</c:v>
                </c:pt>
                <c:pt idx="279">
                  <c:v>35.344000000000001</c:v>
                </c:pt>
                <c:pt idx="280">
                  <c:v>35.36</c:v>
                </c:pt>
                <c:pt idx="281">
                  <c:v>35.391999999999996</c:v>
                </c:pt>
                <c:pt idx="282">
                  <c:v>35.423999999999999</c:v>
                </c:pt>
                <c:pt idx="283">
                  <c:v>35.44</c:v>
                </c:pt>
                <c:pt idx="284">
                  <c:v>35.488</c:v>
                </c:pt>
                <c:pt idx="285">
                  <c:v>35.503999999999998</c:v>
                </c:pt>
                <c:pt idx="286">
                  <c:v>35.520000000000003</c:v>
                </c:pt>
                <c:pt idx="287">
                  <c:v>35.552</c:v>
                </c:pt>
                <c:pt idx="288">
                  <c:v>35.584000000000003</c:v>
                </c:pt>
                <c:pt idx="289">
                  <c:v>35.616</c:v>
                </c:pt>
                <c:pt idx="290">
                  <c:v>35.648000000000003</c:v>
                </c:pt>
                <c:pt idx="291">
                  <c:v>35.695999999999998</c:v>
                </c:pt>
                <c:pt idx="292">
                  <c:v>35.712000000000003</c:v>
                </c:pt>
                <c:pt idx="293">
                  <c:v>35.728000000000002</c:v>
                </c:pt>
                <c:pt idx="294">
                  <c:v>35.744</c:v>
                </c:pt>
                <c:pt idx="295">
                  <c:v>35.76</c:v>
                </c:pt>
                <c:pt idx="296">
                  <c:v>35.776000000000003</c:v>
                </c:pt>
                <c:pt idx="297">
                  <c:v>35.808</c:v>
                </c:pt>
                <c:pt idx="298">
                  <c:v>35.840000000000003</c:v>
                </c:pt>
                <c:pt idx="299">
                  <c:v>35.904000000000003</c:v>
                </c:pt>
                <c:pt idx="300">
                  <c:v>35.968000000000004</c:v>
                </c:pt>
                <c:pt idx="301">
                  <c:v>36.032000000000004</c:v>
                </c:pt>
                <c:pt idx="302">
                  <c:v>36.064</c:v>
                </c:pt>
                <c:pt idx="303">
                  <c:v>36.096000000000004</c:v>
                </c:pt>
                <c:pt idx="304">
                  <c:v>36.128</c:v>
                </c:pt>
                <c:pt idx="305">
                  <c:v>36.224000000000004</c:v>
                </c:pt>
                <c:pt idx="306">
                  <c:v>36.256</c:v>
                </c:pt>
                <c:pt idx="307">
                  <c:v>36.288000000000004</c:v>
                </c:pt>
                <c:pt idx="308">
                  <c:v>36.32</c:v>
                </c:pt>
                <c:pt idx="309">
                  <c:v>36.351999999999997</c:v>
                </c:pt>
                <c:pt idx="310">
                  <c:v>36.383999999999993</c:v>
                </c:pt>
                <c:pt idx="311">
                  <c:v>36.4</c:v>
                </c:pt>
                <c:pt idx="312">
                  <c:v>36.415999999999997</c:v>
                </c:pt>
                <c:pt idx="313">
                  <c:v>36.448</c:v>
                </c:pt>
                <c:pt idx="314">
                  <c:v>36.463999999999999</c:v>
                </c:pt>
                <c:pt idx="315">
                  <c:v>36.479999999999997</c:v>
                </c:pt>
                <c:pt idx="316">
                  <c:v>36.495999999999995</c:v>
                </c:pt>
                <c:pt idx="317">
                  <c:v>36.512</c:v>
                </c:pt>
                <c:pt idx="318">
                  <c:v>36.527999999999999</c:v>
                </c:pt>
                <c:pt idx="319">
                  <c:v>36.543999999999997</c:v>
                </c:pt>
                <c:pt idx="320">
                  <c:v>36.559999999999995</c:v>
                </c:pt>
                <c:pt idx="321">
                  <c:v>36.576000000000001</c:v>
                </c:pt>
                <c:pt idx="322">
                  <c:v>36.591999999999999</c:v>
                </c:pt>
                <c:pt idx="323">
                  <c:v>36.607999999999997</c:v>
                </c:pt>
                <c:pt idx="324">
                  <c:v>36.623999999999995</c:v>
                </c:pt>
                <c:pt idx="325">
                  <c:v>36.64</c:v>
                </c:pt>
                <c:pt idx="326">
                  <c:v>36.671999999999997</c:v>
                </c:pt>
                <c:pt idx="327">
                  <c:v>36.704000000000001</c:v>
                </c:pt>
                <c:pt idx="328">
                  <c:v>36.72</c:v>
                </c:pt>
                <c:pt idx="329">
                  <c:v>36.735999999999997</c:v>
                </c:pt>
                <c:pt idx="330">
                  <c:v>36.751999999999995</c:v>
                </c:pt>
                <c:pt idx="331">
                  <c:v>36.768000000000001</c:v>
                </c:pt>
                <c:pt idx="332">
                  <c:v>36.783999999999999</c:v>
                </c:pt>
                <c:pt idx="333">
                  <c:v>36.799999999999997</c:v>
                </c:pt>
                <c:pt idx="334">
                  <c:v>36.815999999999995</c:v>
                </c:pt>
                <c:pt idx="335">
                  <c:v>36.832000000000001</c:v>
                </c:pt>
                <c:pt idx="336">
                  <c:v>36.847999999999999</c:v>
                </c:pt>
                <c:pt idx="337">
                  <c:v>36.863999999999997</c:v>
                </c:pt>
                <c:pt idx="338">
                  <c:v>36.879999999999995</c:v>
                </c:pt>
                <c:pt idx="339">
                  <c:v>36.896000000000001</c:v>
                </c:pt>
                <c:pt idx="340">
                  <c:v>36.911999999999999</c:v>
                </c:pt>
                <c:pt idx="341">
                  <c:v>36.927999999999997</c:v>
                </c:pt>
                <c:pt idx="342">
                  <c:v>36.944000000000003</c:v>
                </c:pt>
                <c:pt idx="343">
                  <c:v>36.96</c:v>
                </c:pt>
                <c:pt idx="344">
                  <c:v>36.975999999999999</c:v>
                </c:pt>
                <c:pt idx="345">
                  <c:v>36.991999999999997</c:v>
                </c:pt>
                <c:pt idx="346">
                  <c:v>37.008000000000003</c:v>
                </c:pt>
                <c:pt idx="347">
                  <c:v>37.024000000000001</c:v>
                </c:pt>
                <c:pt idx="348">
                  <c:v>37.04</c:v>
                </c:pt>
                <c:pt idx="349">
                  <c:v>37.055999999999997</c:v>
                </c:pt>
                <c:pt idx="350">
                  <c:v>37.103999999999999</c:v>
                </c:pt>
                <c:pt idx="351">
                  <c:v>37.119999999999997</c:v>
                </c:pt>
                <c:pt idx="352">
                  <c:v>37.152000000000001</c:v>
                </c:pt>
                <c:pt idx="353">
                  <c:v>37.183999999999997</c:v>
                </c:pt>
                <c:pt idx="354">
                  <c:v>37.200000000000003</c:v>
                </c:pt>
                <c:pt idx="355">
                  <c:v>37.216000000000001</c:v>
                </c:pt>
                <c:pt idx="356">
                  <c:v>37.231999999999999</c:v>
                </c:pt>
                <c:pt idx="357">
                  <c:v>37.247999999999998</c:v>
                </c:pt>
                <c:pt idx="358">
                  <c:v>37.264000000000003</c:v>
                </c:pt>
                <c:pt idx="359">
                  <c:v>37.28</c:v>
                </c:pt>
                <c:pt idx="360">
                  <c:v>37.295999999999999</c:v>
                </c:pt>
                <c:pt idx="361">
                  <c:v>37.311999999999998</c:v>
                </c:pt>
                <c:pt idx="362">
                  <c:v>37.328000000000003</c:v>
                </c:pt>
                <c:pt idx="363">
                  <c:v>37.344000000000001</c:v>
                </c:pt>
                <c:pt idx="364">
                  <c:v>37.36</c:v>
                </c:pt>
                <c:pt idx="365">
                  <c:v>37.376000000000005</c:v>
                </c:pt>
                <c:pt idx="366">
                  <c:v>37.408000000000001</c:v>
                </c:pt>
                <c:pt idx="367">
                  <c:v>37.423999999999999</c:v>
                </c:pt>
                <c:pt idx="368">
                  <c:v>37.440000000000005</c:v>
                </c:pt>
                <c:pt idx="369">
                  <c:v>37.456000000000003</c:v>
                </c:pt>
                <c:pt idx="370">
                  <c:v>37.472000000000001</c:v>
                </c:pt>
                <c:pt idx="371">
                  <c:v>37.488</c:v>
                </c:pt>
                <c:pt idx="372">
                  <c:v>37.504000000000005</c:v>
                </c:pt>
                <c:pt idx="373">
                  <c:v>37.520000000000003</c:v>
                </c:pt>
                <c:pt idx="374">
                  <c:v>37.552</c:v>
                </c:pt>
                <c:pt idx="375">
                  <c:v>37.568000000000005</c:v>
                </c:pt>
                <c:pt idx="376">
                  <c:v>37.6</c:v>
                </c:pt>
                <c:pt idx="377">
                  <c:v>37.616</c:v>
                </c:pt>
                <c:pt idx="378">
                  <c:v>37.648000000000003</c:v>
                </c:pt>
                <c:pt idx="379">
                  <c:v>37.664000000000001</c:v>
                </c:pt>
                <c:pt idx="380">
                  <c:v>37.696000000000005</c:v>
                </c:pt>
                <c:pt idx="381">
                  <c:v>37.728000000000002</c:v>
                </c:pt>
                <c:pt idx="382">
                  <c:v>37.744</c:v>
                </c:pt>
                <c:pt idx="383">
                  <c:v>37.760000000000005</c:v>
                </c:pt>
                <c:pt idx="384">
                  <c:v>37.776000000000003</c:v>
                </c:pt>
                <c:pt idx="385">
                  <c:v>37.808</c:v>
                </c:pt>
                <c:pt idx="386">
                  <c:v>37.824000000000005</c:v>
                </c:pt>
                <c:pt idx="387">
                  <c:v>37.840000000000003</c:v>
                </c:pt>
                <c:pt idx="388">
                  <c:v>37.872</c:v>
                </c:pt>
                <c:pt idx="389">
                  <c:v>37.887999999999998</c:v>
                </c:pt>
                <c:pt idx="390">
                  <c:v>37.919999999999995</c:v>
                </c:pt>
                <c:pt idx="391">
                  <c:v>37.936</c:v>
                </c:pt>
                <c:pt idx="392">
                  <c:v>37.951999999999998</c:v>
                </c:pt>
                <c:pt idx="393">
                  <c:v>37.983999999999995</c:v>
                </c:pt>
                <c:pt idx="394">
                  <c:v>38</c:v>
                </c:pt>
                <c:pt idx="395">
                  <c:v>38.015999999999998</c:v>
                </c:pt>
                <c:pt idx="396">
                  <c:v>38.047999999999995</c:v>
                </c:pt>
                <c:pt idx="397">
                  <c:v>38.08</c:v>
                </c:pt>
                <c:pt idx="398">
                  <c:v>38.111999999999995</c:v>
                </c:pt>
                <c:pt idx="399">
                  <c:v>38.143999999999998</c:v>
                </c:pt>
                <c:pt idx="400">
                  <c:v>38.159999999999997</c:v>
                </c:pt>
                <c:pt idx="401">
                  <c:v>38.175999999999995</c:v>
                </c:pt>
                <c:pt idx="402">
                  <c:v>38.192</c:v>
                </c:pt>
                <c:pt idx="403">
                  <c:v>38.207999999999998</c:v>
                </c:pt>
                <c:pt idx="404">
                  <c:v>38.256</c:v>
                </c:pt>
                <c:pt idx="405">
                  <c:v>38.271999999999998</c:v>
                </c:pt>
                <c:pt idx="406">
                  <c:v>38.303999999999995</c:v>
                </c:pt>
                <c:pt idx="407">
                  <c:v>38.32</c:v>
                </c:pt>
                <c:pt idx="408">
                  <c:v>38.335999999999999</c:v>
                </c:pt>
                <c:pt idx="409">
                  <c:v>38.368000000000002</c:v>
                </c:pt>
                <c:pt idx="410">
                  <c:v>38.384</c:v>
                </c:pt>
                <c:pt idx="411">
                  <c:v>38.4</c:v>
                </c:pt>
                <c:pt idx="412">
                  <c:v>38.432000000000002</c:v>
                </c:pt>
                <c:pt idx="413">
                  <c:v>38.448</c:v>
                </c:pt>
                <c:pt idx="414">
                  <c:v>38.463999999999999</c:v>
                </c:pt>
                <c:pt idx="415">
                  <c:v>38.496000000000002</c:v>
                </c:pt>
                <c:pt idx="416">
                  <c:v>38.527999999999999</c:v>
                </c:pt>
                <c:pt idx="417">
                  <c:v>38.56</c:v>
                </c:pt>
                <c:pt idx="418">
                  <c:v>38.591999999999999</c:v>
                </c:pt>
                <c:pt idx="419">
                  <c:v>38.624000000000002</c:v>
                </c:pt>
                <c:pt idx="420">
                  <c:v>38.655999999999999</c:v>
                </c:pt>
                <c:pt idx="421">
                  <c:v>38.72</c:v>
                </c:pt>
                <c:pt idx="422">
                  <c:v>38.783999999999999</c:v>
                </c:pt>
                <c:pt idx="423">
                  <c:v>38.847999999999999</c:v>
                </c:pt>
                <c:pt idx="424">
                  <c:v>38.911999999999999</c:v>
                </c:pt>
                <c:pt idx="425">
                  <c:v>39.04</c:v>
                </c:pt>
                <c:pt idx="426">
                  <c:v>39.264000000000003</c:v>
                </c:pt>
                <c:pt idx="427">
                  <c:v>39.296000000000006</c:v>
                </c:pt>
                <c:pt idx="428">
                  <c:v>39.360000000000007</c:v>
                </c:pt>
                <c:pt idx="429">
                  <c:v>39.455999999999996</c:v>
                </c:pt>
                <c:pt idx="430">
                  <c:v>39.488</c:v>
                </c:pt>
                <c:pt idx="431">
                  <c:v>39.535999999999994</c:v>
                </c:pt>
                <c:pt idx="432">
                  <c:v>39.552</c:v>
                </c:pt>
                <c:pt idx="433">
                  <c:v>39.616</c:v>
                </c:pt>
                <c:pt idx="434">
                  <c:v>39.663999999999994</c:v>
                </c:pt>
                <c:pt idx="435">
                  <c:v>39.68</c:v>
                </c:pt>
                <c:pt idx="436">
                  <c:v>39.727999999999994</c:v>
                </c:pt>
                <c:pt idx="437">
                  <c:v>39.744</c:v>
                </c:pt>
                <c:pt idx="438">
                  <c:v>39.76</c:v>
                </c:pt>
                <c:pt idx="439">
                  <c:v>39.775999999999996</c:v>
                </c:pt>
                <c:pt idx="440">
                  <c:v>39.808</c:v>
                </c:pt>
                <c:pt idx="441">
                  <c:v>39.823999999999998</c:v>
                </c:pt>
                <c:pt idx="442">
                  <c:v>39.839999999999996</c:v>
                </c:pt>
                <c:pt idx="443">
                  <c:v>39.856000000000002</c:v>
                </c:pt>
                <c:pt idx="444">
                  <c:v>39.872</c:v>
                </c:pt>
                <c:pt idx="445">
                  <c:v>39.887999999999998</c:v>
                </c:pt>
                <c:pt idx="446">
                  <c:v>39.903999999999996</c:v>
                </c:pt>
                <c:pt idx="447">
                  <c:v>39.92</c:v>
                </c:pt>
                <c:pt idx="448">
                  <c:v>39.936</c:v>
                </c:pt>
                <c:pt idx="449">
                  <c:v>39.967999999999996</c:v>
                </c:pt>
                <c:pt idx="450">
                  <c:v>39.984000000000002</c:v>
                </c:pt>
                <c:pt idx="451">
                  <c:v>40</c:v>
                </c:pt>
                <c:pt idx="452">
                  <c:v>40.031999999999996</c:v>
                </c:pt>
                <c:pt idx="453">
                  <c:v>40.048000000000002</c:v>
                </c:pt>
                <c:pt idx="454">
                  <c:v>40.064</c:v>
                </c:pt>
                <c:pt idx="455">
                  <c:v>40.08</c:v>
                </c:pt>
                <c:pt idx="456">
                  <c:v>40.128</c:v>
                </c:pt>
                <c:pt idx="457">
                  <c:v>40.143999999999998</c:v>
                </c:pt>
                <c:pt idx="458">
                  <c:v>40.176000000000002</c:v>
                </c:pt>
                <c:pt idx="459">
                  <c:v>40.192</c:v>
                </c:pt>
                <c:pt idx="460">
                  <c:v>40.207999999999998</c:v>
                </c:pt>
                <c:pt idx="461">
                  <c:v>40.24</c:v>
                </c:pt>
                <c:pt idx="462">
                  <c:v>40.256</c:v>
                </c:pt>
                <c:pt idx="463">
                  <c:v>40.288000000000004</c:v>
                </c:pt>
                <c:pt idx="464">
                  <c:v>40.304000000000002</c:v>
                </c:pt>
                <c:pt idx="465">
                  <c:v>40.32</c:v>
                </c:pt>
                <c:pt idx="466">
                  <c:v>40.335999999999999</c:v>
                </c:pt>
                <c:pt idx="467">
                  <c:v>40.352000000000004</c:v>
                </c:pt>
                <c:pt idx="468">
                  <c:v>40.368000000000002</c:v>
                </c:pt>
                <c:pt idx="469">
                  <c:v>40.4</c:v>
                </c:pt>
                <c:pt idx="470">
                  <c:v>40.416000000000004</c:v>
                </c:pt>
                <c:pt idx="471">
                  <c:v>40.448</c:v>
                </c:pt>
                <c:pt idx="472">
                  <c:v>40.463999999999999</c:v>
                </c:pt>
                <c:pt idx="473">
                  <c:v>40.480000000000004</c:v>
                </c:pt>
                <c:pt idx="474">
                  <c:v>40.496000000000002</c:v>
                </c:pt>
                <c:pt idx="475">
                  <c:v>40.527999999999999</c:v>
                </c:pt>
                <c:pt idx="476">
                  <c:v>40.544000000000004</c:v>
                </c:pt>
                <c:pt idx="477">
                  <c:v>40.56</c:v>
                </c:pt>
                <c:pt idx="478">
                  <c:v>40.576000000000001</c:v>
                </c:pt>
                <c:pt idx="479">
                  <c:v>40.591999999999999</c:v>
                </c:pt>
                <c:pt idx="480">
                  <c:v>40.624000000000002</c:v>
                </c:pt>
                <c:pt idx="481">
                  <c:v>40.64</c:v>
                </c:pt>
                <c:pt idx="482">
                  <c:v>40.655999999999999</c:v>
                </c:pt>
                <c:pt idx="483">
                  <c:v>40.672000000000004</c:v>
                </c:pt>
                <c:pt idx="484">
                  <c:v>40.704000000000001</c:v>
                </c:pt>
                <c:pt idx="485">
                  <c:v>40.72</c:v>
                </c:pt>
                <c:pt idx="486">
                  <c:v>40.736000000000004</c:v>
                </c:pt>
                <c:pt idx="487">
                  <c:v>40.752000000000002</c:v>
                </c:pt>
                <c:pt idx="488">
                  <c:v>40.768000000000001</c:v>
                </c:pt>
                <c:pt idx="489">
                  <c:v>40.784000000000006</c:v>
                </c:pt>
                <c:pt idx="490">
                  <c:v>40.816000000000003</c:v>
                </c:pt>
                <c:pt idx="491">
                  <c:v>40.832000000000001</c:v>
                </c:pt>
                <c:pt idx="492">
                  <c:v>40.848000000000006</c:v>
                </c:pt>
                <c:pt idx="493">
                  <c:v>40.864000000000004</c:v>
                </c:pt>
                <c:pt idx="494">
                  <c:v>40.880000000000003</c:v>
                </c:pt>
                <c:pt idx="495">
                  <c:v>40.896000000000001</c:v>
                </c:pt>
                <c:pt idx="496">
                  <c:v>40.912000000000006</c:v>
                </c:pt>
                <c:pt idx="497">
                  <c:v>40.928000000000004</c:v>
                </c:pt>
                <c:pt idx="498">
                  <c:v>40.944000000000003</c:v>
                </c:pt>
                <c:pt idx="499">
                  <c:v>40.96</c:v>
                </c:pt>
                <c:pt idx="500">
                  <c:v>40.975999999999999</c:v>
                </c:pt>
                <c:pt idx="501">
                  <c:v>40.991999999999997</c:v>
                </c:pt>
                <c:pt idx="502">
                  <c:v>41.007999999999996</c:v>
                </c:pt>
                <c:pt idx="503">
                  <c:v>41.04</c:v>
                </c:pt>
                <c:pt idx="504">
                  <c:v>41.055999999999997</c:v>
                </c:pt>
                <c:pt idx="505">
                  <c:v>41.071999999999996</c:v>
                </c:pt>
                <c:pt idx="506">
                  <c:v>41.087999999999994</c:v>
                </c:pt>
                <c:pt idx="507">
                  <c:v>41.103999999999999</c:v>
                </c:pt>
                <c:pt idx="508">
                  <c:v>41.12</c:v>
                </c:pt>
                <c:pt idx="509">
                  <c:v>41.135999999999996</c:v>
                </c:pt>
                <c:pt idx="510">
                  <c:v>41.151999999999994</c:v>
                </c:pt>
                <c:pt idx="511">
                  <c:v>41.183999999999997</c:v>
                </c:pt>
                <c:pt idx="512">
                  <c:v>41.199999999999996</c:v>
                </c:pt>
                <c:pt idx="513">
                  <c:v>41.216000000000001</c:v>
                </c:pt>
                <c:pt idx="514">
                  <c:v>41.231999999999999</c:v>
                </c:pt>
                <c:pt idx="515">
                  <c:v>41.247999999999998</c:v>
                </c:pt>
                <c:pt idx="516">
                  <c:v>41.28</c:v>
                </c:pt>
                <c:pt idx="517">
                  <c:v>41.295999999999999</c:v>
                </c:pt>
                <c:pt idx="518">
                  <c:v>41.311999999999998</c:v>
                </c:pt>
                <c:pt idx="519">
                  <c:v>41.344000000000001</c:v>
                </c:pt>
                <c:pt idx="520">
                  <c:v>41.36</c:v>
                </c:pt>
                <c:pt idx="521">
                  <c:v>41.375999999999998</c:v>
                </c:pt>
                <c:pt idx="522">
                  <c:v>41.408000000000001</c:v>
                </c:pt>
                <c:pt idx="523">
                  <c:v>41.423999999999999</c:v>
                </c:pt>
                <c:pt idx="524">
                  <c:v>41.44</c:v>
                </c:pt>
                <c:pt idx="525">
                  <c:v>41.455999999999996</c:v>
                </c:pt>
                <c:pt idx="526">
                  <c:v>41.472000000000001</c:v>
                </c:pt>
                <c:pt idx="527">
                  <c:v>41.488</c:v>
                </c:pt>
                <c:pt idx="528">
                  <c:v>41.503999999999998</c:v>
                </c:pt>
                <c:pt idx="529">
                  <c:v>41.519999999999996</c:v>
                </c:pt>
                <c:pt idx="530">
                  <c:v>41.536000000000001</c:v>
                </c:pt>
                <c:pt idx="531">
                  <c:v>41.552</c:v>
                </c:pt>
                <c:pt idx="532">
                  <c:v>41.567999999999998</c:v>
                </c:pt>
                <c:pt idx="533">
                  <c:v>41.6</c:v>
                </c:pt>
                <c:pt idx="534">
                  <c:v>41.616</c:v>
                </c:pt>
                <c:pt idx="535">
                  <c:v>41.647999999999996</c:v>
                </c:pt>
                <c:pt idx="536">
                  <c:v>41.664000000000001</c:v>
                </c:pt>
                <c:pt idx="537">
                  <c:v>41.695999999999998</c:v>
                </c:pt>
                <c:pt idx="538">
                  <c:v>41.712000000000003</c:v>
                </c:pt>
                <c:pt idx="539">
                  <c:v>41.728000000000002</c:v>
                </c:pt>
                <c:pt idx="540">
                  <c:v>41.744</c:v>
                </c:pt>
                <c:pt idx="541">
                  <c:v>41.76</c:v>
                </c:pt>
                <c:pt idx="542">
                  <c:v>41.776000000000003</c:v>
                </c:pt>
                <c:pt idx="543">
                  <c:v>41.792000000000002</c:v>
                </c:pt>
                <c:pt idx="544">
                  <c:v>41.808</c:v>
                </c:pt>
                <c:pt idx="545">
                  <c:v>41.823999999999998</c:v>
                </c:pt>
                <c:pt idx="546">
                  <c:v>41.84</c:v>
                </c:pt>
                <c:pt idx="547">
                  <c:v>41.856000000000002</c:v>
                </c:pt>
                <c:pt idx="548">
                  <c:v>41.872</c:v>
                </c:pt>
                <c:pt idx="549">
                  <c:v>41.887999999999998</c:v>
                </c:pt>
                <c:pt idx="550">
                  <c:v>41.904000000000003</c:v>
                </c:pt>
                <c:pt idx="551">
                  <c:v>41.92</c:v>
                </c:pt>
                <c:pt idx="552">
                  <c:v>41.984000000000002</c:v>
                </c:pt>
                <c:pt idx="553">
                  <c:v>42.015999999999998</c:v>
                </c:pt>
                <c:pt idx="554">
                  <c:v>42.048000000000002</c:v>
                </c:pt>
                <c:pt idx="555">
                  <c:v>42.064</c:v>
                </c:pt>
                <c:pt idx="556">
                  <c:v>42.096000000000004</c:v>
                </c:pt>
                <c:pt idx="557">
                  <c:v>42.112000000000002</c:v>
                </c:pt>
                <c:pt idx="558">
                  <c:v>42.128</c:v>
                </c:pt>
                <c:pt idx="559">
                  <c:v>42.143999999999998</c:v>
                </c:pt>
                <c:pt idx="560">
                  <c:v>42.176000000000002</c:v>
                </c:pt>
                <c:pt idx="561">
                  <c:v>42.192</c:v>
                </c:pt>
                <c:pt idx="562">
                  <c:v>42.208000000000006</c:v>
                </c:pt>
                <c:pt idx="563">
                  <c:v>42.224000000000004</c:v>
                </c:pt>
                <c:pt idx="564">
                  <c:v>42.24</c:v>
                </c:pt>
                <c:pt idx="565">
                  <c:v>42.256</c:v>
                </c:pt>
                <c:pt idx="566">
                  <c:v>42.272000000000006</c:v>
                </c:pt>
                <c:pt idx="567">
                  <c:v>42.288000000000004</c:v>
                </c:pt>
                <c:pt idx="568">
                  <c:v>42.304000000000002</c:v>
                </c:pt>
                <c:pt idx="569">
                  <c:v>42.32</c:v>
                </c:pt>
                <c:pt idx="570">
                  <c:v>42.336000000000006</c:v>
                </c:pt>
                <c:pt idx="571">
                  <c:v>42.352000000000004</c:v>
                </c:pt>
                <c:pt idx="572">
                  <c:v>42.368000000000002</c:v>
                </c:pt>
                <c:pt idx="573">
                  <c:v>42.384</c:v>
                </c:pt>
                <c:pt idx="574">
                  <c:v>42.400000000000006</c:v>
                </c:pt>
                <c:pt idx="575">
                  <c:v>42.416000000000004</c:v>
                </c:pt>
                <c:pt idx="576">
                  <c:v>42.432000000000002</c:v>
                </c:pt>
                <c:pt idx="577">
                  <c:v>42.448</c:v>
                </c:pt>
                <c:pt idx="578">
                  <c:v>42.464000000000006</c:v>
                </c:pt>
                <c:pt idx="579">
                  <c:v>42.480000000000004</c:v>
                </c:pt>
                <c:pt idx="580">
                  <c:v>42.496000000000002</c:v>
                </c:pt>
                <c:pt idx="581">
                  <c:v>42.512</c:v>
                </c:pt>
                <c:pt idx="582">
                  <c:v>42.527999999999999</c:v>
                </c:pt>
                <c:pt idx="583">
                  <c:v>42.543999999999997</c:v>
                </c:pt>
                <c:pt idx="584">
                  <c:v>42.559999999999995</c:v>
                </c:pt>
                <c:pt idx="585">
                  <c:v>42.591999999999999</c:v>
                </c:pt>
                <c:pt idx="586">
                  <c:v>42.623999999999995</c:v>
                </c:pt>
                <c:pt idx="587">
                  <c:v>42.64</c:v>
                </c:pt>
                <c:pt idx="588">
                  <c:v>42.655999999999999</c:v>
                </c:pt>
                <c:pt idx="589">
                  <c:v>42.687999999999995</c:v>
                </c:pt>
                <c:pt idx="590">
                  <c:v>42.751999999999995</c:v>
                </c:pt>
                <c:pt idx="591">
                  <c:v>42.783999999999999</c:v>
                </c:pt>
                <c:pt idx="592">
                  <c:v>42.815999999999995</c:v>
                </c:pt>
                <c:pt idx="593">
                  <c:v>42.879999999999995</c:v>
                </c:pt>
                <c:pt idx="594">
                  <c:v>42.943999999999996</c:v>
                </c:pt>
                <c:pt idx="595">
                  <c:v>42.975999999999999</c:v>
                </c:pt>
                <c:pt idx="596">
                  <c:v>43.007999999999996</c:v>
                </c:pt>
                <c:pt idx="597">
                  <c:v>43.024000000000001</c:v>
                </c:pt>
                <c:pt idx="598">
                  <c:v>43.04</c:v>
                </c:pt>
                <c:pt idx="599">
                  <c:v>43.055999999999997</c:v>
                </c:pt>
                <c:pt idx="600">
                  <c:v>43.071999999999996</c:v>
                </c:pt>
                <c:pt idx="601">
                  <c:v>43.103999999999999</c:v>
                </c:pt>
                <c:pt idx="602">
                  <c:v>43.12</c:v>
                </c:pt>
                <c:pt idx="603">
                  <c:v>43.136000000000003</c:v>
                </c:pt>
                <c:pt idx="604">
                  <c:v>43.167999999999999</c:v>
                </c:pt>
                <c:pt idx="605">
                  <c:v>43.2</c:v>
                </c:pt>
                <c:pt idx="606">
                  <c:v>43.216000000000001</c:v>
                </c:pt>
                <c:pt idx="607">
                  <c:v>43.231999999999999</c:v>
                </c:pt>
                <c:pt idx="608">
                  <c:v>43.247999999999998</c:v>
                </c:pt>
                <c:pt idx="609">
                  <c:v>43.28</c:v>
                </c:pt>
                <c:pt idx="610">
                  <c:v>43.295999999999999</c:v>
                </c:pt>
                <c:pt idx="611">
                  <c:v>43.311999999999998</c:v>
                </c:pt>
                <c:pt idx="612">
                  <c:v>43.328000000000003</c:v>
                </c:pt>
                <c:pt idx="613">
                  <c:v>43.36</c:v>
                </c:pt>
                <c:pt idx="614">
                  <c:v>43.375999999999998</c:v>
                </c:pt>
                <c:pt idx="615">
                  <c:v>43.392000000000003</c:v>
                </c:pt>
                <c:pt idx="616">
                  <c:v>43.423999999999999</c:v>
                </c:pt>
                <c:pt idx="617">
                  <c:v>43.44</c:v>
                </c:pt>
                <c:pt idx="618">
                  <c:v>43.456000000000003</c:v>
                </c:pt>
                <c:pt idx="619">
                  <c:v>43.488</c:v>
                </c:pt>
                <c:pt idx="620">
                  <c:v>43.503999999999998</c:v>
                </c:pt>
                <c:pt idx="621">
                  <c:v>43.536000000000001</c:v>
                </c:pt>
                <c:pt idx="622">
                  <c:v>43.552</c:v>
                </c:pt>
                <c:pt idx="623">
                  <c:v>43.567999999999998</c:v>
                </c:pt>
                <c:pt idx="624">
                  <c:v>43.584000000000003</c:v>
                </c:pt>
                <c:pt idx="625">
                  <c:v>43.616</c:v>
                </c:pt>
                <c:pt idx="626">
                  <c:v>43.648000000000003</c:v>
                </c:pt>
                <c:pt idx="627">
                  <c:v>43.712000000000003</c:v>
                </c:pt>
                <c:pt idx="628">
                  <c:v>43.744</c:v>
                </c:pt>
                <c:pt idx="629">
                  <c:v>43.760000000000005</c:v>
                </c:pt>
                <c:pt idx="630">
                  <c:v>43.776000000000003</c:v>
                </c:pt>
                <c:pt idx="631">
                  <c:v>43.808</c:v>
                </c:pt>
                <c:pt idx="632">
                  <c:v>43.824000000000005</c:v>
                </c:pt>
                <c:pt idx="633">
                  <c:v>43.84</c:v>
                </c:pt>
                <c:pt idx="634">
                  <c:v>43.872</c:v>
                </c:pt>
                <c:pt idx="635">
                  <c:v>43.888000000000005</c:v>
                </c:pt>
                <c:pt idx="636">
                  <c:v>43.904000000000003</c:v>
                </c:pt>
                <c:pt idx="637">
                  <c:v>43.968000000000004</c:v>
                </c:pt>
                <c:pt idx="638">
                  <c:v>43.984000000000002</c:v>
                </c:pt>
                <c:pt idx="639">
                  <c:v>44</c:v>
                </c:pt>
                <c:pt idx="640">
                  <c:v>44.032000000000004</c:v>
                </c:pt>
                <c:pt idx="641">
                  <c:v>44.095999999999997</c:v>
                </c:pt>
                <c:pt idx="642">
                  <c:v>44.16</c:v>
                </c:pt>
                <c:pt idx="643">
                  <c:v>44.287999999999997</c:v>
                </c:pt>
                <c:pt idx="644">
                  <c:v>44.32</c:v>
                </c:pt>
                <c:pt idx="645">
                  <c:v>44.384</c:v>
                </c:pt>
                <c:pt idx="646">
                  <c:v>44.415999999999997</c:v>
                </c:pt>
                <c:pt idx="647">
                  <c:v>44.448</c:v>
                </c:pt>
                <c:pt idx="648">
                  <c:v>44.48</c:v>
                </c:pt>
                <c:pt idx="649">
                  <c:v>44.512</c:v>
                </c:pt>
                <c:pt idx="650">
                  <c:v>44.576000000000001</c:v>
                </c:pt>
                <c:pt idx="651">
                  <c:v>44.607999999999997</c:v>
                </c:pt>
                <c:pt idx="652">
                  <c:v>44.64</c:v>
                </c:pt>
                <c:pt idx="653">
                  <c:v>44.735999999999997</c:v>
                </c:pt>
                <c:pt idx="654">
                  <c:v>44.8</c:v>
                </c:pt>
                <c:pt idx="655">
                  <c:v>44.832000000000001</c:v>
                </c:pt>
                <c:pt idx="656">
                  <c:v>44.863999999999997</c:v>
                </c:pt>
                <c:pt idx="657">
                  <c:v>44.927999999999997</c:v>
                </c:pt>
                <c:pt idx="658">
                  <c:v>45.056000000000004</c:v>
                </c:pt>
                <c:pt idx="659">
                  <c:v>45.120000000000005</c:v>
                </c:pt>
                <c:pt idx="660">
                  <c:v>45.248000000000005</c:v>
                </c:pt>
                <c:pt idx="661">
                  <c:v>45.312000000000005</c:v>
                </c:pt>
                <c:pt idx="662">
                  <c:v>45.440000000000005</c:v>
                </c:pt>
                <c:pt idx="663">
                  <c:v>45.568000000000005</c:v>
                </c:pt>
                <c:pt idx="664">
                  <c:v>45.631999999999998</c:v>
                </c:pt>
                <c:pt idx="665">
                  <c:v>45.695999999999998</c:v>
                </c:pt>
                <c:pt idx="666">
                  <c:v>45.823999999999998</c:v>
                </c:pt>
                <c:pt idx="667">
                  <c:v>46.08</c:v>
                </c:pt>
                <c:pt idx="668">
                  <c:v>46.207999999999998</c:v>
                </c:pt>
                <c:pt idx="669">
                  <c:v>46.271999999999998</c:v>
                </c:pt>
                <c:pt idx="670">
                  <c:v>46.335999999999999</c:v>
                </c:pt>
                <c:pt idx="671">
                  <c:v>46.4</c:v>
                </c:pt>
                <c:pt idx="672">
                  <c:v>46.463999999999999</c:v>
                </c:pt>
                <c:pt idx="673">
                  <c:v>46.527999999999999</c:v>
                </c:pt>
                <c:pt idx="674">
                  <c:v>46.591999999999999</c:v>
                </c:pt>
                <c:pt idx="675">
                  <c:v>46.655999999999999</c:v>
                </c:pt>
                <c:pt idx="676">
                  <c:v>46.688000000000002</c:v>
                </c:pt>
                <c:pt idx="677">
                  <c:v>46.72</c:v>
                </c:pt>
                <c:pt idx="678">
                  <c:v>46.783999999999999</c:v>
                </c:pt>
                <c:pt idx="679">
                  <c:v>46.911999999999999</c:v>
                </c:pt>
                <c:pt idx="680">
                  <c:v>46.944000000000003</c:v>
                </c:pt>
                <c:pt idx="681">
                  <c:v>46.976000000000006</c:v>
                </c:pt>
                <c:pt idx="682">
                  <c:v>47.040000000000006</c:v>
                </c:pt>
                <c:pt idx="683">
                  <c:v>47.104000000000006</c:v>
                </c:pt>
                <c:pt idx="684">
                  <c:v>47.167999999999999</c:v>
                </c:pt>
                <c:pt idx="685">
                  <c:v>47.231999999999999</c:v>
                </c:pt>
                <c:pt idx="686">
                  <c:v>47.488</c:v>
                </c:pt>
                <c:pt idx="687">
                  <c:v>47.616</c:v>
                </c:pt>
                <c:pt idx="688">
                  <c:v>47.744</c:v>
                </c:pt>
                <c:pt idx="689">
                  <c:v>47.872</c:v>
                </c:pt>
                <c:pt idx="690">
                  <c:v>47.936</c:v>
                </c:pt>
                <c:pt idx="691">
                  <c:v>48</c:v>
                </c:pt>
                <c:pt idx="692">
                  <c:v>48.064</c:v>
                </c:pt>
                <c:pt idx="693">
                  <c:v>48.192</c:v>
                </c:pt>
                <c:pt idx="694">
                  <c:v>48.256</c:v>
                </c:pt>
                <c:pt idx="695">
                  <c:v>48.512</c:v>
                </c:pt>
                <c:pt idx="696">
                  <c:v>48.64</c:v>
                </c:pt>
                <c:pt idx="697">
                  <c:v>48.896000000000001</c:v>
                </c:pt>
                <c:pt idx="698">
                  <c:v>49.152000000000001</c:v>
                </c:pt>
                <c:pt idx="699">
                  <c:v>49.28</c:v>
                </c:pt>
                <c:pt idx="700">
                  <c:v>49.344000000000001</c:v>
                </c:pt>
                <c:pt idx="701">
                  <c:v>49.408000000000001</c:v>
                </c:pt>
                <c:pt idx="702">
                  <c:v>49.472000000000001</c:v>
                </c:pt>
                <c:pt idx="703">
                  <c:v>49.536000000000001</c:v>
                </c:pt>
                <c:pt idx="704">
                  <c:v>49.6</c:v>
                </c:pt>
                <c:pt idx="705">
                  <c:v>49.664000000000001</c:v>
                </c:pt>
                <c:pt idx="706">
                  <c:v>49.792000000000002</c:v>
                </c:pt>
                <c:pt idx="707">
                  <c:v>49.92</c:v>
                </c:pt>
                <c:pt idx="708">
                  <c:v>50.048000000000002</c:v>
                </c:pt>
                <c:pt idx="709">
                  <c:v>50.176000000000002</c:v>
                </c:pt>
                <c:pt idx="710">
                  <c:v>50.303999999999995</c:v>
                </c:pt>
                <c:pt idx="711">
                  <c:v>50.367999999999995</c:v>
                </c:pt>
                <c:pt idx="712">
                  <c:v>50.4</c:v>
                </c:pt>
                <c:pt idx="713">
                  <c:v>50.431999999999995</c:v>
                </c:pt>
                <c:pt idx="714">
                  <c:v>50.527999999999999</c:v>
                </c:pt>
                <c:pt idx="715">
                  <c:v>50.559999999999995</c:v>
                </c:pt>
                <c:pt idx="716">
                  <c:v>50.591999999999999</c:v>
                </c:pt>
                <c:pt idx="717">
                  <c:v>50.72</c:v>
                </c:pt>
                <c:pt idx="718">
                  <c:v>50.911999999999999</c:v>
                </c:pt>
                <c:pt idx="719">
                  <c:v>50.944000000000003</c:v>
                </c:pt>
                <c:pt idx="720">
                  <c:v>51.2</c:v>
                </c:pt>
                <c:pt idx="721">
                  <c:v>51.264000000000003</c:v>
                </c:pt>
                <c:pt idx="722">
                  <c:v>51.328000000000003</c:v>
                </c:pt>
                <c:pt idx="723">
                  <c:v>51.456000000000003</c:v>
                </c:pt>
                <c:pt idx="724">
                  <c:v>51.52</c:v>
                </c:pt>
                <c:pt idx="725">
                  <c:v>51.584000000000003</c:v>
                </c:pt>
                <c:pt idx="726">
                  <c:v>51.648000000000003</c:v>
                </c:pt>
                <c:pt idx="727">
                  <c:v>51.68</c:v>
                </c:pt>
                <c:pt idx="728">
                  <c:v>51.712000000000003</c:v>
                </c:pt>
                <c:pt idx="729">
                  <c:v>51.744</c:v>
                </c:pt>
                <c:pt idx="730">
                  <c:v>51.776000000000003</c:v>
                </c:pt>
                <c:pt idx="731">
                  <c:v>51.808</c:v>
                </c:pt>
                <c:pt idx="732">
                  <c:v>51.839999999999996</c:v>
                </c:pt>
                <c:pt idx="733">
                  <c:v>51.903999999999996</c:v>
                </c:pt>
                <c:pt idx="734">
                  <c:v>51.967999999999996</c:v>
                </c:pt>
                <c:pt idx="735">
                  <c:v>52.031999999999996</c:v>
                </c:pt>
                <c:pt idx="736">
                  <c:v>52.064</c:v>
                </c:pt>
                <c:pt idx="737">
                  <c:v>52.095999999999997</c:v>
                </c:pt>
                <c:pt idx="738">
                  <c:v>52.128</c:v>
                </c:pt>
                <c:pt idx="739">
                  <c:v>52.16</c:v>
                </c:pt>
                <c:pt idx="740">
                  <c:v>52.192</c:v>
                </c:pt>
                <c:pt idx="741">
                  <c:v>52.223999999999997</c:v>
                </c:pt>
                <c:pt idx="742">
                  <c:v>52.256</c:v>
                </c:pt>
                <c:pt idx="743">
                  <c:v>52.287999999999997</c:v>
                </c:pt>
                <c:pt idx="744">
                  <c:v>52.32</c:v>
                </c:pt>
                <c:pt idx="745">
                  <c:v>52.351999999999997</c:v>
                </c:pt>
                <c:pt idx="746">
                  <c:v>52.415999999999997</c:v>
                </c:pt>
                <c:pt idx="747">
                  <c:v>52.448</c:v>
                </c:pt>
                <c:pt idx="748">
                  <c:v>52.48</c:v>
                </c:pt>
                <c:pt idx="749">
                  <c:v>52.512</c:v>
                </c:pt>
                <c:pt idx="750">
                  <c:v>52.543999999999997</c:v>
                </c:pt>
                <c:pt idx="751">
                  <c:v>52.576000000000001</c:v>
                </c:pt>
                <c:pt idx="752">
                  <c:v>52.64</c:v>
                </c:pt>
                <c:pt idx="753">
                  <c:v>52.671999999999997</c:v>
                </c:pt>
                <c:pt idx="754">
                  <c:v>52.704000000000001</c:v>
                </c:pt>
                <c:pt idx="755">
                  <c:v>52.736000000000004</c:v>
                </c:pt>
                <c:pt idx="756">
                  <c:v>52.768000000000001</c:v>
                </c:pt>
                <c:pt idx="757">
                  <c:v>52.800000000000004</c:v>
                </c:pt>
                <c:pt idx="758">
                  <c:v>52.832000000000001</c:v>
                </c:pt>
                <c:pt idx="759">
                  <c:v>52.864000000000004</c:v>
                </c:pt>
                <c:pt idx="760">
                  <c:v>52.896000000000001</c:v>
                </c:pt>
                <c:pt idx="761">
                  <c:v>52.928000000000004</c:v>
                </c:pt>
                <c:pt idx="762">
                  <c:v>52.96</c:v>
                </c:pt>
                <c:pt idx="763">
                  <c:v>53.024000000000001</c:v>
                </c:pt>
                <c:pt idx="764">
                  <c:v>53.056000000000004</c:v>
                </c:pt>
                <c:pt idx="765">
                  <c:v>53.120000000000005</c:v>
                </c:pt>
                <c:pt idx="766">
                  <c:v>53.184000000000005</c:v>
                </c:pt>
                <c:pt idx="767">
                  <c:v>53.216000000000001</c:v>
                </c:pt>
                <c:pt idx="768">
                  <c:v>53.248000000000005</c:v>
                </c:pt>
                <c:pt idx="769">
                  <c:v>53.28</c:v>
                </c:pt>
                <c:pt idx="770">
                  <c:v>53.344000000000001</c:v>
                </c:pt>
                <c:pt idx="771">
                  <c:v>53.375999999999998</c:v>
                </c:pt>
                <c:pt idx="772">
                  <c:v>53.407999999999994</c:v>
                </c:pt>
                <c:pt idx="773">
                  <c:v>53.471999999999994</c:v>
                </c:pt>
                <c:pt idx="774">
                  <c:v>53.503999999999998</c:v>
                </c:pt>
                <c:pt idx="775">
                  <c:v>53.535999999999994</c:v>
                </c:pt>
                <c:pt idx="776">
                  <c:v>53.567999999999998</c:v>
                </c:pt>
                <c:pt idx="777">
                  <c:v>53.599999999999994</c:v>
                </c:pt>
                <c:pt idx="778">
                  <c:v>53.631999999999998</c:v>
                </c:pt>
                <c:pt idx="779">
                  <c:v>53.664000000000001</c:v>
                </c:pt>
                <c:pt idx="780">
                  <c:v>53.695999999999998</c:v>
                </c:pt>
                <c:pt idx="781">
                  <c:v>53.728000000000002</c:v>
                </c:pt>
                <c:pt idx="782">
                  <c:v>53.792000000000002</c:v>
                </c:pt>
                <c:pt idx="783">
                  <c:v>53.823999999999998</c:v>
                </c:pt>
                <c:pt idx="784">
                  <c:v>53.887999999999998</c:v>
                </c:pt>
                <c:pt idx="785">
                  <c:v>53.951999999999998</c:v>
                </c:pt>
                <c:pt idx="786">
                  <c:v>54.015999999999998</c:v>
                </c:pt>
                <c:pt idx="787">
                  <c:v>54.048000000000002</c:v>
                </c:pt>
                <c:pt idx="788">
                  <c:v>54.112000000000002</c:v>
                </c:pt>
                <c:pt idx="789">
                  <c:v>54.143999999999998</c:v>
                </c:pt>
                <c:pt idx="790">
                  <c:v>54.176000000000002</c:v>
                </c:pt>
                <c:pt idx="791">
                  <c:v>54.207999999999998</c:v>
                </c:pt>
                <c:pt idx="792">
                  <c:v>54.24</c:v>
                </c:pt>
                <c:pt idx="793">
                  <c:v>54.271999999999998</c:v>
                </c:pt>
                <c:pt idx="794">
                  <c:v>54.304000000000002</c:v>
                </c:pt>
                <c:pt idx="795">
                  <c:v>54.335999999999999</c:v>
                </c:pt>
                <c:pt idx="796">
                  <c:v>54.368000000000002</c:v>
                </c:pt>
                <c:pt idx="797">
                  <c:v>54.4</c:v>
                </c:pt>
                <c:pt idx="798">
                  <c:v>54.463999999999999</c:v>
                </c:pt>
                <c:pt idx="799">
                  <c:v>54.496000000000002</c:v>
                </c:pt>
                <c:pt idx="800">
                  <c:v>54.527999999999999</c:v>
                </c:pt>
                <c:pt idx="801">
                  <c:v>54.591999999999999</c:v>
                </c:pt>
                <c:pt idx="802">
                  <c:v>54.656000000000006</c:v>
                </c:pt>
                <c:pt idx="803">
                  <c:v>54.688000000000002</c:v>
                </c:pt>
                <c:pt idx="804">
                  <c:v>54.720000000000006</c:v>
                </c:pt>
                <c:pt idx="805">
                  <c:v>54.816000000000003</c:v>
                </c:pt>
                <c:pt idx="806">
                  <c:v>54.847999999999999</c:v>
                </c:pt>
                <c:pt idx="807">
                  <c:v>54.88</c:v>
                </c:pt>
                <c:pt idx="808">
                  <c:v>54.943999999999996</c:v>
                </c:pt>
                <c:pt idx="809">
                  <c:v>54.975999999999999</c:v>
                </c:pt>
                <c:pt idx="810">
                  <c:v>55.071999999999996</c:v>
                </c:pt>
                <c:pt idx="811">
                  <c:v>55.103999999999999</c:v>
                </c:pt>
                <c:pt idx="812">
                  <c:v>55.167999999999999</c:v>
                </c:pt>
                <c:pt idx="813">
                  <c:v>55.295999999999999</c:v>
                </c:pt>
                <c:pt idx="814">
                  <c:v>55.36</c:v>
                </c:pt>
                <c:pt idx="815">
                  <c:v>55.423999999999999</c:v>
                </c:pt>
                <c:pt idx="816">
                  <c:v>55.488</c:v>
                </c:pt>
                <c:pt idx="817">
                  <c:v>55.552</c:v>
                </c:pt>
                <c:pt idx="818">
                  <c:v>55.616</c:v>
                </c:pt>
                <c:pt idx="819">
                  <c:v>55.744</c:v>
                </c:pt>
                <c:pt idx="820">
                  <c:v>55.808</c:v>
                </c:pt>
                <c:pt idx="821">
                  <c:v>55.872</c:v>
                </c:pt>
                <c:pt idx="822">
                  <c:v>55.936</c:v>
                </c:pt>
                <c:pt idx="823">
                  <c:v>56</c:v>
                </c:pt>
                <c:pt idx="824">
                  <c:v>56.064</c:v>
                </c:pt>
                <c:pt idx="825">
                  <c:v>56.128</c:v>
                </c:pt>
                <c:pt idx="826">
                  <c:v>56.192</c:v>
                </c:pt>
                <c:pt idx="827">
                  <c:v>56.576000000000001</c:v>
                </c:pt>
                <c:pt idx="828">
                  <c:v>56.832000000000001</c:v>
                </c:pt>
                <c:pt idx="829">
                  <c:v>57.344000000000001</c:v>
                </c:pt>
                <c:pt idx="830">
                  <c:v>57.856000000000002</c:v>
                </c:pt>
                <c:pt idx="831">
                  <c:v>58.367999999999995</c:v>
                </c:pt>
                <c:pt idx="832">
                  <c:v>58.88</c:v>
                </c:pt>
                <c:pt idx="833">
                  <c:v>59.136000000000003</c:v>
                </c:pt>
                <c:pt idx="834">
                  <c:v>59.52</c:v>
                </c:pt>
                <c:pt idx="835">
                  <c:v>59.776000000000003</c:v>
                </c:pt>
                <c:pt idx="836">
                  <c:v>59.904000000000003</c:v>
                </c:pt>
                <c:pt idx="837">
                  <c:v>60.416000000000004</c:v>
                </c:pt>
                <c:pt idx="838">
                  <c:v>60.928000000000004</c:v>
                </c:pt>
                <c:pt idx="839">
                  <c:v>61.44</c:v>
                </c:pt>
                <c:pt idx="840">
                  <c:v>61.951999999999998</c:v>
                </c:pt>
                <c:pt idx="841">
                  <c:v>62.463999999999999</c:v>
                </c:pt>
                <c:pt idx="842">
                  <c:v>62.719999999999992</c:v>
                </c:pt>
                <c:pt idx="843">
                  <c:v>63.488000000000007</c:v>
                </c:pt>
                <c:pt idx="844">
                  <c:v>63.616000000000007</c:v>
                </c:pt>
                <c:pt idx="845">
                  <c:v>63.744000000000007</c:v>
                </c:pt>
                <c:pt idx="846">
                  <c:v>64</c:v>
                </c:pt>
                <c:pt idx="847">
                  <c:v>64.256</c:v>
                </c:pt>
                <c:pt idx="848">
                  <c:v>64.512</c:v>
                </c:pt>
                <c:pt idx="849">
                  <c:v>65.024000000000001</c:v>
                </c:pt>
                <c:pt idx="850">
                  <c:v>65.28</c:v>
                </c:pt>
                <c:pt idx="851">
                  <c:v>65.536000000000001</c:v>
                </c:pt>
                <c:pt idx="852">
                  <c:v>65.792000000000002</c:v>
                </c:pt>
                <c:pt idx="853">
                  <c:v>66.048000000000002</c:v>
                </c:pt>
                <c:pt idx="854">
                  <c:v>66.176000000000002</c:v>
                </c:pt>
                <c:pt idx="855">
                  <c:v>66.304000000000002</c:v>
                </c:pt>
                <c:pt idx="856">
                  <c:v>66.432000000000002</c:v>
                </c:pt>
                <c:pt idx="857">
                  <c:v>66.687999999999988</c:v>
                </c:pt>
                <c:pt idx="858">
                  <c:v>66.751999999999995</c:v>
                </c:pt>
                <c:pt idx="859">
                  <c:v>66.815999999999988</c:v>
                </c:pt>
                <c:pt idx="860">
                  <c:v>66.88</c:v>
                </c:pt>
                <c:pt idx="861">
                  <c:v>66.943999999999988</c:v>
                </c:pt>
                <c:pt idx="862">
                  <c:v>67.007999999999996</c:v>
                </c:pt>
                <c:pt idx="863">
                  <c:v>67.103999999999999</c:v>
                </c:pt>
                <c:pt idx="864">
                  <c:v>67.135999999999996</c:v>
                </c:pt>
                <c:pt idx="865">
                  <c:v>67.2</c:v>
                </c:pt>
                <c:pt idx="866">
                  <c:v>67.263999999999996</c:v>
                </c:pt>
                <c:pt idx="867">
                  <c:v>67.328000000000003</c:v>
                </c:pt>
                <c:pt idx="868">
                  <c:v>67.391999999999996</c:v>
                </c:pt>
                <c:pt idx="869">
                  <c:v>67.456000000000003</c:v>
                </c:pt>
                <c:pt idx="870">
                  <c:v>67.52</c:v>
                </c:pt>
                <c:pt idx="871">
                  <c:v>67.584000000000003</c:v>
                </c:pt>
                <c:pt idx="872">
                  <c:v>67.647999999999996</c:v>
                </c:pt>
                <c:pt idx="873">
                  <c:v>67.712000000000003</c:v>
                </c:pt>
                <c:pt idx="874">
                  <c:v>67.84</c:v>
                </c:pt>
                <c:pt idx="875">
                  <c:v>68.224000000000004</c:v>
                </c:pt>
                <c:pt idx="876">
                  <c:v>68.352000000000004</c:v>
                </c:pt>
                <c:pt idx="877">
                  <c:v>68.415999999999997</c:v>
                </c:pt>
                <c:pt idx="878">
                  <c:v>68.48</c:v>
                </c:pt>
                <c:pt idx="879">
                  <c:v>68.608000000000004</c:v>
                </c:pt>
                <c:pt idx="880">
                  <c:v>68.671999999999997</c:v>
                </c:pt>
                <c:pt idx="881">
                  <c:v>68.736000000000004</c:v>
                </c:pt>
                <c:pt idx="882">
                  <c:v>68.8</c:v>
                </c:pt>
                <c:pt idx="883">
                  <c:v>68.864000000000004</c:v>
                </c:pt>
                <c:pt idx="884">
                  <c:v>68.927999999999997</c:v>
                </c:pt>
                <c:pt idx="885">
                  <c:v>68.960000000000008</c:v>
                </c:pt>
                <c:pt idx="886">
                  <c:v>68.992000000000004</c:v>
                </c:pt>
                <c:pt idx="887">
                  <c:v>69.056000000000012</c:v>
                </c:pt>
                <c:pt idx="888">
                  <c:v>69.12</c:v>
                </c:pt>
                <c:pt idx="889">
                  <c:v>69.248000000000005</c:v>
                </c:pt>
                <c:pt idx="890">
                  <c:v>69.312000000000012</c:v>
                </c:pt>
                <c:pt idx="891">
                  <c:v>69.376000000000005</c:v>
                </c:pt>
                <c:pt idx="892">
                  <c:v>69.440000000000012</c:v>
                </c:pt>
                <c:pt idx="893">
                  <c:v>69.504000000000005</c:v>
                </c:pt>
                <c:pt idx="894">
                  <c:v>69.631999999999991</c:v>
                </c:pt>
                <c:pt idx="895">
                  <c:v>69.759999999999991</c:v>
                </c:pt>
                <c:pt idx="896">
                  <c:v>69.887999999999991</c:v>
                </c:pt>
                <c:pt idx="897">
                  <c:v>69.951999999999998</c:v>
                </c:pt>
                <c:pt idx="898">
                  <c:v>69.983999999999995</c:v>
                </c:pt>
                <c:pt idx="899">
                  <c:v>70.015999999999991</c:v>
                </c:pt>
                <c:pt idx="900">
                  <c:v>70.08</c:v>
                </c:pt>
                <c:pt idx="901">
                  <c:v>70.111999999999995</c:v>
                </c:pt>
                <c:pt idx="902">
                  <c:v>70.143999999999991</c:v>
                </c:pt>
                <c:pt idx="903">
                  <c:v>70.176000000000002</c:v>
                </c:pt>
                <c:pt idx="904">
                  <c:v>70.207999999999998</c:v>
                </c:pt>
                <c:pt idx="905">
                  <c:v>70.239999999999995</c:v>
                </c:pt>
                <c:pt idx="906">
                  <c:v>70.271999999999991</c:v>
                </c:pt>
                <c:pt idx="907">
                  <c:v>70.335999999999999</c:v>
                </c:pt>
                <c:pt idx="908">
                  <c:v>70.367999999999995</c:v>
                </c:pt>
                <c:pt idx="909">
                  <c:v>70.399999999999991</c:v>
                </c:pt>
                <c:pt idx="910">
                  <c:v>70.463999999999999</c:v>
                </c:pt>
                <c:pt idx="911">
                  <c:v>70.527999999999992</c:v>
                </c:pt>
                <c:pt idx="912">
                  <c:v>70.591999999999999</c:v>
                </c:pt>
                <c:pt idx="913">
                  <c:v>70.623999999999995</c:v>
                </c:pt>
                <c:pt idx="914">
                  <c:v>70.655999999999992</c:v>
                </c:pt>
                <c:pt idx="915">
                  <c:v>70.688000000000002</c:v>
                </c:pt>
                <c:pt idx="916">
                  <c:v>70.72</c:v>
                </c:pt>
                <c:pt idx="917">
                  <c:v>70.751999999999995</c:v>
                </c:pt>
                <c:pt idx="918">
                  <c:v>70.783999999999992</c:v>
                </c:pt>
                <c:pt idx="919">
                  <c:v>70.816000000000003</c:v>
                </c:pt>
                <c:pt idx="920">
                  <c:v>70.847999999999999</c:v>
                </c:pt>
                <c:pt idx="921">
                  <c:v>70.88</c:v>
                </c:pt>
                <c:pt idx="922">
                  <c:v>70.912000000000006</c:v>
                </c:pt>
                <c:pt idx="923">
                  <c:v>70.975999999999999</c:v>
                </c:pt>
                <c:pt idx="924">
                  <c:v>71.007999999999996</c:v>
                </c:pt>
                <c:pt idx="925">
                  <c:v>71.040000000000006</c:v>
                </c:pt>
                <c:pt idx="926">
                  <c:v>71.135999999999996</c:v>
                </c:pt>
                <c:pt idx="927">
                  <c:v>71.168000000000006</c:v>
                </c:pt>
                <c:pt idx="928">
                  <c:v>71.231999999999999</c:v>
                </c:pt>
                <c:pt idx="929">
                  <c:v>71.296000000000006</c:v>
                </c:pt>
                <c:pt idx="930">
                  <c:v>71.424000000000007</c:v>
                </c:pt>
                <c:pt idx="931">
                  <c:v>71.488</c:v>
                </c:pt>
                <c:pt idx="932">
                  <c:v>71.552000000000007</c:v>
                </c:pt>
                <c:pt idx="933">
                  <c:v>71.744</c:v>
                </c:pt>
                <c:pt idx="934">
                  <c:v>71.872</c:v>
                </c:pt>
                <c:pt idx="935">
                  <c:v>71.904000000000011</c:v>
                </c:pt>
                <c:pt idx="936">
                  <c:v>71.936000000000007</c:v>
                </c:pt>
                <c:pt idx="937">
                  <c:v>71.968000000000004</c:v>
                </c:pt>
                <c:pt idx="938">
                  <c:v>72</c:v>
                </c:pt>
                <c:pt idx="939">
                  <c:v>72.032000000000011</c:v>
                </c:pt>
                <c:pt idx="940">
                  <c:v>72.064000000000007</c:v>
                </c:pt>
                <c:pt idx="941">
                  <c:v>72.096000000000004</c:v>
                </c:pt>
                <c:pt idx="942">
                  <c:v>72.128</c:v>
                </c:pt>
                <c:pt idx="943">
                  <c:v>72.160000000000011</c:v>
                </c:pt>
                <c:pt idx="944">
                  <c:v>72.224000000000004</c:v>
                </c:pt>
                <c:pt idx="945">
                  <c:v>72.256</c:v>
                </c:pt>
                <c:pt idx="946">
                  <c:v>72.288000000000011</c:v>
                </c:pt>
                <c:pt idx="947">
                  <c:v>72.320000000000007</c:v>
                </c:pt>
                <c:pt idx="948">
                  <c:v>72.384</c:v>
                </c:pt>
                <c:pt idx="949">
                  <c:v>72.416000000000011</c:v>
                </c:pt>
                <c:pt idx="950">
                  <c:v>72.448000000000008</c:v>
                </c:pt>
                <c:pt idx="951">
                  <c:v>72.48</c:v>
                </c:pt>
                <c:pt idx="952">
                  <c:v>72.512</c:v>
                </c:pt>
                <c:pt idx="953">
                  <c:v>72.576000000000008</c:v>
                </c:pt>
                <c:pt idx="954">
                  <c:v>72.64</c:v>
                </c:pt>
                <c:pt idx="955">
                  <c:v>72.703999999999994</c:v>
                </c:pt>
                <c:pt idx="956">
                  <c:v>72.73599999999999</c:v>
                </c:pt>
                <c:pt idx="957">
                  <c:v>72.767999999999986</c:v>
                </c:pt>
                <c:pt idx="958">
                  <c:v>72.8</c:v>
                </c:pt>
                <c:pt idx="959">
                  <c:v>72.831999999999994</c:v>
                </c:pt>
                <c:pt idx="960">
                  <c:v>72.86399999999999</c:v>
                </c:pt>
                <c:pt idx="961">
                  <c:v>72.927999999999997</c:v>
                </c:pt>
                <c:pt idx="962">
                  <c:v>72.959999999999994</c:v>
                </c:pt>
                <c:pt idx="963">
                  <c:v>72.99199999999999</c:v>
                </c:pt>
                <c:pt idx="964">
                  <c:v>73.024000000000001</c:v>
                </c:pt>
                <c:pt idx="965">
                  <c:v>73.087999999999994</c:v>
                </c:pt>
                <c:pt idx="966">
                  <c:v>73.183999999999997</c:v>
                </c:pt>
                <c:pt idx="967">
                  <c:v>73.215999999999994</c:v>
                </c:pt>
                <c:pt idx="968">
                  <c:v>73.24799999999999</c:v>
                </c:pt>
                <c:pt idx="969">
                  <c:v>73.28</c:v>
                </c:pt>
                <c:pt idx="970">
                  <c:v>73.343999999999994</c:v>
                </c:pt>
                <c:pt idx="971">
                  <c:v>73.408000000000001</c:v>
                </c:pt>
                <c:pt idx="972">
                  <c:v>73.471999999999994</c:v>
                </c:pt>
                <c:pt idx="973">
                  <c:v>73.536000000000001</c:v>
                </c:pt>
                <c:pt idx="974">
                  <c:v>73.567999999999998</c:v>
                </c:pt>
                <c:pt idx="975">
                  <c:v>73.599999999999994</c:v>
                </c:pt>
                <c:pt idx="976">
                  <c:v>73.664000000000001</c:v>
                </c:pt>
                <c:pt idx="977">
                  <c:v>73.695999999999998</c:v>
                </c:pt>
                <c:pt idx="978">
                  <c:v>73.727999999999994</c:v>
                </c:pt>
                <c:pt idx="979">
                  <c:v>73.759999999999991</c:v>
                </c:pt>
                <c:pt idx="980">
                  <c:v>73.792000000000002</c:v>
                </c:pt>
                <c:pt idx="981">
                  <c:v>73.855999999999995</c:v>
                </c:pt>
                <c:pt idx="982">
                  <c:v>73.92</c:v>
                </c:pt>
                <c:pt idx="983">
                  <c:v>73.951999999999998</c:v>
                </c:pt>
                <c:pt idx="984">
                  <c:v>73.983999999999995</c:v>
                </c:pt>
                <c:pt idx="985">
                  <c:v>74.016000000000005</c:v>
                </c:pt>
                <c:pt idx="986">
                  <c:v>74.048000000000002</c:v>
                </c:pt>
                <c:pt idx="987">
                  <c:v>74.08</c:v>
                </c:pt>
                <c:pt idx="988">
                  <c:v>74.111999999999995</c:v>
                </c:pt>
                <c:pt idx="989">
                  <c:v>74.144000000000005</c:v>
                </c:pt>
                <c:pt idx="990">
                  <c:v>74.176000000000002</c:v>
                </c:pt>
                <c:pt idx="991">
                  <c:v>74.207999999999998</c:v>
                </c:pt>
                <c:pt idx="992">
                  <c:v>74.239999999999995</c:v>
                </c:pt>
                <c:pt idx="993">
                  <c:v>74.272000000000006</c:v>
                </c:pt>
                <c:pt idx="994">
                  <c:v>74.304000000000002</c:v>
                </c:pt>
                <c:pt idx="995">
                  <c:v>74.335999999999999</c:v>
                </c:pt>
                <c:pt idx="996">
                  <c:v>74.367999999999995</c:v>
                </c:pt>
                <c:pt idx="997">
                  <c:v>74.400000000000006</c:v>
                </c:pt>
                <c:pt idx="998">
                  <c:v>74.432000000000002</c:v>
                </c:pt>
                <c:pt idx="999">
                  <c:v>74.463999999999999</c:v>
                </c:pt>
                <c:pt idx="1000">
                  <c:v>74.495999999999995</c:v>
                </c:pt>
                <c:pt idx="1001">
                  <c:v>74.528000000000006</c:v>
                </c:pt>
                <c:pt idx="1002">
                  <c:v>74.56</c:v>
                </c:pt>
                <c:pt idx="1003">
                  <c:v>74.591999999999999</c:v>
                </c:pt>
                <c:pt idx="1004">
                  <c:v>74.623999999999995</c:v>
                </c:pt>
                <c:pt idx="1005">
                  <c:v>74.656000000000006</c:v>
                </c:pt>
                <c:pt idx="1006">
                  <c:v>74.688000000000002</c:v>
                </c:pt>
                <c:pt idx="1007">
                  <c:v>74.72</c:v>
                </c:pt>
                <c:pt idx="1008">
                  <c:v>74.75200000000001</c:v>
                </c:pt>
                <c:pt idx="1009">
                  <c:v>74.816000000000003</c:v>
                </c:pt>
                <c:pt idx="1010">
                  <c:v>74.88000000000001</c:v>
                </c:pt>
                <c:pt idx="1011">
                  <c:v>74.944000000000003</c:v>
                </c:pt>
                <c:pt idx="1012">
                  <c:v>75.103999999999999</c:v>
                </c:pt>
                <c:pt idx="1013">
                  <c:v>75.2</c:v>
                </c:pt>
                <c:pt idx="1014">
                  <c:v>75.328000000000003</c:v>
                </c:pt>
                <c:pt idx="1015">
                  <c:v>75.36</c:v>
                </c:pt>
                <c:pt idx="1016">
                  <c:v>75.39200000000001</c:v>
                </c:pt>
                <c:pt idx="1017">
                  <c:v>75.456000000000003</c:v>
                </c:pt>
                <c:pt idx="1018">
                  <c:v>75.488</c:v>
                </c:pt>
                <c:pt idx="1019">
                  <c:v>75.52000000000001</c:v>
                </c:pt>
                <c:pt idx="1020">
                  <c:v>75.584000000000003</c:v>
                </c:pt>
                <c:pt idx="1021">
                  <c:v>75.616</c:v>
                </c:pt>
                <c:pt idx="1022">
                  <c:v>75.64800000000001</c:v>
                </c:pt>
                <c:pt idx="1023">
                  <c:v>75.712000000000003</c:v>
                </c:pt>
                <c:pt idx="1024">
                  <c:v>75.775999999999996</c:v>
                </c:pt>
                <c:pt idx="1025">
                  <c:v>75.839999999999989</c:v>
                </c:pt>
                <c:pt idx="1026">
                  <c:v>75.903999999999996</c:v>
                </c:pt>
                <c:pt idx="1027">
                  <c:v>75.967999999999989</c:v>
                </c:pt>
                <c:pt idx="1028">
                  <c:v>76.031999999999996</c:v>
                </c:pt>
                <c:pt idx="1029">
                  <c:v>76.095999999999989</c:v>
                </c:pt>
                <c:pt idx="1030">
                  <c:v>76.16</c:v>
                </c:pt>
                <c:pt idx="1031">
                  <c:v>76.22399999999999</c:v>
                </c:pt>
                <c:pt idx="1032">
                  <c:v>76.287999999999997</c:v>
                </c:pt>
                <c:pt idx="1033">
                  <c:v>76.35199999999999</c:v>
                </c:pt>
                <c:pt idx="1034">
                  <c:v>76.415999999999997</c:v>
                </c:pt>
                <c:pt idx="1035">
                  <c:v>76.60799999999999</c:v>
                </c:pt>
                <c:pt idx="1036">
                  <c:v>76.736000000000004</c:v>
                </c:pt>
                <c:pt idx="1037">
                  <c:v>76.8</c:v>
                </c:pt>
                <c:pt idx="1038">
                  <c:v>76.864000000000004</c:v>
                </c:pt>
                <c:pt idx="1039">
                  <c:v>76.992000000000004</c:v>
                </c:pt>
                <c:pt idx="1040">
                  <c:v>77.055999999999997</c:v>
                </c:pt>
                <c:pt idx="1041">
                  <c:v>77.087999999999994</c:v>
                </c:pt>
                <c:pt idx="1042">
                  <c:v>77.12</c:v>
                </c:pt>
                <c:pt idx="1043">
                  <c:v>77.183999999999997</c:v>
                </c:pt>
                <c:pt idx="1044">
                  <c:v>77.248000000000005</c:v>
                </c:pt>
                <c:pt idx="1045">
                  <c:v>77.28</c:v>
                </c:pt>
                <c:pt idx="1046">
                  <c:v>77.311999999999998</c:v>
                </c:pt>
                <c:pt idx="1047">
                  <c:v>77.376000000000005</c:v>
                </c:pt>
                <c:pt idx="1048">
                  <c:v>77.408000000000001</c:v>
                </c:pt>
                <c:pt idx="1049">
                  <c:v>77.44</c:v>
                </c:pt>
                <c:pt idx="1050">
                  <c:v>77.471999999999994</c:v>
                </c:pt>
                <c:pt idx="1051">
                  <c:v>77.504000000000005</c:v>
                </c:pt>
                <c:pt idx="1052">
                  <c:v>77.567999999999998</c:v>
                </c:pt>
                <c:pt idx="1053">
                  <c:v>77.823999999999998</c:v>
                </c:pt>
                <c:pt idx="1054">
                  <c:v>78.08</c:v>
                </c:pt>
                <c:pt idx="1055">
                  <c:v>78.335999999999999</c:v>
                </c:pt>
                <c:pt idx="1056">
                  <c:v>78.463999999999999</c:v>
                </c:pt>
                <c:pt idx="1057">
                  <c:v>78.592000000000013</c:v>
                </c:pt>
                <c:pt idx="1058">
                  <c:v>78.847999999999999</c:v>
                </c:pt>
                <c:pt idx="1059">
                  <c:v>78.975999999999999</c:v>
                </c:pt>
                <c:pt idx="1060">
                  <c:v>79.103999999999999</c:v>
                </c:pt>
                <c:pt idx="1061">
                  <c:v>79.167999999999992</c:v>
                </c:pt>
                <c:pt idx="1062">
                  <c:v>79.231999999999999</c:v>
                </c:pt>
                <c:pt idx="1063">
                  <c:v>79.295999999999992</c:v>
                </c:pt>
                <c:pt idx="1064">
                  <c:v>79.36</c:v>
                </c:pt>
                <c:pt idx="1065">
                  <c:v>79.423999999999992</c:v>
                </c:pt>
                <c:pt idx="1066">
                  <c:v>79.488</c:v>
                </c:pt>
                <c:pt idx="1067">
                  <c:v>79.551999999999992</c:v>
                </c:pt>
                <c:pt idx="1068">
                  <c:v>79.616</c:v>
                </c:pt>
                <c:pt idx="1069">
                  <c:v>79.872</c:v>
                </c:pt>
                <c:pt idx="1070">
                  <c:v>80.128</c:v>
                </c:pt>
                <c:pt idx="1071">
                  <c:v>80.384</c:v>
                </c:pt>
                <c:pt idx="1072">
                  <c:v>80.896000000000001</c:v>
                </c:pt>
                <c:pt idx="1073">
                  <c:v>81.408000000000001</c:v>
                </c:pt>
                <c:pt idx="1074">
                  <c:v>81.92</c:v>
                </c:pt>
                <c:pt idx="1075">
                  <c:v>82.944000000000003</c:v>
                </c:pt>
                <c:pt idx="1076">
                  <c:v>83.456000000000003</c:v>
                </c:pt>
                <c:pt idx="1077">
                  <c:v>83.712000000000003</c:v>
                </c:pt>
                <c:pt idx="1078">
                  <c:v>83.968000000000004</c:v>
                </c:pt>
                <c:pt idx="1079">
                  <c:v>84.096000000000004</c:v>
                </c:pt>
                <c:pt idx="1080">
                  <c:v>84.224000000000004</c:v>
                </c:pt>
                <c:pt idx="1081">
                  <c:v>84.48</c:v>
                </c:pt>
                <c:pt idx="1082">
                  <c:v>84.544000000000011</c:v>
                </c:pt>
                <c:pt idx="1083">
                  <c:v>84.736000000000004</c:v>
                </c:pt>
                <c:pt idx="1084">
                  <c:v>84.832000000000008</c:v>
                </c:pt>
                <c:pt idx="1085">
                  <c:v>84.864000000000004</c:v>
                </c:pt>
                <c:pt idx="1086">
                  <c:v>84.928000000000011</c:v>
                </c:pt>
                <c:pt idx="1087">
                  <c:v>85.24799999999999</c:v>
                </c:pt>
                <c:pt idx="1088">
                  <c:v>85.503999999999991</c:v>
                </c:pt>
                <c:pt idx="1089">
                  <c:v>85.887999999999991</c:v>
                </c:pt>
                <c:pt idx="1090">
                  <c:v>86.015999999999991</c:v>
                </c:pt>
                <c:pt idx="1091">
                  <c:v>86.143999999999991</c:v>
                </c:pt>
                <c:pt idx="1092">
                  <c:v>86.207999999999998</c:v>
                </c:pt>
                <c:pt idx="1093">
                  <c:v>86.272000000000006</c:v>
                </c:pt>
                <c:pt idx="1094">
                  <c:v>86.4</c:v>
                </c:pt>
                <c:pt idx="1095">
                  <c:v>86.463999999999999</c:v>
                </c:pt>
                <c:pt idx="1096">
                  <c:v>86.591999999999999</c:v>
                </c:pt>
                <c:pt idx="1097">
                  <c:v>86.656000000000006</c:v>
                </c:pt>
                <c:pt idx="1098">
                  <c:v>86.72</c:v>
                </c:pt>
                <c:pt idx="1099">
                  <c:v>86.784000000000006</c:v>
                </c:pt>
                <c:pt idx="1100">
                  <c:v>86.912000000000006</c:v>
                </c:pt>
                <c:pt idx="1101">
                  <c:v>86.944000000000003</c:v>
                </c:pt>
                <c:pt idx="1102">
                  <c:v>86.975999999999999</c:v>
                </c:pt>
                <c:pt idx="1103">
                  <c:v>87.007999999999996</c:v>
                </c:pt>
                <c:pt idx="1104">
                  <c:v>87.04</c:v>
                </c:pt>
                <c:pt idx="1105">
                  <c:v>87.103999999999999</c:v>
                </c:pt>
                <c:pt idx="1106">
                  <c:v>87.135999999999996</c:v>
                </c:pt>
                <c:pt idx="1107">
                  <c:v>87.168000000000006</c:v>
                </c:pt>
                <c:pt idx="1108">
                  <c:v>87.2</c:v>
                </c:pt>
                <c:pt idx="1109">
                  <c:v>87.424000000000007</c:v>
                </c:pt>
                <c:pt idx="1110">
                  <c:v>87.552000000000007</c:v>
                </c:pt>
                <c:pt idx="1111">
                  <c:v>87.616</c:v>
                </c:pt>
                <c:pt idx="1112">
                  <c:v>87.68</c:v>
                </c:pt>
                <c:pt idx="1113">
                  <c:v>87.744</c:v>
                </c:pt>
                <c:pt idx="1114">
                  <c:v>87.872</c:v>
                </c:pt>
                <c:pt idx="1115">
                  <c:v>87.904000000000011</c:v>
                </c:pt>
                <c:pt idx="1116">
                  <c:v>87.936000000000007</c:v>
                </c:pt>
                <c:pt idx="1117">
                  <c:v>88</c:v>
                </c:pt>
                <c:pt idx="1118">
                  <c:v>88.096000000000004</c:v>
                </c:pt>
                <c:pt idx="1119">
                  <c:v>88.128</c:v>
                </c:pt>
                <c:pt idx="1120">
                  <c:v>88.191999999999993</c:v>
                </c:pt>
                <c:pt idx="1121">
                  <c:v>88.22399999999999</c:v>
                </c:pt>
                <c:pt idx="1122">
                  <c:v>88.256</c:v>
                </c:pt>
                <c:pt idx="1123">
                  <c:v>88.384</c:v>
                </c:pt>
                <c:pt idx="1124">
                  <c:v>88.415999999999997</c:v>
                </c:pt>
                <c:pt idx="1125">
                  <c:v>88.47999999999999</c:v>
                </c:pt>
                <c:pt idx="1126">
                  <c:v>88.512</c:v>
                </c:pt>
                <c:pt idx="1127">
                  <c:v>88.543999999999997</c:v>
                </c:pt>
                <c:pt idx="1128">
                  <c:v>88.575999999999993</c:v>
                </c:pt>
                <c:pt idx="1129">
                  <c:v>88.64</c:v>
                </c:pt>
                <c:pt idx="1130">
                  <c:v>88.671999999999997</c:v>
                </c:pt>
                <c:pt idx="1131">
                  <c:v>88.703999999999994</c:v>
                </c:pt>
                <c:pt idx="1132">
                  <c:v>88.768000000000001</c:v>
                </c:pt>
                <c:pt idx="1133">
                  <c:v>88.831999999999994</c:v>
                </c:pt>
                <c:pt idx="1134">
                  <c:v>88.896000000000001</c:v>
                </c:pt>
                <c:pt idx="1135">
                  <c:v>88.927999999999997</c:v>
                </c:pt>
                <c:pt idx="1136">
                  <c:v>88.96</c:v>
                </c:pt>
                <c:pt idx="1137">
                  <c:v>89.12</c:v>
                </c:pt>
                <c:pt idx="1138">
                  <c:v>89.152000000000001</c:v>
                </c:pt>
                <c:pt idx="1139">
                  <c:v>89.183999999999997</c:v>
                </c:pt>
                <c:pt idx="1140">
                  <c:v>89.215999999999994</c:v>
                </c:pt>
                <c:pt idx="1141">
                  <c:v>89.28</c:v>
                </c:pt>
                <c:pt idx="1142">
                  <c:v>89.311999999999998</c:v>
                </c:pt>
                <c:pt idx="1143">
                  <c:v>89.343999999999994</c:v>
                </c:pt>
                <c:pt idx="1144">
                  <c:v>89.408000000000001</c:v>
                </c:pt>
                <c:pt idx="1145">
                  <c:v>89.44</c:v>
                </c:pt>
                <c:pt idx="1146">
                  <c:v>89.471999999999994</c:v>
                </c:pt>
                <c:pt idx="1147">
                  <c:v>89.567999999999998</c:v>
                </c:pt>
                <c:pt idx="1148">
                  <c:v>89.632000000000005</c:v>
                </c:pt>
                <c:pt idx="1149">
                  <c:v>89.664000000000001</c:v>
                </c:pt>
                <c:pt idx="1150">
                  <c:v>89.695999999999998</c:v>
                </c:pt>
                <c:pt idx="1151">
                  <c:v>89.727999999999994</c:v>
                </c:pt>
                <c:pt idx="1152">
                  <c:v>89.792000000000002</c:v>
                </c:pt>
                <c:pt idx="1153">
                  <c:v>89.823999999999998</c:v>
                </c:pt>
                <c:pt idx="1154">
                  <c:v>89.855999999999995</c:v>
                </c:pt>
                <c:pt idx="1155">
                  <c:v>89.92</c:v>
                </c:pt>
                <c:pt idx="1156">
                  <c:v>89.951999999999998</c:v>
                </c:pt>
                <c:pt idx="1157">
                  <c:v>90.048000000000002</c:v>
                </c:pt>
                <c:pt idx="1158">
                  <c:v>90.112000000000009</c:v>
                </c:pt>
                <c:pt idx="1159">
                  <c:v>90.176000000000002</c:v>
                </c:pt>
                <c:pt idx="1160">
                  <c:v>90.240000000000009</c:v>
                </c:pt>
                <c:pt idx="1161">
                  <c:v>90.304000000000002</c:v>
                </c:pt>
                <c:pt idx="1162">
                  <c:v>90.335999999999999</c:v>
                </c:pt>
                <c:pt idx="1163">
                  <c:v>90.368000000000009</c:v>
                </c:pt>
                <c:pt idx="1164">
                  <c:v>90.432000000000002</c:v>
                </c:pt>
                <c:pt idx="1165">
                  <c:v>90.463999999999999</c:v>
                </c:pt>
                <c:pt idx="1166">
                  <c:v>90.56</c:v>
                </c:pt>
                <c:pt idx="1167">
                  <c:v>90.624000000000009</c:v>
                </c:pt>
                <c:pt idx="1168">
                  <c:v>90.656000000000006</c:v>
                </c:pt>
                <c:pt idx="1169">
                  <c:v>90.75200000000001</c:v>
                </c:pt>
                <c:pt idx="1170">
                  <c:v>90.816000000000003</c:v>
                </c:pt>
                <c:pt idx="1171">
                  <c:v>90.847999999999999</c:v>
                </c:pt>
                <c:pt idx="1172">
                  <c:v>90.88000000000001</c:v>
                </c:pt>
                <c:pt idx="1173">
                  <c:v>90.944000000000003</c:v>
                </c:pt>
                <c:pt idx="1174">
                  <c:v>91.00800000000001</c:v>
                </c:pt>
                <c:pt idx="1175">
                  <c:v>91.13600000000001</c:v>
                </c:pt>
                <c:pt idx="1176">
                  <c:v>91.391999999999996</c:v>
                </c:pt>
                <c:pt idx="1177">
                  <c:v>91.455999999999989</c:v>
                </c:pt>
                <c:pt idx="1178">
                  <c:v>91.52</c:v>
                </c:pt>
                <c:pt idx="1179">
                  <c:v>91.583999999999989</c:v>
                </c:pt>
                <c:pt idx="1180">
                  <c:v>91.647999999999996</c:v>
                </c:pt>
                <c:pt idx="1181">
                  <c:v>91.679999999999993</c:v>
                </c:pt>
                <c:pt idx="1182">
                  <c:v>91.775999999999996</c:v>
                </c:pt>
                <c:pt idx="1183">
                  <c:v>91.839999999999989</c:v>
                </c:pt>
                <c:pt idx="1184">
                  <c:v>91.872</c:v>
                </c:pt>
                <c:pt idx="1185">
                  <c:v>91.903999999999996</c:v>
                </c:pt>
                <c:pt idx="1186">
                  <c:v>91.967999999999989</c:v>
                </c:pt>
                <c:pt idx="1187">
                  <c:v>92.031999999999996</c:v>
                </c:pt>
                <c:pt idx="1188">
                  <c:v>92.096000000000004</c:v>
                </c:pt>
                <c:pt idx="1189">
                  <c:v>92.224000000000004</c:v>
                </c:pt>
                <c:pt idx="1190">
                  <c:v>92.287999999999997</c:v>
                </c:pt>
                <c:pt idx="1191">
                  <c:v>92.352000000000004</c:v>
                </c:pt>
                <c:pt idx="1192">
                  <c:v>92.415999999999997</c:v>
                </c:pt>
                <c:pt idx="1193">
                  <c:v>92.543999999999997</c:v>
                </c:pt>
                <c:pt idx="1194">
                  <c:v>92.671999999999997</c:v>
                </c:pt>
                <c:pt idx="1195">
                  <c:v>92.927999999999997</c:v>
                </c:pt>
                <c:pt idx="1196">
                  <c:v>93.055999999999997</c:v>
                </c:pt>
                <c:pt idx="1197">
                  <c:v>93.183999999999997</c:v>
                </c:pt>
                <c:pt idx="1198">
                  <c:v>93.44</c:v>
                </c:pt>
                <c:pt idx="1199">
                  <c:v>94.208000000000013</c:v>
                </c:pt>
                <c:pt idx="1200">
                  <c:v>94.463999999999999</c:v>
                </c:pt>
                <c:pt idx="1201">
                  <c:v>94.72</c:v>
                </c:pt>
                <c:pt idx="1202">
                  <c:v>94.847999999999999</c:v>
                </c:pt>
                <c:pt idx="1203">
                  <c:v>95.231999999999999</c:v>
                </c:pt>
                <c:pt idx="1204">
                  <c:v>95.744</c:v>
                </c:pt>
                <c:pt idx="1205">
                  <c:v>95.872</c:v>
                </c:pt>
                <c:pt idx="1206">
                  <c:v>96</c:v>
                </c:pt>
                <c:pt idx="1207">
                  <c:v>96.256</c:v>
                </c:pt>
                <c:pt idx="1208">
                  <c:v>96.768000000000001</c:v>
                </c:pt>
                <c:pt idx="1209">
                  <c:v>97.28</c:v>
                </c:pt>
                <c:pt idx="1210">
                  <c:v>97.535999999999987</c:v>
                </c:pt>
                <c:pt idx="1211">
                  <c:v>97.792000000000002</c:v>
                </c:pt>
                <c:pt idx="1212">
                  <c:v>98.111999999999995</c:v>
                </c:pt>
                <c:pt idx="1213">
                  <c:v>98.176000000000002</c:v>
                </c:pt>
                <c:pt idx="1214">
                  <c:v>98.304000000000002</c:v>
                </c:pt>
                <c:pt idx="1215">
                  <c:v>98.56</c:v>
                </c:pt>
                <c:pt idx="1216">
                  <c:v>98.816000000000003</c:v>
                </c:pt>
                <c:pt idx="1217">
                  <c:v>98.944000000000003</c:v>
                </c:pt>
                <c:pt idx="1218">
                  <c:v>99.072000000000003</c:v>
                </c:pt>
                <c:pt idx="1219">
                  <c:v>99.328000000000003</c:v>
                </c:pt>
                <c:pt idx="1220">
                  <c:v>99.456000000000003</c:v>
                </c:pt>
                <c:pt idx="1221">
                  <c:v>99.52</c:v>
                </c:pt>
                <c:pt idx="1222">
                  <c:v>99.584000000000003</c:v>
                </c:pt>
                <c:pt idx="1223">
                  <c:v>99.647999999999996</c:v>
                </c:pt>
                <c:pt idx="1224">
                  <c:v>99.68</c:v>
                </c:pt>
                <c:pt idx="1225">
                  <c:v>99.712000000000003</c:v>
                </c:pt>
                <c:pt idx="1226">
                  <c:v>99.77600000000001</c:v>
                </c:pt>
                <c:pt idx="1227">
                  <c:v>99.84</c:v>
                </c:pt>
                <c:pt idx="1228">
                  <c:v>99.904000000000011</c:v>
                </c:pt>
                <c:pt idx="1229">
                  <c:v>99.968000000000004</c:v>
                </c:pt>
                <c:pt idx="1230">
                  <c:v>100.096</c:v>
                </c:pt>
                <c:pt idx="1231">
                  <c:v>100.16000000000001</c:v>
                </c:pt>
                <c:pt idx="1232">
                  <c:v>100.224</c:v>
                </c:pt>
                <c:pt idx="1233">
                  <c:v>100.41600000000001</c:v>
                </c:pt>
                <c:pt idx="1234">
                  <c:v>100.48</c:v>
                </c:pt>
                <c:pt idx="1235">
                  <c:v>100.86399999999999</c:v>
                </c:pt>
                <c:pt idx="1236">
                  <c:v>100.928</c:v>
                </c:pt>
                <c:pt idx="1237">
                  <c:v>100.99199999999999</c:v>
                </c:pt>
                <c:pt idx="1238">
                  <c:v>101.24799999999999</c:v>
                </c:pt>
                <c:pt idx="1239">
                  <c:v>101.50399999999999</c:v>
                </c:pt>
                <c:pt idx="1240">
                  <c:v>101.63200000000001</c:v>
                </c:pt>
                <c:pt idx="1241">
                  <c:v>101.88800000000001</c:v>
                </c:pt>
                <c:pt idx="1242">
                  <c:v>102.4</c:v>
                </c:pt>
                <c:pt idx="1243">
                  <c:v>102.65600000000001</c:v>
                </c:pt>
                <c:pt idx="1244">
                  <c:v>102.91200000000001</c:v>
                </c:pt>
                <c:pt idx="1245">
                  <c:v>103.42400000000001</c:v>
                </c:pt>
                <c:pt idx="1246">
                  <c:v>103.67999999999999</c:v>
                </c:pt>
                <c:pt idx="1247">
                  <c:v>103.80799999999999</c:v>
                </c:pt>
                <c:pt idx="1248">
                  <c:v>103.93599999999999</c:v>
                </c:pt>
                <c:pt idx="1249">
                  <c:v>104.128</c:v>
                </c:pt>
                <c:pt idx="1250">
                  <c:v>104.19199999999999</c:v>
                </c:pt>
                <c:pt idx="1251">
                  <c:v>104.32</c:v>
                </c:pt>
                <c:pt idx="1252">
                  <c:v>104.44799999999999</c:v>
                </c:pt>
                <c:pt idx="1253">
                  <c:v>104.70399999999999</c:v>
                </c:pt>
                <c:pt idx="1254">
                  <c:v>104.96</c:v>
                </c:pt>
                <c:pt idx="1255">
                  <c:v>105.47200000000001</c:v>
                </c:pt>
                <c:pt idx="1256">
                  <c:v>107.52</c:v>
                </c:pt>
                <c:pt idx="1257">
                  <c:v>108.544</c:v>
                </c:pt>
                <c:pt idx="1258">
                  <c:v>110.592</c:v>
                </c:pt>
                <c:pt idx="1259">
                  <c:v>111.616</c:v>
                </c:pt>
                <c:pt idx="1260">
                  <c:v>113.664</c:v>
                </c:pt>
                <c:pt idx="1261">
                  <c:v>115.712</c:v>
                </c:pt>
                <c:pt idx="1262">
                  <c:v>116.73599999999999</c:v>
                </c:pt>
                <c:pt idx="1263">
                  <c:v>119.80800000000001</c:v>
                </c:pt>
                <c:pt idx="1264">
                  <c:v>120.83200000000001</c:v>
                </c:pt>
                <c:pt idx="1265">
                  <c:v>121.85600000000001</c:v>
                </c:pt>
                <c:pt idx="1266">
                  <c:v>122.88</c:v>
                </c:pt>
                <c:pt idx="1267">
                  <c:v>123.392</c:v>
                </c:pt>
                <c:pt idx="1268">
                  <c:v>123.648</c:v>
                </c:pt>
                <c:pt idx="1269">
                  <c:v>123.77600000000001</c:v>
                </c:pt>
                <c:pt idx="1270">
                  <c:v>123.904</c:v>
                </c:pt>
                <c:pt idx="1271">
                  <c:v>124.16</c:v>
                </c:pt>
                <c:pt idx="1272">
                  <c:v>124.416</c:v>
                </c:pt>
                <c:pt idx="1273">
                  <c:v>125.184</c:v>
                </c:pt>
                <c:pt idx="1274">
                  <c:v>125.43999999999998</c:v>
                </c:pt>
                <c:pt idx="1275">
                  <c:v>125.568</c:v>
                </c:pt>
                <c:pt idx="1276">
                  <c:v>125.69599999999998</c:v>
                </c:pt>
                <c:pt idx="1277">
                  <c:v>125.95199999999998</c:v>
                </c:pt>
                <c:pt idx="1278">
                  <c:v>126.08</c:v>
                </c:pt>
                <c:pt idx="1279">
                  <c:v>126.20799999999998</c:v>
                </c:pt>
                <c:pt idx="1280">
                  <c:v>126.336</c:v>
                </c:pt>
                <c:pt idx="1281">
                  <c:v>126.46399999999998</c:v>
                </c:pt>
                <c:pt idx="1282">
                  <c:v>126.52800000000001</c:v>
                </c:pt>
                <c:pt idx="1283">
                  <c:v>126.592</c:v>
                </c:pt>
                <c:pt idx="1284">
                  <c:v>126.65599999999999</c:v>
                </c:pt>
                <c:pt idx="1285">
                  <c:v>126.72000000000001</c:v>
                </c:pt>
                <c:pt idx="1286">
                  <c:v>126.848</c:v>
                </c:pt>
                <c:pt idx="1287">
                  <c:v>126.91199999999999</c:v>
                </c:pt>
                <c:pt idx="1288">
                  <c:v>126.97600000000001</c:v>
                </c:pt>
                <c:pt idx="1289">
                  <c:v>127.04</c:v>
                </c:pt>
                <c:pt idx="1290">
                  <c:v>127.104</c:v>
                </c:pt>
                <c:pt idx="1291">
                  <c:v>127.23200000000001</c:v>
                </c:pt>
                <c:pt idx="1292">
                  <c:v>127.48800000000001</c:v>
                </c:pt>
                <c:pt idx="1293">
                  <c:v>128</c:v>
                </c:pt>
                <c:pt idx="1294">
                  <c:v>128.256</c:v>
                </c:pt>
                <c:pt idx="1295">
                  <c:v>128.512</c:v>
                </c:pt>
                <c:pt idx="1296">
                  <c:v>128.768</c:v>
                </c:pt>
                <c:pt idx="1297">
                  <c:v>129.024</c:v>
                </c:pt>
                <c:pt idx="1298">
                  <c:v>129.28</c:v>
                </c:pt>
                <c:pt idx="1299">
                  <c:v>129.536</c:v>
                </c:pt>
                <c:pt idx="1300">
                  <c:v>129.792</c:v>
                </c:pt>
                <c:pt idx="1301">
                  <c:v>129.91999999999999</c:v>
                </c:pt>
                <c:pt idx="1302">
                  <c:v>130.048</c:v>
                </c:pt>
                <c:pt idx="1303">
                  <c:v>130.11199999999999</c:v>
                </c:pt>
                <c:pt idx="1304">
                  <c:v>130.17599999999999</c:v>
                </c:pt>
                <c:pt idx="1305">
                  <c:v>130.304</c:v>
                </c:pt>
                <c:pt idx="1306">
                  <c:v>130.56</c:v>
                </c:pt>
                <c:pt idx="1307">
                  <c:v>131.072</c:v>
                </c:pt>
                <c:pt idx="1308">
                  <c:v>131.328</c:v>
                </c:pt>
                <c:pt idx="1309">
                  <c:v>132.096</c:v>
                </c:pt>
                <c:pt idx="1310">
                  <c:v>132.608</c:v>
                </c:pt>
                <c:pt idx="1311">
                  <c:v>132.73600000000002</c:v>
                </c:pt>
                <c:pt idx="1312">
                  <c:v>132.864</c:v>
                </c:pt>
                <c:pt idx="1313">
                  <c:v>133.11999999999998</c:v>
                </c:pt>
                <c:pt idx="1314">
                  <c:v>133.37599999999998</c:v>
                </c:pt>
                <c:pt idx="1315">
                  <c:v>133.50399999999999</c:v>
                </c:pt>
                <c:pt idx="1316">
                  <c:v>134.14400000000001</c:v>
                </c:pt>
                <c:pt idx="1317">
                  <c:v>134.65600000000001</c:v>
                </c:pt>
                <c:pt idx="1318">
                  <c:v>135.16800000000001</c:v>
                </c:pt>
                <c:pt idx="1319">
                  <c:v>136.19200000000001</c:v>
                </c:pt>
                <c:pt idx="1320">
                  <c:v>137.21600000000001</c:v>
                </c:pt>
                <c:pt idx="1321">
                  <c:v>138.24</c:v>
                </c:pt>
                <c:pt idx="1322">
                  <c:v>139.26399999999998</c:v>
                </c:pt>
                <c:pt idx="1323">
                  <c:v>140.28799999999998</c:v>
                </c:pt>
                <c:pt idx="1324">
                  <c:v>145.40799999999999</c:v>
                </c:pt>
                <c:pt idx="1325">
                  <c:v>148.47999999999999</c:v>
                </c:pt>
                <c:pt idx="1326">
                  <c:v>157.696</c:v>
                </c:pt>
                <c:pt idx="1327">
                  <c:v>162.816</c:v>
                </c:pt>
                <c:pt idx="1328">
                  <c:v>163.84</c:v>
                </c:pt>
                <c:pt idx="1329">
                  <c:v>175.10400000000001</c:v>
                </c:pt>
                <c:pt idx="1330">
                  <c:v>176.12800000000001</c:v>
                </c:pt>
                <c:pt idx="1331">
                  <c:v>184.32</c:v>
                </c:pt>
                <c:pt idx="1332">
                  <c:v>188.41600000000003</c:v>
                </c:pt>
                <c:pt idx="1333">
                  <c:v>194.56</c:v>
                </c:pt>
                <c:pt idx="1334">
                  <c:v>200</c:v>
                </c:pt>
              </c:numCache>
            </c:numRef>
          </c:xVal>
          <c:yVal>
            <c:numRef>
              <c:f>'55'!$K$2:$K$1336</c:f>
              <c:numCache>
                <c:formatCode>General</c:formatCode>
                <c:ptCount val="1335"/>
                <c:pt idx="0">
                  <c:v>0.60622799999999999</c:v>
                </c:pt>
                <c:pt idx="1">
                  <c:v>0.60621999999999998</c:v>
                </c:pt>
                <c:pt idx="2">
                  <c:v>0.60621999999999998</c:v>
                </c:pt>
                <c:pt idx="3">
                  <c:v>0.60621999999999998</c:v>
                </c:pt>
                <c:pt idx="4">
                  <c:v>0.60579099999999997</c:v>
                </c:pt>
                <c:pt idx="5">
                  <c:v>0.60579099999999997</c:v>
                </c:pt>
                <c:pt idx="6">
                  <c:v>0.60579099999999997</c:v>
                </c:pt>
                <c:pt idx="7">
                  <c:v>0.60569600000000001</c:v>
                </c:pt>
                <c:pt idx="8">
                  <c:v>0.60569600000000001</c:v>
                </c:pt>
                <c:pt idx="9">
                  <c:v>0.60569600000000001</c:v>
                </c:pt>
                <c:pt idx="10">
                  <c:v>0.60569600000000001</c:v>
                </c:pt>
                <c:pt idx="11">
                  <c:v>0.60770900000000005</c:v>
                </c:pt>
                <c:pt idx="12">
                  <c:v>0.60770900000000005</c:v>
                </c:pt>
                <c:pt idx="13">
                  <c:v>0.60909800000000003</c:v>
                </c:pt>
                <c:pt idx="14">
                  <c:v>0.60909800000000003</c:v>
                </c:pt>
                <c:pt idx="15">
                  <c:v>0.60967300000000002</c:v>
                </c:pt>
                <c:pt idx="16">
                  <c:v>0.60948199999999997</c:v>
                </c:pt>
                <c:pt idx="17">
                  <c:v>0.60951599999999995</c:v>
                </c:pt>
                <c:pt idx="18">
                  <c:v>0.60951599999999995</c:v>
                </c:pt>
                <c:pt idx="19">
                  <c:v>0.60902299999999998</c:v>
                </c:pt>
                <c:pt idx="20">
                  <c:v>0.60902299999999998</c:v>
                </c:pt>
                <c:pt idx="21">
                  <c:v>0.60887199999999997</c:v>
                </c:pt>
                <c:pt idx="22">
                  <c:v>0.60887199999999997</c:v>
                </c:pt>
                <c:pt idx="23">
                  <c:v>0.60904599999999998</c:v>
                </c:pt>
                <c:pt idx="24">
                  <c:v>0.60904599999999998</c:v>
                </c:pt>
                <c:pt idx="25">
                  <c:v>0.60991200000000001</c:v>
                </c:pt>
                <c:pt idx="26">
                  <c:v>0.60991200000000001</c:v>
                </c:pt>
                <c:pt idx="27">
                  <c:v>0.61020700000000005</c:v>
                </c:pt>
                <c:pt idx="28">
                  <c:v>0.61020700000000005</c:v>
                </c:pt>
                <c:pt idx="29">
                  <c:v>0.61020700000000005</c:v>
                </c:pt>
                <c:pt idx="30">
                  <c:v>0.61020700000000005</c:v>
                </c:pt>
                <c:pt idx="31">
                  <c:v>0.61020700000000005</c:v>
                </c:pt>
                <c:pt idx="32">
                  <c:v>0.61020700000000005</c:v>
                </c:pt>
                <c:pt idx="33">
                  <c:v>0.61020700000000005</c:v>
                </c:pt>
                <c:pt idx="34">
                  <c:v>0.61020700000000005</c:v>
                </c:pt>
                <c:pt idx="35">
                  <c:v>0.61020700000000005</c:v>
                </c:pt>
                <c:pt idx="36">
                  <c:v>0.61032799999999998</c:v>
                </c:pt>
                <c:pt idx="37">
                  <c:v>0.61032799999999998</c:v>
                </c:pt>
                <c:pt idx="38">
                  <c:v>0.61095500000000003</c:v>
                </c:pt>
                <c:pt idx="39">
                  <c:v>0.61095500000000003</c:v>
                </c:pt>
                <c:pt idx="40">
                  <c:v>0.61095500000000003</c:v>
                </c:pt>
                <c:pt idx="41">
                  <c:v>0.61051</c:v>
                </c:pt>
                <c:pt idx="42">
                  <c:v>0.61051</c:v>
                </c:pt>
                <c:pt idx="43">
                  <c:v>0.60928700000000002</c:v>
                </c:pt>
                <c:pt idx="44">
                  <c:v>0.60928700000000002</c:v>
                </c:pt>
                <c:pt idx="45">
                  <c:v>0.60928700000000002</c:v>
                </c:pt>
                <c:pt idx="46">
                  <c:v>0.60810799999999998</c:v>
                </c:pt>
                <c:pt idx="47">
                  <c:v>0.60810799999999998</c:v>
                </c:pt>
                <c:pt idx="48">
                  <c:v>0.60702199999999995</c:v>
                </c:pt>
                <c:pt idx="49">
                  <c:v>0.60702199999999995</c:v>
                </c:pt>
                <c:pt idx="50">
                  <c:v>0.60702199999999995</c:v>
                </c:pt>
                <c:pt idx="51">
                  <c:v>0.60484899999999997</c:v>
                </c:pt>
                <c:pt idx="52">
                  <c:v>0.60484899999999997</c:v>
                </c:pt>
                <c:pt idx="53">
                  <c:v>0.603217</c:v>
                </c:pt>
                <c:pt idx="54">
                  <c:v>0.603217</c:v>
                </c:pt>
                <c:pt idx="55">
                  <c:v>0.60152600000000001</c:v>
                </c:pt>
                <c:pt idx="56">
                  <c:v>0.60078500000000001</c:v>
                </c:pt>
                <c:pt idx="57">
                  <c:v>0.60078500000000001</c:v>
                </c:pt>
                <c:pt idx="58">
                  <c:v>0.59741100000000003</c:v>
                </c:pt>
                <c:pt idx="59">
                  <c:v>0.59741100000000003</c:v>
                </c:pt>
                <c:pt idx="60">
                  <c:v>0.59741100000000003</c:v>
                </c:pt>
                <c:pt idx="61">
                  <c:v>0.59741100000000003</c:v>
                </c:pt>
                <c:pt idx="62">
                  <c:v>0.59741100000000003</c:v>
                </c:pt>
                <c:pt idx="63">
                  <c:v>0.59741100000000003</c:v>
                </c:pt>
                <c:pt idx="64">
                  <c:v>0.59438000000000002</c:v>
                </c:pt>
                <c:pt idx="65">
                  <c:v>0.59438000000000002</c:v>
                </c:pt>
                <c:pt idx="66">
                  <c:v>0.59438000000000002</c:v>
                </c:pt>
                <c:pt idx="67">
                  <c:v>0.59372499999999995</c:v>
                </c:pt>
                <c:pt idx="68">
                  <c:v>0.59360999999999997</c:v>
                </c:pt>
                <c:pt idx="69">
                  <c:v>0.59360999999999997</c:v>
                </c:pt>
                <c:pt idx="70">
                  <c:v>0.59360999999999997</c:v>
                </c:pt>
                <c:pt idx="71">
                  <c:v>0.59360999999999997</c:v>
                </c:pt>
                <c:pt idx="72">
                  <c:v>0.59360999999999997</c:v>
                </c:pt>
                <c:pt idx="73">
                  <c:v>0.59183799999999998</c:v>
                </c:pt>
                <c:pt idx="74">
                  <c:v>0.59183799999999998</c:v>
                </c:pt>
                <c:pt idx="75">
                  <c:v>0.59171300000000004</c:v>
                </c:pt>
                <c:pt idx="76">
                  <c:v>0.59181099999999998</c:v>
                </c:pt>
                <c:pt idx="77">
                  <c:v>0.59181099999999998</c:v>
                </c:pt>
                <c:pt idx="78">
                  <c:v>0.59181099999999998</c:v>
                </c:pt>
                <c:pt idx="79">
                  <c:v>0.59181099999999998</c:v>
                </c:pt>
                <c:pt idx="80">
                  <c:v>0.59163500000000002</c:v>
                </c:pt>
                <c:pt idx="81">
                  <c:v>0.59163500000000002</c:v>
                </c:pt>
                <c:pt idx="82">
                  <c:v>0.59232799999999997</c:v>
                </c:pt>
                <c:pt idx="83">
                  <c:v>0.59232799999999997</c:v>
                </c:pt>
                <c:pt idx="84">
                  <c:v>0.59232799999999997</c:v>
                </c:pt>
                <c:pt idx="85">
                  <c:v>0.59232799999999997</c:v>
                </c:pt>
                <c:pt idx="86">
                  <c:v>0.59232799999999997</c:v>
                </c:pt>
                <c:pt idx="87">
                  <c:v>0.59578399999999998</c:v>
                </c:pt>
                <c:pt idx="88">
                  <c:v>0.59578399999999998</c:v>
                </c:pt>
                <c:pt idx="89">
                  <c:v>0.59578399999999998</c:v>
                </c:pt>
                <c:pt idx="90">
                  <c:v>0.597441</c:v>
                </c:pt>
                <c:pt idx="91">
                  <c:v>0.597441</c:v>
                </c:pt>
                <c:pt idx="92">
                  <c:v>0.597441</c:v>
                </c:pt>
                <c:pt idx="93">
                  <c:v>0.597441</c:v>
                </c:pt>
                <c:pt idx="94">
                  <c:v>0.59860500000000005</c:v>
                </c:pt>
                <c:pt idx="95">
                  <c:v>0.59860500000000005</c:v>
                </c:pt>
                <c:pt idx="96">
                  <c:v>0.59886899999999998</c:v>
                </c:pt>
                <c:pt idx="97">
                  <c:v>0.59886899999999998</c:v>
                </c:pt>
                <c:pt idx="98">
                  <c:v>0.59929200000000005</c:v>
                </c:pt>
                <c:pt idx="99">
                  <c:v>0.59929200000000005</c:v>
                </c:pt>
                <c:pt idx="100">
                  <c:v>0.59857099999999996</c:v>
                </c:pt>
                <c:pt idx="101">
                  <c:v>0.59825799999999996</c:v>
                </c:pt>
                <c:pt idx="102">
                  <c:v>0.59825799999999996</c:v>
                </c:pt>
                <c:pt idx="103">
                  <c:v>0.59825799999999996</c:v>
                </c:pt>
                <c:pt idx="104">
                  <c:v>0.59685200000000005</c:v>
                </c:pt>
                <c:pt idx="105">
                  <c:v>0.59685200000000005</c:v>
                </c:pt>
                <c:pt idx="106">
                  <c:v>0.59619800000000001</c:v>
                </c:pt>
                <c:pt idx="107">
                  <c:v>0.59619800000000001</c:v>
                </c:pt>
                <c:pt idx="108">
                  <c:v>0.59604999999999997</c:v>
                </c:pt>
                <c:pt idx="109">
                  <c:v>0.59604999999999997</c:v>
                </c:pt>
                <c:pt idx="110">
                  <c:v>0.59634299999999996</c:v>
                </c:pt>
                <c:pt idx="111">
                  <c:v>0.59634299999999996</c:v>
                </c:pt>
                <c:pt idx="112">
                  <c:v>0.59721100000000005</c:v>
                </c:pt>
                <c:pt idx="113">
                  <c:v>0.59721100000000005</c:v>
                </c:pt>
                <c:pt idx="114">
                  <c:v>0.59914599999999996</c:v>
                </c:pt>
                <c:pt idx="115">
                  <c:v>0.59914599999999996</c:v>
                </c:pt>
                <c:pt idx="116">
                  <c:v>0.59914599999999996</c:v>
                </c:pt>
                <c:pt idx="117">
                  <c:v>0.59914599999999996</c:v>
                </c:pt>
                <c:pt idx="118">
                  <c:v>0.59914599999999996</c:v>
                </c:pt>
                <c:pt idx="119">
                  <c:v>0.60255099999999995</c:v>
                </c:pt>
                <c:pt idx="120">
                  <c:v>0.60317399999999999</c:v>
                </c:pt>
                <c:pt idx="121">
                  <c:v>0.60317399999999999</c:v>
                </c:pt>
                <c:pt idx="122">
                  <c:v>0.60317399999999999</c:v>
                </c:pt>
                <c:pt idx="123">
                  <c:v>0.60317399999999999</c:v>
                </c:pt>
                <c:pt idx="124">
                  <c:v>0.60495100000000002</c:v>
                </c:pt>
                <c:pt idx="125">
                  <c:v>0.60495100000000002</c:v>
                </c:pt>
                <c:pt idx="126">
                  <c:v>0.60495100000000002</c:v>
                </c:pt>
                <c:pt idx="127">
                  <c:v>0.60495100000000002</c:v>
                </c:pt>
                <c:pt idx="128">
                  <c:v>0.60495100000000002</c:v>
                </c:pt>
                <c:pt idx="129">
                  <c:v>0.60614900000000005</c:v>
                </c:pt>
                <c:pt idx="130">
                  <c:v>0.60614900000000005</c:v>
                </c:pt>
                <c:pt idx="131">
                  <c:v>0.60614900000000005</c:v>
                </c:pt>
                <c:pt idx="132">
                  <c:v>0.60670500000000005</c:v>
                </c:pt>
                <c:pt idx="133">
                  <c:v>0.60670500000000005</c:v>
                </c:pt>
                <c:pt idx="134">
                  <c:v>0.60670500000000005</c:v>
                </c:pt>
                <c:pt idx="135">
                  <c:v>0.60670500000000005</c:v>
                </c:pt>
                <c:pt idx="136">
                  <c:v>0.60722900000000002</c:v>
                </c:pt>
                <c:pt idx="137">
                  <c:v>0.60722900000000002</c:v>
                </c:pt>
                <c:pt idx="138">
                  <c:v>0.60763</c:v>
                </c:pt>
                <c:pt idx="139">
                  <c:v>0.60763</c:v>
                </c:pt>
                <c:pt idx="140">
                  <c:v>0.60763</c:v>
                </c:pt>
                <c:pt idx="141">
                  <c:v>0.608379</c:v>
                </c:pt>
                <c:pt idx="142">
                  <c:v>0.60973999999999995</c:v>
                </c:pt>
                <c:pt idx="143">
                  <c:v>0.61162399999999995</c:v>
                </c:pt>
                <c:pt idx="144">
                  <c:v>0.61437399999999998</c:v>
                </c:pt>
                <c:pt idx="145">
                  <c:v>0.61757200000000001</c:v>
                </c:pt>
                <c:pt idx="146">
                  <c:v>0.61949299999999996</c:v>
                </c:pt>
                <c:pt idx="147">
                  <c:v>0.62220699999999995</c:v>
                </c:pt>
                <c:pt idx="148">
                  <c:v>0.625251</c:v>
                </c:pt>
                <c:pt idx="149">
                  <c:v>0.62891799999999998</c:v>
                </c:pt>
                <c:pt idx="150">
                  <c:v>0.63227900000000004</c:v>
                </c:pt>
                <c:pt idx="151">
                  <c:v>0.63599700000000003</c:v>
                </c:pt>
                <c:pt idx="152">
                  <c:v>0.63941999999999999</c:v>
                </c:pt>
                <c:pt idx="153">
                  <c:v>0.64306200000000002</c:v>
                </c:pt>
                <c:pt idx="154">
                  <c:v>0.64878400000000003</c:v>
                </c:pt>
                <c:pt idx="155">
                  <c:v>0.65374299999999996</c:v>
                </c:pt>
                <c:pt idx="156">
                  <c:v>0.65667799999999998</c:v>
                </c:pt>
                <c:pt idx="157">
                  <c:v>0.65781599999999996</c:v>
                </c:pt>
                <c:pt idx="158">
                  <c:v>0.65878400000000004</c:v>
                </c:pt>
                <c:pt idx="159">
                  <c:v>0.65968400000000005</c:v>
                </c:pt>
                <c:pt idx="160">
                  <c:v>0.66017800000000004</c:v>
                </c:pt>
                <c:pt idx="161">
                  <c:v>0.659914</c:v>
                </c:pt>
                <c:pt idx="162">
                  <c:v>0.659914</c:v>
                </c:pt>
                <c:pt idx="163">
                  <c:v>0.65797000000000005</c:v>
                </c:pt>
                <c:pt idx="164">
                  <c:v>0.65754199999999996</c:v>
                </c:pt>
                <c:pt idx="165">
                  <c:v>0.65821099999999999</c:v>
                </c:pt>
                <c:pt idx="166">
                  <c:v>0.65842699999999998</c:v>
                </c:pt>
                <c:pt idx="167">
                  <c:v>0.65832100000000005</c:v>
                </c:pt>
                <c:pt idx="168">
                  <c:v>0.65788400000000002</c:v>
                </c:pt>
                <c:pt idx="169">
                  <c:v>0.65471400000000002</c:v>
                </c:pt>
                <c:pt idx="170">
                  <c:v>0.65471400000000002</c:v>
                </c:pt>
                <c:pt idx="171">
                  <c:v>0.65471400000000002</c:v>
                </c:pt>
                <c:pt idx="172">
                  <c:v>0.65338799999999997</c:v>
                </c:pt>
                <c:pt idx="173">
                  <c:v>0.65290099999999995</c:v>
                </c:pt>
                <c:pt idx="174">
                  <c:v>0.65290099999999995</c:v>
                </c:pt>
                <c:pt idx="175">
                  <c:v>0.65290099999999995</c:v>
                </c:pt>
                <c:pt idx="176">
                  <c:v>0.65290099999999995</c:v>
                </c:pt>
                <c:pt idx="177">
                  <c:v>0.65290099999999995</c:v>
                </c:pt>
                <c:pt idx="178">
                  <c:v>0.65290099999999995</c:v>
                </c:pt>
                <c:pt idx="179">
                  <c:v>0.65290099999999995</c:v>
                </c:pt>
                <c:pt idx="180">
                  <c:v>0.65290099999999995</c:v>
                </c:pt>
                <c:pt idx="181">
                  <c:v>0.649312</c:v>
                </c:pt>
                <c:pt idx="182">
                  <c:v>0.649312</c:v>
                </c:pt>
                <c:pt idx="183">
                  <c:v>0.649312</c:v>
                </c:pt>
                <c:pt idx="184">
                  <c:v>0.64832999999999996</c:v>
                </c:pt>
                <c:pt idx="185">
                  <c:v>0.64832999999999996</c:v>
                </c:pt>
                <c:pt idx="186">
                  <c:v>0.64832999999999996</c:v>
                </c:pt>
                <c:pt idx="187">
                  <c:v>0.647281</c:v>
                </c:pt>
                <c:pt idx="188">
                  <c:v>0.64597000000000004</c:v>
                </c:pt>
                <c:pt idx="189">
                  <c:v>0.64597000000000004</c:v>
                </c:pt>
                <c:pt idx="190">
                  <c:v>0.644204</c:v>
                </c:pt>
                <c:pt idx="191">
                  <c:v>0.644204</c:v>
                </c:pt>
                <c:pt idx="192">
                  <c:v>0.64236800000000005</c:v>
                </c:pt>
                <c:pt idx="193">
                  <c:v>0.64236800000000005</c:v>
                </c:pt>
                <c:pt idx="194">
                  <c:v>0.64236800000000005</c:v>
                </c:pt>
                <c:pt idx="195">
                  <c:v>0.638961</c:v>
                </c:pt>
                <c:pt idx="196">
                  <c:v>0.63797800000000005</c:v>
                </c:pt>
                <c:pt idx="197">
                  <c:v>0.63797800000000005</c:v>
                </c:pt>
                <c:pt idx="198">
                  <c:v>0.63797800000000005</c:v>
                </c:pt>
                <c:pt idx="199">
                  <c:v>0.63441899999999996</c:v>
                </c:pt>
                <c:pt idx="200">
                  <c:v>0.63441899999999996</c:v>
                </c:pt>
                <c:pt idx="201">
                  <c:v>0.63441899999999996</c:v>
                </c:pt>
                <c:pt idx="202">
                  <c:v>0.63441899999999996</c:v>
                </c:pt>
                <c:pt idx="203">
                  <c:v>0.63029900000000005</c:v>
                </c:pt>
                <c:pt idx="204">
                  <c:v>0.62945899999999999</c:v>
                </c:pt>
                <c:pt idx="205">
                  <c:v>0.62945899999999999</c:v>
                </c:pt>
                <c:pt idx="206">
                  <c:v>0.62945899999999999</c:v>
                </c:pt>
                <c:pt idx="207">
                  <c:v>0.62630200000000003</c:v>
                </c:pt>
                <c:pt idx="208">
                  <c:v>0.62630200000000003</c:v>
                </c:pt>
                <c:pt idx="209">
                  <c:v>0.62630200000000003</c:v>
                </c:pt>
                <c:pt idx="210">
                  <c:v>0.62630200000000003</c:v>
                </c:pt>
                <c:pt idx="211">
                  <c:v>0.62253899999999995</c:v>
                </c:pt>
                <c:pt idx="212">
                  <c:v>0.62253899999999995</c:v>
                </c:pt>
                <c:pt idx="213">
                  <c:v>0.621089</c:v>
                </c:pt>
                <c:pt idx="214">
                  <c:v>0.621089</c:v>
                </c:pt>
                <c:pt idx="215">
                  <c:v>0.61974399999999996</c:v>
                </c:pt>
                <c:pt idx="216">
                  <c:v>0.61974399999999996</c:v>
                </c:pt>
                <c:pt idx="217">
                  <c:v>0.61974399999999996</c:v>
                </c:pt>
                <c:pt idx="218">
                  <c:v>0.61974399999999996</c:v>
                </c:pt>
                <c:pt idx="219">
                  <c:v>0.61788299999999996</c:v>
                </c:pt>
                <c:pt idx="220">
                  <c:v>0.61788299999999996</c:v>
                </c:pt>
                <c:pt idx="221">
                  <c:v>0.61788299999999996</c:v>
                </c:pt>
                <c:pt idx="222">
                  <c:v>0.61705399999999999</c:v>
                </c:pt>
                <c:pt idx="223">
                  <c:v>0.61705399999999999</c:v>
                </c:pt>
                <c:pt idx="224">
                  <c:v>0.616703</c:v>
                </c:pt>
                <c:pt idx="225">
                  <c:v>0.61620200000000003</c:v>
                </c:pt>
                <c:pt idx="226">
                  <c:v>0.61604899999999996</c:v>
                </c:pt>
                <c:pt idx="227">
                  <c:v>0.61604899999999996</c:v>
                </c:pt>
                <c:pt idx="228">
                  <c:v>0.61604899999999996</c:v>
                </c:pt>
                <c:pt idx="229">
                  <c:v>0.61604899999999996</c:v>
                </c:pt>
                <c:pt idx="230">
                  <c:v>0.61604899999999996</c:v>
                </c:pt>
                <c:pt idx="231">
                  <c:v>0.61604899999999996</c:v>
                </c:pt>
                <c:pt idx="232">
                  <c:v>0.61604899999999996</c:v>
                </c:pt>
                <c:pt idx="233">
                  <c:v>0.61604899999999996</c:v>
                </c:pt>
                <c:pt idx="234">
                  <c:v>0.61604899999999996</c:v>
                </c:pt>
                <c:pt idx="235">
                  <c:v>0.61215399999999998</c:v>
                </c:pt>
                <c:pt idx="236">
                  <c:v>0.61215399999999998</c:v>
                </c:pt>
                <c:pt idx="237">
                  <c:v>0.61215399999999998</c:v>
                </c:pt>
                <c:pt idx="238">
                  <c:v>0.61177499999999996</c:v>
                </c:pt>
                <c:pt idx="239">
                  <c:v>0.61177499999999996</c:v>
                </c:pt>
                <c:pt idx="240">
                  <c:v>0.61177499999999996</c:v>
                </c:pt>
                <c:pt idx="241">
                  <c:v>0.61192899999999995</c:v>
                </c:pt>
                <c:pt idx="242">
                  <c:v>0.61192899999999995</c:v>
                </c:pt>
                <c:pt idx="243">
                  <c:v>0.61192899999999995</c:v>
                </c:pt>
                <c:pt idx="244">
                  <c:v>0.61120200000000002</c:v>
                </c:pt>
                <c:pt idx="245">
                  <c:v>0.61120200000000002</c:v>
                </c:pt>
                <c:pt idx="246">
                  <c:v>0.61064099999999999</c:v>
                </c:pt>
                <c:pt idx="247">
                  <c:v>0.61044900000000002</c:v>
                </c:pt>
                <c:pt idx="248">
                  <c:v>0.61044900000000002</c:v>
                </c:pt>
                <c:pt idx="249">
                  <c:v>0.60841599999999996</c:v>
                </c:pt>
                <c:pt idx="250">
                  <c:v>0.60841599999999996</c:v>
                </c:pt>
                <c:pt idx="251">
                  <c:v>0.60751999999999995</c:v>
                </c:pt>
                <c:pt idx="252">
                  <c:v>0.60751999999999995</c:v>
                </c:pt>
                <c:pt idx="253">
                  <c:v>0.60751999999999995</c:v>
                </c:pt>
                <c:pt idx="254">
                  <c:v>0.60694000000000004</c:v>
                </c:pt>
                <c:pt idx="255">
                  <c:v>0.60694000000000004</c:v>
                </c:pt>
                <c:pt idx="256">
                  <c:v>0.60666600000000004</c:v>
                </c:pt>
                <c:pt idx="257">
                  <c:v>0.60666600000000004</c:v>
                </c:pt>
                <c:pt idx="258">
                  <c:v>0.60666600000000004</c:v>
                </c:pt>
                <c:pt idx="259">
                  <c:v>0.60666600000000004</c:v>
                </c:pt>
                <c:pt idx="260">
                  <c:v>0.60669300000000004</c:v>
                </c:pt>
                <c:pt idx="261">
                  <c:v>0.60680699999999999</c:v>
                </c:pt>
                <c:pt idx="262">
                  <c:v>0.60680699999999999</c:v>
                </c:pt>
                <c:pt idx="263">
                  <c:v>0.60680699999999999</c:v>
                </c:pt>
                <c:pt idx="264">
                  <c:v>0.60680699999999999</c:v>
                </c:pt>
                <c:pt idx="265">
                  <c:v>0.60680699999999999</c:v>
                </c:pt>
                <c:pt idx="266">
                  <c:v>0.60680699999999999</c:v>
                </c:pt>
                <c:pt idx="267">
                  <c:v>0.60680699999999999</c:v>
                </c:pt>
                <c:pt idx="268">
                  <c:v>0.60571299999999995</c:v>
                </c:pt>
                <c:pt idx="269">
                  <c:v>0.60571299999999995</c:v>
                </c:pt>
                <c:pt idx="270">
                  <c:v>0.60519800000000001</c:v>
                </c:pt>
                <c:pt idx="271">
                  <c:v>0.60519800000000001</c:v>
                </c:pt>
                <c:pt idx="272">
                  <c:v>0.60507200000000005</c:v>
                </c:pt>
                <c:pt idx="273">
                  <c:v>0.60513899999999998</c:v>
                </c:pt>
                <c:pt idx="274">
                  <c:v>0.60513899999999998</c:v>
                </c:pt>
                <c:pt idx="275">
                  <c:v>0.60513899999999998</c:v>
                </c:pt>
                <c:pt idx="276">
                  <c:v>0.60513899999999998</c:v>
                </c:pt>
                <c:pt idx="277">
                  <c:v>0.60513899999999998</c:v>
                </c:pt>
                <c:pt idx="278">
                  <c:v>0.60513899999999998</c:v>
                </c:pt>
                <c:pt idx="279">
                  <c:v>0.60513899999999998</c:v>
                </c:pt>
                <c:pt idx="280">
                  <c:v>0.60513899999999998</c:v>
                </c:pt>
                <c:pt idx="281">
                  <c:v>0.60513899999999998</c:v>
                </c:pt>
                <c:pt idx="282">
                  <c:v>0.60513899999999998</c:v>
                </c:pt>
                <c:pt idx="283">
                  <c:v>0.60263299999999997</c:v>
                </c:pt>
                <c:pt idx="284">
                  <c:v>0.60263299999999997</c:v>
                </c:pt>
                <c:pt idx="285">
                  <c:v>0.60263299999999997</c:v>
                </c:pt>
                <c:pt idx="286">
                  <c:v>0.60263299999999997</c:v>
                </c:pt>
                <c:pt idx="287">
                  <c:v>0.60263299999999997</c:v>
                </c:pt>
                <c:pt idx="288">
                  <c:v>0.60265400000000002</c:v>
                </c:pt>
                <c:pt idx="289">
                  <c:v>0.60265400000000002</c:v>
                </c:pt>
                <c:pt idx="290">
                  <c:v>0.60265400000000002</c:v>
                </c:pt>
                <c:pt idx="291">
                  <c:v>0.60265400000000002</c:v>
                </c:pt>
                <c:pt idx="292">
                  <c:v>0.60265400000000002</c:v>
                </c:pt>
                <c:pt idx="293">
                  <c:v>0.60097100000000003</c:v>
                </c:pt>
                <c:pt idx="294">
                  <c:v>0.60097100000000003</c:v>
                </c:pt>
                <c:pt idx="295">
                  <c:v>0.60097100000000003</c:v>
                </c:pt>
                <c:pt idx="296">
                  <c:v>0.60041999999999995</c:v>
                </c:pt>
                <c:pt idx="297">
                  <c:v>0.60041999999999995</c:v>
                </c:pt>
                <c:pt idx="298">
                  <c:v>0.60041999999999995</c:v>
                </c:pt>
                <c:pt idx="299">
                  <c:v>0.60041999999999995</c:v>
                </c:pt>
                <c:pt idx="300">
                  <c:v>0.59923800000000005</c:v>
                </c:pt>
                <c:pt idx="301">
                  <c:v>0.59923800000000005</c:v>
                </c:pt>
                <c:pt idx="302">
                  <c:v>0.59923800000000005</c:v>
                </c:pt>
                <c:pt idx="303">
                  <c:v>0.59852899999999998</c:v>
                </c:pt>
                <c:pt idx="304">
                  <c:v>0.59852899999999998</c:v>
                </c:pt>
                <c:pt idx="305">
                  <c:v>0.59691300000000003</c:v>
                </c:pt>
                <c:pt idx="306">
                  <c:v>0.59691300000000003</c:v>
                </c:pt>
                <c:pt idx="307">
                  <c:v>0.59691300000000003</c:v>
                </c:pt>
                <c:pt idx="308">
                  <c:v>0.59691300000000003</c:v>
                </c:pt>
                <c:pt idx="309">
                  <c:v>0.59594599999999998</c:v>
                </c:pt>
                <c:pt idx="310">
                  <c:v>0.59594599999999998</c:v>
                </c:pt>
                <c:pt idx="311">
                  <c:v>0.59594599999999998</c:v>
                </c:pt>
                <c:pt idx="312">
                  <c:v>0.59472999999999998</c:v>
                </c:pt>
                <c:pt idx="313">
                  <c:v>0.59472999999999998</c:v>
                </c:pt>
                <c:pt idx="314">
                  <c:v>0.59472999999999998</c:v>
                </c:pt>
                <c:pt idx="315">
                  <c:v>0.59472999999999998</c:v>
                </c:pt>
                <c:pt idx="316">
                  <c:v>0.59472999999999998</c:v>
                </c:pt>
                <c:pt idx="317">
                  <c:v>0.59472999999999998</c:v>
                </c:pt>
                <c:pt idx="318">
                  <c:v>0.59472999999999998</c:v>
                </c:pt>
                <c:pt idx="319">
                  <c:v>0.59472999999999998</c:v>
                </c:pt>
                <c:pt idx="320">
                  <c:v>0.59472999999999998</c:v>
                </c:pt>
                <c:pt idx="321">
                  <c:v>0.59472999999999998</c:v>
                </c:pt>
                <c:pt idx="322">
                  <c:v>0.59472999999999998</c:v>
                </c:pt>
                <c:pt idx="323">
                  <c:v>0.59049600000000002</c:v>
                </c:pt>
                <c:pt idx="324">
                  <c:v>0.59049600000000002</c:v>
                </c:pt>
                <c:pt idx="325">
                  <c:v>0.59049600000000002</c:v>
                </c:pt>
                <c:pt idx="326">
                  <c:v>0.58866499999999999</c:v>
                </c:pt>
                <c:pt idx="327">
                  <c:v>0.58866499999999999</c:v>
                </c:pt>
                <c:pt idx="328">
                  <c:v>0.58866499999999999</c:v>
                </c:pt>
                <c:pt idx="329">
                  <c:v>0.58742700000000003</c:v>
                </c:pt>
                <c:pt idx="330">
                  <c:v>0.58742700000000003</c:v>
                </c:pt>
                <c:pt idx="331">
                  <c:v>0.58742700000000003</c:v>
                </c:pt>
                <c:pt idx="332">
                  <c:v>0.58696899999999996</c:v>
                </c:pt>
                <c:pt idx="333">
                  <c:v>0.58696899999999996</c:v>
                </c:pt>
                <c:pt idx="334">
                  <c:v>0.58709100000000003</c:v>
                </c:pt>
                <c:pt idx="335">
                  <c:v>0.58709100000000003</c:v>
                </c:pt>
                <c:pt idx="336">
                  <c:v>0.58709100000000003</c:v>
                </c:pt>
                <c:pt idx="337">
                  <c:v>0.58709100000000003</c:v>
                </c:pt>
                <c:pt idx="338">
                  <c:v>0.58709100000000003</c:v>
                </c:pt>
                <c:pt idx="339">
                  <c:v>0.58709100000000003</c:v>
                </c:pt>
                <c:pt idx="340">
                  <c:v>0.58709100000000003</c:v>
                </c:pt>
                <c:pt idx="341">
                  <c:v>0.58812500000000001</c:v>
                </c:pt>
                <c:pt idx="342">
                  <c:v>0.58812500000000001</c:v>
                </c:pt>
                <c:pt idx="343">
                  <c:v>0.58868100000000001</c:v>
                </c:pt>
                <c:pt idx="344">
                  <c:v>0.58868100000000001</c:v>
                </c:pt>
                <c:pt idx="345">
                  <c:v>0.58868100000000001</c:v>
                </c:pt>
                <c:pt idx="346">
                  <c:v>0.58868100000000001</c:v>
                </c:pt>
                <c:pt idx="347">
                  <c:v>0.59014599999999995</c:v>
                </c:pt>
                <c:pt idx="348">
                  <c:v>0.59014599999999995</c:v>
                </c:pt>
                <c:pt idx="349">
                  <c:v>0.59096499999999996</c:v>
                </c:pt>
                <c:pt idx="350">
                  <c:v>0.592391</c:v>
                </c:pt>
                <c:pt idx="351">
                  <c:v>0.59307200000000004</c:v>
                </c:pt>
                <c:pt idx="352">
                  <c:v>0.59406099999999995</c:v>
                </c:pt>
                <c:pt idx="353">
                  <c:v>0.59406099999999995</c:v>
                </c:pt>
                <c:pt idx="354">
                  <c:v>0.59564499999999998</c:v>
                </c:pt>
                <c:pt idx="355">
                  <c:v>0.59564499999999998</c:v>
                </c:pt>
                <c:pt idx="356">
                  <c:v>0.59564499999999998</c:v>
                </c:pt>
                <c:pt idx="357">
                  <c:v>0.59680999999999995</c:v>
                </c:pt>
                <c:pt idx="358">
                  <c:v>0.59680999999999995</c:v>
                </c:pt>
                <c:pt idx="359">
                  <c:v>0.59680999999999995</c:v>
                </c:pt>
                <c:pt idx="360">
                  <c:v>0.59680999999999995</c:v>
                </c:pt>
                <c:pt idx="361">
                  <c:v>0.59680999999999995</c:v>
                </c:pt>
                <c:pt idx="362">
                  <c:v>0.59680999999999995</c:v>
                </c:pt>
                <c:pt idx="363">
                  <c:v>0.59680999999999995</c:v>
                </c:pt>
                <c:pt idx="364">
                  <c:v>0.59680999999999995</c:v>
                </c:pt>
                <c:pt idx="365">
                  <c:v>0.59680999999999995</c:v>
                </c:pt>
                <c:pt idx="366">
                  <c:v>0.59680999999999995</c:v>
                </c:pt>
                <c:pt idx="367">
                  <c:v>0.59680999999999995</c:v>
                </c:pt>
                <c:pt idx="368">
                  <c:v>0.59680999999999995</c:v>
                </c:pt>
                <c:pt idx="369">
                  <c:v>0.59963200000000005</c:v>
                </c:pt>
                <c:pt idx="370">
                  <c:v>0.59963200000000005</c:v>
                </c:pt>
                <c:pt idx="371">
                  <c:v>0.59963200000000005</c:v>
                </c:pt>
                <c:pt idx="372">
                  <c:v>0.59963200000000005</c:v>
                </c:pt>
                <c:pt idx="373">
                  <c:v>0.59963200000000005</c:v>
                </c:pt>
                <c:pt idx="374">
                  <c:v>0.59963200000000005</c:v>
                </c:pt>
                <c:pt idx="375">
                  <c:v>0.59963200000000005</c:v>
                </c:pt>
                <c:pt idx="376">
                  <c:v>0.60026900000000005</c:v>
                </c:pt>
                <c:pt idx="377">
                  <c:v>0.60026900000000005</c:v>
                </c:pt>
                <c:pt idx="378">
                  <c:v>0.60026900000000005</c:v>
                </c:pt>
                <c:pt idx="379">
                  <c:v>0.60026900000000005</c:v>
                </c:pt>
                <c:pt idx="380">
                  <c:v>0.60184700000000002</c:v>
                </c:pt>
                <c:pt idx="381">
                  <c:v>0.60184700000000002</c:v>
                </c:pt>
                <c:pt idx="382">
                  <c:v>0.602105</c:v>
                </c:pt>
                <c:pt idx="383">
                  <c:v>0.602105</c:v>
                </c:pt>
                <c:pt idx="384">
                  <c:v>0.602105</c:v>
                </c:pt>
                <c:pt idx="385">
                  <c:v>0.60244799999999998</c:v>
                </c:pt>
                <c:pt idx="386">
                  <c:v>0.60244799999999998</c:v>
                </c:pt>
                <c:pt idx="387">
                  <c:v>0.603016</c:v>
                </c:pt>
                <c:pt idx="388">
                  <c:v>0.603016</c:v>
                </c:pt>
                <c:pt idx="389">
                  <c:v>0.60394599999999998</c:v>
                </c:pt>
                <c:pt idx="390">
                  <c:v>0.60394599999999998</c:v>
                </c:pt>
                <c:pt idx="391">
                  <c:v>0.60394599999999998</c:v>
                </c:pt>
                <c:pt idx="392">
                  <c:v>0.60394599999999998</c:v>
                </c:pt>
                <c:pt idx="393">
                  <c:v>0.60530200000000001</c:v>
                </c:pt>
                <c:pt idx="394">
                  <c:v>0.60530200000000001</c:v>
                </c:pt>
                <c:pt idx="395">
                  <c:v>0.60530200000000001</c:v>
                </c:pt>
                <c:pt idx="396">
                  <c:v>0.60638700000000001</c:v>
                </c:pt>
                <c:pt idx="397">
                  <c:v>0.60668200000000005</c:v>
                </c:pt>
                <c:pt idx="398">
                  <c:v>0.60668200000000005</c:v>
                </c:pt>
                <c:pt idx="399">
                  <c:v>0.60668200000000005</c:v>
                </c:pt>
                <c:pt idx="400">
                  <c:v>0.60644299999999995</c:v>
                </c:pt>
                <c:pt idx="401">
                  <c:v>0.60644299999999995</c:v>
                </c:pt>
                <c:pt idx="402">
                  <c:v>0.60644299999999995</c:v>
                </c:pt>
                <c:pt idx="403">
                  <c:v>0.60644299999999995</c:v>
                </c:pt>
                <c:pt idx="404">
                  <c:v>0.60644299999999995</c:v>
                </c:pt>
                <c:pt idx="405">
                  <c:v>0.60582899999999995</c:v>
                </c:pt>
                <c:pt idx="406">
                  <c:v>0.60582899999999995</c:v>
                </c:pt>
                <c:pt idx="407">
                  <c:v>0.60582899999999995</c:v>
                </c:pt>
                <c:pt idx="408">
                  <c:v>0.60582899999999995</c:v>
                </c:pt>
                <c:pt idx="409">
                  <c:v>0.60576099999999999</c:v>
                </c:pt>
                <c:pt idx="410">
                  <c:v>0.60576099999999999</c:v>
                </c:pt>
                <c:pt idx="411">
                  <c:v>0.60600200000000004</c:v>
                </c:pt>
                <c:pt idx="412">
                  <c:v>0.60600200000000004</c:v>
                </c:pt>
                <c:pt idx="413">
                  <c:v>0.60600200000000004</c:v>
                </c:pt>
                <c:pt idx="414">
                  <c:v>0.60600200000000004</c:v>
                </c:pt>
                <c:pt idx="415">
                  <c:v>0.60699000000000003</c:v>
                </c:pt>
                <c:pt idx="416">
                  <c:v>0.60699000000000003</c:v>
                </c:pt>
                <c:pt idx="417">
                  <c:v>0.60732399999999997</c:v>
                </c:pt>
                <c:pt idx="418">
                  <c:v>0.60732399999999997</c:v>
                </c:pt>
                <c:pt idx="419">
                  <c:v>0.60732399999999997</c:v>
                </c:pt>
                <c:pt idx="420">
                  <c:v>0.60732399999999997</c:v>
                </c:pt>
                <c:pt idx="421">
                  <c:v>0.60732399999999997</c:v>
                </c:pt>
                <c:pt idx="422">
                  <c:v>0.60732399999999997</c:v>
                </c:pt>
                <c:pt idx="423">
                  <c:v>0.60732399999999997</c:v>
                </c:pt>
                <c:pt idx="424">
                  <c:v>0.60836999999999997</c:v>
                </c:pt>
                <c:pt idx="425">
                  <c:v>0.60836999999999997</c:v>
                </c:pt>
                <c:pt idx="426">
                  <c:v>0.60836999999999997</c:v>
                </c:pt>
                <c:pt idx="427">
                  <c:v>0.60876799999999998</c:v>
                </c:pt>
                <c:pt idx="428">
                  <c:v>0.60876799999999998</c:v>
                </c:pt>
                <c:pt idx="429">
                  <c:v>0.60876799999999998</c:v>
                </c:pt>
                <c:pt idx="430">
                  <c:v>0.60905500000000001</c:v>
                </c:pt>
                <c:pt idx="431">
                  <c:v>0.60948999999999998</c:v>
                </c:pt>
                <c:pt idx="432">
                  <c:v>0.60948999999999998</c:v>
                </c:pt>
                <c:pt idx="433">
                  <c:v>0.60948999999999998</c:v>
                </c:pt>
                <c:pt idx="434">
                  <c:v>0.60948999999999998</c:v>
                </c:pt>
                <c:pt idx="435">
                  <c:v>0.60948999999999998</c:v>
                </c:pt>
                <c:pt idx="436">
                  <c:v>0.60948999999999998</c:v>
                </c:pt>
                <c:pt idx="437">
                  <c:v>0.61225200000000002</c:v>
                </c:pt>
                <c:pt idx="438">
                  <c:v>0.61225200000000002</c:v>
                </c:pt>
                <c:pt idx="439">
                  <c:v>0.61225200000000002</c:v>
                </c:pt>
                <c:pt idx="440">
                  <c:v>0.61334299999999997</c:v>
                </c:pt>
                <c:pt idx="441">
                  <c:v>0.61334299999999997</c:v>
                </c:pt>
                <c:pt idx="442">
                  <c:v>0.61334299999999997</c:v>
                </c:pt>
                <c:pt idx="443">
                  <c:v>0.61441100000000004</c:v>
                </c:pt>
                <c:pt idx="444">
                  <c:v>0.61441100000000004</c:v>
                </c:pt>
                <c:pt idx="445">
                  <c:v>0.61441100000000004</c:v>
                </c:pt>
                <c:pt idx="446">
                  <c:v>0.61557300000000004</c:v>
                </c:pt>
                <c:pt idx="447">
                  <c:v>0.61557300000000004</c:v>
                </c:pt>
                <c:pt idx="448">
                  <c:v>0.61557300000000004</c:v>
                </c:pt>
                <c:pt idx="449">
                  <c:v>0.61688299999999996</c:v>
                </c:pt>
                <c:pt idx="450">
                  <c:v>0.61688299999999996</c:v>
                </c:pt>
                <c:pt idx="451">
                  <c:v>0.61688299999999996</c:v>
                </c:pt>
                <c:pt idx="452">
                  <c:v>0.61783600000000005</c:v>
                </c:pt>
                <c:pt idx="453">
                  <c:v>0.61783600000000005</c:v>
                </c:pt>
                <c:pt idx="454">
                  <c:v>0.61783600000000005</c:v>
                </c:pt>
                <c:pt idx="455">
                  <c:v>0.61783600000000005</c:v>
                </c:pt>
                <c:pt idx="456">
                  <c:v>0.61783600000000005</c:v>
                </c:pt>
                <c:pt idx="457">
                  <c:v>0.61935099999999998</c:v>
                </c:pt>
                <c:pt idx="458">
                  <c:v>0.61935099999999998</c:v>
                </c:pt>
                <c:pt idx="459">
                  <c:v>0.62054900000000002</c:v>
                </c:pt>
                <c:pt idx="460">
                  <c:v>0.62054900000000002</c:v>
                </c:pt>
                <c:pt idx="461">
                  <c:v>0.62191399999999997</c:v>
                </c:pt>
                <c:pt idx="462">
                  <c:v>0.62191399999999997</c:v>
                </c:pt>
                <c:pt idx="463">
                  <c:v>0.62191399999999997</c:v>
                </c:pt>
                <c:pt idx="464">
                  <c:v>0.62191399999999997</c:v>
                </c:pt>
                <c:pt idx="465">
                  <c:v>0.62191399999999997</c:v>
                </c:pt>
                <c:pt idx="466">
                  <c:v>0.62191399999999997</c:v>
                </c:pt>
                <c:pt idx="467">
                  <c:v>0.62565599999999999</c:v>
                </c:pt>
                <c:pt idx="468">
                  <c:v>0.62565599999999999</c:v>
                </c:pt>
                <c:pt idx="469">
                  <c:v>0.62696700000000005</c:v>
                </c:pt>
                <c:pt idx="470">
                  <c:v>0.62696700000000005</c:v>
                </c:pt>
                <c:pt idx="471">
                  <c:v>0.62791200000000003</c:v>
                </c:pt>
                <c:pt idx="472">
                  <c:v>0.62791200000000003</c:v>
                </c:pt>
                <c:pt idx="473">
                  <c:v>0.62791200000000003</c:v>
                </c:pt>
                <c:pt idx="474">
                  <c:v>0.62826899999999997</c:v>
                </c:pt>
                <c:pt idx="475">
                  <c:v>0.62826899999999997</c:v>
                </c:pt>
                <c:pt idx="476">
                  <c:v>0.62826899999999997</c:v>
                </c:pt>
                <c:pt idx="477">
                  <c:v>0.62844500000000003</c:v>
                </c:pt>
                <c:pt idx="478">
                  <c:v>0.62844500000000003</c:v>
                </c:pt>
                <c:pt idx="479">
                  <c:v>0.62843499999999997</c:v>
                </c:pt>
                <c:pt idx="480">
                  <c:v>0.62843499999999997</c:v>
                </c:pt>
                <c:pt idx="481">
                  <c:v>0.62843499999999997</c:v>
                </c:pt>
                <c:pt idx="482">
                  <c:v>0.62843499999999997</c:v>
                </c:pt>
                <c:pt idx="483">
                  <c:v>0.62821899999999997</c:v>
                </c:pt>
                <c:pt idx="484">
                  <c:v>0.62821899999999997</c:v>
                </c:pt>
                <c:pt idx="485">
                  <c:v>0.62821899999999997</c:v>
                </c:pt>
                <c:pt idx="486">
                  <c:v>0.62821899999999997</c:v>
                </c:pt>
                <c:pt idx="487">
                  <c:v>0.62831499999999996</c:v>
                </c:pt>
                <c:pt idx="488">
                  <c:v>0.62831499999999996</c:v>
                </c:pt>
                <c:pt idx="489">
                  <c:v>0.62830299999999994</c:v>
                </c:pt>
                <c:pt idx="490">
                  <c:v>0.62824800000000003</c:v>
                </c:pt>
                <c:pt idx="491">
                  <c:v>0.62832500000000002</c:v>
                </c:pt>
                <c:pt idx="492">
                  <c:v>0.62832500000000002</c:v>
                </c:pt>
                <c:pt idx="493">
                  <c:v>0.62832500000000002</c:v>
                </c:pt>
                <c:pt idx="494">
                  <c:v>0.62832500000000002</c:v>
                </c:pt>
                <c:pt idx="495">
                  <c:v>0.62832500000000002</c:v>
                </c:pt>
                <c:pt idx="496">
                  <c:v>0.62832500000000002</c:v>
                </c:pt>
                <c:pt idx="497">
                  <c:v>0.62832500000000002</c:v>
                </c:pt>
                <c:pt idx="498">
                  <c:v>0.62832500000000002</c:v>
                </c:pt>
                <c:pt idx="499">
                  <c:v>0.62747200000000003</c:v>
                </c:pt>
                <c:pt idx="500">
                  <c:v>0.62747200000000003</c:v>
                </c:pt>
                <c:pt idx="501">
                  <c:v>0.62747200000000003</c:v>
                </c:pt>
                <c:pt idx="502">
                  <c:v>0.62747200000000003</c:v>
                </c:pt>
                <c:pt idx="503">
                  <c:v>0.62542900000000001</c:v>
                </c:pt>
                <c:pt idx="504">
                  <c:v>0.62542900000000001</c:v>
                </c:pt>
                <c:pt idx="505">
                  <c:v>0.62456699999999998</c:v>
                </c:pt>
                <c:pt idx="506">
                  <c:v>0.62456699999999998</c:v>
                </c:pt>
                <c:pt idx="507">
                  <c:v>0.623776</c:v>
                </c:pt>
                <c:pt idx="508">
                  <c:v>0.623776</c:v>
                </c:pt>
                <c:pt idx="509">
                  <c:v>0.62296799999999997</c:v>
                </c:pt>
                <c:pt idx="510">
                  <c:v>0.62296799999999997</c:v>
                </c:pt>
                <c:pt idx="511">
                  <c:v>0.62210299999999996</c:v>
                </c:pt>
                <c:pt idx="512">
                  <c:v>0.62210299999999996</c:v>
                </c:pt>
                <c:pt idx="513">
                  <c:v>0.62210299999999996</c:v>
                </c:pt>
                <c:pt idx="514">
                  <c:v>0.62210299999999996</c:v>
                </c:pt>
                <c:pt idx="515">
                  <c:v>0.62124299999999999</c:v>
                </c:pt>
                <c:pt idx="516">
                  <c:v>0.62124299999999999</c:v>
                </c:pt>
                <c:pt idx="517">
                  <c:v>0.620313</c:v>
                </c:pt>
                <c:pt idx="518">
                  <c:v>0.620313</c:v>
                </c:pt>
                <c:pt idx="519">
                  <c:v>0.620313</c:v>
                </c:pt>
                <c:pt idx="520">
                  <c:v>0.61871100000000001</c:v>
                </c:pt>
                <c:pt idx="521">
                  <c:v>0.61871100000000001</c:v>
                </c:pt>
                <c:pt idx="522">
                  <c:v>0.61871100000000001</c:v>
                </c:pt>
                <c:pt idx="523">
                  <c:v>0.61871100000000001</c:v>
                </c:pt>
                <c:pt idx="524">
                  <c:v>0.61871100000000001</c:v>
                </c:pt>
                <c:pt idx="525">
                  <c:v>0.61529500000000004</c:v>
                </c:pt>
                <c:pt idx="526">
                  <c:v>0.61529500000000004</c:v>
                </c:pt>
                <c:pt idx="527">
                  <c:v>0.61529500000000004</c:v>
                </c:pt>
                <c:pt idx="528">
                  <c:v>0.61529500000000004</c:v>
                </c:pt>
                <c:pt idx="529">
                  <c:v>0.61529500000000004</c:v>
                </c:pt>
                <c:pt idx="530">
                  <c:v>0.61529500000000004</c:v>
                </c:pt>
                <c:pt idx="531">
                  <c:v>0.61529500000000004</c:v>
                </c:pt>
                <c:pt idx="532">
                  <c:v>0.61253100000000005</c:v>
                </c:pt>
                <c:pt idx="533">
                  <c:v>0.61253100000000005</c:v>
                </c:pt>
                <c:pt idx="534">
                  <c:v>0.61146100000000003</c:v>
                </c:pt>
                <c:pt idx="535">
                  <c:v>0.61146100000000003</c:v>
                </c:pt>
                <c:pt idx="536">
                  <c:v>0.61146100000000003</c:v>
                </c:pt>
                <c:pt idx="537">
                  <c:v>0.61146100000000003</c:v>
                </c:pt>
                <c:pt idx="538">
                  <c:v>0.61146100000000003</c:v>
                </c:pt>
                <c:pt idx="539">
                  <c:v>0.61146100000000003</c:v>
                </c:pt>
                <c:pt idx="540">
                  <c:v>0.61146100000000003</c:v>
                </c:pt>
                <c:pt idx="541">
                  <c:v>0.607043</c:v>
                </c:pt>
                <c:pt idx="542">
                  <c:v>0.607043</c:v>
                </c:pt>
                <c:pt idx="543">
                  <c:v>0.606321</c:v>
                </c:pt>
                <c:pt idx="544">
                  <c:v>0.606321</c:v>
                </c:pt>
                <c:pt idx="545">
                  <c:v>0.60582599999999998</c:v>
                </c:pt>
                <c:pt idx="546">
                  <c:v>0.60582599999999998</c:v>
                </c:pt>
                <c:pt idx="547">
                  <c:v>0.60582599999999998</c:v>
                </c:pt>
                <c:pt idx="548">
                  <c:v>0.60557700000000003</c:v>
                </c:pt>
                <c:pt idx="549">
                  <c:v>0.60557700000000003</c:v>
                </c:pt>
                <c:pt idx="550">
                  <c:v>0.60557700000000003</c:v>
                </c:pt>
                <c:pt idx="551">
                  <c:v>0.60560800000000004</c:v>
                </c:pt>
                <c:pt idx="552">
                  <c:v>0.60560800000000004</c:v>
                </c:pt>
                <c:pt idx="553">
                  <c:v>0.60560800000000004</c:v>
                </c:pt>
                <c:pt idx="554">
                  <c:v>0.60594300000000001</c:v>
                </c:pt>
                <c:pt idx="555">
                  <c:v>0.60594300000000001</c:v>
                </c:pt>
                <c:pt idx="556">
                  <c:v>0.60585299999999997</c:v>
                </c:pt>
                <c:pt idx="557">
                  <c:v>0.60585299999999997</c:v>
                </c:pt>
                <c:pt idx="558">
                  <c:v>0.60577599999999998</c:v>
                </c:pt>
                <c:pt idx="559">
                  <c:v>0.60577599999999998</c:v>
                </c:pt>
                <c:pt idx="560">
                  <c:v>0.60577599999999998</c:v>
                </c:pt>
                <c:pt idx="561">
                  <c:v>0.60505900000000001</c:v>
                </c:pt>
                <c:pt idx="562">
                  <c:v>0.60505900000000001</c:v>
                </c:pt>
                <c:pt idx="563">
                  <c:v>0.60505900000000001</c:v>
                </c:pt>
                <c:pt idx="564">
                  <c:v>0.60427799999999998</c:v>
                </c:pt>
                <c:pt idx="565">
                  <c:v>0.60427799999999998</c:v>
                </c:pt>
                <c:pt idx="566">
                  <c:v>0.60427799999999998</c:v>
                </c:pt>
                <c:pt idx="567">
                  <c:v>0.60427799999999998</c:v>
                </c:pt>
                <c:pt idx="568">
                  <c:v>0.60205900000000001</c:v>
                </c:pt>
                <c:pt idx="569">
                  <c:v>0.60205900000000001</c:v>
                </c:pt>
                <c:pt idx="570">
                  <c:v>0.60205900000000001</c:v>
                </c:pt>
                <c:pt idx="571">
                  <c:v>0.60028199999999998</c:v>
                </c:pt>
                <c:pt idx="572">
                  <c:v>0.59977800000000003</c:v>
                </c:pt>
                <c:pt idx="573">
                  <c:v>0.59977800000000003</c:v>
                </c:pt>
                <c:pt idx="574">
                  <c:v>0.59977800000000003</c:v>
                </c:pt>
                <c:pt idx="575">
                  <c:v>0.59779599999999999</c:v>
                </c:pt>
                <c:pt idx="576">
                  <c:v>0.59779599999999999</c:v>
                </c:pt>
                <c:pt idx="577">
                  <c:v>0.59779599999999999</c:v>
                </c:pt>
                <c:pt idx="578">
                  <c:v>0.59779599999999999</c:v>
                </c:pt>
                <c:pt idx="579">
                  <c:v>0.59568900000000002</c:v>
                </c:pt>
                <c:pt idx="580">
                  <c:v>0.59568900000000002</c:v>
                </c:pt>
                <c:pt idx="581">
                  <c:v>0.59568900000000002</c:v>
                </c:pt>
                <c:pt idx="582">
                  <c:v>0.594746</c:v>
                </c:pt>
                <c:pt idx="583">
                  <c:v>0.594746</c:v>
                </c:pt>
                <c:pt idx="584">
                  <c:v>0.59446699999999997</c:v>
                </c:pt>
                <c:pt idx="585">
                  <c:v>0.59446699999999997</c:v>
                </c:pt>
                <c:pt idx="586">
                  <c:v>0.59441500000000003</c:v>
                </c:pt>
                <c:pt idx="587">
                  <c:v>0.59441500000000003</c:v>
                </c:pt>
                <c:pt idx="588">
                  <c:v>0.59441500000000003</c:v>
                </c:pt>
                <c:pt idx="589">
                  <c:v>0.59441500000000003</c:v>
                </c:pt>
                <c:pt idx="590">
                  <c:v>0.59441500000000003</c:v>
                </c:pt>
                <c:pt idx="591">
                  <c:v>0.59481499999999998</c:v>
                </c:pt>
                <c:pt idx="592">
                  <c:v>0.59481499999999998</c:v>
                </c:pt>
                <c:pt idx="593">
                  <c:v>0.59462899999999996</c:v>
                </c:pt>
                <c:pt idx="594">
                  <c:v>0.59462899999999996</c:v>
                </c:pt>
                <c:pt idx="595">
                  <c:v>0.59340899999999996</c:v>
                </c:pt>
                <c:pt idx="596">
                  <c:v>0.59340899999999996</c:v>
                </c:pt>
                <c:pt idx="597">
                  <c:v>0.59259600000000001</c:v>
                </c:pt>
                <c:pt idx="598">
                  <c:v>0.59259600000000001</c:v>
                </c:pt>
                <c:pt idx="599">
                  <c:v>0.59259600000000001</c:v>
                </c:pt>
                <c:pt idx="600">
                  <c:v>0.59259600000000001</c:v>
                </c:pt>
                <c:pt idx="601">
                  <c:v>0.59259600000000001</c:v>
                </c:pt>
                <c:pt idx="602">
                  <c:v>0.59046399999999999</c:v>
                </c:pt>
                <c:pt idx="603">
                  <c:v>0.59018099999999996</c:v>
                </c:pt>
                <c:pt idx="604">
                  <c:v>0.59018099999999996</c:v>
                </c:pt>
                <c:pt idx="605">
                  <c:v>0.58881700000000003</c:v>
                </c:pt>
                <c:pt idx="606">
                  <c:v>0.58881700000000003</c:v>
                </c:pt>
                <c:pt idx="607">
                  <c:v>0.58881700000000003</c:v>
                </c:pt>
                <c:pt idx="608">
                  <c:v>0.58795600000000003</c:v>
                </c:pt>
                <c:pt idx="609">
                  <c:v>0.58742399999999995</c:v>
                </c:pt>
                <c:pt idx="610">
                  <c:v>0.58742399999999995</c:v>
                </c:pt>
                <c:pt idx="611">
                  <c:v>0.58742399999999995</c:v>
                </c:pt>
                <c:pt idx="612">
                  <c:v>0.58656299999999995</c:v>
                </c:pt>
                <c:pt idx="613">
                  <c:v>0.58656299999999995</c:v>
                </c:pt>
                <c:pt idx="614">
                  <c:v>0.58603000000000005</c:v>
                </c:pt>
                <c:pt idx="615">
                  <c:v>0.58603000000000005</c:v>
                </c:pt>
                <c:pt idx="616">
                  <c:v>0.58603000000000005</c:v>
                </c:pt>
                <c:pt idx="617">
                  <c:v>0.58580200000000004</c:v>
                </c:pt>
                <c:pt idx="618">
                  <c:v>0.58580200000000004</c:v>
                </c:pt>
                <c:pt idx="619">
                  <c:v>0.58580200000000004</c:v>
                </c:pt>
                <c:pt idx="620">
                  <c:v>0.58593799999999996</c:v>
                </c:pt>
                <c:pt idx="621">
                  <c:v>0.58593799999999996</c:v>
                </c:pt>
                <c:pt idx="622">
                  <c:v>0.58593799999999996</c:v>
                </c:pt>
                <c:pt idx="623">
                  <c:v>0.58607600000000004</c:v>
                </c:pt>
                <c:pt idx="624">
                  <c:v>0.58607600000000004</c:v>
                </c:pt>
                <c:pt idx="625">
                  <c:v>0.58597500000000002</c:v>
                </c:pt>
                <c:pt idx="626">
                  <c:v>0.58583799999999997</c:v>
                </c:pt>
                <c:pt idx="627">
                  <c:v>0.58583799999999997</c:v>
                </c:pt>
                <c:pt idx="628">
                  <c:v>0.58583799999999997</c:v>
                </c:pt>
                <c:pt idx="629">
                  <c:v>0.58455599999999996</c:v>
                </c:pt>
                <c:pt idx="630">
                  <c:v>0.58455599999999996</c:v>
                </c:pt>
                <c:pt idx="631">
                  <c:v>0.58455599999999996</c:v>
                </c:pt>
                <c:pt idx="632">
                  <c:v>0.58455599999999996</c:v>
                </c:pt>
                <c:pt idx="633">
                  <c:v>0.58455599999999996</c:v>
                </c:pt>
                <c:pt idx="634">
                  <c:v>0.58455599999999996</c:v>
                </c:pt>
                <c:pt idx="635">
                  <c:v>0.58455599999999996</c:v>
                </c:pt>
                <c:pt idx="636">
                  <c:v>0.58381300000000003</c:v>
                </c:pt>
                <c:pt idx="637">
                  <c:v>0.58381300000000003</c:v>
                </c:pt>
                <c:pt idx="638">
                  <c:v>0.58381300000000003</c:v>
                </c:pt>
                <c:pt idx="639">
                  <c:v>0.58397699999999997</c:v>
                </c:pt>
                <c:pt idx="640">
                  <c:v>0.58407399999999998</c:v>
                </c:pt>
                <c:pt idx="641">
                  <c:v>0.58407399999999998</c:v>
                </c:pt>
                <c:pt idx="642">
                  <c:v>0.58400300000000005</c:v>
                </c:pt>
                <c:pt idx="643">
                  <c:v>0.58400300000000005</c:v>
                </c:pt>
                <c:pt idx="644">
                  <c:v>0.58400300000000005</c:v>
                </c:pt>
                <c:pt idx="645">
                  <c:v>0.58400300000000005</c:v>
                </c:pt>
                <c:pt idx="646">
                  <c:v>0.58283700000000005</c:v>
                </c:pt>
                <c:pt idx="647">
                  <c:v>0.58283700000000005</c:v>
                </c:pt>
                <c:pt idx="648">
                  <c:v>0.58280699999999996</c:v>
                </c:pt>
                <c:pt idx="649">
                  <c:v>0.58280699999999996</c:v>
                </c:pt>
                <c:pt idx="650">
                  <c:v>0.58280699999999996</c:v>
                </c:pt>
                <c:pt idx="651">
                  <c:v>0.58280699999999996</c:v>
                </c:pt>
                <c:pt idx="652">
                  <c:v>0.58280699999999996</c:v>
                </c:pt>
                <c:pt idx="653">
                  <c:v>0.58346299999999995</c:v>
                </c:pt>
                <c:pt idx="654">
                  <c:v>0.58346299999999995</c:v>
                </c:pt>
                <c:pt idx="655">
                  <c:v>0.58346299999999995</c:v>
                </c:pt>
                <c:pt idx="656">
                  <c:v>0.58386300000000002</c:v>
                </c:pt>
                <c:pt idx="657">
                  <c:v>0.583955</c:v>
                </c:pt>
                <c:pt idx="658">
                  <c:v>0.583955</c:v>
                </c:pt>
                <c:pt idx="659">
                  <c:v>0.58380299999999996</c:v>
                </c:pt>
                <c:pt idx="660">
                  <c:v>0.58380299999999996</c:v>
                </c:pt>
                <c:pt idx="661">
                  <c:v>0.58351699999999995</c:v>
                </c:pt>
                <c:pt idx="662">
                  <c:v>0.58351699999999995</c:v>
                </c:pt>
                <c:pt idx="663">
                  <c:v>0.58351699999999995</c:v>
                </c:pt>
                <c:pt idx="664">
                  <c:v>0.58351699999999995</c:v>
                </c:pt>
                <c:pt idx="665">
                  <c:v>0.58329699999999995</c:v>
                </c:pt>
                <c:pt idx="666">
                  <c:v>0.58329699999999995</c:v>
                </c:pt>
                <c:pt idx="667">
                  <c:v>0.58329699999999995</c:v>
                </c:pt>
                <c:pt idx="668">
                  <c:v>0.58329699999999995</c:v>
                </c:pt>
                <c:pt idx="669">
                  <c:v>0.58329699999999995</c:v>
                </c:pt>
                <c:pt idx="670">
                  <c:v>0.58307299999999995</c:v>
                </c:pt>
                <c:pt idx="671">
                  <c:v>0.58321699999999999</c:v>
                </c:pt>
                <c:pt idx="672">
                  <c:v>0.58352599999999999</c:v>
                </c:pt>
                <c:pt idx="673">
                  <c:v>0.58352599999999999</c:v>
                </c:pt>
                <c:pt idx="674">
                  <c:v>0.58352599999999999</c:v>
                </c:pt>
                <c:pt idx="675">
                  <c:v>0.58499199999999996</c:v>
                </c:pt>
                <c:pt idx="676">
                  <c:v>0.58499199999999996</c:v>
                </c:pt>
                <c:pt idx="677">
                  <c:v>0.585283</c:v>
                </c:pt>
                <c:pt idx="678">
                  <c:v>0.585283</c:v>
                </c:pt>
                <c:pt idx="679">
                  <c:v>0.58537600000000001</c:v>
                </c:pt>
                <c:pt idx="680">
                  <c:v>0.58537600000000001</c:v>
                </c:pt>
                <c:pt idx="681">
                  <c:v>0.58542899999999998</c:v>
                </c:pt>
                <c:pt idx="682">
                  <c:v>0.58542899999999998</c:v>
                </c:pt>
                <c:pt idx="683">
                  <c:v>0.58542899999999998</c:v>
                </c:pt>
                <c:pt idx="684">
                  <c:v>0.58603400000000005</c:v>
                </c:pt>
                <c:pt idx="685">
                  <c:v>0.58616500000000005</c:v>
                </c:pt>
                <c:pt idx="686">
                  <c:v>0.58586400000000005</c:v>
                </c:pt>
                <c:pt idx="687">
                  <c:v>0.58586400000000005</c:v>
                </c:pt>
                <c:pt idx="688">
                  <c:v>0.58540300000000001</c:v>
                </c:pt>
                <c:pt idx="689">
                  <c:v>0.58540300000000001</c:v>
                </c:pt>
                <c:pt idx="690">
                  <c:v>0.585287</c:v>
                </c:pt>
                <c:pt idx="691">
                  <c:v>0.58546100000000001</c:v>
                </c:pt>
                <c:pt idx="692">
                  <c:v>0.58546100000000001</c:v>
                </c:pt>
                <c:pt idx="693">
                  <c:v>0.58712399999999998</c:v>
                </c:pt>
                <c:pt idx="694">
                  <c:v>0.587364</c:v>
                </c:pt>
                <c:pt idx="695">
                  <c:v>0.58736299999999997</c:v>
                </c:pt>
                <c:pt idx="696">
                  <c:v>0.58736299999999997</c:v>
                </c:pt>
                <c:pt idx="697">
                  <c:v>0.58714900000000003</c:v>
                </c:pt>
                <c:pt idx="698">
                  <c:v>0.58714900000000003</c:v>
                </c:pt>
                <c:pt idx="699">
                  <c:v>0.58743900000000004</c:v>
                </c:pt>
                <c:pt idx="700">
                  <c:v>0.58743900000000004</c:v>
                </c:pt>
                <c:pt idx="701">
                  <c:v>0.58743900000000004</c:v>
                </c:pt>
                <c:pt idx="702">
                  <c:v>0.58743900000000004</c:v>
                </c:pt>
                <c:pt idx="703">
                  <c:v>0.58743900000000004</c:v>
                </c:pt>
                <c:pt idx="704">
                  <c:v>0.58743900000000004</c:v>
                </c:pt>
                <c:pt idx="705">
                  <c:v>0.58743900000000004</c:v>
                </c:pt>
                <c:pt idx="706">
                  <c:v>0.58743900000000004</c:v>
                </c:pt>
                <c:pt idx="707">
                  <c:v>0.58827499999999999</c:v>
                </c:pt>
                <c:pt idx="708">
                  <c:v>0.58827499999999999</c:v>
                </c:pt>
                <c:pt idx="709">
                  <c:v>0.58806899999999995</c:v>
                </c:pt>
                <c:pt idx="710">
                  <c:v>0.58806899999999995</c:v>
                </c:pt>
                <c:pt idx="711">
                  <c:v>0.58806899999999995</c:v>
                </c:pt>
                <c:pt idx="712">
                  <c:v>0.587287</c:v>
                </c:pt>
                <c:pt idx="713">
                  <c:v>0.587287</c:v>
                </c:pt>
                <c:pt idx="714">
                  <c:v>0.587287</c:v>
                </c:pt>
                <c:pt idx="715">
                  <c:v>0.58714900000000003</c:v>
                </c:pt>
                <c:pt idx="716">
                  <c:v>0.58714900000000003</c:v>
                </c:pt>
                <c:pt idx="717">
                  <c:v>0.58714900000000003</c:v>
                </c:pt>
                <c:pt idx="718">
                  <c:v>0.58714900000000003</c:v>
                </c:pt>
                <c:pt idx="719">
                  <c:v>0.58693799999999996</c:v>
                </c:pt>
                <c:pt idx="720">
                  <c:v>0.58736900000000003</c:v>
                </c:pt>
                <c:pt idx="721">
                  <c:v>0.58736900000000003</c:v>
                </c:pt>
                <c:pt idx="722">
                  <c:v>0.58710499999999999</c:v>
                </c:pt>
                <c:pt idx="723">
                  <c:v>0.58670199999999995</c:v>
                </c:pt>
                <c:pt idx="724">
                  <c:v>0.58670199999999995</c:v>
                </c:pt>
                <c:pt idx="725">
                  <c:v>0.58670199999999995</c:v>
                </c:pt>
                <c:pt idx="726">
                  <c:v>0.58453999999999995</c:v>
                </c:pt>
                <c:pt idx="727">
                  <c:v>0.58453999999999995</c:v>
                </c:pt>
                <c:pt idx="728">
                  <c:v>0.58453999999999995</c:v>
                </c:pt>
                <c:pt idx="729">
                  <c:v>0.58453999999999995</c:v>
                </c:pt>
                <c:pt idx="730">
                  <c:v>0.58453999999999995</c:v>
                </c:pt>
                <c:pt idx="731">
                  <c:v>0.583399</c:v>
                </c:pt>
                <c:pt idx="732">
                  <c:v>0.583399</c:v>
                </c:pt>
                <c:pt idx="733">
                  <c:v>0.583399</c:v>
                </c:pt>
                <c:pt idx="734">
                  <c:v>0.583399</c:v>
                </c:pt>
                <c:pt idx="735">
                  <c:v>0.583399</c:v>
                </c:pt>
                <c:pt idx="736">
                  <c:v>0.583399</c:v>
                </c:pt>
                <c:pt idx="737">
                  <c:v>0.583399</c:v>
                </c:pt>
                <c:pt idx="738">
                  <c:v>0.58150400000000002</c:v>
                </c:pt>
                <c:pt idx="739">
                  <c:v>0.58150400000000002</c:v>
                </c:pt>
                <c:pt idx="740">
                  <c:v>0.58141600000000004</c:v>
                </c:pt>
                <c:pt idx="741">
                  <c:v>0.58141600000000004</c:v>
                </c:pt>
                <c:pt idx="742">
                  <c:v>0.58138800000000002</c:v>
                </c:pt>
                <c:pt idx="743">
                  <c:v>0.58138800000000002</c:v>
                </c:pt>
                <c:pt idx="744">
                  <c:v>0.58138800000000002</c:v>
                </c:pt>
                <c:pt idx="745">
                  <c:v>0.58138800000000002</c:v>
                </c:pt>
                <c:pt idx="746">
                  <c:v>0.58138800000000002</c:v>
                </c:pt>
                <c:pt idx="747">
                  <c:v>0.58112299999999995</c:v>
                </c:pt>
                <c:pt idx="748">
                  <c:v>0.58112299999999995</c:v>
                </c:pt>
                <c:pt idx="749">
                  <c:v>0.58106599999999997</c:v>
                </c:pt>
                <c:pt idx="750">
                  <c:v>0.58106599999999997</c:v>
                </c:pt>
                <c:pt idx="751">
                  <c:v>0.58106599999999997</c:v>
                </c:pt>
                <c:pt idx="752">
                  <c:v>0.58106599999999997</c:v>
                </c:pt>
                <c:pt idx="753">
                  <c:v>0.58106599999999997</c:v>
                </c:pt>
                <c:pt idx="754">
                  <c:v>0.58064499999999997</c:v>
                </c:pt>
                <c:pt idx="755">
                  <c:v>0.58064499999999997</c:v>
                </c:pt>
                <c:pt idx="756">
                  <c:v>0.58064499999999997</c:v>
                </c:pt>
                <c:pt idx="757">
                  <c:v>0.58064499999999997</c:v>
                </c:pt>
                <c:pt idx="758">
                  <c:v>0.58064499999999997</c:v>
                </c:pt>
                <c:pt idx="759">
                  <c:v>0.58073900000000001</c:v>
                </c:pt>
                <c:pt idx="760">
                  <c:v>0.58073900000000001</c:v>
                </c:pt>
                <c:pt idx="761">
                  <c:v>0.58073900000000001</c:v>
                </c:pt>
                <c:pt idx="762">
                  <c:v>0.58138500000000004</c:v>
                </c:pt>
                <c:pt idx="763">
                  <c:v>0.58138500000000004</c:v>
                </c:pt>
                <c:pt idx="764">
                  <c:v>0.58138500000000004</c:v>
                </c:pt>
                <c:pt idx="765">
                  <c:v>0.58278300000000005</c:v>
                </c:pt>
                <c:pt idx="766">
                  <c:v>0.58278300000000005</c:v>
                </c:pt>
                <c:pt idx="767">
                  <c:v>0.58278300000000005</c:v>
                </c:pt>
                <c:pt idx="768">
                  <c:v>0.58278300000000005</c:v>
                </c:pt>
                <c:pt idx="769">
                  <c:v>0.58391899999999997</c:v>
                </c:pt>
                <c:pt idx="770">
                  <c:v>0.58391899999999997</c:v>
                </c:pt>
                <c:pt idx="771">
                  <c:v>0.58418099999999995</c:v>
                </c:pt>
                <c:pt idx="772">
                  <c:v>0.58418099999999995</c:v>
                </c:pt>
                <c:pt idx="773">
                  <c:v>0.58418099999999995</c:v>
                </c:pt>
                <c:pt idx="774">
                  <c:v>0.58418099999999995</c:v>
                </c:pt>
                <c:pt idx="775">
                  <c:v>0.58422799999999997</c:v>
                </c:pt>
                <c:pt idx="776">
                  <c:v>0.58422799999999997</c:v>
                </c:pt>
                <c:pt idx="777">
                  <c:v>0.58422799999999997</c:v>
                </c:pt>
                <c:pt idx="778">
                  <c:v>0.58422799999999997</c:v>
                </c:pt>
                <c:pt idx="779">
                  <c:v>0.58437600000000001</c:v>
                </c:pt>
                <c:pt idx="780">
                  <c:v>0.58437600000000001</c:v>
                </c:pt>
                <c:pt idx="781">
                  <c:v>0.58437600000000001</c:v>
                </c:pt>
                <c:pt idx="782">
                  <c:v>0.58437600000000001</c:v>
                </c:pt>
                <c:pt idx="783">
                  <c:v>0.58437600000000001</c:v>
                </c:pt>
                <c:pt idx="784">
                  <c:v>0.58437600000000001</c:v>
                </c:pt>
                <c:pt idx="785">
                  <c:v>0.58535700000000002</c:v>
                </c:pt>
                <c:pt idx="786">
                  <c:v>0.58535700000000002</c:v>
                </c:pt>
                <c:pt idx="787">
                  <c:v>0.58535700000000002</c:v>
                </c:pt>
                <c:pt idx="788">
                  <c:v>0.58535700000000002</c:v>
                </c:pt>
                <c:pt idx="789">
                  <c:v>0.58535700000000002</c:v>
                </c:pt>
                <c:pt idx="790">
                  <c:v>0.58535700000000002</c:v>
                </c:pt>
                <c:pt idx="791">
                  <c:v>0.58535700000000002</c:v>
                </c:pt>
                <c:pt idx="792">
                  <c:v>0.58535700000000002</c:v>
                </c:pt>
                <c:pt idx="793">
                  <c:v>0.58672800000000003</c:v>
                </c:pt>
                <c:pt idx="794">
                  <c:v>0.58672800000000003</c:v>
                </c:pt>
                <c:pt idx="795">
                  <c:v>0.58672800000000003</c:v>
                </c:pt>
                <c:pt idx="796">
                  <c:v>0.58672800000000003</c:v>
                </c:pt>
                <c:pt idx="797">
                  <c:v>0.58672800000000003</c:v>
                </c:pt>
                <c:pt idx="798">
                  <c:v>0.58834699999999995</c:v>
                </c:pt>
                <c:pt idx="799">
                  <c:v>0.58834699999999995</c:v>
                </c:pt>
                <c:pt idx="800">
                  <c:v>0.58834699999999995</c:v>
                </c:pt>
                <c:pt idx="801">
                  <c:v>0.58834699999999995</c:v>
                </c:pt>
                <c:pt idx="802">
                  <c:v>0.59004299999999998</c:v>
                </c:pt>
                <c:pt idx="803">
                  <c:v>0.59004299999999998</c:v>
                </c:pt>
                <c:pt idx="804">
                  <c:v>0.59004299999999998</c:v>
                </c:pt>
                <c:pt idx="805">
                  <c:v>0.59004299999999998</c:v>
                </c:pt>
                <c:pt idx="806">
                  <c:v>0.59147099999999997</c:v>
                </c:pt>
                <c:pt idx="807">
                  <c:v>0.59147099999999997</c:v>
                </c:pt>
                <c:pt idx="808">
                  <c:v>0.59147099999999997</c:v>
                </c:pt>
                <c:pt idx="809">
                  <c:v>0.59147099999999997</c:v>
                </c:pt>
                <c:pt idx="810">
                  <c:v>0.59147099999999997</c:v>
                </c:pt>
                <c:pt idx="811">
                  <c:v>0.59147099999999997</c:v>
                </c:pt>
                <c:pt idx="812">
                  <c:v>0.59147099999999997</c:v>
                </c:pt>
                <c:pt idx="813">
                  <c:v>0.59388399999999997</c:v>
                </c:pt>
                <c:pt idx="814">
                  <c:v>0.59388399999999997</c:v>
                </c:pt>
                <c:pt idx="815">
                  <c:v>0.59388399999999997</c:v>
                </c:pt>
                <c:pt idx="816">
                  <c:v>0.59418199999999999</c:v>
                </c:pt>
                <c:pt idx="817">
                  <c:v>0.59418199999999999</c:v>
                </c:pt>
                <c:pt idx="818">
                  <c:v>0.59417799999999998</c:v>
                </c:pt>
                <c:pt idx="819">
                  <c:v>0.59417799999999998</c:v>
                </c:pt>
                <c:pt idx="820">
                  <c:v>0.59417799999999998</c:v>
                </c:pt>
                <c:pt idx="821">
                  <c:v>0.59417799999999998</c:v>
                </c:pt>
                <c:pt idx="822">
                  <c:v>0.59417799999999998</c:v>
                </c:pt>
                <c:pt idx="823">
                  <c:v>0.59417799999999998</c:v>
                </c:pt>
                <c:pt idx="824">
                  <c:v>0.59417799999999998</c:v>
                </c:pt>
                <c:pt idx="825">
                  <c:v>0.59382400000000002</c:v>
                </c:pt>
                <c:pt idx="826">
                  <c:v>0.59382400000000002</c:v>
                </c:pt>
                <c:pt idx="827">
                  <c:v>0.59385399999999999</c:v>
                </c:pt>
                <c:pt idx="828">
                  <c:v>0.59385399999999999</c:v>
                </c:pt>
                <c:pt idx="829">
                  <c:v>0.59347899999999998</c:v>
                </c:pt>
                <c:pt idx="830">
                  <c:v>0.59347899999999998</c:v>
                </c:pt>
                <c:pt idx="831">
                  <c:v>0.59392</c:v>
                </c:pt>
                <c:pt idx="832">
                  <c:v>0.59392</c:v>
                </c:pt>
                <c:pt idx="833">
                  <c:v>0.59392</c:v>
                </c:pt>
                <c:pt idx="834">
                  <c:v>0.59392</c:v>
                </c:pt>
                <c:pt idx="835">
                  <c:v>0.59392</c:v>
                </c:pt>
                <c:pt idx="836">
                  <c:v>0.59392</c:v>
                </c:pt>
                <c:pt idx="837">
                  <c:v>0.59552700000000003</c:v>
                </c:pt>
                <c:pt idx="838">
                  <c:v>0.59552700000000003</c:v>
                </c:pt>
                <c:pt idx="839">
                  <c:v>0.59585200000000005</c:v>
                </c:pt>
                <c:pt idx="840">
                  <c:v>0.59585200000000005</c:v>
                </c:pt>
                <c:pt idx="841">
                  <c:v>0.59585200000000005</c:v>
                </c:pt>
                <c:pt idx="842">
                  <c:v>0.59533400000000003</c:v>
                </c:pt>
                <c:pt idx="843">
                  <c:v>0.59533400000000003</c:v>
                </c:pt>
                <c:pt idx="844">
                  <c:v>0.59533400000000003</c:v>
                </c:pt>
                <c:pt idx="845">
                  <c:v>0.59533400000000003</c:v>
                </c:pt>
                <c:pt idx="846">
                  <c:v>0.59533400000000003</c:v>
                </c:pt>
                <c:pt idx="847">
                  <c:v>0.59533400000000003</c:v>
                </c:pt>
                <c:pt idx="848">
                  <c:v>0.59442300000000003</c:v>
                </c:pt>
                <c:pt idx="849">
                  <c:v>0.59442300000000003</c:v>
                </c:pt>
                <c:pt idx="850">
                  <c:v>0.59442300000000003</c:v>
                </c:pt>
                <c:pt idx="851">
                  <c:v>0.59304100000000004</c:v>
                </c:pt>
                <c:pt idx="852">
                  <c:v>0.59304100000000004</c:v>
                </c:pt>
                <c:pt idx="853">
                  <c:v>0.591553</c:v>
                </c:pt>
                <c:pt idx="854">
                  <c:v>0.591553</c:v>
                </c:pt>
                <c:pt idx="855">
                  <c:v>0.591553</c:v>
                </c:pt>
                <c:pt idx="856">
                  <c:v>0.59072599999999997</c:v>
                </c:pt>
                <c:pt idx="857">
                  <c:v>0.59012799999999999</c:v>
                </c:pt>
                <c:pt idx="858">
                  <c:v>0.59012799999999999</c:v>
                </c:pt>
                <c:pt idx="859">
                  <c:v>0.58984499999999995</c:v>
                </c:pt>
                <c:pt idx="860">
                  <c:v>0.58984499999999995</c:v>
                </c:pt>
                <c:pt idx="861">
                  <c:v>0.58994999999999997</c:v>
                </c:pt>
                <c:pt idx="862">
                  <c:v>0.58994999999999997</c:v>
                </c:pt>
                <c:pt idx="863">
                  <c:v>0.58994999999999997</c:v>
                </c:pt>
                <c:pt idx="864">
                  <c:v>0.59018599999999999</c:v>
                </c:pt>
                <c:pt idx="865">
                  <c:v>0.59018599999999999</c:v>
                </c:pt>
                <c:pt idx="866">
                  <c:v>0.59018599999999999</c:v>
                </c:pt>
                <c:pt idx="867">
                  <c:v>0.59005099999999999</c:v>
                </c:pt>
                <c:pt idx="868">
                  <c:v>0.59005099999999999</c:v>
                </c:pt>
                <c:pt idx="869">
                  <c:v>0.59005099999999999</c:v>
                </c:pt>
                <c:pt idx="870">
                  <c:v>0.59005099999999999</c:v>
                </c:pt>
                <c:pt idx="871">
                  <c:v>0.59005099999999999</c:v>
                </c:pt>
                <c:pt idx="872">
                  <c:v>0.59005099999999999</c:v>
                </c:pt>
                <c:pt idx="873">
                  <c:v>0.58932399999999996</c:v>
                </c:pt>
                <c:pt idx="874">
                  <c:v>0.58932399999999996</c:v>
                </c:pt>
                <c:pt idx="875">
                  <c:v>0.587812</c:v>
                </c:pt>
                <c:pt idx="876">
                  <c:v>0.587812</c:v>
                </c:pt>
                <c:pt idx="877">
                  <c:v>0.587812</c:v>
                </c:pt>
                <c:pt idx="878">
                  <c:v>0.587812</c:v>
                </c:pt>
                <c:pt idx="879">
                  <c:v>0.587812</c:v>
                </c:pt>
                <c:pt idx="880">
                  <c:v>0.587812</c:v>
                </c:pt>
                <c:pt idx="881">
                  <c:v>0.58652199999999999</c:v>
                </c:pt>
                <c:pt idx="882">
                  <c:v>0.58652199999999999</c:v>
                </c:pt>
                <c:pt idx="883">
                  <c:v>0.58652199999999999</c:v>
                </c:pt>
                <c:pt idx="884">
                  <c:v>0.58652199999999999</c:v>
                </c:pt>
                <c:pt idx="885">
                  <c:v>0.58652199999999999</c:v>
                </c:pt>
                <c:pt idx="886">
                  <c:v>0.58566600000000002</c:v>
                </c:pt>
                <c:pt idx="887">
                  <c:v>0.58566600000000002</c:v>
                </c:pt>
                <c:pt idx="888">
                  <c:v>0.58566600000000002</c:v>
                </c:pt>
                <c:pt idx="889">
                  <c:v>0.586148</c:v>
                </c:pt>
                <c:pt idx="890">
                  <c:v>0.586148</c:v>
                </c:pt>
                <c:pt idx="891">
                  <c:v>0.586148</c:v>
                </c:pt>
                <c:pt idx="892">
                  <c:v>0.5857</c:v>
                </c:pt>
                <c:pt idx="893">
                  <c:v>0.5857</c:v>
                </c:pt>
                <c:pt idx="894">
                  <c:v>0.58488600000000002</c:v>
                </c:pt>
                <c:pt idx="895">
                  <c:v>0.58488600000000002</c:v>
                </c:pt>
                <c:pt idx="896">
                  <c:v>0.58277100000000004</c:v>
                </c:pt>
                <c:pt idx="897">
                  <c:v>0.58277100000000004</c:v>
                </c:pt>
                <c:pt idx="898">
                  <c:v>0.58277100000000004</c:v>
                </c:pt>
                <c:pt idx="899">
                  <c:v>0.58277100000000004</c:v>
                </c:pt>
                <c:pt idx="900">
                  <c:v>0.58160900000000004</c:v>
                </c:pt>
                <c:pt idx="901">
                  <c:v>0.58160900000000004</c:v>
                </c:pt>
                <c:pt idx="902">
                  <c:v>0.58160900000000004</c:v>
                </c:pt>
                <c:pt idx="903">
                  <c:v>0.58160900000000004</c:v>
                </c:pt>
                <c:pt idx="904">
                  <c:v>0.58160900000000004</c:v>
                </c:pt>
                <c:pt idx="905">
                  <c:v>0.58160900000000004</c:v>
                </c:pt>
                <c:pt idx="906">
                  <c:v>0.58160900000000004</c:v>
                </c:pt>
                <c:pt idx="907">
                  <c:v>0.58160900000000004</c:v>
                </c:pt>
                <c:pt idx="908">
                  <c:v>0.58160900000000004</c:v>
                </c:pt>
                <c:pt idx="909">
                  <c:v>0.58021400000000001</c:v>
                </c:pt>
                <c:pt idx="910">
                  <c:v>0.58021400000000001</c:v>
                </c:pt>
                <c:pt idx="911">
                  <c:v>0.58021400000000001</c:v>
                </c:pt>
                <c:pt idx="912">
                  <c:v>0.58021400000000001</c:v>
                </c:pt>
                <c:pt idx="913">
                  <c:v>0.57979400000000003</c:v>
                </c:pt>
                <c:pt idx="914">
                  <c:v>0.57979400000000003</c:v>
                </c:pt>
                <c:pt idx="915">
                  <c:v>0.57979400000000003</c:v>
                </c:pt>
                <c:pt idx="916">
                  <c:v>0.57979400000000003</c:v>
                </c:pt>
                <c:pt idx="917">
                  <c:v>0.57979400000000003</c:v>
                </c:pt>
                <c:pt idx="918">
                  <c:v>0.57976000000000005</c:v>
                </c:pt>
                <c:pt idx="919">
                  <c:v>0.57976000000000005</c:v>
                </c:pt>
                <c:pt idx="920">
                  <c:v>0.57976000000000005</c:v>
                </c:pt>
                <c:pt idx="921">
                  <c:v>0.57976000000000005</c:v>
                </c:pt>
                <c:pt idx="922">
                  <c:v>0.58002799999999999</c:v>
                </c:pt>
                <c:pt idx="923">
                  <c:v>0.58002799999999999</c:v>
                </c:pt>
                <c:pt idx="924">
                  <c:v>0.58002799999999999</c:v>
                </c:pt>
                <c:pt idx="925">
                  <c:v>0.58002799999999999</c:v>
                </c:pt>
                <c:pt idx="926">
                  <c:v>0.58002799999999999</c:v>
                </c:pt>
                <c:pt idx="927">
                  <c:v>0.58042499999999997</c:v>
                </c:pt>
                <c:pt idx="928">
                  <c:v>0.58042499999999997</c:v>
                </c:pt>
                <c:pt idx="929">
                  <c:v>0.57978099999999999</c:v>
                </c:pt>
                <c:pt idx="930">
                  <c:v>0.57978099999999999</c:v>
                </c:pt>
                <c:pt idx="931">
                  <c:v>0.57978099999999999</c:v>
                </c:pt>
                <c:pt idx="932">
                  <c:v>0.57819699999999996</c:v>
                </c:pt>
                <c:pt idx="933">
                  <c:v>0.57713099999999995</c:v>
                </c:pt>
                <c:pt idx="934">
                  <c:v>0.57713099999999995</c:v>
                </c:pt>
                <c:pt idx="935">
                  <c:v>0.57713099999999995</c:v>
                </c:pt>
                <c:pt idx="936">
                  <c:v>0.57594000000000001</c:v>
                </c:pt>
                <c:pt idx="937">
                  <c:v>0.57594000000000001</c:v>
                </c:pt>
                <c:pt idx="938">
                  <c:v>0.57594000000000001</c:v>
                </c:pt>
                <c:pt idx="939">
                  <c:v>0.57557000000000003</c:v>
                </c:pt>
                <c:pt idx="940">
                  <c:v>0.57557000000000003</c:v>
                </c:pt>
                <c:pt idx="941">
                  <c:v>0.57557000000000003</c:v>
                </c:pt>
                <c:pt idx="942">
                  <c:v>0.57557000000000003</c:v>
                </c:pt>
                <c:pt idx="943">
                  <c:v>0.57557000000000003</c:v>
                </c:pt>
                <c:pt idx="944">
                  <c:v>0.57557000000000003</c:v>
                </c:pt>
                <c:pt idx="945">
                  <c:v>0.57558399999999998</c:v>
                </c:pt>
                <c:pt idx="946">
                  <c:v>0.57558399999999998</c:v>
                </c:pt>
                <c:pt idx="947">
                  <c:v>0.57558399999999998</c:v>
                </c:pt>
                <c:pt idx="948">
                  <c:v>0.57558399999999998</c:v>
                </c:pt>
                <c:pt idx="949">
                  <c:v>0.57502600000000004</c:v>
                </c:pt>
                <c:pt idx="950">
                  <c:v>0.57502600000000004</c:v>
                </c:pt>
                <c:pt idx="951">
                  <c:v>0.57502600000000004</c:v>
                </c:pt>
                <c:pt idx="952">
                  <c:v>0.57502600000000004</c:v>
                </c:pt>
                <c:pt idx="953">
                  <c:v>0.57502600000000004</c:v>
                </c:pt>
                <c:pt idx="954">
                  <c:v>0.57424399999999998</c:v>
                </c:pt>
                <c:pt idx="955">
                  <c:v>0.57427099999999998</c:v>
                </c:pt>
                <c:pt idx="956">
                  <c:v>0.57427099999999998</c:v>
                </c:pt>
                <c:pt idx="957">
                  <c:v>0.57427099999999998</c:v>
                </c:pt>
                <c:pt idx="958">
                  <c:v>0.57427099999999998</c:v>
                </c:pt>
                <c:pt idx="959">
                  <c:v>0.57427099999999998</c:v>
                </c:pt>
                <c:pt idx="960">
                  <c:v>0.57456600000000002</c:v>
                </c:pt>
                <c:pt idx="961">
                  <c:v>0.57456600000000002</c:v>
                </c:pt>
                <c:pt idx="962">
                  <c:v>0.57456600000000002</c:v>
                </c:pt>
                <c:pt idx="963">
                  <c:v>0.57456600000000002</c:v>
                </c:pt>
                <c:pt idx="964">
                  <c:v>0.57436799999999999</c:v>
                </c:pt>
                <c:pt idx="965">
                  <c:v>0.57436799999999999</c:v>
                </c:pt>
                <c:pt idx="966">
                  <c:v>0.57436799999999999</c:v>
                </c:pt>
                <c:pt idx="967">
                  <c:v>0.57389800000000002</c:v>
                </c:pt>
                <c:pt idx="968">
                  <c:v>0.57389800000000002</c:v>
                </c:pt>
                <c:pt idx="969">
                  <c:v>0.57389800000000002</c:v>
                </c:pt>
                <c:pt idx="970">
                  <c:v>0.57389800000000002</c:v>
                </c:pt>
                <c:pt idx="971">
                  <c:v>0.57453600000000005</c:v>
                </c:pt>
                <c:pt idx="972">
                  <c:v>0.57453600000000005</c:v>
                </c:pt>
                <c:pt idx="973">
                  <c:v>0.57453600000000005</c:v>
                </c:pt>
                <c:pt idx="974">
                  <c:v>0.57453600000000005</c:v>
                </c:pt>
                <c:pt idx="975">
                  <c:v>0.57623199999999997</c:v>
                </c:pt>
                <c:pt idx="976">
                  <c:v>0.57623199999999997</c:v>
                </c:pt>
                <c:pt idx="977">
                  <c:v>0.57623199999999997</c:v>
                </c:pt>
                <c:pt idx="978">
                  <c:v>0.57623199999999997</c:v>
                </c:pt>
                <c:pt idx="979">
                  <c:v>0.57660999999999996</c:v>
                </c:pt>
                <c:pt idx="980">
                  <c:v>0.57660999999999996</c:v>
                </c:pt>
                <c:pt idx="981">
                  <c:v>0.57660999999999996</c:v>
                </c:pt>
                <c:pt idx="982">
                  <c:v>0.57660999999999996</c:v>
                </c:pt>
                <c:pt idx="983">
                  <c:v>0.57657400000000003</c:v>
                </c:pt>
                <c:pt idx="984">
                  <c:v>0.57657400000000003</c:v>
                </c:pt>
                <c:pt idx="985">
                  <c:v>0.57657400000000003</c:v>
                </c:pt>
                <c:pt idx="986">
                  <c:v>0.57660999999999996</c:v>
                </c:pt>
                <c:pt idx="987">
                  <c:v>0.57677</c:v>
                </c:pt>
                <c:pt idx="988">
                  <c:v>0.57677</c:v>
                </c:pt>
                <c:pt idx="989">
                  <c:v>0.57748600000000005</c:v>
                </c:pt>
                <c:pt idx="990">
                  <c:v>0.57748600000000005</c:v>
                </c:pt>
                <c:pt idx="991">
                  <c:v>0.57748600000000005</c:v>
                </c:pt>
                <c:pt idx="992">
                  <c:v>0.57886199999999999</c:v>
                </c:pt>
                <c:pt idx="993">
                  <c:v>0.57886199999999999</c:v>
                </c:pt>
                <c:pt idx="994">
                  <c:v>0.57960900000000004</c:v>
                </c:pt>
                <c:pt idx="995">
                  <c:v>0.57960900000000004</c:v>
                </c:pt>
                <c:pt idx="996">
                  <c:v>0.57960900000000004</c:v>
                </c:pt>
                <c:pt idx="997">
                  <c:v>0.57960900000000004</c:v>
                </c:pt>
                <c:pt idx="998">
                  <c:v>0.57960900000000004</c:v>
                </c:pt>
                <c:pt idx="999">
                  <c:v>0.57960900000000004</c:v>
                </c:pt>
                <c:pt idx="1000">
                  <c:v>0.57960900000000004</c:v>
                </c:pt>
                <c:pt idx="1001">
                  <c:v>0.58163399999999998</c:v>
                </c:pt>
                <c:pt idx="1002">
                  <c:v>0.58163399999999998</c:v>
                </c:pt>
                <c:pt idx="1003">
                  <c:v>0.58163399999999998</c:v>
                </c:pt>
                <c:pt idx="1004">
                  <c:v>0.58163399999999998</c:v>
                </c:pt>
                <c:pt idx="1005">
                  <c:v>0.58337399999999995</c:v>
                </c:pt>
                <c:pt idx="1006">
                  <c:v>0.58337399999999995</c:v>
                </c:pt>
                <c:pt idx="1007">
                  <c:v>0.58417600000000003</c:v>
                </c:pt>
                <c:pt idx="1008">
                  <c:v>0.58448800000000001</c:v>
                </c:pt>
                <c:pt idx="1009">
                  <c:v>0.58448800000000001</c:v>
                </c:pt>
                <c:pt idx="1010">
                  <c:v>0.58492699999999997</c:v>
                </c:pt>
                <c:pt idx="1011">
                  <c:v>0.58492699999999997</c:v>
                </c:pt>
                <c:pt idx="1012">
                  <c:v>0.58471700000000004</c:v>
                </c:pt>
                <c:pt idx="1013">
                  <c:v>0.58471700000000004</c:v>
                </c:pt>
                <c:pt idx="1014">
                  <c:v>0.58452499999999996</c:v>
                </c:pt>
                <c:pt idx="1015">
                  <c:v>0.58452499999999996</c:v>
                </c:pt>
                <c:pt idx="1016">
                  <c:v>0.58453999999999995</c:v>
                </c:pt>
                <c:pt idx="1017">
                  <c:v>0.58477100000000004</c:v>
                </c:pt>
                <c:pt idx="1018">
                  <c:v>0.58477100000000004</c:v>
                </c:pt>
                <c:pt idx="1019">
                  <c:v>0.58477100000000004</c:v>
                </c:pt>
                <c:pt idx="1020">
                  <c:v>0.58477100000000004</c:v>
                </c:pt>
                <c:pt idx="1021">
                  <c:v>0.58477100000000004</c:v>
                </c:pt>
                <c:pt idx="1022">
                  <c:v>0.58649799999999996</c:v>
                </c:pt>
                <c:pt idx="1023">
                  <c:v>0.58649799999999996</c:v>
                </c:pt>
                <c:pt idx="1024">
                  <c:v>0.58683200000000002</c:v>
                </c:pt>
                <c:pt idx="1025">
                  <c:v>0.58683200000000002</c:v>
                </c:pt>
                <c:pt idx="1026">
                  <c:v>0.58683200000000002</c:v>
                </c:pt>
                <c:pt idx="1027">
                  <c:v>0.58672400000000002</c:v>
                </c:pt>
                <c:pt idx="1028">
                  <c:v>0.58672400000000002</c:v>
                </c:pt>
                <c:pt idx="1029">
                  <c:v>0.58651399999999998</c:v>
                </c:pt>
                <c:pt idx="1030">
                  <c:v>0.58651399999999998</c:v>
                </c:pt>
                <c:pt idx="1031">
                  <c:v>0.58678600000000003</c:v>
                </c:pt>
                <c:pt idx="1032">
                  <c:v>0.586955</c:v>
                </c:pt>
                <c:pt idx="1033">
                  <c:v>0.586955</c:v>
                </c:pt>
                <c:pt idx="1034">
                  <c:v>0.58698799999999995</c:v>
                </c:pt>
                <c:pt idx="1035">
                  <c:v>0.58671399999999996</c:v>
                </c:pt>
                <c:pt idx="1036">
                  <c:v>0.58671399999999996</c:v>
                </c:pt>
                <c:pt idx="1037">
                  <c:v>0.58659600000000001</c:v>
                </c:pt>
                <c:pt idx="1038">
                  <c:v>0.58676099999999998</c:v>
                </c:pt>
                <c:pt idx="1039">
                  <c:v>0.58676099999999998</c:v>
                </c:pt>
                <c:pt idx="1040">
                  <c:v>0.58759799999999995</c:v>
                </c:pt>
                <c:pt idx="1041">
                  <c:v>0.58759799999999995</c:v>
                </c:pt>
                <c:pt idx="1042">
                  <c:v>0.58759799999999995</c:v>
                </c:pt>
                <c:pt idx="1043">
                  <c:v>0.58780500000000002</c:v>
                </c:pt>
                <c:pt idx="1044">
                  <c:v>0.58780500000000002</c:v>
                </c:pt>
                <c:pt idx="1045">
                  <c:v>0.58780500000000002</c:v>
                </c:pt>
                <c:pt idx="1046">
                  <c:v>0.58780500000000002</c:v>
                </c:pt>
                <c:pt idx="1047">
                  <c:v>0.58780500000000002</c:v>
                </c:pt>
                <c:pt idx="1048">
                  <c:v>0.58780500000000002</c:v>
                </c:pt>
                <c:pt idx="1049">
                  <c:v>0.58780500000000002</c:v>
                </c:pt>
                <c:pt idx="1050">
                  <c:v>0.58780500000000002</c:v>
                </c:pt>
                <c:pt idx="1051">
                  <c:v>0.58780500000000002</c:v>
                </c:pt>
                <c:pt idx="1052">
                  <c:v>0.58780500000000002</c:v>
                </c:pt>
                <c:pt idx="1053">
                  <c:v>0.58780699999999997</c:v>
                </c:pt>
                <c:pt idx="1054">
                  <c:v>0.58780699999999997</c:v>
                </c:pt>
                <c:pt idx="1055">
                  <c:v>0.58780699999999997</c:v>
                </c:pt>
                <c:pt idx="1056">
                  <c:v>0.58780699999999997</c:v>
                </c:pt>
                <c:pt idx="1057">
                  <c:v>0.58780699999999997</c:v>
                </c:pt>
                <c:pt idx="1058">
                  <c:v>0.58780699999999997</c:v>
                </c:pt>
                <c:pt idx="1059">
                  <c:v>0.58780699999999997</c:v>
                </c:pt>
                <c:pt idx="1060">
                  <c:v>0.58781300000000003</c:v>
                </c:pt>
                <c:pt idx="1061">
                  <c:v>0.58781300000000003</c:v>
                </c:pt>
                <c:pt idx="1062">
                  <c:v>0.58781300000000003</c:v>
                </c:pt>
                <c:pt idx="1063">
                  <c:v>0.58781300000000003</c:v>
                </c:pt>
                <c:pt idx="1064">
                  <c:v>0.58911899999999995</c:v>
                </c:pt>
                <c:pt idx="1065">
                  <c:v>0.58911899999999995</c:v>
                </c:pt>
                <c:pt idx="1066">
                  <c:v>0.58983699999999994</c:v>
                </c:pt>
                <c:pt idx="1067">
                  <c:v>0.58983699999999994</c:v>
                </c:pt>
                <c:pt idx="1068">
                  <c:v>0.59014500000000003</c:v>
                </c:pt>
                <c:pt idx="1069">
                  <c:v>0.59014500000000003</c:v>
                </c:pt>
                <c:pt idx="1070">
                  <c:v>0.59014500000000003</c:v>
                </c:pt>
                <c:pt idx="1071">
                  <c:v>0.590001</c:v>
                </c:pt>
                <c:pt idx="1072">
                  <c:v>0.590001</c:v>
                </c:pt>
                <c:pt idx="1073">
                  <c:v>0.58995699999999995</c:v>
                </c:pt>
                <c:pt idx="1074">
                  <c:v>0.58995699999999995</c:v>
                </c:pt>
                <c:pt idx="1075">
                  <c:v>0.58995699999999995</c:v>
                </c:pt>
                <c:pt idx="1076">
                  <c:v>0.59035400000000005</c:v>
                </c:pt>
                <c:pt idx="1077">
                  <c:v>0.59035400000000005</c:v>
                </c:pt>
                <c:pt idx="1078">
                  <c:v>0.59044700000000006</c:v>
                </c:pt>
                <c:pt idx="1079">
                  <c:v>0.59044700000000006</c:v>
                </c:pt>
                <c:pt idx="1080">
                  <c:v>0.59000900000000001</c:v>
                </c:pt>
                <c:pt idx="1081">
                  <c:v>0.59000900000000001</c:v>
                </c:pt>
                <c:pt idx="1082">
                  <c:v>0.58943400000000001</c:v>
                </c:pt>
                <c:pt idx="1083">
                  <c:v>0.58914100000000003</c:v>
                </c:pt>
                <c:pt idx="1084">
                  <c:v>0.58914100000000003</c:v>
                </c:pt>
                <c:pt idx="1085">
                  <c:v>0.58914100000000003</c:v>
                </c:pt>
                <c:pt idx="1086">
                  <c:v>0.58914100000000003</c:v>
                </c:pt>
                <c:pt idx="1087">
                  <c:v>0.58914100000000003</c:v>
                </c:pt>
                <c:pt idx="1088">
                  <c:v>0.58929600000000004</c:v>
                </c:pt>
                <c:pt idx="1089">
                  <c:v>0.588897</c:v>
                </c:pt>
                <c:pt idx="1090">
                  <c:v>0.58881799999999995</c:v>
                </c:pt>
                <c:pt idx="1091">
                  <c:v>0.58881799999999995</c:v>
                </c:pt>
                <c:pt idx="1092">
                  <c:v>0.58800399999999997</c:v>
                </c:pt>
                <c:pt idx="1093">
                  <c:v>0.58800399999999997</c:v>
                </c:pt>
                <c:pt idx="1094">
                  <c:v>0.58767499999999995</c:v>
                </c:pt>
                <c:pt idx="1095">
                  <c:v>0.58767499999999995</c:v>
                </c:pt>
                <c:pt idx="1096">
                  <c:v>0.58743599999999996</c:v>
                </c:pt>
                <c:pt idx="1097">
                  <c:v>0.58743599999999996</c:v>
                </c:pt>
                <c:pt idx="1098">
                  <c:v>0.58696000000000004</c:v>
                </c:pt>
                <c:pt idx="1099">
                  <c:v>0.58696000000000004</c:v>
                </c:pt>
                <c:pt idx="1100">
                  <c:v>0.58605200000000002</c:v>
                </c:pt>
                <c:pt idx="1101">
                  <c:v>0.58605200000000002</c:v>
                </c:pt>
                <c:pt idx="1102">
                  <c:v>0.58605200000000002</c:v>
                </c:pt>
                <c:pt idx="1103">
                  <c:v>0.58565500000000004</c:v>
                </c:pt>
                <c:pt idx="1104">
                  <c:v>0.58565500000000004</c:v>
                </c:pt>
                <c:pt idx="1105">
                  <c:v>0.58565500000000004</c:v>
                </c:pt>
                <c:pt idx="1106">
                  <c:v>0.58557300000000001</c:v>
                </c:pt>
                <c:pt idx="1107">
                  <c:v>0.58557300000000001</c:v>
                </c:pt>
                <c:pt idx="1108">
                  <c:v>0.58557300000000001</c:v>
                </c:pt>
                <c:pt idx="1109">
                  <c:v>0.58557300000000001</c:v>
                </c:pt>
                <c:pt idx="1110">
                  <c:v>0.58557300000000001</c:v>
                </c:pt>
                <c:pt idx="1111">
                  <c:v>0.58557300000000001</c:v>
                </c:pt>
                <c:pt idx="1112">
                  <c:v>0.58557300000000001</c:v>
                </c:pt>
                <c:pt idx="1113">
                  <c:v>0.585928</c:v>
                </c:pt>
                <c:pt idx="1114">
                  <c:v>0.585928</c:v>
                </c:pt>
                <c:pt idx="1115">
                  <c:v>0.585928</c:v>
                </c:pt>
                <c:pt idx="1116">
                  <c:v>0.58596300000000001</c:v>
                </c:pt>
                <c:pt idx="1117">
                  <c:v>0.58596300000000001</c:v>
                </c:pt>
                <c:pt idx="1118">
                  <c:v>0.58614200000000005</c:v>
                </c:pt>
                <c:pt idx="1119">
                  <c:v>0.58614200000000005</c:v>
                </c:pt>
                <c:pt idx="1120">
                  <c:v>0.58614200000000005</c:v>
                </c:pt>
                <c:pt idx="1121">
                  <c:v>0.58574800000000005</c:v>
                </c:pt>
                <c:pt idx="1122">
                  <c:v>0.58574800000000005</c:v>
                </c:pt>
                <c:pt idx="1123">
                  <c:v>0.58491400000000004</c:v>
                </c:pt>
                <c:pt idx="1124">
                  <c:v>0.58491400000000004</c:v>
                </c:pt>
                <c:pt idx="1125">
                  <c:v>0.58491400000000004</c:v>
                </c:pt>
                <c:pt idx="1126">
                  <c:v>0.58416999999999997</c:v>
                </c:pt>
                <c:pt idx="1127">
                  <c:v>0.58416999999999997</c:v>
                </c:pt>
                <c:pt idx="1128">
                  <c:v>0.58416999999999997</c:v>
                </c:pt>
                <c:pt idx="1129">
                  <c:v>0.58416999999999997</c:v>
                </c:pt>
                <c:pt idx="1130">
                  <c:v>0.58364400000000005</c:v>
                </c:pt>
                <c:pt idx="1131">
                  <c:v>0.58364400000000005</c:v>
                </c:pt>
                <c:pt idx="1132">
                  <c:v>0.58360699999999999</c:v>
                </c:pt>
                <c:pt idx="1133">
                  <c:v>0.58360699999999999</c:v>
                </c:pt>
                <c:pt idx="1134">
                  <c:v>0.58360699999999999</c:v>
                </c:pt>
                <c:pt idx="1135">
                  <c:v>0.58360699999999999</c:v>
                </c:pt>
                <c:pt idx="1136">
                  <c:v>0.58360699999999999</c:v>
                </c:pt>
                <c:pt idx="1137">
                  <c:v>0.58360699999999999</c:v>
                </c:pt>
                <c:pt idx="1138">
                  <c:v>0.58360699999999999</c:v>
                </c:pt>
                <c:pt idx="1139">
                  <c:v>0.58360699999999999</c:v>
                </c:pt>
                <c:pt idx="1140">
                  <c:v>0.58406999999999998</c:v>
                </c:pt>
                <c:pt idx="1141">
                  <c:v>0.58406999999999998</c:v>
                </c:pt>
                <c:pt idx="1142">
                  <c:v>0.58406999999999998</c:v>
                </c:pt>
                <c:pt idx="1143">
                  <c:v>0.58406999999999998</c:v>
                </c:pt>
                <c:pt idx="1144">
                  <c:v>0.58406999999999998</c:v>
                </c:pt>
                <c:pt idx="1145">
                  <c:v>0.583484</c:v>
                </c:pt>
                <c:pt idx="1146">
                  <c:v>0.583484</c:v>
                </c:pt>
                <c:pt idx="1147">
                  <c:v>0.583484</c:v>
                </c:pt>
                <c:pt idx="1148">
                  <c:v>0.583484</c:v>
                </c:pt>
                <c:pt idx="1149">
                  <c:v>0.583484</c:v>
                </c:pt>
                <c:pt idx="1150">
                  <c:v>0.58284000000000002</c:v>
                </c:pt>
                <c:pt idx="1151">
                  <c:v>0.58284000000000002</c:v>
                </c:pt>
                <c:pt idx="1152">
                  <c:v>0.58284000000000002</c:v>
                </c:pt>
                <c:pt idx="1153">
                  <c:v>0.58284000000000002</c:v>
                </c:pt>
                <c:pt idx="1154">
                  <c:v>0.58288799999999996</c:v>
                </c:pt>
                <c:pt idx="1155">
                  <c:v>0.58288799999999996</c:v>
                </c:pt>
                <c:pt idx="1156">
                  <c:v>0.58288799999999996</c:v>
                </c:pt>
                <c:pt idx="1157">
                  <c:v>0.58288799999999996</c:v>
                </c:pt>
                <c:pt idx="1158">
                  <c:v>0.58288200000000001</c:v>
                </c:pt>
                <c:pt idx="1159">
                  <c:v>0.58288200000000001</c:v>
                </c:pt>
                <c:pt idx="1160">
                  <c:v>0.58288200000000001</c:v>
                </c:pt>
                <c:pt idx="1161">
                  <c:v>0.58288200000000001</c:v>
                </c:pt>
                <c:pt idx="1162">
                  <c:v>0.58252000000000004</c:v>
                </c:pt>
                <c:pt idx="1163">
                  <c:v>0.58252000000000004</c:v>
                </c:pt>
                <c:pt idx="1164">
                  <c:v>0.58252000000000004</c:v>
                </c:pt>
                <c:pt idx="1165">
                  <c:v>0.58231299999999997</c:v>
                </c:pt>
                <c:pt idx="1166">
                  <c:v>0.58231299999999997</c:v>
                </c:pt>
                <c:pt idx="1167">
                  <c:v>0.58231299999999997</c:v>
                </c:pt>
                <c:pt idx="1168">
                  <c:v>0.582125</c:v>
                </c:pt>
                <c:pt idx="1169">
                  <c:v>0.582125</c:v>
                </c:pt>
                <c:pt idx="1170">
                  <c:v>0.582125</c:v>
                </c:pt>
                <c:pt idx="1171">
                  <c:v>0.58220000000000005</c:v>
                </c:pt>
                <c:pt idx="1172">
                  <c:v>0.58220000000000005</c:v>
                </c:pt>
                <c:pt idx="1173">
                  <c:v>0.58220000000000005</c:v>
                </c:pt>
                <c:pt idx="1174">
                  <c:v>0.58220000000000005</c:v>
                </c:pt>
                <c:pt idx="1175">
                  <c:v>0.58250999999999997</c:v>
                </c:pt>
                <c:pt idx="1176">
                  <c:v>0.58250999999999997</c:v>
                </c:pt>
                <c:pt idx="1177">
                  <c:v>0.58219200000000004</c:v>
                </c:pt>
                <c:pt idx="1178">
                  <c:v>0.58219200000000004</c:v>
                </c:pt>
                <c:pt idx="1179">
                  <c:v>0.58219200000000004</c:v>
                </c:pt>
                <c:pt idx="1180">
                  <c:v>0.58182699999999998</c:v>
                </c:pt>
                <c:pt idx="1181">
                  <c:v>0.58182699999999998</c:v>
                </c:pt>
                <c:pt idx="1182">
                  <c:v>0.58181000000000005</c:v>
                </c:pt>
                <c:pt idx="1183">
                  <c:v>0.58181000000000005</c:v>
                </c:pt>
                <c:pt idx="1184">
                  <c:v>0.58181000000000005</c:v>
                </c:pt>
                <c:pt idx="1185">
                  <c:v>0.58181000000000005</c:v>
                </c:pt>
                <c:pt idx="1186">
                  <c:v>0.58213400000000004</c:v>
                </c:pt>
                <c:pt idx="1187">
                  <c:v>0.58213400000000004</c:v>
                </c:pt>
                <c:pt idx="1188">
                  <c:v>0.58213400000000004</c:v>
                </c:pt>
                <c:pt idx="1189">
                  <c:v>0.58213400000000004</c:v>
                </c:pt>
                <c:pt idx="1190">
                  <c:v>0.58213400000000004</c:v>
                </c:pt>
                <c:pt idx="1191">
                  <c:v>0.58213400000000004</c:v>
                </c:pt>
                <c:pt idx="1192">
                  <c:v>0.58213400000000004</c:v>
                </c:pt>
                <c:pt idx="1193">
                  <c:v>0.58213400000000004</c:v>
                </c:pt>
                <c:pt idx="1194">
                  <c:v>0.58213400000000004</c:v>
                </c:pt>
                <c:pt idx="1195">
                  <c:v>0.58413999999999999</c:v>
                </c:pt>
                <c:pt idx="1196">
                  <c:v>0.58413999999999999</c:v>
                </c:pt>
                <c:pt idx="1197">
                  <c:v>0.58452499999999996</c:v>
                </c:pt>
                <c:pt idx="1198">
                  <c:v>0.58452499999999996</c:v>
                </c:pt>
                <c:pt idx="1199">
                  <c:v>0.58452499999999996</c:v>
                </c:pt>
                <c:pt idx="1200">
                  <c:v>0.58474400000000004</c:v>
                </c:pt>
                <c:pt idx="1201">
                  <c:v>0.58474400000000004</c:v>
                </c:pt>
                <c:pt idx="1202">
                  <c:v>0.58438800000000002</c:v>
                </c:pt>
                <c:pt idx="1203">
                  <c:v>0.58387299999999998</c:v>
                </c:pt>
                <c:pt idx="1204">
                  <c:v>0.58390299999999995</c:v>
                </c:pt>
                <c:pt idx="1205">
                  <c:v>0.58390299999999995</c:v>
                </c:pt>
                <c:pt idx="1206">
                  <c:v>0.58390299999999995</c:v>
                </c:pt>
                <c:pt idx="1207">
                  <c:v>0.58390299999999995</c:v>
                </c:pt>
                <c:pt idx="1208">
                  <c:v>0.58390299999999995</c:v>
                </c:pt>
                <c:pt idx="1209">
                  <c:v>0.58449499999999999</c:v>
                </c:pt>
                <c:pt idx="1210">
                  <c:v>0.58400700000000005</c:v>
                </c:pt>
                <c:pt idx="1211">
                  <c:v>0.58388099999999998</c:v>
                </c:pt>
                <c:pt idx="1212">
                  <c:v>0.58388099999999998</c:v>
                </c:pt>
                <c:pt idx="1213">
                  <c:v>0.58403499999999997</c:v>
                </c:pt>
                <c:pt idx="1214">
                  <c:v>0.58412500000000001</c:v>
                </c:pt>
                <c:pt idx="1215">
                  <c:v>0.58412500000000001</c:v>
                </c:pt>
                <c:pt idx="1216">
                  <c:v>0.58396800000000004</c:v>
                </c:pt>
                <c:pt idx="1217">
                  <c:v>0.58396800000000004</c:v>
                </c:pt>
                <c:pt idx="1218">
                  <c:v>0.58342099999999997</c:v>
                </c:pt>
                <c:pt idx="1219">
                  <c:v>0.58342099999999997</c:v>
                </c:pt>
                <c:pt idx="1220">
                  <c:v>0.58342099999999997</c:v>
                </c:pt>
                <c:pt idx="1221">
                  <c:v>0.58342099999999997</c:v>
                </c:pt>
                <c:pt idx="1222">
                  <c:v>0.58342099999999997</c:v>
                </c:pt>
                <c:pt idx="1223">
                  <c:v>0.58342099999999997</c:v>
                </c:pt>
                <c:pt idx="1224">
                  <c:v>0.58342099999999997</c:v>
                </c:pt>
                <c:pt idx="1225">
                  <c:v>0.58185900000000002</c:v>
                </c:pt>
                <c:pt idx="1226">
                  <c:v>0.58185900000000002</c:v>
                </c:pt>
                <c:pt idx="1227">
                  <c:v>0.58185900000000002</c:v>
                </c:pt>
                <c:pt idx="1228">
                  <c:v>0.58185900000000002</c:v>
                </c:pt>
                <c:pt idx="1229">
                  <c:v>0.581847</c:v>
                </c:pt>
                <c:pt idx="1230">
                  <c:v>0.581847</c:v>
                </c:pt>
                <c:pt idx="1231">
                  <c:v>0.581847</c:v>
                </c:pt>
                <c:pt idx="1232">
                  <c:v>0.581847</c:v>
                </c:pt>
                <c:pt idx="1233">
                  <c:v>0.581847</c:v>
                </c:pt>
                <c:pt idx="1234">
                  <c:v>0.58191199999999998</c:v>
                </c:pt>
                <c:pt idx="1235">
                  <c:v>0.58191199999999998</c:v>
                </c:pt>
                <c:pt idx="1236">
                  <c:v>0.58191199999999998</c:v>
                </c:pt>
                <c:pt idx="1237">
                  <c:v>0.58191199999999998</c:v>
                </c:pt>
                <c:pt idx="1238">
                  <c:v>0.58119399999999999</c:v>
                </c:pt>
                <c:pt idx="1239">
                  <c:v>0.58119399999999999</c:v>
                </c:pt>
                <c:pt idx="1240">
                  <c:v>0.58141699999999996</c:v>
                </c:pt>
                <c:pt idx="1241">
                  <c:v>0.58141699999999996</c:v>
                </c:pt>
                <c:pt idx="1242">
                  <c:v>0.58141699999999996</c:v>
                </c:pt>
                <c:pt idx="1243">
                  <c:v>0.58141699999999996</c:v>
                </c:pt>
                <c:pt idx="1244">
                  <c:v>0.58168900000000001</c:v>
                </c:pt>
                <c:pt idx="1245">
                  <c:v>0.58168900000000001</c:v>
                </c:pt>
                <c:pt idx="1246">
                  <c:v>0.58168900000000001</c:v>
                </c:pt>
                <c:pt idx="1247">
                  <c:v>0.58168900000000001</c:v>
                </c:pt>
                <c:pt idx="1248">
                  <c:v>0.58168900000000001</c:v>
                </c:pt>
                <c:pt idx="1249">
                  <c:v>0.58168900000000001</c:v>
                </c:pt>
                <c:pt idx="1250">
                  <c:v>0.58168900000000001</c:v>
                </c:pt>
                <c:pt idx="1251">
                  <c:v>0.58194699999999999</c:v>
                </c:pt>
                <c:pt idx="1252">
                  <c:v>0.58194699999999999</c:v>
                </c:pt>
                <c:pt idx="1253">
                  <c:v>0.58229299999999995</c:v>
                </c:pt>
                <c:pt idx="1254">
                  <c:v>0.58240899999999995</c:v>
                </c:pt>
                <c:pt idx="1255">
                  <c:v>0.58240899999999995</c:v>
                </c:pt>
                <c:pt idx="1256">
                  <c:v>0.58240899999999995</c:v>
                </c:pt>
                <c:pt idx="1257">
                  <c:v>0.58240899999999995</c:v>
                </c:pt>
                <c:pt idx="1258">
                  <c:v>0.58240899999999995</c:v>
                </c:pt>
                <c:pt idx="1259">
                  <c:v>0.58240899999999995</c:v>
                </c:pt>
                <c:pt idx="1260">
                  <c:v>0.58240899999999995</c:v>
                </c:pt>
                <c:pt idx="1261">
                  <c:v>0.58240899999999995</c:v>
                </c:pt>
                <c:pt idx="1262">
                  <c:v>0.58240899999999995</c:v>
                </c:pt>
                <c:pt idx="1263">
                  <c:v>0.58240899999999995</c:v>
                </c:pt>
                <c:pt idx="1264">
                  <c:v>0.58240899999999995</c:v>
                </c:pt>
                <c:pt idx="1265">
                  <c:v>0.58236500000000002</c:v>
                </c:pt>
                <c:pt idx="1266">
                  <c:v>0.58179800000000004</c:v>
                </c:pt>
                <c:pt idx="1267">
                  <c:v>0.58120099999999997</c:v>
                </c:pt>
                <c:pt idx="1268">
                  <c:v>0.58120099999999997</c:v>
                </c:pt>
                <c:pt idx="1269">
                  <c:v>0.58120099999999997</c:v>
                </c:pt>
                <c:pt idx="1270">
                  <c:v>0.581071</c:v>
                </c:pt>
                <c:pt idx="1271">
                  <c:v>0.581071</c:v>
                </c:pt>
                <c:pt idx="1272">
                  <c:v>0.581071</c:v>
                </c:pt>
                <c:pt idx="1273">
                  <c:v>0.58142899999999997</c:v>
                </c:pt>
                <c:pt idx="1274">
                  <c:v>0.58142899999999997</c:v>
                </c:pt>
                <c:pt idx="1275">
                  <c:v>0.58142899999999997</c:v>
                </c:pt>
                <c:pt idx="1276">
                  <c:v>0.58142899999999997</c:v>
                </c:pt>
                <c:pt idx="1277">
                  <c:v>0.58142899999999997</c:v>
                </c:pt>
                <c:pt idx="1278">
                  <c:v>0.58142899999999997</c:v>
                </c:pt>
                <c:pt idx="1279">
                  <c:v>0.58142899999999997</c:v>
                </c:pt>
                <c:pt idx="1280">
                  <c:v>0.58142899999999997</c:v>
                </c:pt>
                <c:pt idx="1281">
                  <c:v>0.58142899999999997</c:v>
                </c:pt>
                <c:pt idx="1282">
                  <c:v>0.58199400000000001</c:v>
                </c:pt>
                <c:pt idx="1283">
                  <c:v>0.58199400000000001</c:v>
                </c:pt>
                <c:pt idx="1284">
                  <c:v>0.58199400000000001</c:v>
                </c:pt>
                <c:pt idx="1285">
                  <c:v>0.58199400000000001</c:v>
                </c:pt>
                <c:pt idx="1286">
                  <c:v>0.58199400000000001</c:v>
                </c:pt>
                <c:pt idx="1287">
                  <c:v>0.58199400000000001</c:v>
                </c:pt>
                <c:pt idx="1288">
                  <c:v>0.58221999999999996</c:v>
                </c:pt>
                <c:pt idx="1289">
                  <c:v>0.58221999999999996</c:v>
                </c:pt>
                <c:pt idx="1290">
                  <c:v>0.58221999999999996</c:v>
                </c:pt>
                <c:pt idx="1291">
                  <c:v>0.582569</c:v>
                </c:pt>
                <c:pt idx="1292">
                  <c:v>0.582569</c:v>
                </c:pt>
                <c:pt idx="1293">
                  <c:v>0.58381300000000003</c:v>
                </c:pt>
                <c:pt idx="1294">
                  <c:v>0.58381300000000003</c:v>
                </c:pt>
                <c:pt idx="1295">
                  <c:v>0.58381300000000003</c:v>
                </c:pt>
                <c:pt idx="1296">
                  <c:v>0.58441699999999996</c:v>
                </c:pt>
                <c:pt idx="1297">
                  <c:v>0.58455999999999997</c:v>
                </c:pt>
                <c:pt idx="1298">
                  <c:v>0.58436299999999997</c:v>
                </c:pt>
                <c:pt idx="1299">
                  <c:v>0.58396099999999995</c:v>
                </c:pt>
                <c:pt idx="1300">
                  <c:v>0.58396099999999995</c:v>
                </c:pt>
                <c:pt idx="1301">
                  <c:v>0.58377100000000004</c:v>
                </c:pt>
                <c:pt idx="1302">
                  <c:v>0.58377100000000004</c:v>
                </c:pt>
                <c:pt idx="1303">
                  <c:v>0.58377100000000004</c:v>
                </c:pt>
                <c:pt idx="1304">
                  <c:v>0.58377100000000004</c:v>
                </c:pt>
                <c:pt idx="1305">
                  <c:v>0.58399999999999996</c:v>
                </c:pt>
                <c:pt idx="1306">
                  <c:v>0.58407100000000001</c:v>
                </c:pt>
                <c:pt idx="1307">
                  <c:v>0.58407100000000001</c:v>
                </c:pt>
                <c:pt idx="1308">
                  <c:v>0.58409</c:v>
                </c:pt>
                <c:pt idx="1309">
                  <c:v>0.58409</c:v>
                </c:pt>
                <c:pt idx="1310">
                  <c:v>0.58409</c:v>
                </c:pt>
                <c:pt idx="1311">
                  <c:v>0.58409</c:v>
                </c:pt>
                <c:pt idx="1312">
                  <c:v>0.58430199999999999</c:v>
                </c:pt>
                <c:pt idx="1313">
                  <c:v>0.58430199999999999</c:v>
                </c:pt>
                <c:pt idx="1314">
                  <c:v>0.58430199999999999</c:v>
                </c:pt>
                <c:pt idx="1315">
                  <c:v>0.58430199999999999</c:v>
                </c:pt>
                <c:pt idx="1316">
                  <c:v>0.58436500000000002</c:v>
                </c:pt>
                <c:pt idx="1317">
                  <c:v>0.58436500000000002</c:v>
                </c:pt>
                <c:pt idx="1318">
                  <c:v>0.58436500000000002</c:v>
                </c:pt>
                <c:pt idx="1319">
                  <c:v>0.58462599999999998</c:v>
                </c:pt>
                <c:pt idx="1320">
                  <c:v>0.58462599999999998</c:v>
                </c:pt>
                <c:pt idx="1321">
                  <c:v>0.58462599999999998</c:v>
                </c:pt>
                <c:pt idx="1322">
                  <c:v>0.58462599999999998</c:v>
                </c:pt>
                <c:pt idx="1323">
                  <c:v>0.58465</c:v>
                </c:pt>
                <c:pt idx="1324">
                  <c:v>0.58465</c:v>
                </c:pt>
                <c:pt idx="1325">
                  <c:v>0.58465</c:v>
                </c:pt>
                <c:pt idx="1326">
                  <c:v>0.58465</c:v>
                </c:pt>
                <c:pt idx="1327">
                  <c:v>0.58465</c:v>
                </c:pt>
                <c:pt idx="1328">
                  <c:v>0.58465</c:v>
                </c:pt>
                <c:pt idx="1329">
                  <c:v>0.58465</c:v>
                </c:pt>
                <c:pt idx="1330">
                  <c:v>0.584511</c:v>
                </c:pt>
                <c:pt idx="1331">
                  <c:v>0.58449600000000002</c:v>
                </c:pt>
                <c:pt idx="1332">
                  <c:v>0.58449600000000002</c:v>
                </c:pt>
                <c:pt idx="1333">
                  <c:v>0.58449600000000002</c:v>
                </c:pt>
                <c:pt idx="1334">
                  <c:v>0.58446799999999999</c:v>
                </c:pt>
              </c:numCache>
            </c:numRef>
          </c:yVal>
          <c:smooth val="1"/>
          <c:extLst>
            <c:ext xmlns:c16="http://schemas.microsoft.com/office/drawing/2014/chart" uri="{C3380CC4-5D6E-409C-BE32-E72D297353CC}">
              <c16:uniqueId val="{00000009-68A0-4F2B-BA11-4552FCB4B896}"/>
            </c:ext>
          </c:extLst>
        </c:ser>
        <c:dLbls>
          <c:showLegendKey val="0"/>
          <c:showVal val="0"/>
          <c:showCatName val="0"/>
          <c:showSerName val="0"/>
          <c:showPercent val="0"/>
          <c:showBubbleSize val="0"/>
        </c:dLbls>
        <c:axId val="568904856"/>
        <c:axId val="213132408"/>
      </c:scatterChart>
      <c:valAx>
        <c:axId val="568904856"/>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Time (ns)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213132408"/>
        <c:crosses val="autoZero"/>
        <c:crossBetween val="midCat"/>
      </c:valAx>
      <c:valAx>
        <c:axId val="213132408"/>
        <c:scaling>
          <c:orientation val="minMax"/>
          <c:max val="0.75000000000000011"/>
          <c:min val="0.4"/>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a:t>Voltage (V)</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568904856"/>
        <c:crosses val="autoZero"/>
        <c:crossBetween val="midCat"/>
        <c:majorUnit val="0.1"/>
      </c:valAx>
      <c:spPr>
        <a:noFill/>
        <a:ln w="12700">
          <a:solidFill>
            <a:schemeClr val="tx1"/>
          </a:solidFill>
        </a:ln>
        <a:effectLst/>
      </c:spPr>
    </c:plotArea>
    <c:legend>
      <c:legendPos val="b"/>
      <c:layout>
        <c:manualLayout>
          <c:xMode val="edge"/>
          <c:yMode val="edge"/>
          <c:x val="0.14910465095122102"/>
          <c:y val="0.62433857374429413"/>
          <c:w val="0.78327698062499373"/>
          <c:h val="0.1785757179587412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30479830944699"/>
          <c:y val="6.4288983980781006E-2"/>
          <c:w val="0.83455233291298903"/>
          <c:h val="0.74067332694676302"/>
        </c:manualLayout>
      </c:layout>
      <c:scatterChart>
        <c:scatterStyle val="lineMarker"/>
        <c:varyColors val="0"/>
        <c:ser>
          <c:idx val="0"/>
          <c:order val="0"/>
          <c:tx>
            <c:strRef>
              <c:f>[Book1.xlsx]Sheet1!$G$42</c:f>
              <c:strCache>
                <c:ptCount val="1"/>
                <c:pt idx="0">
                  <c:v>Off-line training</c:v>
                </c:pt>
              </c:strCache>
            </c:strRef>
          </c:tx>
          <c:spPr>
            <a:ln w="38100" cap="rnd">
              <a:solidFill>
                <a:schemeClr val="accent2"/>
              </a:solidFill>
              <a:round/>
            </a:ln>
            <a:effectLst/>
          </c:spPr>
          <c:marker>
            <c:symbol val="circle"/>
            <c:size val="5"/>
            <c:spPr>
              <a:solidFill>
                <a:schemeClr val="accent2"/>
              </a:solidFill>
              <a:ln w="50800">
                <a:solidFill>
                  <a:schemeClr val="accent2"/>
                </a:solidFill>
              </a:ln>
              <a:effectLst/>
            </c:spPr>
          </c:marker>
          <c:xVal>
            <c:numRef>
              <c:f>[Book1.xlsx]Sheet1!$H$41:$N$41</c:f>
              <c:numCache>
                <c:formatCode>General</c:formatCode>
                <c:ptCount val="7"/>
                <c:pt idx="0">
                  <c:v>0</c:v>
                </c:pt>
                <c:pt idx="1">
                  <c:v>5</c:v>
                </c:pt>
                <c:pt idx="2">
                  <c:v>10</c:v>
                </c:pt>
                <c:pt idx="3">
                  <c:v>15</c:v>
                </c:pt>
                <c:pt idx="4">
                  <c:v>20</c:v>
                </c:pt>
                <c:pt idx="5">
                  <c:v>25</c:v>
                </c:pt>
                <c:pt idx="6">
                  <c:v>30</c:v>
                </c:pt>
              </c:numCache>
            </c:numRef>
          </c:xVal>
          <c:yVal>
            <c:numRef>
              <c:f>[Book1.xlsx]Sheet1!$H$42:$N$42</c:f>
              <c:numCache>
                <c:formatCode>General</c:formatCode>
                <c:ptCount val="7"/>
                <c:pt idx="0">
                  <c:v>96.5</c:v>
                </c:pt>
                <c:pt idx="1">
                  <c:v>94</c:v>
                </c:pt>
                <c:pt idx="2">
                  <c:v>86.2</c:v>
                </c:pt>
                <c:pt idx="3">
                  <c:v>54</c:v>
                </c:pt>
                <c:pt idx="4">
                  <c:v>31.3</c:v>
                </c:pt>
                <c:pt idx="5">
                  <c:v>19</c:v>
                </c:pt>
                <c:pt idx="6">
                  <c:v>18.600000000000001</c:v>
                </c:pt>
              </c:numCache>
            </c:numRef>
          </c:yVal>
          <c:smooth val="0"/>
          <c:extLst>
            <c:ext xmlns:c16="http://schemas.microsoft.com/office/drawing/2014/chart" uri="{C3380CC4-5D6E-409C-BE32-E72D297353CC}">
              <c16:uniqueId val="{00000000-337F-4DE1-855E-B3F1805CC2EB}"/>
            </c:ext>
          </c:extLst>
        </c:ser>
        <c:dLbls>
          <c:showLegendKey val="0"/>
          <c:showVal val="0"/>
          <c:showCatName val="0"/>
          <c:showSerName val="0"/>
          <c:showPercent val="0"/>
          <c:showBubbleSize val="0"/>
        </c:dLbls>
        <c:axId val="932144708"/>
        <c:axId val="668705810"/>
      </c:scatterChart>
      <c:valAx>
        <c:axId val="932144708"/>
        <c:scaling>
          <c:orientation val="minMax"/>
          <c:max val="30"/>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sz="1800" b="1">
                    <a:solidFill>
                      <a:schemeClr val="tx1"/>
                    </a:solidFill>
                    <a:latin typeface="Arial" panose="020B0604020202020204" pitchFamily="34" charset="0"/>
                    <a:cs typeface="Arial" panose="020B0604020202020204" pitchFamily="34" charset="0"/>
                  </a:rPr>
                  <a:t>Standard </a:t>
                </a:r>
                <a:r>
                  <a:rPr lang="en-US" sz="1600" b="1">
                    <a:solidFill>
                      <a:schemeClr val="tx1"/>
                    </a:solidFill>
                    <a:latin typeface="Arial" panose="020B0604020202020204" pitchFamily="34" charset="0"/>
                    <a:cs typeface="Arial" panose="020B0604020202020204" pitchFamily="34" charset="0"/>
                  </a:rPr>
                  <a:t>Deviation </a:t>
                </a:r>
                <a:r>
                  <a:rPr lang="en-US" sz="1800" b="1">
                    <a:solidFill>
                      <a:schemeClr val="tx1"/>
                    </a:solidFill>
                    <a:latin typeface="Arial" panose="020B0604020202020204" pitchFamily="34" charset="0"/>
                    <a:cs typeface="Arial" panose="020B0604020202020204" pitchFamily="34" charset="0"/>
                  </a:rPr>
                  <a:t>of Vth (mV)</a:t>
                </a:r>
              </a:p>
            </c:rich>
          </c:tx>
          <c:layout>
            <c:manualLayout>
              <c:xMode val="edge"/>
              <c:yMode val="edge"/>
              <c:x val="0.25981922147539199"/>
              <c:y val="0.89899457285068496"/>
            </c:manualLayout>
          </c:layout>
          <c:overlay val="0"/>
          <c:spPr>
            <a:noFill/>
            <a:ln>
              <a:noFill/>
            </a:ln>
            <a:effectLst/>
          </c:spPr>
          <c:txPr>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in"/>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crossAx val="668705810"/>
        <c:crosses val="autoZero"/>
        <c:crossBetween val="midCat"/>
      </c:valAx>
      <c:valAx>
        <c:axId val="668705810"/>
        <c:scaling>
          <c:orientation val="minMax"/>
          <c:max val="100"/>
        </c:scaling>
        <c:delete val="0"/>
        <c:axPos val="l"/>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sz="1600" b="1">
                    <a:solidFill>
                      <a:schemeClr val="tx1"/>
                    </a:solidFill>
                    <a:latin typeface="Arial" panose="020B0604020202020204" pitchFamily="34" charset="0"/>
                    <a:cs typeface="Arial" panose="020B0604020202020204" pitchFamily="34" charset="0"/>
                  </a:rPr>
                  <a:t>Accuracy (%)</a:t>
                </a:r>
              </a:p>
            </c:rich>
          </c:tx>
          <c:layout>
            <c:manualLayout>
              <c:xMode val="edge"/>
              <c:yMode val="edge"/>
              <c:x val="1.3240857503152599E-2"/>
              <c:y val="0.30439079707612199"/>
            </c:manualLayout>
          </c:layout>
          <c:overlay val="0"/>
          <c:spPr>
            <a:noFill/>
            <a:ln>
              <a:noFill/>
            </a:ln>
            <a:effectLst/>
          </c:spPr>
          <c:txPr>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in"/>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1600" b="0"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crossAx val="932144708"/>
        <c:crosses val="autoZero"/>
        <c:crossBetween val="midCat"/>
      </c:valAx>
      <c:spPr>
        <a:noFill/>
        <a:ln w="28575">
          <a:solidFill>
            <a:schemeClr val="tx1"/>
          </a:solidFill>
        </a:ln>
        <a:effectLst/>
      </c:spPr>
    </c:plotArea>
    <c:legend>
      <c:legendPos val="r"/>
      <c:legendEntry>
        <c:idx val="0"/>
        <c:txPr>
          <a:bodyPr rot="0" spcFirstLastPara="0" vertOverflow="ellipsis" vert="horz" wrap="square" anchor="ctr" anchorCtr="1"/>
          <a:lstStyle/>
          <a:p>
            <a:pPr>
              <a:defRPr lang="zh-CN" sz="1600" b="1"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legendEntry>
      <c:layout>
        <c:manualLayout>
          <c:xMode val="edge"/>
          <c:yMode val="edge"/>
          <c:x val="0.153832155223494"/>
          <c:y val="0.66130780615330997"/>
          <c:w val="0.37018304431599203"/>
          <c:h val="0.11136502132845801"/>
        </c:manualLayout>
      </c:layout>
      <c:overlay val="0"/>
      <c:spPr>
        <a:noFill/>
        <a:ln>
          <a:noFill/>
        </a:ln>
        <a:effectLst/>
      </c:spPr>
      <c:txPr>
        <a:bodyPr rot="0" spcFirstLastPara="0" vertOverflow="ellipsis" vert="horz" wrap="square" anchor="ctr" anchorCtr="1"/>
        <a:lstStyle/>
        <a:p>
          <a:pPr>
            <a:defRPr lang="zh-CN" sz="1600" b="1" i="0" u="none" strike="noStrike" kern="1200" cap="none" spc="0" normalizeH="0" baseline="0">
              <a:solidFill>
                <a:schemeClr val="tx1"/>
              </a:solidFill>
              <a:uFill>
                <a:solidFill>
                  <a:schemeClr val="tx1">
                    <a:lumMod val="65000"/>
                    <a:lumOff val="35000"/>
                  </a:schemeClr>
                </a:solidFill>
              </a:uFill>
              <a:latin typeface="Arial Unicode MS" panose="020B0604020202020204" charset="-122"/>
              <a:ea typeface="+mn-ea"/>
              <a:cs typeface="+mn-cs"/>
            </a:defRPr>
          </a:pPr>
          <a:endParaRPr lang="zh-CN"/>
        </a:p>
      </c:txPr>
    </c:legend>
    <c:plotVisOnly val="1"/>
    <c:dispBlanksAs val="gap"/>
    <c:showDLblsOverMax val="0"/>
  </c:chart>
  <c:spPr>
    <a:solidFill>
      <a:schemeClr val="bg1"/>
    </a:solidFill>
    <a:ln w="9525" cap="flat" cmpd="sng" algn="ctr">
      <a:solidFill>
        <a:schemeClr val="bg1"/>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0.18141</cdr:x>
      <cdr:y>0.10671</cdr:y>
    </cdr:from>
    <cdr:to>
      <cdr:x>0.78376</cdr:x>
      <cdr:y>0.24236</cdr:y>
    </cdr:to>
    <cdr:sp macro="" textlink="">
      <cdr:nvSpPr>
        <cdr:cNvPr id="2" name="矩形 1"/>
        <cdr:cNvSpPr/>
      </cdr:nvSpPr>
      <cdr:spPr>
        <a:xfrm xmlns:a="http://schemas.openxmlformats.org/drawingml/2006/main">
          <a:off x="703617" y="290534"/>
          <a:ext cx="2336267" cy="369332"/>
        </a:xfrm>
        <a:prstGeom xmlns:a="http://schemas.openxmlformats.org/drawingml/2006/main" prst="rect">
          <a:avLst/>
        </a:prstGeom>
        <a:noFill xmlns:a="http://schemas.openxmlformats.org/drawingml/2006/main"/>
      </cdr:spPr>
      <cdr:txBody>
        <a:bodyPr xmlns:a="http://schemas.openxmlformats.org/drawingml/2006/main" vert="horz" wrap="square" lIns="45720" tIns="45720" rIns="45720" bIns="45720" rtlCol="0" anchor="t" anchorCtr="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b="1" i="1" dirty="0" err="1">
              <a:latin typeface="Times New Roman" panose="02020603050405020304" pitchFamily="18" charset="0"/>
              <a:cs typeface="Times New Roman" panose="02020603050405020304" pitchFamily="18" charset="0"/>
            </a:rPr>
            <a:t>Binary_tahn</a:t>
          </a:r>
          <a:r>
            <a:rPr lang="en-US" altLang="zh-CN" b="1" i="1" dirty="0">
              <a:latin typeface="Times New Roman" panose="02020603050405020304" pitchFamily="18" charset="0"/>
              <a:cs typeface="Times New Roman" panose="02020603050405020304" pitchFamily="18" charset="0"/>
            </a:rPr>
            <a:t> Function</a:t>
          </a:r>
          <a:endParaRPr lang="zh-CN" altLang="en-US" b="1" i="1" dirty="0">
            <a:latin typeface="Times New Roman" panose="02020603050405020304" pitchFamily="18" charset="0"/>
            <a:cs typeface="Times New Roman" panose="02020603050405020304"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0.77397</cdr:x>
      <cdr:y>0.52499</cdr:y>
    </cdr:from>
    <cdr:to>
      <cdr:x>0.85446</cdr:x>
      <cdr:y>0.58082</cdr:y>
    </cdr:to>
    <cdr:sp macro="" textlink="">
      <cdr:nvSpPr>
        <cdr:cNvPr id="2" name="矩形 1"/>
        <cdr:cNvSpPr/>
      </cdr:nvSpPr>
      <cdr:spPr>
        <a:xfrm xmlns:a="http://schemas.openxmlformats.org/drawingml/2006/main">
          <a:off x="3193951" y="1917620"/>
          <a:ext cx="332154" cy="203909"/>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vert="horz" wrap="none" lIns="45720" tIns="45720" rIns="45720" bIns="45720" anchor="t" anchorCtr="0">
          <a:normAutofit/>
        </a:bodyPr>
        <a:lstStyle xmlns:a="http://schemas.openxmlformats.org/drawingml/2006/main"/>
        <a:p xmlns:a="http://schemas.openxmlformats.org/drawingml/2006/main">
          <a:endParaRPr lang="zh-CN"/>
        </a:p>
      </cdr:txBody>
    </cdr:sp>
  </cdr:relSizeAnchor>
  <cdr:relSizeAnchor xmlns:cdr="http://schemas.openxmlformats.org/drawingml/2006/chartDrawing">
    <cdr:from>
      <cdr:x>0.75428</cdr:x>
      <cdr:y>0.52141</cdr:y>
    </cdr:from>
    <cdr:to>
      <cdr:x>0.81732</cdr:x>
      <cdr:y>0.59665</cdr:y>
    </cdr:to>
    <cdr:sp macro="" textlink="">
      <cdr:nvSpPr>
        <cdr:cNvPr id="3" name="矩形 2"/>
        <cdr:cNvSpPr/>
      </cdr:nvSpPr>
      <cdr:spPr>
        <a:xfrm xmlns:a="http://schemas.openxmlformats.org/drawingml/2006/main">
          <a:off x="3112712" y="1904526"/>
          <a:ext cx="260146" cy="274846"/>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0.47622</cdr:x>
      <cdr:y>0.04921</cdr:y>
    </cdr:from>
    <cdr:to>
      <cdr:x>0.70844</cdr:x>
      <cdr:y>0.21103</cdr:y>
    </cdr:to>
    <cdr:sp macro="" textlink="">
      <cdr:nvSpPr>
        <cdr:cNvPr id="2" name="矩形 1"/>
        <cdr:cNvSpPr/>
      </cdr:nvSpPr>
      <cdr:spPr>
        <a:xfrm xmlns:a="http://schemas.openxmlformats.org/drawingml/2006/main">
          <a:off x="4282431" y="196542"/>
          <a:ext cx="2088238" cy="646331"/>
        </a:xfrm>
        <a:prstGeom xmlns:a="http://schemas.openxmlformats.org/drawingml/2006/main" prst="rect">
          <a:avLst/>
        </a:prstGeom>
        <a:noFill xmlns:a="http://schemas.openxmlformats.org/drawingml/2006/main"/>
      </cdr:spPr>
      <cdr:txBody>
        <a:bodyPr xmlns:a="http://schemas.openxmlformats.org/drawingml/2006/main" vert="horz" wrap="square" lIns="45720" tIns="45720" rIns="45720" bIns="45720" rtlCol="0" anchor="t" anchorCtr="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dirty="0">
              <a:solidFill>
                <a:srgbClr val="C00000"/>
              </a:solidFill>
              <a:latin typeface="Times New Roman" panose="02020603050405020304" pitchFamily="18" charset="0"/>
              <a:cs typeface="Times New Roman" panose="02020603050405020304" pitchFamily="18" charset="0"/>
            </a:rPr>
            <a:t>2</a:t>
          </a:r>
          <a:r>
            <a:rPr lang="en-US" altLang="zh-CN" baseline="30000" dirty="0">
              <a:solidFill>
                <a:srgbClr val="C00000"/>
              </a:solidFill>
              <a:latin typeface="Times New Roman" panose="02020603050405020304" pitchFamily="18" charset="0"/>
              <a:cs typeface="Times New Roman" panose="02020603050405020304" pitchFamily="18" charset="0"/>
            </a:rPr>
            <a:t>nd</a:t>
          </a:r>
          <a:r>
            <a:rPr lang="en-US" altLang="zh-CN" dirty="0">
              <a:solidFill>
                <a:srgbClr val="C00000"/>
              </a:solidFill>
              <a:latin typeface="Times New Roman" panose="02020603050405020304" pitchFamily="18" charset="0"/>
              <a:cs typeface="Times New Roman" panose="02020603050405020304" pitchFamily="18" charset="0"/>
            </a:rPr>
            <a:t> , 3</a:t>
          </a:r>
          <a:r>
            <a:rPr lang="en-US" altLang="zh-CN" baseline="30000" dirty="0">
              <a:solidFill>
                <a:srgbClr val="C00000"/>
              </a:solidFill>
              <a:latin typeface="Times New Roman" panose="02020603050405020304" pitchFamily="18" charset="0"/>
              <a:cs typeface="Times New Roman" panose="02020603050405020304" pitchFamily="18" charset="0"/>
            </a:rPr>
            <a:t>rd</a:t>
          </a:r>
          <a:r>
            <a:rPr lang="en-US" altLang="zh-CN" dirty="0">
              <a:solidFill>
                <a:srgbClr val="C00000"/>
              </a:solidFill>
              <a:latin typeface="Times New Roman" panose="02020603050405020304" pitchFamily="18" charset="0"/>
              <a:cs typeface="Times New Roman" panose="02020603050405020304" pitchFamily="18" charset="0"/>
            </a:rPr>
            <a:t>, 4</a:t>
          </a:r>
          <a:r>
            <a:rPr lang="en-US" altLang="zh-CN" baseline="30000" dirty="0">
              <a:solidFill>
                <a:srgbClr val="C00000"/>
              </a:solidFill>
              <a:latin typeface="Times New Roman" panose="02020603050405020304" pitchFamily="18" charset="0"/>
              <a:cs typeface="Times New Roman" panose="02020603050405020304" pitchFamily="18" charset="0"/>
            </a:rPr>
            <a:t>th</a:t>
          </a:r>
          <a:r>
            <a:rPr lang="en-US" altLang="zh-CN" dirty="0">
              <a:solidFill>
                <a:srgbClr val="C00000"/>
              </a:solidFill>
              <a:latin typeface="Times New Roman" panose="02020603050405020304" pitchFamily="18" charset="0"/>
              <a:cs typeface="Times New Roman" panose="02020603050405020304" pitchFamily="18" charset="0"/>
            </a:rPr>
            <a:t> Arrays (512 cells/BL)</a:t>
          </a:r>
          <a:endParaRPr lang="zh-CN" altLang="en-US" dirty="0">
            <a:solidFill>
              <a:srgbClr val="C00000"/>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851071-AF4D-4EE6-9863-796F2C9F643E}" type="datetimeFigureOut">
              <a:rPr lang="zh-CN" altLang="en-US" smtClean="0"/>
              <a:t>2021/4/5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59DD38-9EF4-4EC0-A4EF-829CD9B78B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Good afternoon everyone, I am CHEN ZIAN. My research theme is A two-step training of binary ReRAM array to recover accuracy degradation due to statistical variabilities.</a:t>
            </a:r>
          </a:p>
          <a:p>
            <a:endParaRPr lang="zh-CN" altLang="en-US" dirty="0"/>
          </a:p>
        </p:txBody>
      </p:sp>
      <p:sp>
        <p:nvSpPr>
          <p:cNvPr id="4" name="Slide Number Placeholder 3"/>
          <p:cNvSpPr>
            <a:spLocks noGrp="1"/>
          </p:cNvSpPr>
          <p:nvPr>
            <p:ph type="sldNum" sz="quarter" idx="5"/>
          </p:nvPr>
        </p:nvSpPr>
        <p:spPr/>
        <p:txBody>
          <a:bodyPr/>
          <a:lstStyle/>
          <a:p>
            <a:fld id="{0759DD38-9EF4-4EC0-A4EF-829CD9B78B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My purpose is to mitigate the bad effect of fluctuation. There are three steps. The first one is to Design the BNN in hardware by using in-memory computing architecture. And then evaluate the influence of device Fluctuations on Accuracy of BNN Crossbar Array. Third step is to propose a method to mitigate the device fluctuation.</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Char char="u"/>
            </a:pPr>
            <a:r>
              <a:rPr lang="en-US" altLang="zh-CN" dirty="0"/>
              <a:t>Presentation title:</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MNIST is a handwriting number datasets. Every sample is a grayscale image with 784 points (784 inputs). And every point's gray value is from 0 to 255. The size of the Binary neural network is 784 times 512*512*512*10. The test accuracy is 96.67%</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This is the storage cell in the circuit and it can store binary weights. It composed of two transistors, two ReRAM devices, WL and </a:t>
            </a:r>
            <a:r>
              <a:rPr lang="en-US" altLang="zh-CN" sz="1200" kern="1200" dirty="0" err="1">
                <a:solidFill>
                  <a:schemeClr val="tx1"/>
                </a:solidFill>
                <a:effectLst/>
                <a:latin typeface="+mn-lt"/>
                <a:ea typeface="+mn-ea"/>
                <a:cs typeface="+mn-cs"/>
              </a:rPr>
              <a:t>WLb's</a:t>
            </a:r>
            <a:r>
              <a:rPr lang="en-US" altLang="zh-CN" sz="1200" kern="1200" dirty="0">
                <a:solidFill>
                  <a:schemeClr val="tx1"/>
                </a:solidFill>
                <a:effectLst/>
                <a:latin typeface="+mn-lt"/>
                <a:ea typeface="+mn-ea"/>
                <a:cs typeface="+mn-cs"/>
              </a:rPr>
              <a:t> voltage are inputs and Bit lines current is output. The following table shows the </a:t>
            </a:r>
            <a:r>
              <a:rPr lang="en-US" altLang="zh-CN" sz="1200" kern="1200" dirty="0" err="1">
                <a:solidFill>
                  <a:schemeClr val="tx1"/>
                </a:solidFill>
                <a:effectLst/>
                <a:latin typeface="+mn-lt"/>
                <a:ea typeface="+mn-ea"/>
                <a:cs typeface="+mn-cs"/>
              </a:rPr>
              <a:t>relatoinship</a:t>
            </a:r>
            <a:r>
              <a:rPr lang="en-US" altLang="zh-CN" sz="1200" kern="1200" dirty="0">
                <a:solidFill>
                  <a:schemeClr val="tx1"/>
                </a:solidFill>
                <a:effectLst/>
                <a:latin typeface="+mn-lt"/>
                <a:ea typeface="+mn-ea"/>
                <a:cs typeface="+mn-cs"/>
              </a:rPr>
              <a:t> between the output and Cell resistance and WL input voltage. The output </a:t>
            </a:r>
            <a:r>
              <a:rPr lang="en-US" altLang="zh-CN" sz="1200" kern="1200" dirty="0" err="1">
                <a:solidFill>
                  <a:schemeClr val="tx1"/>
                </a:solidFill>
                <a:effectLst/>
                <a:latin typeface="+mn-lt"/>
                <a:ea typeface="+mn-ea"/>
                <a:cs typeface="+mn-cs"/>
              </a:rPr>
              <a:t>equels</a:t>
            </a:r>
            <a:r>
              <a:rPr lang="en-US" altLang="zh-CN" sz="1200" kern="1200" dirty="0">
                <a:solidFill>
                  <a:schemeClr val="tx1"/>
                </a:solidFill>
                <a:effectLst/>
                <a:latin typeface="+mn-lt"/>
                <a:ea typeface="+mn-ea"/>
                <a:cs typeface="+mn-cs"/>
              </a:rPr>
              <a:t> to Cell resistance state’s value times </a:t>
            </a:r>
            <a:r>
              <a:rPr lang="en-US" altLang="zh-CN" sz="1200" kern="1200" dirty="0" err="1">
                <a:solidFill>
                  <a:schemeClr val="tx1"/>
                </a:solidFill>
                <a:effectLst/>
                <a:latin typeface="+mn-lt"/>
                <a:ea typeface="+mn-ea"/>
                <a:cs typeface="+mn-cs"/>
              </a:rPr>
              <a:t>Wl</a:t>
            </a:r>
            <a:r>
              <a:rPr lang="en-US" altLang="zh-CN" sz="1200" kern="1200" dirty="0">
                <a:solidFill>
                  <a:schemeClr val="tx1"/>
                </a:solidFill>
                <a:effectLst/>
                <a:latin typeface="+mn-lt"/>
                <a:ea typeface="+mn-ea"/>
                <a:cs typeface="+mn-cs"/>
              </a:rPr>
              <a:t> input voltage’ value. In the storage cell, High resistance is 100k Ohm, Low </a:t>
            </a:r>
            <a:r>
              <a:rPr lang="en-US" altLang="zh-CN" sz="1200" kern="1200" dirty="0" err="1">
                <a:solidFill>
                  <a:schemeClr val="tx1"/>
                </a:solidFill>
                <a:effectLst/>
                <a:latin typeface="+mn-lt"/>
                <a:ea typeface="+mn-ea"/>
                <a:cs typeface="+mn-cs"/>
              </a:rPr>
              <a:t>reistance</a:t>
            </a:r>
            <a:r>
              <a:rPr lang="en-US" altLang="zh-CN" sz="1200" kern="1200" dirty="0">
                <a:solidFill>
                  <a:schemeClr val="tx1"/>
                </a:solidFill>
                <a:effectLst/>
                <a:latin typeface="+mn-lt"/>
                <a:ea typeface="+mn-ea"/>
                <a:cs typeface="+mn-cs"/>
              </a:rPr>
              <a:t> is 5.3k Ohm.</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 differential amplifier and three </a:t>
            </a:r>
            <a:r>
              <a:rPr lang="en-US" altLang="zh-CN" dirty="0" err="1"/>
              <a:t>cmos</a:t>
            </a:r>
            <a:r>
              <a:rPr lang="en-US" altLang="zh-CN" dirty="0"/>
              <a:t> inverter are used to achieve activation function Sign function. Dummy bl’s voltage is 0.6626 volt, which is corresponding to BL value is 0. BL’s voltage compare with dummy </a:t>
            </a:r>
            <a:r>
              <a:rPr lang="en-US" altLang="zh-CN" dirty="0" err="1"/>
              <a:t>bL’s</a:t>
            </a:r>
            <a:r>
              <a:rPr lang="en-US" altLang="zh-CN" dirty="0"/>
              <a:t> voltage. When BL voltage is large than dummy BL voltage, output is high, </a:t>
            </a:r>
            <a:r>
              <a:rPr lang="en-US" altLang="zh-CN" dirty="0" err="1"/>
              <a:t>ans</a:t>
            </a:r>
            <a:r>
              <a:rPr lang="en-US" altLang="zh-CN" dirty="0"/>
              <a:t> vise versa, output is low. On the right is the DC simulation result, which shows DL, INV+, INV-’s voltage when BL voltage change from 0 to 1.8V. , INV+ and INV- will be next array’s inputs because their binary value is obvious.</a:t>
            </a:r>
            <a:endParaRPr lang="zh-CN" altLang="en-US" dirty="0"/>
          </a:p>
        </p:txBody>
      </p:sp>
      <p:sp>
        <p:nvSpPr>
          <p:cNvPr id="4" name="Slide Number Placeholder 3"/>
          <p:cNvSpPr>
            <a:spLocks noGrp="1"/>
          </p:cNvSpPr>
          <p:nvPr>
            <p:ph type="sldNum" sz="quarter" idx="5"/>
          </p:nvPr>
        </p:nvSpPr>
        <p:spPr/>
        <p:txBody>
          <a:bodyPr/>
          <a:lstStyle/>
          <a:p>
            <a:fld id="{0759DD38-9EF4-4EC0-A4EF-829CD9B78B7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Clr>
                <a:srgbClr val="C00000"/>
              </a:buClr>
              <a:buFont typeface="Wingdings" panose="05000000000000000000" pitchFamily="2" charset="2"/>
              <a:buNone/>
            </a:pPr>
            <a:r>
              <a:rPr lang="en-US" altLang="zh-CN" sz="1200" kern="1200" dirty="0">
                <a:solidFill>
                  <a:schemeClr val="tx1"/>
                </a:solidFill>
                <a:effectLst/>
                <a:latin typeface="+mn-lt"/>
                <a:ea typeface="+mn-ea"/>
                <a:cs typeface="+mn-cs"/>
              </a:rPr>
              <a:t>This is the </a:t>
            </a:r>
            <a:r>
              <a:rPr lang="en-US" altLang="zh-CN" sz="1200" kern="1200" dirty="0" err="1">
                <a:solidFill>
                  <a:schemeClr val="tx1"/>
                </a:solidFill>
                <a:effectLst/>
                <a:latin typeface="+mn-lt"/>
                <a:ea typeface="+mn-ea"/>
                <a:cs typeface="+mn-cs"/>
              </a:rPr>
              <a:t>stucture</a:t>
            </a:r>
            <a:r>
              <a:rPr lang="en-US" altLang="zh-CN" sz="1200" kern="1200" dirty="0">
                <a:solidFill>
                  <a:schemeClr val="tx1"/>
                </a:solidFill>
                <a:effectLst/>
                <a:latin typeface="+mn-lt"/>
                <a:ea typeface="+mn-ea"/>
                <a:cs typeface="+mn-cs"/>
              </a:rPr>
              <a:t> of the ReRAM Array. </a:t>
            </a:r>
            <a:r>
              <a:rPr lang="en-US" altLang="zh-CN" kern="100" dirty="0">
                <a:latin typeface="Times New Roman" panose="02020603050405020304" pitchFamily="18" charset="0"/>
              </a:rPr>
              <a:t>A dummy BL connects to the equal number of weight 1 cells and weight -1 cells. Every input is corresponding to binary number 1. So the output of dummy BL is 0. </a:t>
            </a:r>
            <a:r>
              <a:rPr lang="en-US" altLang="zh-CN" sz="1200" kern="1200" dirty="0">
                <a:solidFill>
                  <a:schemeClr val="tx1"/>
                </a:solidFill>
                <a:effectLst/>
                <a:latin typeface="+mn-lt"/>
                <a:ea typeface="+mn-ea"/>
                <a:cs typeface="+mn-cs"/>
              </a:rPr>
              <a:t>According to the </a:t>
            </a:r>
            <a:r>
              <a:rPr lang="en-US" altLang="zh-CN" sz="1200" kern="1200" dirty="0" err="1">
                <a:solidFill>
                  <a:schemeClr val="tx1"/>
                </a:solidFill>
                <a:effectLst/>
                <a:latin typeface="+mn-lt"/>
                <a:ea typeface="+mn-ea"/>
                <a:cs typeface="+mn-cs"/>
              </a:rPr>
              <a:t>Kiffof’s</a:t>
            </a:r>
            <a:r>
              <a:rPr lang="en-US" altLang="zh-CN" sz="1200" kern="1200" dirty="0">
                <a:solidFill>
                  <a:schemeClr val="tx1"/>
                </a:solidFill>
                <a:effectLst/>
                <a:latin typeface="+mn-lt"/>
                <a:ea typeface="+mn-ea"/>
                <a:cs typeface="+mn-cs"/>
              </a:rPr>
              <a:t> Law. BL’s current is the sum of every cell’s current. The current can be translated to load voltage and every Bit lines’ voltage will be compared with the dummy bit lines voltage in the differential amplifier. </a:t>
            </a:r>
            <a:endParaRPr lang="en-US" altLang="zh-CN" kern="1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Slide Number Placeholder 3"/>
          <p:cNvSpPr>
            <a:spLocks noGrp="1"/>
          </p:cNvSpPr>
          <p:nvPr>
            <p:ph type="sldNum" sz="quarter" idx="5"/>
          </p:nvPr>
        </p:nvSpPr>
        <p:spPr/>
        <p:txBody>
          <a:bodyPr/>
          <a:lstStyle/>
          <a:p>
            <a:fld id="{0759DD38-9EF4-4EC0-A4EF-829CD9B78B7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This is ReRAM Array </a:t>
            </a:r>
            <a:r>
              <a:rPr lang="en-US" altLang="zh-CN" sz="1200" kern="1200" dirty="0" err="1">
                <a:solidFill>
                  <a:schemeClr val="tx1"/>
                </a:solidFill>
                <a:effectLst/>
                <a:latin typeface="+mn-lt"/>
                <a:ea typeface="+mn-ea"/>
                <a:cs typeface="+mn-cs"/>
              </a:rPr>
              <a:t>Schemetic</a:t>
            </a:r>
            <a:r>
              <a:rPr lang="en-US" altLang="zh-CN" sz="1200" kern="1200" dirty="0">
                <a:solidFill>
                  <a:schemeClr val="tx1"/>
                </a:solidFill>
                <a:effectLst/>
                <a:latin typeface="+mn-lt"/>
                <a:ea typeface="+mn-ea"/>
                <a:cs typeface="+mn-cs"/>
              </a:rPr>
              <a:t>. There are four ReRAM Arrays for 5 layers.</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b="0" kern="1200" dirty="0">
                <a:solidFill>
                  <a:schemeClr val="tx1"/>
                </a:solidFill>
                <a:effectLst/>
                <a:latin typeface="+mn-lt"/>
                <a:ea typeface="+mn-ea"/>
                <a:cs typeface="+mn-cs"/>
              </a:rPr>
              <a:t>This graph shows the simulation waveforms of a sample 0 which is picked up randomly from the test dataset. and the curves in Fig. 4 are the BL voltages of the final classification layer. Since the Vout0’s voltage is the highest, the BNN circuit can recognize this sample successfully. The access time of this BNN accelerator is about 60ns, which has an efficient performance. Twenty samples from each number (totally 500 samples) are picked up randomly from the test dataset and simulated by </a:t>
            </a:r>
            <a:r>
              <a:rPr lang="en-US" altLang="zh-CN" sz="1200" b="0" kern="1200" dirty="0" err="1">
                <a:solidFill>
                  <a:schemeClr val="tx1"/>
                </a:solidFill>
                <a:effectLst/>
                <a:latin typeface="+mn-lt"/>
                <a:ea typeface="+mn-ea"/>
                <a:cs typeface="+mn-cs"/>
              </a:rPr>
              <a:t>FineSim</a:t>
            </a:r>
            <a:r>
              <a:rPr lang="en-US" altLang="zh-CN" sz="1200" b="0" kern="1200" dirty="0">
                <a:solidFill>
                  <a:schemeClr val="tx1"/>
                </a:solidFill>
                <a:effectLst/>
                <a:latin typeface="+mn-lt"/>
                <a:ea typeface="+mn-ea"/>
                <a:cs typeface="+mn-cs"/>
              </a:rPr>
              <a:t> SPICE. The validation accuracy of 96.75% in hardware simulation is reached.</a:t>
            </a:r>
            <a:endParaRPr lang="en-US" altLang="zh-CN" sz="1200" kern="1200" dirty="0">
              <a:solidFill>
                <a:schemeClr val="tx1"/>
              </a:solidFill>
              <a:effectLst/>
              <a:latin typeface="+mn-lt"/>
              <a:ea typeface="+mn-ea"/>
              <a:cs typeface="+mn-cs"/>
            </a:endParaRP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In the fabrication process, the fluctuation of the MOSFET devices always effect the circuit performance. In this work, variations (∆Vth) of MOSFET m3 and m4's Vth in 1546 amplifies are considered and these ∆Vth follow the Gaussian distribution with average=0 and standard deviation </a:t>
            </a:r>
            <a:r>
              <a:rPr lang="en-US" altLang="zh-CN" sz="1200" kern="1200" dirty="0" err="1">
                <a:solidFill>
                  <a:schemeClr val="tx1"/>
                </a:solidFill>
                <a:effectLst/>
                <a:latin typeface="+mn-lt"/>
                <a:ea typeface="+mn-ea"/>
                <a:cs typeface="+mn-cs"/>
              </a:rPr>
              <a:t>σVth</a:t>
            </a:r>
            <a:r>
              <a:rPr lang="en-US" altLang="zh-CN" sz="1200" kern="1200" dirty="0">
                <a:solidFill>
                  <a:schemeClr val="tx1"/>
                </a:solidFill>
                <a:effectLst/>
                <a:latin typeface="+mn-lt"/>
                <a:ea typeface="+mn-ea"/>
                <a:cs typeface="+mn-cs"/>
              </a:rPr>
              <a:t>. </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b="0" kern="1200" dirty="0">
                <a:solidFill>
                  <a:schemeClr val="tx1"/>
                </a:solidFill>
                <a:effectLst/>
                <a:latin typeface="+mn-lt"/>
                <a:ea typeface="+mn-ea"/>
                <a:cs typeface="+mn-cs"/>
              </a:rPr>
              <a:t>Off-line training means training without hardware information. Although a high software accuracy can be obtained. When transfer the model to the hardware, the hardware will reduce because of devices fluctuation. </a:t>
            </a:r>
            <a:endParaRPr lang="en-US" altLang="zh-CN" sz="1200" kern="1200" dirty="0">
              <a:solidFill>
                <a:schemeClr val="tx1"/>
              </a:solidFill>
              <a:effectLst/>
              <a:latin typeface="+mn-lt"/>
              <a:ea typeface="+mn-ea"/>
              <a:cs typeface="+mn-cs"/>
            </a:endParaRP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The First part is my research background and purpose.</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b="0" kern="1200" dirty="0">
                <a:solidFill>
                  <a:schemeClr val="tx1"/>
                </a:solidFill>
                <a:effectLst/>
                <a:latin typeface="+mn-lt"/>
                <a:ea typeface="+mn-ea"/>
                <a:cs typeface="+mn-cs"/>
              </a:rPr>
              <a:t>In order to simulate the influence of fluctuation on the neural network accelerator, I used these three </a:t>
            </a:r>
            <a:r>
              <a:rPr lang="en-US" altLang="zh-CN" sz="1200" b="0" kern="1200" dirty="0" err="1">
                <a:solidFill>
                  <a:schemeClr val="tx1"/>
                </a:solidFill>
                <a:effectLst/>
                <a:latin typeface="+mn-lt"/>
                <a:ea typeface="+mn-ea"/>
                <a:cs typeface="+mn-cs"/>
              </a:rPr>
              <a:t>processes.First</a:t>
            </a:r>
            <a:r>
              <a:rPr lang="en-US" altLang="zh-CN" sz="1200" b="0" kern="1200" dirty="0">
                <a:solidFill>
                  <a:schemeClr val="tx1"/>
                </a:solidFill>
                <a:effectLst/>
                <a:latin typeface="+mn-lt"/>
                <a:ea typeface="+mn-ea"/>
                <a:cs typeface="+mn-cs"/>
              </a:rPr>
              <a:t>, the </a:t>
            </a:r>
            <a:r>
              <a:rPr lang="en-US" altLang="zh-CN" sz="1200" b="0" kern="1200" dirty="0" err="1">
                <a:solidFill>
                  <a:schemeClr val="tx1"/>
                </a:solidFill>
                <a:effectLst/>
                <a:latin typeface="+mn-lt"/>
                <a:ea typeface="+mn-ea"/>
                <a:cs typeface="+mn-cs"/>
              </a:rPr>
              <a:t>Numpy</a:t>
            </a:r>
            <a:r>
              <a:rPr lang="en-US" altLang="zh-CN" sz="1200" b="0" kern="1200" dirty="0">
                <a:solidFill>
                  <a:schemeClr val="tx1"/>
                </a:solidFill>
                <a:effectLst/>
                <a:latin typeface="+mn-lt"/>
                <a:ea typeface="+mn-ea"/>
                <a:cs typeface="+mn-cs"/>
              </a:rPr>
              <a:t> function in Python is used to generate an array that obeys normal distribution, and then the values in the array are converted to the values of Vth in the model, and 3092 models are generated </a:t>
            </a:r>
            <a:r>
              <a:rPr lang="en-US" altLang="zh-CN" sz="1200" b="0" kern="1200" dirty="0" err="1">
                <a:solidFill>
                  <a:schemeClr val="tx1"/>
                </a:solidFill>
                <a:effectLst/>
                <a:latin typeface="+mn-lt"/>
                <a:ea typeface="+mn-ea"/>
                <a:cs typeface="+mn-cs"/>
              </a:rPr>
              <a:t>correspondingly.These</a:t>
            </a:r>
            <a:r>
              <a:rPr lang="en-US" altLang="zh-CN" sz="1200" b="0" kern="1200" dirty="0">
                <a:solidFill>
                  <a:schemeClr val="tx1"/>
                </a:solidFill>
                <a:effectLst/>
                <a:latin typeface="+mn-lt"/>
                <a:ea typeface="+mn-ea"/>
                <a:cs typeface="+mn-cs"/>
              </a:rPr>
              <a:t> 3092 models are a </a:t>
            </a:r>
            <a:r>
              <a:rPr lang="en-US" altLang="zh-CN" sz="1200" b="0" kern="1200" dirty="0" err="1">
                <a:solidFill>
                  <a:schemeClr val="tx1"/>
                </a:solidFill>
                <a:effectLst/>
                <a:latin typeface="+mn-lt"/>
                <a:ea typeface="+mn-ea"/>
                <a:cs typeface="+mn-cs"/>
              </a:rPr>
              <a:t>group.I</a:t>
            </a:r>
            <a:r>
              <a:rPr lang="en-US" altLang="zh-CN" sz="1200" b="0" kern="1200" dirty="0">
                <a:solidFill>
                  <a:schemeClr val="tx1"/>
                </a:solidFill>
                <a:effectLst/>
                <a:latin typeface="+mn-lt"/>
                <a:ea typeface="+mn-ea"/>
                <a:cs typeface="+mn-cs"/>
              </a:rPr>
              <a:t> generated five chips </a:t>
            </a:r>
            <a:r>
              <a:rPr lang="en-US" altLang="zh-CN" sz="1200" b="0" kern="1200" dirty="0" err="1">
                <a:solidFill>
                  <a:schemeClr val="tx1"/>
                </a:solidFill>
                <a:effectLst/>
                <a:latin typeface="+mn-lt"/>
                <a:ea typeface="+mn-ea"/>
                <a:cs typeface="+mn-cs"/>
              </a:rPr>
              <a:t>altogether.Each</a:t>
            </a:r>
            <a:r>
              <a:rPr lang="en-US" altLang="zh-CN" sz="1200" b="0" kern="1200" dirty="0">
                <a:solidFill>
                  <a:schemeClr val="tx1"/>
                </a:solidFill>
                <a:effectLst/>
                <a:latin typeface="+mn-lt"/>
                <a:ea typeface="+mn-ea"/>
                <a:cs typeface="+mn-cs"/>
              </a:rPr>
              <a:t> chip corresponds to an accelerator </a:t>
            </a:r>
            <a:r>
              <a:rPr lang="en-US" altLang="zh-CN" sz="1200" b="0" kern="1200" dirty="0" err="1">
                <a:solidFill>
                  <a:schemeClr val="tx1"/>
                </a:solidFill>
                <a:effectLst/>
                <a:latin typeface="+mn-lt"/>
                <a:ea typeface="+mn-ea"/>
                <a:cs typeface="+mn-cs"/>
              </a:rPr>
              <a:t>circuit.The</a:t>
            </a:r>
            <a:r>
              <a:rPr lang="en-US" altLang="zh-CN" sz="1200" b="0" kern="1200" dirty="0">
                <a:solidFill>
                  <a:schemeClr val="tx1"/>
                </a:solidFill>
                <a:effectLst/>
                <a:latin typeface="+mn-lt"/>
                <a:ea typeface="+mn-ea"/>
                <a:cs typeface="+mn-cs"/>
              </a:rPr>
              <a:t> second step is to simulate each accelerator circuit, and 100 test samples corresponding to each accelerator are randomly selected from the data </a:t>
            </a:r>
            <a:r>
              <a:rPr lang="en-US" altLang="zh-CN" sz="1200" b="0" kern="1200" dirty="0" err="1">
                <a:solidFill>
                  <a:schemeClr val="tx1"/>
                </a:solidFill>
                <a:effectLst/>
                <a:latin typeface="+mn-lt"/>
                <a:ea typeface="+mn-ea"/>
                <a:cs typeface="+mn-cs"/>
              </a:rPr>
              <a:t>set.The</a:t>
            </a:r>
            <a:r>
              <a:rPr lang="en-US" altLang="zh-CN" sz="1200" b="0" kern="1200" dirty="0">
                <a:solidFill>
                  <a:schemeClr val="tx1"/>
                </a:solidFill>
                <a:effectLst/>
                <a:latin typeface="+mn-lt"/>
                <a:ea typeface="+mn-ea"/>
                <a:cs typeface="+mn-cs"/>
              </a:rPr>
              <a:t> third part is to get the accuracy of the circuit. I wrote a shell script to calculate the accuracy of the simulation results.</a:t>
            </a:r>
            <a:endParaRPr lang="en-US" altLang="zh-CN" sz="1200" kern="1200" dirty="0">
              <a:solidFill>
                <a:schemeClr val="tx1"/>
              </a:solidFill>
              <a:effectLst/>
              <a:latin typeface="+mn-lt"/>
              <a:ea typeface="+mn-ea"/>
              <a:cs typeface="+mn-cs"/>
            </a:endParaRP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b="0" kern="1200" dirty="0">
                <a:solidFill>
                  <a:schemeClr val="tx1"/>
                </a:solidFill>
                <a:effectLst/>
                <a:latin typeface="+mn-lt"/>
                <a:ea typeface="+mn-ea"/>
                <a:cs typeface="+mn-cs"/>
              </a:rPr>
              <a:t>This figure shows the hardware accuracy with </a:t>
            </a:r>
            <a:r>
              <a:rPr lang="en-US" altLang="zh-CN" sz="1200" b="0" kern="1200" dirty="0" err="1">
                <a:solidFill>
                  <a:schemeClr val="tx1"/>
                </a:solidFill>
                <a:effectLst/>
                <a:latin typeface="+mn-lt"/>
                <a:ea typeface="+mn-ea"/>
                <a:cs typeface="+mn-cs"/>
              </a:rPr>
              <a:t>fluctuction</a:t>
            </a:r>
            <a:r>
              <a:rPr lang="en-US" altLang="zh-CN" sz="1200" b="0" kern="1200" dirty="0">
                <a:solidFill>
                  <a:schemeClr val="tx1"/>
                </a:solidFill>
                <a:effectLst/>
                <a:latin typeface="+mn-lt"/>
                <a:ea typeface="+mn-ea"/>
                <a:cs typeface="+mn-cs"/>
              </a:rPr>
              <a:t> of gaussian distribution. The accuracy decreases rapidly with the increase of the fluctuation standard deviation</a:t>
            </a:r>
            <a:endParaRPr lang="en-US" altLang="zh-CN" sz="1200" kern="1200" dirty="0">
              <a:solidFill>
                <a:schemeClr val="tx1"/>
              </a:solidFill>
              <a:effectLst/>
              <a:latin typeface="+mn-lt"/>
              <a:ea typeface="+mn-ea"/>
              <a:cs typeface="+mn-cs"/>
            </a:endParaRP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b="0" kern="1200" dirty="0">
                <a:solidFill>
                  <a:schemeClr val="tx1"/>
                </a:solidFill>
                <a:effectLst/>
                <a:latin typeface="+mn-lt"/>
                <a:ea typeface="+mn-ea"/>
                <a:cs typeface="+mn-cs"/>
              </a:rPr>
              <a:t>Co-design is a method to mitigate the bad effect of the fluctuation. It means injecting the hardware information to the software. After training, the optimized weights adapt to hardware fluctuations and improves robustness.</a:t>
            </a:r>
            <a:endParaRPr lang="en-US" altLang="zh-CN" sz="1200" kern="1200" dirty="0">
              <a:solidFill>
                <a:schemeClr val="tx1"/>
              </a:solidFill>
              <a:effectLst/>
              <a:latin typeface="+mn-lt"/>
              <a:ea typeface="+mn-ea"/>
              <a:cs typeface="+mn-cs"/>
            </a:endParaRP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None/>
            </a:pPr>
            <a:r>
              <a:rPr lang="en-US" altLang="zh-CN" dirty="0"/>
              <a:t>Left is hardware’s BL and cells. Right is software’s synapsis and neuron. The storage cells in the hardware are corresponding to synapsis in the software. </a:t>
            </a:r>
            <a:r>
              <a:rPr lang="en-US" altLang="zh-CN" sz="1200" b="0" i="0" kern="1200" dirty="0">
                <a:solidFill>
                  <a:schemeClr val="tx1"/>
                </a:solidFill>
                <a:effectLst/>
                <a:latin typeface="+mn-lt"/>
                <a:ea typeface="+mn-ea"/>
                <a:cs typeface="+mn-cs"/>
              </a:rPr>
              <a:t>BL in hardware realizes the function of product sum in software neuron. So the BL voltage is corresponding to BL Value. The threshold voltage fluctuation of NFET in the SA can be regarded as </a:t>
            </a:r>
            <a:r>
              <a:rPr lang="en-US" altLang="zh-CN" sz="1200" b="0" i="0" kern="1200" dirty="0" err="1">
                <a:solidFill>
                  <a:schemeClr val="tx1"/>
                </a:solidFill>
                <a:effectLst/>
                <a:latin typeface="+mn-lt"/>
                <a:ea typeface="+mn-ea"/>
                <a:cs typeface="+mn-cs"/>
              </a:rPr>
              <a:t>datVBL</a:t>
            </a:r>
            <a:r>
              <a:rPr lang="en-US" altLang="zh-CN" sz="1200" b="0" i="0" kern="1200" dirty="0">
                <a:solidFill>
                  <a:schemeClr val="tx1"/>
                </a:solidFill>
                <a:effectLst/>
                <a:latin typeface="+mn-lt"/>
                <a:ea typeface="+mn-ea"/>
                <a:cs typeface="+mn-cs"/>
              </a:rPr>
              <a:t> brought to BL voltage. Since SA implements the Sign function, DATVBL corresponds to BIAS</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The transformation relationship between VBL fluctuation and bias can be determined according to the figure below, this diagram shows the simulation results for the relationship between BL mathematical (multiply-accumulate) value and physical BL voltage. σbias1 is the input layer’s (784 cells/BL) </a:t>
            </a:r>
            <a:r>
              <a:rPr lang="en-US" altLang="zh-CN" sz="1200" kern="1200" dirty="0" err="1">
                <a:solidFill>
                  <a:schemeClr val="tx1"/>
                </a:solidFill>
                <a:effectLst/>
                <a:latin typeface="+mn-lt"/>
                <a:ea typeface="+mn-ea"/>
                <a:cs typeface="+mn-cs"/>
              </a:rPr>
              <a:t>σbias</a:t>
            </a:r>
            <a:r>
              <a:rPr lang="en-US" altLang="zh-CN" sz="1200" kern="1200" dirty="0">
                <a:solidFill>
                  <a:schemeClr val="tx1"/>
                </a:solidFill>
                <a:effectLst/>
                <a:latin typeface="+mn-lt"/>
                <a:ea typeface="+mn-ea"/>
                <a:cs typeface="+mn-cs"/>
              </a:rPr>
              <a:t> and σbias2 is the hidden </a:t>
            </a:r>
            <a:r>
              <a:rPr lang="en-US" altLang="zh-CN" sz="1200" kern="1200" dirty="0" err="1">
                <a:solidFill>
                  <a:schemeClr val="tx1"/>
                </a:solidFill>
                <a:effectLst/>
                <a:latin typeface="+mn-lt"/>
                <a:ea typeface="+mn-ea"/>
                <a:cs typeface="+mn-cs"/>
              </a:rPr>
              <a:t>layers’σbias</a:t>
            </a:r>
            <a:r>
              <a:rPr lang="en-US" altLang="zh-CN" sz="1200" kern="1200" dirty="0">
                <a:solidFill>
                  <a:schemeClr val="tx1"/>
                </a:solidFill>
                <a:effectLst/>
                <a:latin typeface="+mn-lt"/>
                <a:ea typeface="+mn-ea"/>
                <a:cs typeface="+mn-cs"/>
              </a:rPr>
              <a:t>. When the corresponding to the same </a:t>
            </a:r>
            <a:r>
              <a:rPr lang="en-US" altLang="zh-CN" sz="1200" kern="1200" dirty="0" err="1">
                <a:solidFill>
                  <a:schemeClr val="tx1"/>
                </a:solidFill>
                <a:effectLst/>
                <a:latin typeface="+mn-lt"/>
                <a:ea typeface="+mn-ea"/>
                <a:cs typeface="+mn-cs"/>
              </a:rPr>
              <a:t>σVth</a:t>
            </a:r>
            <a:r>
              <a:rPr lang="en-US" altLang="zh-CN" sz="1200" kern="1200" dirty="0">
                <a:solidFill>
                  <a:schemeClr val="tx1"/>
                </a:solidFill>
                <a:effectLst/>
                <a:latin typeface="+mn-lt"/>
                <a:ea typeface="+mn-ea"/>
                <a:cs typeface="+mn-cs"/>
              </a:rPr>
              <a:t>. From the diagram, we can get that σbias1 and σbias2 ‘s value are different. σbias2 equals to 0.65 times σbias1. </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This diagram shows Co-design’s training process. The training dataset has 60000 samples. batch size is 128. A batch’s training is called an iteration. The weights will be updated after each iteration. And the biases are randomly picked up from </a:t>
            </a:r>
            <a:r>
              <a:rPr lang="en-US" altLang="zh-CN" sz="1200" kern="1200" dirty="0" err="1">
                <a:solidFill>
                  <a:schemeClr val="tx1"/>
                </a:solidFill>
                <a:effectLst/>
                <a:latin typeface="+mn-lt"/>
                <a:ea typeface="+mn-ea"/>
                <a:cs typeface="+mn-cs"/>
              </a:rPr>
              <a:t>Gaussin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dietributon</a:t>
            </a:r>
            <a:r>
              <a:rPr lang="en-US" altLang="zh-CN" sz="1200" kern="1200" dirty="0">
                <a:solidFill>
                  <a:schemeClr val="tx1"/>
                </a:solidFill>
                <a:effectLst/>
                <a:latin typeface="+mn-lt"/>
                <a:ea typeface="+mn-ea"/>
                <a:cs typeface="+mn-cs"/>
              </a:rPr>
              <a:t> to each batch, which means that in different batch, the biases will be different. So the co-design’s optimum weights can be applied to each BNN accelerator chip in the same manufacture line. I did two co-design training. The difference between these two groups is </a:t>
            </a:r>
            <a:r>
              <a:rPr lang="en-US" altLang="zh-CN" sz="1200" kern="1200" dirty="0" err="1">
                <a:solidFill>
                  <a:schemeClr val="tx1"/>
                </a:solidFill>
                <a:effectLst/>
                <a:latin typeface="+mn-lt"/>
                <a:ea typeface="+mn-ea"/>
                <a:cs typeface="+mn-cs"/>
              </a:rPr>
              <a:t>siguma</a:t>
            </a:r>
            <a:r>
              <a:rPr lang="en-US" altLang="zh-CN" sz="1200" kern="1200" dirty="0">
                <a:solidFill>
                  <a:schemeClr val="tx1"/>
                </a:solidFill>
                <a:effectLst/>
                <a:latin typeface="+mn-lt"/>
                <a:ea typeface="+mn-ea"/>
                <a:cs typeface="+mn-cs"/>
              </a:rPr>
              <a:t> bias’s value. the first group software test accuracy is 80.99%. the second group’s software test accuracy is 66.79%.</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Then I transform the optimized weights of co-design to hardware and simulate. The hardware accuracy is shown in graph. One spot contains five hundred samples of the simulation. The accuracy recovers when the fluctuation is large. However, Although the co-design improves the accuracy, it is still insufficient.</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To further recover the accelerator’s accuracy. An individual retraining is proposed.  the optimum weights of the co-design are used as initial weights in individual </a:t>
            </a:r>
            <a:r>
              <a:rPr lang="en-US" altLang="zh-CN" sz="1200" kern="1200" dirty="0" err="1">
                <a:solidFill>
                  <a:schemeClr val="tx1"/>
                </a:solidFill>
                <a:effectLst/>
                <a:latin typeface="+mn-lt"/>
                <a:ea typeface="+mn-ea"/>
                <a:cs typeface="+mn-cs"/>
              </a:rPr>
              <a:t>retraining.In</a:t>
            </a:r>
            <a:r>
              <a:rPr lang="en-US" altLang="zh-CN" sz="1200" kern="1200" dirty="0">
                <a:solidFill>
                  <a:schemeClr val="tx1"/>
                </a:solidFill>
                <a:effectLst/>
                <a:latin typeface="+mn-lt"/>
                <a:ea typeface="+mn-ea"/>
                <a:cs typeface="+mn-cs"/>
              </a:rPr>
              <a:t> the individual retraining process, the SAs’ offset voltages of each chip are measured, and then transformed to the biases. After retraining, High accuracy can be obtained.</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In individual retraining, the most important thing is to accurately convert the measured offset voltage into bias in software training. Because BL voltage and the BL value relationship curve is not linear, so we put forward a fixed ratio method, the conversion coefficient will change with the BL value changing, Because the variable ratio can better reflect the curve of the relationship curve, the accuracy of the prediction will be high. First, I fit these two curves to get the following two fitting functions. </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In the unfixed ratio method. The unfixed ratio is the gradient of these two curves’ fitting functions. Unfixed_ratio1 is input layer’s coefficient. Unfixed_ratio2 is other  layer’s coefficient. And the Vths of pairs of NFETs are necessary to be measured. Data Vth can be obtained by reducing measured Vth by average Vth. In the retraining process, I set learning rate as 5*10-3,and epoch number is one.</a:t>
            </a:r>
          </a:p>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endParaRPr lang="en-US" altLang="zh-CN" sz="1200" kern="1200" dirty="0">
              <a:solidFill>
                <a:schemeClr val="tx1"/>
              </a:solidFill>
              <a:effectLst/>
              <a:latin typeface="+mn-lt"/>
              <a:ea typeface="+mn-ea"/>
              <a:cs typeface="+mn-cs"/>
            </a:endParaRP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This picture is a deep neural network model. It has three basic layers. Input layer, hidden layer and output layer. Every layer has many neurons In the frame, a neuron connects to every inputs from the upper layer and next layer. In this neuron, the sum of the multiplication of inputs and weights can be obtained and then through the activation function. The output of the neuron can be next layer’s input.</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After transform the retraining’s optimized weights to the accelerator and simulation by </a:t>
            </a:r>
            <a:r>
              <a:rPr lang="en-US" altLang="zh-CN" sz="1200" kern="1200" dirty="0" err="1">
                <a:solidFill>
                  <a:schemeClr val="tx1"/>
                </a:solidFill>
                <a:effectLst/>
                <a:latin typeface="+mn-lt"/>
                <a:ea typeface="+mn-ea"/>
                <a:cs typeface="+mn-cs"/>
              </a:rPr>
              <a:t>finesim</a:t>
            </a:r>
            <a:r>
              <a:rPr lang="en-US" altLang="zh-CN" sz="1200" kern="1200" dirty="0">
                <a:solidFill>
                  <a:schemeClr val="tx1"/>
                </a:solidFill>
                <a:effectLst/>
                <a:latin typeface="+mn-lt"/>
                <a:ea typeface="+mn-ea"/>
                <a:cs typeface="+mn-cs"/>
              </a:rPr>
              <a:t>. The hardware accuracy of fixed ratio method is shown as this graph. large accuracy recoveries.</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Char char="u"/>
            </a:pPr>
            <a:r>
              <a:rPr lang="en-US" altLang="zh-CN" dirty="0"/>
              <a:t>Presentation title:</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Char char="u"/>
            </a:pPr>
            <a:r>
              <a:rPr lang="en-US" altLang="zh-CN" dirty="0"/>
              <a:t>Presentation title:</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Char char="u"/>
            </a:pPr>
            <a:r>
              <a:rPr lang="en-US" altLang="zh-CN" dirty="0"/>
              <a:t>Presentation title:</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In the fabrication process. The threshold voltage will have a random fluctuation accounting for dopant fluctuation. These fluctuations are following the Gaussian distribution. The standard deviation can be calculated by using this equation. A coefficient </a:t>
            </a:r>
            <a:r>
              <a:rPr lang="en-US" altLang="zh-CN" sz="1200" kern="1200" dirty="0" err="1">
                <a:solidFill>
                  <a:schemeClr val="tx1"/>
                </a:solidFill>
                <a:effectLst/>
                <a:latin typeface="+mn-lt"/>
                <a:ea typeface="+mn-ea"/>
                <a:cs typeface="+mn-cs"/>
              </a:rPr>
              <a:t>Bvt</a:t>
            </a:r>
            <a:r>
              <a:rPr lang="en-US" altLang="zh-CN" sz="1200" kern="1200" dirty="0">
                <a:solidFill>
                  <a:schemeClr val="tx1"/>
                </a:solidFill>
                <a:effectLst/>
                <a:latin typeface="+mn-lt"/>
                <a:ea typeface="+mn-ea"/>
                <a:cs typeface="+mn-cs"/>
              </a:rPr>
              <a:t> is a </a:t>
            </a:r>
            <a:r>
              <a:rPr lang="en-US" altLang="zh-CN" sz="1200" kern="1200" dirty="0" err="1">
                <a:solidFill>
                  <a:schemeClr val="tx1"/>
                </a:solidFill>
                <a:effectLst/>
                <a:latin typeface="+mn-lt"/>
                <a:ea typeface="+mn-ea"/>
                <a:cs typeface="+mn-cs"/>
              </a:rPr>
              <a:t>amonst</a:t>
            </a:r>
            <a:r>
              <a:rPr lang="en-US" altLang="zh-CN" sz="1200" kern="1200" dirty="0">
                <a:solidFill>
                  <a:schemeClr val="tx1"/>
                </a:solidFill>
                <a:effectLst/>
                <a:latin typeface="+mn-lt"/>
                <a:ea typeface="+mn-ea"/>
                <a:cs typeface="+mn-cs"/>
              </a:rPr>
              <a:t> constant in different technology node. In the </a:t>
            </a:r>
            <a:r>
              <a:rPr lang="en-US" altLang="zh-CN" sz="1200" kern="1200" dirty="0" err="1">
                <a:solidFill>
                  <a:schemeClr val="tx1"/>
                </a:solidFill>
                <a:effectLst/>
                <a:latin typeface="+mn-lt"/>
                <a:ea typeface="+mn-ea"/>
                <a:cs typeface="+mn-cs"/>
              </a:rPr>
              <a:t>pmos</a:t>
            </a:r>
            <a:r>
              <a:rPr lang="en-US" altLang="zh-CN" sz="1200" kern="1200" dirty="0">
                <a:solidFill>
                  <a:schemeClr val="tx1"/>
                </a:solidFill>
                <a:effectLst/>
                <a:latin typeface="+mn-lt"/>
                <a:ea typeface="+mn-ea"/>
                <a:cs typeface="+mn-cs"/>
              </a:rPr>
              <a:t> transistor. </a:t>
            </a:r>
            <a:r>
              <a:rPr lang="en-US" altLang="zh-CN" sz="1200" kern="1200" dirty="0" err="1">
                <a:solidFill>
                  <a:schemeClr val="tx1"/>
                </a:solidFill>
                <a:effectLst/>
                <a:latin typeface="+mn-lt"/>
                <a:ea typeface="+mn-ea"/>
                <a:cs typeface="+mn-cs"/>
              </a:rPr>
              <a:t>Bvt</a:t>
            </a:r>
            <a:r>
              <a:rPr lang="en-US" altLang="zh-CN" sz="1200" kern="1200" dirty="0">
                <a:solidFill>
                  <a:schemeClr val="tx1"/>
                </a:solidFill>
                <a:effectLst/>
                <a:latin typeface="+mn-lt"/>
                <a:ea typeface="+mn-ea"/>
                <a:cs typeface="+mn-cs"/>
              </a:rPr>
              <a:t> equals to 1.7. In the </a:t>
            </a:r>
            <a:r>
              <a:rPr lang="en-US" altLang="zh-CN" sz="1200" kern="1200" dirty="0" err="1">
                <a:solidFill>
                  <a:schemeClr val="tx1"/>
                </a:solidFill>
                <a:effectLst/>
                <a:latin typeface="+mn-lt"/>
                <a:ea typeface="+mn-ea"/>
                <a:cs typeface="+mn-cs"/>
              </a:rPr>
              <a:t>nmos</a:t>
            </a:r>
            <a:r>
              <a:rPr lang="en-US" altLang="zh-CN" sz="1200" kern="1200" dirty="0">
                <a:solidFill>
                  <a:schemeClr val="tx1"/>
                </a:solidFill>
                <a:effectLst/>
                <a:latin typeface="+mn-lt"/>
                <a:ea typeface="+mn-ea"/>
                <a:cs typeface="+mn-cs"/>
              </a:rPr>
              <a:t> transistor, </a:t>
            </a:r>
            <a:r>
              <a:rPr lang="en-US" altLang="zh-CN" sz="1200" kern="1200" dirty="0" err="1">
                <a:solidFill>
                  <a:schemeClr val="tx1"/>
                </a:solidFill>
                <a:effectLst/>
                <a:latin typeface="+mn-lt"/>
                <a:ea typeface="+mn-ea"/>
                <a:cs typeface="+mn-cs"/>
              </a:rPr>
              <a:t>Bvt</a:t>
            </a:r>
            <a:r>
              <a:rPr lang="en-US" altLang="zh-CN" sz="1200" kern="1200" dirty="0">
                <a:solidFill>
                  <a:schemeClr val="tx1"/>
                </a:solidFill>
                <a:effectLst/>
                <a:latin typeface="+mn-lt"/>
                <a:ea typeface="+mn-ea"/>
                <a:cs typeface="+mn-cs"/>
              </a:rPr>
              <a:t> equals to 2.5.</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Char char="u"/>
            </a:pPr>
            <a:r>
              <a:rPr lang="en-US" altLang="zh-CN" dirty="0"/>
              <a:t>Presentation title:</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accent6">
                  <a:lumMod val="50000"/>
                </a:schemeClr>
              </a:buClr>
              <a:buFont typeface="Wingdings" panose="05000000000000000000" pitchFamily="2" charset="2"/>
              <a:buChar char="u"/>
            </a:pPr>
            <a:r>
              <a:rPr lang="en-US" altLang="zh-CN" dirty="0"/>
              <a:t>Presentation title:</a:t>
            </a: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BNN is a kind of special DNN.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sym typeface="+mn-ea"/>
              </a:rPr>
              <a:t>W</a:t>
            </a:r>
            <a:r>
              <a:rPr lang="en-US" altLang="zh-CN" sz="1200" dirty="0">
                <a:latin typeface="Times New Roman" panose="02020603050405020304" pitchFamily="18" charset="0"/>
                <a:cs typeface="Times New Roman" panose="02020603050405020304" pitchFamily="18" charset="0"/>
                <a:sym typeface="+mn-ea"/>
              </a:rPr>
              <a:t>eights and inputs are constrained to either +1 or -1. </a:t>
            </a:r>
            <a:r>
              <a:rPr lang="en-US" altLang="zh-CN" sz="1200" kern="1200" dirty="0">
                <a:solidFill>
                  <a:schemeClr val="tx1"/>
                </a:solidFill>
                <a:effectLst/>
                <a:latin typeface="+mn-lt"/>
                <a:ea typeface="+mn-ea"/>
                <a:cs typeface="+mn-cs"/>
              </a:rPr>
              <a:t>The advantage of DNN is high accuracy, but rather then BNN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training speed and tolerance for fluctuation in hardware is low. Because of the binary weights and inputs, the BNN’s accuracy is low. But robustness and training speed will be high.</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From the process picture, we can see the value of weight and input are I or -1. The step 1 is to get the product sum. In the BNN, it will be integer. Step 2 is an activation function. It will make the integer input become to binary output. </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Activation Function is an important part in the DNN, Usually it can be </a:t>
            </a:r>
            <a:r>
              <a:rPr lang="en-US" altLang="zh-CN" sz="1200" kern="1200" dirty="0" err="1">
                <a:solidFill>
                  <a:schemeClr val="tx1"/>
                </a:solidFill>
                <a:effectLst/>
                <a:latin typeface="+mn-lt"/>
                <a:ea typeface="+mn-ea"/>
                <a:cs typeface="+mn-cs"/>
              </a:rPr>
              <a:t>ReRU</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fuction</a:t>
            </a:r>
            <a:r>
              <a:rPr lang="en-US" altLang="zh-CN" sz="1200" kern="1200" dirty="0">
                <a:solidFill>
                  <a:schemeClr val="tx1"/>
                </a:solidFill>
                <a:effectLst/>
                <a:latin typeface="+mn-lt"/>
                <a:ea typeface="+mn-ea"/>
                <a:cs typeface="+mn-cs"/>
              </a:rPr>
              <a:t> or Sigmoid Function. But in BNN, the activation function is different. In the forward </a:t>
            </a:r>
            <a:r>
              <a:rPr lang="en-US" altLang="zh-CN" sz="1200" kern="1200" dirty="0" err="1">
                <a:solidFill>
                  <a:schemeClr val="tx1"/>
                </a:solidFill>
                <a:effectLst/>
                <a:latin typeface="+mn-lt"/>
                <a:ea typeface="+mn-ea"/>
                <a:cs typeface="+mn-cs"/>
              </a:rPr>
              <a:t>propogation</a:t>
            </a:r>
            <a:r>
              <a:rPr lang="en-US" altLang="zh-CN" sz="1200" kern="1200" dirty="0">
                <a:solidFill>
                  <a:schemeClr val="tx1"/>
                </a:solidFill>
                <a:effectLst/>
                <a:latin typeface="+mn-lt"/>
                <a:ea typeface="+mn-ea"/>
                <a:cs typeface="+mn-cs"/>
              </a:rPr>
              <a:t>, Sign function is used because the output and next layer’s input are binary. But in the back </a:t>
            </a:r>
            <a:r>
              <a:rPr lang="en-US" altLang="zh-CN" sz="1200" kern="1200" dirty="0" err="1">
                <a:solidFill>
                  <a:schemeClr val="tx1"/>
                </a:solidFill>
                <a:effectLst/>
                <a:latin typeface="+mn-lt"/>
                <a:ea typeface="+mn-ea"/>
                <a:cs typeface="+mn-cs"/>
              </a:rPr>
              <a:t>propogation</a:t>
            </a:r>
            <a:r>
              <a:rPr lang="en-US" altLang="zh-CN" sz="1200" kern="1200" dirty="0">
                <a:solidFill>
                  <a:schemeClr val="tx1"/>
                </a:solidFill>
                <a:effectLst/>
                <a:latin typeface="+mn-lt"/>
                <a:ea typeface="+mn-ea"/>
                <a:cs typeface="+mn-cs"/>
              </a:rPr>
              <a:t>, if using Sign Function as an activation function, gradient will always be 0. weights can't be updated. So </a:t>
            </a:r>
            <a:r>
              <a:rPr lang="en-US" altLang="zh-CN" sz="1200" kern="1200" dirty="0" err="1">
                <a:solidFill>
                  <a:schemeClr val="tx1"/>
                </a:solidFill>
                <a:effectLst/>
                <a:latin typeface="+mn-lt"/>
                <a:ea typeface="+mn-ea"/>
                <a:cs typeface="+mn-cs"/>
              </a:rPr>
              <a:t>Binary_tahn</a:t>
            </a:r>
            <a:r>
              <a:rPr lang="en-US" altLang="zh-CN" sz="1200" kern="1200" dirty="0">
                <a:solidFill>
                  <a:schemeClr val="tx1"/>
                </a:solidFill>
                <a:effectLst/>
                <a:latin typeface="+mn-lt"/>
                <a:ea typeface="+mn-ea"/>
                <a:cs typeface="+mn-cs"/>
              </a:rPr>
              <a:t> Function is used in the back </a:t>
            </a:r>
            <a:r>
              <a:rPr lang="en-US" altLang="zh-CN" sz="1200" kern="1200" dirty="0" err="1">
                <a:solidFill>
                  <a:schemeClr val="tx1"/>
                </a:solidFill>
                <a:effectLst/>
                <a:latin typeface="+mn-lt"/>
                <a:ea typeface="+mn-ea"/>
                <a:cs typeface="+mn-cs"/>
              </a:rPr>
              <a:t>propogation</a:t>
            </a:r>
            <a:r>
              <a:rPr lang="en-US" altLang="zh-CN" sz="1200" kern="1200" dirty="0">
                <a:solidFill>
                  <a:schemeClr val="tx1"/>
                </a:solidFill>
                <a:effectLst/>
                <a:latin typeface="+mn-lt"/>
                <a:ea typeface="+mn-ea"/>
                <a:cs typeface="+mn-cs"/>
              </a:rPr>
              <a:t>.</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In the von Neumann architecture, computation and memory are separate units: the computation unit reads data from memory and stores it back to memory after the computation is completed. The processor/accelerator chip and the main memory are two independent modules, which will leads to the generation of memory wall. In-memory computing is directly processing data in the memory. It will improve the speed and reduce the power consumption. My task is to design a deep neural network accelerator.</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ReRAM is one of non-volatile emerging memories, which is composed of two electrodes and a metal oxide sandwiched in between. Its resistance state is decided by the length or the number of conductive filaments in the metal oxide layer. By applying programming voltage to a ReRAM device, its resistance can be switched between different states.</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accent6">
                  <a:lumMod val="50000"/>
                </a:schemeClr>
              </a:buClr>
              <a:buSzTx/>
              <a:buFont typeface="Wingdings" panose="05000000000000000000" pitchFamily="2" charset="2"/>
              <a:buNone/>
              <a:defRPr/>
            </a:pPr>
            <a:r>
              <a:rPr lang="en-US" altLang="zh-CN" sz="1200" kern="1200" dirty="0">
                <a:solidFill>
                  <a:schemeClr val="tx1"/>
                </a:solidFill>
                <a:effectLst/>
                <a:latin typeface="+mn-lt"/>
                <a:ea typeface="+mn-ea"/>
                <a:cs typeface="+mn-cs"/>
              </a:rPr>
              <a:t>In the fabrication process. The threshold voltage will have a random fluctuation accounting for dopant fluctuation. These fluctuations are following the Gaussian distribution. The standard deviation can be predicted by using this equation. A coefficient </a:t>
            </a:r>
            <a:r>
              <a:rPr lang="en-US" altLang="zh-CN" sz="1200" kern="1200" dirty="0" err="1">
                <a:solidFill>
                  <a:schemeClr val="tx1"/>
                </a:solidFill>
                <a:effectLst/>
                <a:latin typeface="+mn-lt"/>
                <a:ea typeface="+mn-ea"/>
                <a:cs typeface="+mn-cs"/>
              </a:rPr>
              <a:t>Bvt</a:t>
            </a:r>
            <a:r>
              <a:rPr lang="en-US" altLang="zh-CN" sz="1200" kern="1200" dirty="0">
                <a:solidFill>
                  <a:schemeClr val="tx1"/>
                </a:solidFill>
                <a:effectLst/>
                <a:latin typeface="+mn-lt"/>
                <a:ea typeface="+mn-ea"/>
                <a:cs typeface="+mn-cs"/>
              </a:rPr>
              <a:t> is a </a:t>
            </a:r>
            <a:r>
              <a:rPr lang="en-US" altLang="zh-CN" sz="1200" kern="1200" dirty="0" err="1">
                <a:solidFill>
                  <a:schemeClr val="tx1"/>
                </a:solidFill>
                <a:effectLst/>
                <a:latin typeface="+mn-lt"/>
                <a:ea typeface="+mn-ea"/>
                <a:cs typeface="+mn-cs"/>
              </a:rPr>
              <a:t>amonst</a:t>
            </a:r>
            <a:r>
              <a:rPr lang="en-US" altLang="zh-CN" sz="1200" kern="1200" dirty="0">
                <a:solidFill>
                  <a:schemeClr val="tx1"/>
                </a:solidFill>
                <a:effectLst/>
                <a:latin typeface="+mn-lt"/>
                <a:ea typeface="+mn-ea"/>
                <a:cs typeface="+mn-cs"/>
              </a:rPr>
              <a:t> constant in different technology node. In the </a:t>
            </a:r>
            <a:r>
              <a:rPr lang="en-US" altLang="zh-CN" sz="1200" kern="1200" dirty="0" err="1">
                <a:solidFill>
                  <a:schemeClr val="tx1"/>
                </a:solidFill>
                <a:effectLst/>
                <a:latin typeface="+mn-lt"/>
                <a:ea typeface="+mn-ea"/>
                <a:cs typeface="+mn-cs"/>
              </a:rPr>
              <a:t>nmos</a:t>
            </a:r>
            <a:r>
              <a:rPr lang="en-US" altLang="zh-CN" sz="1200" kern="1200" dirty="0">
                <a:solidFill>
                  <a:schemeClr val="tx1"/>
                </a:solidFill>
                <a:effectLst/>
                <a:latin typeface="+mn-lt"/>
                <a:ea typeface="+mn-ea"/>
                <a:cs typeface="+mn-cs"/>
              </a:rPr>
              <a:t> transistor, </a:t>
            </a:r>
            <a:r>
              <a:rPr lang="en-US" altLang="zh-CN" sz="1200" kern="1200" dirty="0" err="1">
                <a:solidFill>
                  <a:schemeClr val="tx1"/>
                </a:solidFill>
                <a:effectLst/>
                <a:latin typeface="+mn-lt"/>
                <a:ea typeface="+mn-ea"/>
                <a:cs typeface="+mn-cs"/>
              </a:rPr>
              <a:t>Bvt</a:t>
            </a:r>
            <a:r>
              <a:rPr lang="en-US" altLang="zh-CN" sz="1200" kern="1200" dirty="0">
                <a:solidFill>
                  <a:schemeClr val="tx1"/>
                </a:solidFill>
                <a:effectLst/>
                <a:latin typeface="+mn-lt"/>
                <a:ea typeface="+mn-ea"/>
                <a:cs typeface="+mn-cs"/>
              </a:rPr>
              <a:t> equals to 2.5. With the technology node developing. The </a:t>
            </a:r>
            <a:r>
              <a:rPr lang="en-US" altLang="zh-CN" sz="1200" kern="1200" dirty="0" err="1">
                <a:solidFill>
                  <a:schemeClr val="tx1"/>
                </a:solidFill>
                <a:effectLst/>
                <a:latin typeface="+mn-lt"/>
                <a:ea typeface="+mn-ea"/>
                <a:cs typeface="+mn-cs"/>
              </a:rPr>
              <a:t>sigama</a:t>
            </a:r>
            <a:r>
              <a:rPr lang="en-US" altLang="zh-CN" sz="1200" kern="1200" dirty="0">
                <a:solidFill>
                  <a:schemeClr val="tx1"/>
                </a:solidFill>
                <a:effectLst/>
                <a:latin typeface="+mn-lt"/>
                <a:ea typeface="+mn-ea"/>
                <a:cs typeface="+mn-cs"/>
              </a:rPr>
              <a:t> Vth become higher. </a:t>
            </a:r>
          </a:p>
          <a:p>
            <a:pPr>
              <a:buClr>
                <a:schemeClr val="accent6">
                  <a:lumMod val="50000"/>
                </a:schemeClr>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D71B94EC-264D-43C4-9C3D-44AB8CDB932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5C4A69-D154-4589-BCAA-151757966FB9}" type="datetimeFigureOut">
              <a:rPr lang="zh-CN" altLang="en-US" smtClean="0"/>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A9B1D3-CB47-4C24-8F9D-1EBFC7C99FD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C4A69-D154-4589-BCAA-151757966FB9}" type="datetimeFigureOut">
              <a:rPr lang="zh-CN" altLang="en-US" smtClean="0"/>
              <a:t>2021/4/5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9B1D3-CB47-4C24-8F9D-1EBFC7C99FD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6.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1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2.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hart" Target="../charts/chart5.xml"/><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10" Type="http://schemas.openxmlformats.org/officeDocument/2006/relationships/image" Target="../media/image28.png"/><Relationship Id="rId4" Type="http://schemas.openxmlformats.org/officeDocument/2006/relationships/chart" Target="../charts/chart6.xml"/><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0.emf"/><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2.png"/><Relationship Id="rId7" Type="http://schemas.openxmlformats.org/officeDocument/2006/relationships/image" Target="../media/image43.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wmf"/><Relationship Id="rId11" Type="http://schemas.openxmlformats.org/officeDocument/2006/relationships/image" Target="../media/image49.png"/><Relationship Id="rId5" Type="http://schemas.openxmlformats.org/officeDocument/2006/relationships/image" Target="../media/image41.wmf"/><Relationship Id="rId10"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5.wmf"/></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2.wmf"/><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3.wmf"/><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55.jpe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hart" Target="../charts/chart2.xml"/><Relationship Id="rId5" Type="http://schemas.openxmlformats.org/officeDocument/2006/relationships/image" Target="../media/image8.png"/><Relationship Id="rId10" Type="http://schemas.openxmlformats.org/officeDocument/2006/relationships/chart" Target="../charts/chart1.xml"/><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Ohsawa Lab, IPS, Waseda Univ.</a:t>
            </a:r>
          </a:p>
        </p:txBody>
      </p:sp>
      <p:pic>
        <p:nvPicPr>
          <p:cNvPr id="6" name="内容占位符 5"/>
          <p:cNvPicPr>
            <a:picLocks noGrp="1" noChangeAspect="1"/>
          </p:cNvPicPr>
          <p:nvPr>
            <p:ph idx="1"/>
          </p:nvPr>
        </p:nvPicPr>
        <p:blipFill>
          <a:blip r:embed="rId3" cstate="print"/>
          <a:stretch>
            <a:fillRect/>
          </a:stretch>
        </p:blipFill>
        <p:spPr>
          <a:xfrm>
            <a:off x="33655" y="242570"/>
            <a:ext cx="5372100" cy="673100"/>
          </a:xfrm>
          <a:prstGeom prst="rect">
            <a:avLst/>
          </a:prstGeom>
        </p:spPr>
      </p:pic>
      <p:sp>
        <p:nvSpPr>
          <p:cNvPr id="2" name="文本框 1"/>
          <p:cNvSpPr txBox="1"/>
          <p:nvPr/>
        </p:nvSpPr>
        <p:spPr>
          <a:xfrm>
            <a:off x="147656" y="1550229"/>
            <a:ext cx="8848021" cy="1568450"/>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A two-step training of binary ReRAM array to recover accuracy degradation </a:t>
            </a:r>
          </a:p>
          <a:p>
            <a:pPr algn="ctr"/>
            <a:r>
              <a:rPr lang="en-US" altLang="zh-CN" sz="3200" b="1" dirty="0">
                <a:latin typeface="Times New Roman" panose="02020603050405020304" pitchFamily="18" charset="0"/>
                <a:cs typeface="Times New Roman" panose="02020603050405020304" pitchFamily="18" charset="0"/>
              </a:rPr>
              <a:t>due to statistical variabilities</a:t>
            </a:r>
          </a:p>
        </p:txBody>
      </p:sp>
      <p:sp>
        <p:nvSpPr>
          <p:cNvPr id="7" name="文本框 6"/>
          <p:cNvSpPr txBox="1"/>
          <p:nvPr/>
        </p:nvSpPr>
        <p:spPr>
          <a:xfrm>
            <a:off x="6295263" y="4834823"/>
            <a:ext cx="1503938" cy="707886"/>
          </a:xfrm>
          <a:prstGeom prst="rect">
            <a:avLst/>
          </a:prstGeom>
          <a:noFill/>
        </p:spPr>
        <p:txBody>
          <a:bodyPr wrap="none" rtlCol="0">
            <a:spAutoFit/>
          </a:bodyPr>
          <a:lstStyle/>
          <a:p>
            <a:r>
              <a:rPr lang="en-US" altLang="zh-CN" sz="2000" b="1" dirty="0">
                <a:latin typeface="Times New Roman" panose="02020603050405020304" pitchFamily="18" charset="0"/>
                <a:cs typeface="Times New Roman" panose="02020603050405020304" pitchFamily="18" charset="0"/>
              </a:rPr>
              <a:t>CHEN Zian</a:t>
            </a:r>
          </a:p>
          <a:p>
            <a:pPr algn="ctr"/>
            <a:r>
              <a:rPr lang="en-US" altLang="zh-CN" sz="2000" b="1" dirty="0">
                <a:latin typeface="Times New Roman" panose="02020603050405020304" pitchFamily="18" charset="0"/>
                <a:cs typeface="Times New Roman" panose="02020603050405020304" pitchFamily="18" charset="0"/>
              </a:rPr>
              <a:t>2021.04.14</a:t>
            </a:r>
            <a:endParaRPr lang="zh-CN" altLang="en-US" sz="20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852930" y="3313430"/>
            <a:ext cx="5631180" cy="645160"/>
          </a:xfrm>
          <a:prstGeom prst="rect">
            <a:avLst/>
          </a:prstGeom>
          <a:noFill/>
        </p:spPr>
        <p:txBody>
          <a:bodyPr wrap="square" rtlCol="0" anchor="t">
            <a:spAutoFit/>
          </a:bodyPr>
          <a:lstStyle/>
          <a:p>
            <a:pPr algn="ctr"/>
            <a:r>
              <a:rPr lang="en-US" altLang="zh-CN" dirty="0">
                <a:latin typeface="Times New Roman" panose="02020603050405020304" pitchFamily="18" charset="0"/>
                <a:cs typeface="Times New Roman" panose="02020603050405020304" pitchFamily="18" charset="0"/>
              </a:rPr>
              <a:t>Graduate School Information, Production and Systems</a:t>
            </a:r>
          </a:p>
          <a:p>
            <a:pPr algn="ctr"/>
            <a:r>
              <a:rPr lang="en-US" altLang="zh-CN" dirty="0" err="1">
                <a:latin typeface="Times New Roman" panose="02020603050405020304" pitchFamily="18" charset="0"/>
                <a:cs typeface="Times New Roman" panose="02020603050405020304" pitchFamily="18" charset="0"/>
              </a:rPr>
              <a:t>Waseda</a:t>
            </a:r>
            <a:r>
              <a:rPr lang="en-US" altLang="zh-CN" dirty="0">
                <a:latin typeface="Times New Roman" panose="02020603050405020304" pitchFamily="18" charset="0"/>
                <a:cs typeface="Times New Roman" panose="02020603050405020304" pitchFamily="18" charset="0"/>
              </a:rPr>
              <a: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8</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5" name="文本框 84"/>
          <p:cNvSpPr txBox="1"/>
          <p:nvPr/>
        </p:nvSpPr>
        <p:spPr>
          <a:xfrm>
            <a:off x="196215" y="168275"/>
            <a:ext cx="1441420"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rPr>
              <a:t>Purpose</a:t>
            </a: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 name="Rectangle 1"/>
          <p:cNvSpPr/>
          <p:nvPr/>
        </p:nvSpPr>
        <p:spPr>
          <a:xfrm>
            <a:off x="2012674" y="2204864"/>
            <a:ext cx="6480720" cy="720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632523"/>
              </a:buClr>
            </a:pPr>
            <a:r>
              <a:rPr lang="en-US" altLang="zh-CN" sz="2000" b="1" dirty="0">
                <a:solidFill>
                  <a:schemeClr val="tx1"/>
                </a:solidFill>
                <a:latin typeface="Times New Roman" panose="02020603050405020304" pitchFamily="18" charset="0"/>
                <a:cs typeface="Times New Roman" panose="02020603050405020304" pitchFamily="18" charset="0"/>
                <a:sym typeface="+mn-ea"/>
              </a:rPr>
              <a:t>Design BNN in hardware by using in-memory computing architecture.   </a:t>
            </a:r>
          </a:p>
        </p:txBody>
      </p:sp>
      <p:sp>
        <p:nvSpPr>
          <p:cNvPr id="11" name="Rectangle 10"/>
          <p:cNvSpPr/>
          <p:nvPr/>
        </p:nvSpPr>
        <p:spPr>
          <a:xfrm>
            <a:off x="2247054" y="3806695"/>
            <a:ext cx="5976664" cy="72008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Times New Roman" panose="02020603050405020304" pitchFamily="18" charset="0"/>
                <a:cs typeface="Times New Roman" panose="02020603050405020304" pitchFamily="18" charset="0"/>
              </a:rPr>
              <a:t>Analyze influence of device fluctuations on accuracy of the BNN crossbar array</a:t>
            </a:r>
          </a:p>
        </p:txBody>
      </p:sp>
      <p:sp>
        <p:nvSpPr>
          <p:cNvPr id="12" name="Rectangle 11"/>
          <p:cNvSpPr/>
          <p:nvPr/>
        </p:nvSpPr>
        <p:spPr>
          <a:xfrm>
            <a:off x="2084682" y="5457106"/>
            <a:ext cx="6571084" cy="720081"/>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632523"/>
              </a:buClr>
            </a:pPr>
            <a:r>
              <a:rPr lang="en-US" altLang="zh-CN" sz="2000" b="1" dirty="0">
                <a:solidFill>
                  <a:schemeClr val="tx1"/>
                </a:solidFill>
                <a:latin typeface="Times New Roman" panose="02020603050405020304" pitchFamily="18" charset="0"/>
                <a:cs typeface="Times New Roman" panose="02020603050405020304" pitchFamily="18" charset="0"/>
                <a:sym typeface="+mn-ea"/>
              </a:rPr>
              <a:t>Propose a method to mitigate the influence of fluctuations.</a:t>
            </a:r>
          </a:p>
        </p:txBody>
      </p:sp>
      <p:sp>
        <p:nvSpPr>
          <p:cNvPr id="3" name="Arrow: Down 2"/>
          <p:cNvSpPr/>
          <p:nvPr/>
        </p:nvSpPr>
        <p:spPr>
          <a:xfrm>
            <a:off x="4695326" y="2925105"/>
            <a:ext cx="1080120" cy="881590"/>
          </a:xfrm>
          <a:prstGeom prst="down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rrow: Down 13"/>
          <p:cNvSpPr/>
          <p:nvPr/>
        </p:nvSpPr>
        <p:spPr>
          <a:xfrm>
            <a:off x="4695326" y="4557021"/>
            <a:ext cx="1080120" cy="881590"/>
          </a:xfrm>
          <a:prstGeom prst="down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518862" y="2196198"/>
            <a:ext cx="1368152" cy="584775"/>
          </a:xfrm>
          <a:prstGeom prst="rect">
            <a:avLst/>
          </a:prstGeom>
          <a:noFill/>
        </p:spPr>
        <p:txBody>
          <a:bodyPr wrap="square" rtlCol="0">
            <a:spAutoFit/>
          </a:bodyPr>
          <a:lstStyle/>
          <a:p>
            <a:r>
              <a:rPr lang="en-US" altLang="zh-CN" sz="3200" i="1" dirty="0">
                <a:solidFill>
                  <a:schemeClr val="accent1"/>
                </a:solidFill>
                <a:latin typeface="Times New Roman" panose="02020603050405020304" pitchFamily="18" charset="0"/>
                <a:cs typeface="Times New Roman" panose="02020603050405020304" pitchFamily="18" charset="0"/>
              </a:rPr>
              <a:t>Step 1</a:t>
            </a:r>
            <a:endParaRPr lang="zh-CN" altLang="en-US" sz="3200" i="1" dirty="0">
              <a:solidFill>
                <a:schemeClr val="accent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552502" y="3874347"/>
            <a:ext cx="1368152" cy="584775"/>
          </a:xfrm>
          <a:prstGeom prst="rect">
            <a:avLst/>
          </a:prstGeom>
          <a:noFill/>
        </p:spPr>
        <p:txBody>
          <a:bodyPr wrap="square" rtlCol="0">
            <a:spAutoFit/>
          </a:bodyPr>
          <a:lstStyle/>
          <a:p>
            <a:r>
              <a:rPr lang="en-US" altLang="zh-CN" sz="3200" i="1" dirty="0">
                <a:solidFill>
                  <a:schemeClr val="accent2"/>
                </a:solidFill>
                <a:latin typeface="Times New Roman" panose="02020603050405020304" pitchFamily="18" charset="0"/>
                <a:cs typeface="Times New Roman" panose="02020603050405020304" pitchFamily="18" charset="0"/>
              </a:rPr>
              <a:t>Step 2</a:t>
            </a:r>
            <a:endParaRPr lang="zh-CN" altLang="en-US" sz="3200" i="1" dirty="0">
              <a:solidFill>
                <a:schemeClr val="accent2"/>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52502" y="5438611"/>
            <a:ext cx="1368152" cy="584775"/>
          </a:xfrm>
          <a:prstGeom prst="rect">
            <a:avLst/>
          </a:prstGeom>
          <a:noFill/>
        </p:spPr>
        <p:txBody>
          <a:bodyPr wrap="square" rtlCol="0">
            <a:spAutoFit/>
          </a:bodyPr>
          <a:lstStyle/>
          <a:p>
            <a:r>
              <a:rPr lang="en-US" altLang="zh-CN" sz="3200" i="1" dirty="0">
                <a:solidFill>
                  <a:schemeClr val="accent6"/>
                </a:solidFill>
                <a:latin typeface="Times New Roman" panose="02020603050405020304" pitchFamily="18" charset="0"/>
                <a:cs typeface="Times New Roman" panose="02020603050405020304" pitchFamily="18" charset="0"/>
              </a:rPr>
              <a:t>Step 3</a:t>
            </a:r>
            <a:endParaRPr lang="zh-CN" altLang="en-US" sz="3200" i="1" dirty="0">
              <a:solidFill>
                <a:schemeClr val="accent6"/>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10343" y="1066206"/>
            <a:ext cx="8772026" cy="954107"/>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Propose a training method to mitigate the hardware fluctuation effect on accuracy of BNN accelerator.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endParaRPr lang="en-US" altLang="zh-CN" sz="2800" b="1" dirty="0"/>
          </a:p>
        </p:txBody>
      </p:sp>
      <p:sp>
        <p:nvSpPr>
          <p:cNvPr id="6" name="文本框 5"/>
          <p:cNvSpPr txBox="1"/>
          <p:nvPr/>
        </p:nvSpPr>
        <p:spPr>
          <a:xfrm>
            <a:off x="1106905" y="4447823"/>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4032448"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Outline</a:t>
            </a:r>
          </a:p>
        </p:txBody>
      </p:sp>
      <p:sp>
        <p:nvSpPr>
          <p:cNvPr id="25" name="TextBox 24"/>
          <p:cNvSpPr txBox="1"/>
          <p:nvPr/>
        </p:nvSpPr>
        <p:spPr>
          <a:xfrm>
            <a:off x="373380" y="1485265"/>
            <a:ext cx="7647940" cy="4076700"/>
          </a:xfrm>
          <a:prstGeom prst="rect">
            <a:avLst/>
          </a:prstGeom>
          <a:noFill/>
        </p:spPr>
        <p:txBody>
          <a:bodyPr wrap="square" rtlCol="0">
            <a:spAutoFit/>
          </a:bodyPr>
          <a:lstStyle/>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Background</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Purpose</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Method</a:t>
            </a:r>
          </a:p>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 Results</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Analysis</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Conclusion</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Future Work</a:t>
            </a:r>
          </a:p>
          <a:p>
            <a:pPr>
              <a:lnSpc>
                <a:spcPct val="200000"/>
              </a:lnSpc>
              <a:buClr>
                <a:schemeClr val="accent6">
                  <a:lumMod val="50000"/>
                </a:schemeClr>
              </a:buClr>
              <a:buFont typeface="Wingdings" panose="05000000000000000000" pitchFamily="2" charset="2"/>
              <a:buChar char="u"/>
            </a:pPr>
            <a:endParaRPr lang="en-US" altLang="zh-CN" sz="2800"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a:xfrm>
            <a:off x="3201170" y="6356350"/>
            <a:ext cx="2818630" cy="365125"/>
          </a:xfrm>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9</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 name="文本框 19"/>
          <p:cNvSpPr txBox="1"/>
          <p:nvPr/>
        </p:nvSpPr>
        <p:spPr>
          <a:xfrm>
            <a:off x="267970" y="180340"/>
            <a:ext cx="7700121"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rPr>
              <a:t>Accuracy and Loss of the BNN in Test (Software)</a:t>
            </a:r>
          </a:p>
        </p:txBody>
      </p:sp>
      <p:sp>
        <p:nvSpPr>
          <p:cNvPr id="4" name="文本框 3"/>
          <p:cNvSpPr txBox="1"/>
          <p:nvPr/>
        </p:nvSpPr>
        <p:spPr>
          <a:xfrm>
            <a:off x="761476" y="3109027"/>
            <a:ext cx="3785563" cy="46037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BNN:784*512*512*512*10</a:t>
            </a:r>
          </a:p>
        </p:txBody>
      </p:sp>
      <p:sp>
        <p:nvSpPr>
          <p:cNvPr id="5" name="文本框 4"/>
          <p:cNvSpPr txBox="1"/>
          <p:nvPr/>
        </p:nvSpPr>
        <p:spPr>
          <a:xfrm>
            <a:off x="4983954" y="5661836"/>
            <a:ext cx="3378200"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Test Accuracy: 96.74%</a:t>
            </a:r>
          </a:p>
          <a:p>
            <a:r>
              <a:rPr lang="en-US" altLang="zh-CN" sz="2000" dirty="0">
                <a:latin typeface="Times New Roman" panose="02020603050405020304" pitchFamily="18" charset="0"/>
                <a:cs typeface="Times New Roman" panose="02020603050405020304" pitchFamily="18" charset="0"/>
              </a:rPr>
              <a:t>Test loss: 0.1022</a:t>
            </a: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pic>
        <p:nvPicPr>
          <p:cNvPr id="3" name="图片 2" descr="test a"/>
          <p:cNvPicPr>
            <a:picLocks noChangeAspect="1"/>
          </p:cNvPicPr>
          <p:nvPr/>
        </p:nvPicPr>
        <p:blipFill>
          <a:blip r:embed="rId3"/>
          <a:stretch>
            <a:fillRect/>
          </a:stretch>
        </p:blipFill>
        <p:spPr>
          <a:xfrm>
            <a:off x="4847412" y="3360452"/>
            <a:ext cx="3339630" cy="2370902"/>
          </a:xfrm>
          <a:prstGeom prst="rect">
            <a:avLst/>
          </a:prstGeom>
        </p:spPr>
      </p:pic>
      <p:pic>
        <p:nvPicPr>
          <p:cNvPr id="9" name="图片 8" descr="myplot2"/>
          <p:cNvPicPr>
            <a:picLocks noChangeAspect="1"/>
          </p:cNvPicPr>
          <p:nvPr/>
        </p:nvPicPr>
        <p:blipFill>
          <a:blip r:embed="rId4"/>
          <a:stretch>
            <a:fillRect/>
          </a:stretch>
        </p:blipFill>
        <p:spPr>
          <a:xfrm>
            <a:off x="4821648" y="1109806"/>
            <a:ext cx="3296256" cy="2312030"/>
          </a:xfrm>
          <a:prstGeom prst="rect">
            <a:avLst/>
          </a:prstGeom>
        </p:spPr>
      </p:pic>
      <p:sp>
        <p:nvSpPr>
          <p:cNvPr id="170" name="流程图: 联系 169"/>
          <p:cNvSpPr/>
          <p:nvPr/>
        </p:nvSpPr>
        <p:spPr>
          <a:xfrm>
            <a:off x="1793110" y="431330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流程图: 联系 170"/>
          <p:cNvSpPr/>
          <p:nvPr/>
        </p:nvSpPr>
        <p:spPr>
          <a:xfrm>
            <a:off x="1800095" y="4763520"/>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流程图: 联系 171"/>
          <p:cNvSpPr/>
          <p:nvPr/>
        </p:nvSpPr>
        <p:spPr>
          <a:xfrm>
            <a:off x="1800095" y="5329940"/>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流程图: 联系 172"/>
          <p:cNvSpPr/>
          <p:nvPr/>
        </p:nvSpPr>
        <p:spPr>
          <a:xfrm>
            <a:off x="2363340" y="545249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流程图: 联系 173"/>
          <p:cNvSpPr/>
          <p:nvPr/>
        </p:nvSpPr>
        <p:spPr>
          <a:xfrm>
            <a:off x="2393820" y="4781300"/>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流程图: 联系 174"/>
          <p:cNvSpPr/>
          <p:nvPr/>
        </p:nvSpPr>
        <p:spPr>
          <a:xfrm>
            <a:off x="2363340" y="414058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流程图: 联系 179"/>
          <p:cNvSpPr/>
          <p:nvPr/>
        </p:nvSpPr>
        <p:spPr>
          <a:xfrm>
            <a:off x="2918965" y="412661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流程图: 联系 182"/>
          <p:cNvSpPr/>
          <p:nvPr/>
        </p:nvSpPr>
        <p:spPr>
          <a:xfrm>
            <a:off x="2918965" y="479336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流程图: 联系 184"/>
          <p:cNvSpPr/>
          <p:nvPr/>
        </p:nvSpPr>
        <p:spPr>
          <a:xfrm>
            <a:off x="2918965" y="5462020"/>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8" name="直接连接符 187"/>
          <p:cNvCxnSpPr>
            <a:stCxn id="170" idx="6"/>
            <a:endCxn id="175" idx="2"/>
          </p:cNvCxnSpPr>
          <p:nvPr/>
        </p:nvCxnSpPr>
        <p:spPr>
          <a:xfrm flipV="1">
            <a:off x="1965195" y="4227580"/>
            <a:ext cx="398145" cy="17272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2" idx="6"/>
            <a:endCxn id="175" idx="2"/>
          </p:cNvCxnSpPr>
          <p:nvPr/>
        </p:nvCxnSpPr>
        <p:spPr>
          <a:xfrm flipV="1">
            <a:off x="1972180" y="4227580"/>
            <a:ext cx="391160" cy="11893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0" idx="6"/>
            <a:endCxn id="174" idx="2"/>
          </p:cNvCxnSpPr>
          <p:nvPr/>
        </p:nvCxnSpPr>
        <p:spPr>
          <a:xfrm>
            <a:off x="1965195" y="4400300"/>
            <a:ext cx="428625" cy="46799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1" idx="6"/>
            <a:endCxn id="173" idx="2"/>
          </p:cNvCxnSpPr>
          <p:nvPr/>
        </p:nvCxnSpPr>
        <p:spPr>
          <a:xfrm>
            <a:off x="1972180" y="4850515"/>
            <a:ext cx="391160" cy="6889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72" idx="6"/>
            <a:endCxn id="174" idx="2"/>
          </p:cNvCxnSpPr>
          <p:nvPr/>
        </p:nvCxnSpPr>
        <p:spPr>
          <a:xfrm flipV="1">
            <a:off x="1972180" y="4868295"/>
            <a:ext cx="421640" cy="5486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72" idx="6"/>
            <a:endCxn id="173" idx="2"/>
          </p:cNvCxnSpPr>
          <p:nvPr/>
        </p:nvCxnSpPr>
        <p:spPr>
          <a:xfrm>
            <a:off x="1972180" y="5416935"/>
            <a:ext cx="391160" cy="1225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5" idx="6"/>
            <a:endCxn id="180" idx="2"/>
          </p:cNvCxnSpPr>
          <p:nvPr/>
        </p:nvCxnSpPr>
        <p:spPr>
          <a:xfrm flipV="1">
            <a:off x="2535425" y="4213610"/>
            <a:ext cx="383540" cy="139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4" idx="6"/>
            <a:endCxn id="185" idx="2"/>
          </p:cNvCxnSpPr>
          <p:nvPr/>
        </p:nvCxnSpPr>
        <p:spPr>
          <a:xfrm>
            <a:off x="2565905" y="4868295"/>
            <a:ext cx="353060" cy="6807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220" idx="2"/>
          </p:cNvCxnSpPr>
          <p:nvPr/>
        </p:nvCxnSpPr>
        <p:spPr>
          <a:xfrm>
            <a:off x="3091050" y="4213610"/>
            <a:ext cx="364490" cy="67500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73" idx="6"/>
            <a:endCxn id="185" idx="2"/>
          </p:cNvCxnSpPr>
          <p:nvPr/>
        </p:nvCxnSpPr>
        <p:spPr>
          <a:xfrm>
            <a:off x="2535425" y="5539490"/>
            <a:ext cx="383540" cy="9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74" idx="6"/>
            <a:endCxn id="180" idx="2"/>
          </p:cNvCxnSpPr>
          <p:nvPr/>
        </p:nvCxnSpPr>
        <p:spPr>
          <a:xfrm flipV="1">
            <a:off x="2565905" y="4213610"/>
            <a:ext cx="353060" cy="654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4" idx="6"/>
            <a:endCxn id="183" idx="2"/>
          </p:cNvCxnSpPr>
          <p:nvPr/>
        </p:nvCxnSpPr>
        <p:spPr>
          <a:xfrm>
            <a:off x="2565905" y="4868295"/>
            <a:ext cx="353060" cy="120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5" idx="6"/>
            <a:endCxn id="185" idx="2"/>
          </p:cNvCxnSpPr>
          <p:nvPr/>
        </p:nvCxnSpPr>
        <p:spPr>
          <a:xfrm>
            <a:off x="2535425" y="4227580"/>
            <a:ext cx="383540" cy="13214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1" name="TextBox 175"/>
          <p:cNvSpPr txBox="1"/>
          <p:nvPr/>
        </p:nvSpPr>
        <p:spPr>
          <a:xfrm>
            <a:off x="1679445" y="3597343"/>
            <a:ext cx="557530" cy="275590"/>
          </a:xfrm>
          <a:prstGeom prst="rect">
            <a:avLst/>
          </a:prstGeom>
          <a:noFill/>
        </p:spPr>
        <p:txBody>
          <a:bodyPr wrap="square" rtlCol="0">
            <a:spAutoFit/>
          </a:bodyPr>
          <a:lstStyle/>
          <a:p>
            <a:r>
              <a:rPr lang="en-US" altLang="zh-CN" sz="1200" b="1" i="1" dirty="0">
                <a:latin typeface="Times New Roman" panose="02020603050405020304" pitchFamily="18" charset="0"/>
                <a:cs typeface="Times New Roman" panose="02020603050405020304" pitchFamily="18" charset="0"/>
              </a:rPr>
              <a:t>Input</a:t>
            </a:r>
            <a:endParaRPr lang="zh-CN" altLang="en-US" sz="1200" b="1" i="1" dirty="0">
              <a:latin typeface="Times New Roman" panose="02020603050405020304" pitchFamily="18" charset="0"/>
              <a:cs typeface="Times New Roman" panose="02020603050405020304" pitchFamily="18" charset="0"/>
            </a:endParaRPr>
          </a:p>
        </p:txBody>
      </p:sp>
      <p:sp>
        <p:nvSpPr>
          <p:cNvPr id="202" name="TextBox 177"/>
          <p:cNvSpPr txBox="1"/>
          <p:nvPr/>
        </p:nvSpPr>
        <p:spPr>
          <a:xfrm>
            <a:off x="3752720" y="3999186"/>
            <a:ext cx="778462" cy="275590"/>
          </a:xfrm>
          <a:prstGeom prst="rect">
            <a:avLst/>
          </a:prstGeom>
          <a:noFill/>
        </p:spPr>
        <p:txBody>
          <a:bodyPr wrap="square" rtlCol="0">
            <a:spAutoFit/>
          </a:bodyPr>
          <a:lstStyle/>
          <a:p>
            <a:r>
              <a:rPr lang="en-US" altLang="zh-CN" sz="1200" b="1" i="1" dirty="0">
                <a:latin typeface="Times New Roman" panose="02020603050405020304" pitchFamily="18" charset="0"/>
                <a:cs typeface="Times New Roman" panose="02020603050405020304" pitchFamily="18" charset="0"/>
              </a:rPr>
              <a:t>Output</a:t>
            </a:r>
          </a:p>
        </p:txBody>
      </p:sp>
      <p:sp>
        <p:nvSpPr>
          <p:cNvPr id="203" name="TextBox 176"/>
          <p:cNvSpPr txBox="1"/>
          <p:nvPr/>
        </p:nvSpPr>
        <p:spPr>
          <a:xfrm>
            <a:off x="2475418" y="3587500"/>
            <a:ext cx="1025525" cy="275590"/>
          </a:xfrm>
          <a:prstGeom prst="rect">
            <a:avLst/>
          </a:prstGeom>
          <a:noFill/>
        </p:spPr>
        <p:txBody>
          <a:bodyPr wrap="square" rtlCol="0">
            <a:spAutoFit/>
          </a:bodyPr>
          <a:lstStyle/>
          <a:p>
            <a:r>
              <a:rPr lang="en-US" altLang="zh-CN" sz="1200" b="1" i="1" dirty="0">
                <a:latin typeface="Times New Roman" panose="02020603050405020304" pitchFamily="18" charset="0"/>
                <a:cs typeface="Times New Roman" panose="02020603050405020304" pitchFamily="18" charset="0"/>
              </a:rPr>
              <a:t>Hidden layer</a:t>
            </a:r>
            <a:endParaRPr lang="zh-CN" altLang="en-US" sz="1200" b="1" i="1" dirty="0">
              <a:latin typeface="Times New Roman" panose="02020603050405020304" pitchFamily="18" charset="0"/>
              <a:cs typeface="Times New Roman" panose="02020603050405020304" pitchFamily="18" charset="0"/>
            </a:endParaRPr>
          </a:p>
        </p:txBody>
      </p:sp>
      <p:cxnSp>
        <p:nvCxnSpPr>
          <p:cNvPr id="204" name="直接连接符 203"/>
          <p:cNvCxnSpPr>
            <a:stCxn id="173" idx="6"/>
            <a:endCxn id="183" idx="2"/>
          </p:cNvCxnSpPr>
          <p:nvPr/>
        </p:nvCxnSpPr>
        <p:spPr>
          <a:xfrm flipV="1">
            <a:off x="2535425" y="4880360"/>
            <a:ext cx="383540" cy="65913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70" idx="6"/>
            <a:endCxn id="173" idx="2"/>
          </p:cNvCxnSpPr>
          <p:nvPr/>
        </p:nvCxnSpPr>
        <p:spPr>
          <a:xfrm>
            <a:off x="1965195" y="4400300"/>
            <a:ext cx="398145" cy="113919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6" name="图片 205" descr="QQ截图20200806170932"/>
          <p:cNvPicPr>
            <a:picLocks noChangeAspect="1"/>
          </p:cNvPicPr>
          <p:nvPr/>
        </p:nvPicPr>
        <p:blipFill>
          <a:blip r:embed="rId5" cstate="print"/>
          <a:stretch>
            <a:fillRect/>
          </a:stretch>
        </p:blipFill>
        <p:spPr>
          <a:xfrm rot="16200000">
            <a:off x="1771520" y="4589213"/>
            <a:ext cx="210820" cy="100330"/>
          </a:xfrm>
          <a:prstGeom prst="rect">
            <a:avLst/>
          </a:prstGeom>
          <a:ln w="19050">
            <a:noFill/>
          </a:ln>
        </p:spPr>
      </p:pic>
      <p:cxnSp>
        <p:nvCxnSpPr>
          <p:cNvPr id="210" name="直接连接符 209"/>
          <p:cNvCxnSpPr>
            <a:stCxn id="173" idx="6"/>
            <a:endCxn id="180" idx="2"/>
          </p:cNvCxnSpPr>
          <p:nvPr/>
        </p:nvCxnSpPr>
        <p:spPr>
          <a:xfrm flipV="1">
            <a:off x="2535425" y="4213610"/>
            <a:ext cx="383540" cy="132588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71" idx="6"/>
            <a:endCxn id="174" idx="2"/>
          </p:cNvCxnSpPr>
          <p:nvPr/>
        </p:nvCxnSpPr>
        <p:spPr>
          <a:xfrm>
            <a:off x="1972180" y="4850515"/>
            <a:ext cx="421640" cy="177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70" idx="6"/>
            <a:endCxn id="173" idx="2"/>
          </p:cNvCxnSpPr>
          <p:nvPr/>
        </p:nvCxnSpPr>
        <p:spPr>
          <a:xfrm>
            <a:off x="1965195" y="4400300"/>
            <a:ext cx="398145" cy="11391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5" name="对象 214">
            <a:hlinkClick r:id="" action="ppaction://ole?verb=0"/>
          </p:cNvPr>
          <p:cNvSpPr txBox="1"/>
          <p:nvPr/>
        </p:nvSpPr>
        <p:spPr>
          <a:xfrm>
            <a:off x="4225160" y="5258820"/>
            <a:ext cx="70485" cy="193675"/>
          </a:xfrm>
          <a:prstGeom prst="rect">
            <a:avLst/>
          </a:prstGeom>
        </p:spPr>
        <p:txBody>
          <a:bodyPr>
            <a:normAutofit fontScale="40000" lnSpcReduction="20000"/>
          </a:bodyPr>
          <a:lstStyle/>
          <a:p>
            <a:endParaRPr lang="zh-CN" altLang="en-US"/>
          </a:p>
        </p:txBody>
      </p:sp>
      <p:sp>
        <p:nvSpPr>
          <p:cNvPr id="217" name="对象 216">
            <a:hlinkClick r:id="" action="ppaction://ole?verb=0"/>
          </p:cNvPr>
          <p:cNvSpPr txBox="1"/>
          <p:nvPr/>
        </p:nvSpPr>
        <p:spPr>
          <a:xfrm>
            <a:off x="3882895" y="5436620"/>
            <a:ext cx="70485" cy="193675"/>
          </a:xfrm>
          <a:prstGeom prst="rect">
            <a:avLst/>
          </a:prstGeom>
        </p:spPr>
        <p:txBody>
          <a:bodyPr>
            <a:normAutofit fontScale="40000" lnSpcReduction="20000"/>
          </a:bodyPr>
          <a:lstStyle/>
          <a:p>
            <a:endParaRPr lang="zh-CN" altLang="en-US"/>
          </a:p>
        </p:txBody>
      </p:sp>
      <p:sp>
        <p:nvSpPr>
          <p:cNvPr id="219" name="流程图: 联系 218"/>
          <p:cNvSpPr/>
          <p:nvPr/>
        </p:nvSpPr>
        <p:spPr>
          <a:xfrm>
            <a:off x="3455540" y="412661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流程图: 联系 219"/>
          <p:cNvSpPr/>
          <p:nvPr/>
        </p:nvSpPr>
        <p:spPr>
          <a:xfrm>
            <a:off x="3455540" y="4801620"/>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流程图: 联系 220"/>
          <p:cNvSpPr/>
          <p:nvPr/>
        </p:nvSpPr>
        <p:spPr>
          <a:xfrm>
            <a:off x="3491100" y="545249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p:cNvCxnSpPr>
            <a:stCxn id="175" idx="6"/>
            <a:endCxn id="183" idx="2"/>
          </p:cNvCxnSpPr>
          <p:nvPr/>
        </p:nvCxnSpPr>
        <p:spPr>
          <a:xfrm>
            <a:off x="2535425" y="4227580"/>
            <a:ext cx="383540" cy="65278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83" idx="6"/>
            <a:endCxn id="221" idx="2"/>
          </p:cNvCxnSpPr>
          <p:nvPr/>
        </p:nvCxnSpPr>
        <p:spPr>
          <a:xfrm>
            <a:off x="3091050" y="4880360"/>
            <a:ext cx="400050" cy="6591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80" idx="6"/>
            <a:endCxn id="221" idx="2"/>
          </p:cNvCxnSpPr>
          <p:nvPr/>
        </p:nvCxnSpPr>
        <p:spPr>
          <a:xfrm>
            <a:off x="3091050" y="4213610"/>
            <a:ext cx="400050" cy="1325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180" idx="6"/>
            <a:endCxn id="219" idx="2"/>
          </p:cNvCxnSpPr>
          <p:nvPr/>
        </p:nvCxnSpPr>
        <p:spPr>
          <a:xfrm>
            <a:off x="3091050" y="4213610"/>
            <a:ext cx="3644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3" idx="6"/>
            <a:endCxn id="219" idx="2"/>
          </p:cNvCxnSpPr>
          <p:nvPr/>
        </p:nvCxnSpPr>
        <p:spPr>
          <a:xfrm flipV="1">
            <a:off x="3091050" y="4213610"/>
            <a:ext cx="364490" cy="6667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183" idx="6"/>
            <a:endCxn id="220" idx="2"/>
          </p:cNvCxnSpPr>
          <p:nvPr/>
        </p:nvCxnSpPr>
        <p:spPr>
          <a:xfrm>
            <a:off x="3091050" y="4880360"/>
            <a:ext cx="364490" cy="82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185" idx="6"/>
            <a:endCxn id="219" idx="2"/>
          </p:cNvCxnSpPr>
          <p:nvPr/>
        </p:nvCxnSpPr>
        <p:spPr>
          <a:xfrm flipV="1">
            <a:off x="3091050" y="4213610"/>
            <a:ext cx="364490" cy="133540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185" idx="6"/>
            <a:endCxn id="220" idx="2"/>
          </p:cNvCxnSpPr>
          <p:nvPr/>
        </p:nvCxnSpPr>
        <p:spPr>
          <a:xfrm flipV="1">
            <a:off x="3091050" y="4888615"/>
            <a:ext cx="364490"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185" idx="6"/>
            <a:endCxn id="221" idx="2"/>
          </p:cNvCxnSpPr>
          <p:nvPr/>
        </p:nvCxnSpPr>
        <p:spPr>
          <a:xfrm flipV="1">
            <a:off x="3091050" y="5539490"/>
            <a:ext cx="400050" cy="95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3" name="流程图: 联系 232"/>
          <p:cNvSpPr/>
          <p:nvPr/>
        </p:nvSpPr>
        <p:spPr>
          <a:xfrm>
            <a:off x="3953380" y="4466975"/>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流程图: 联系 233"/>
          <p:cNvSpPr/>
          <p:nvPr/>
        </p:nvSpPr>
        <p:spPr>
          <a:xfrm>
            <a:off x="3953380" y="5143250"/>
            <a:ext cx="172085" cy="173355"/>
          </a:xfrm>
          <a:prstGeom prst="flowChartConnector">
            <a:avLst/>
          </a:prstGeom>
          <a:solidFill>
            <a:schemeClr val="bg2"/>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连接符 235"/>
          <p:cNvCxnSpPr>
            <a:stCxn id="219" idx="6"/>
            <a:endCxn id="233" idx="2"/>
          </p:cNvCxnSpPr>
          <p:nvPr/>
        </p:nvCxnSpPr>
        <p:spPr>
          <a:xfrm>
            <a:off x="3627625" y="4213610"/>
            <a:ext cx="325755" cy="34036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9" idx="6"/>
            <a:endCxn id="234" idx="2"/>
          </p:cNvCxnSpPr>
          <p:nvPr/>
        </p:nvCxnSpPr>
        <p:spPr>
          <a:xfrm>
            <a:off x="3627625" y="4213610"/>
            <a:ext cx="325755" cy="10166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0" idx="6"/>
            <a:endCxn id="233" idx="2"/>
          </p:cNvCxnSpPr>
          <p:nvPr/>
        </p:nvCxnSpPr>
        <p:spPr>
          <a:xfrm flipV="1">
            <a:off x="3627625" y="4553970"/>
            <a:ext cx="325755" cy="3346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20" idx="6"/>
            <a:endCxn id="234" idx="2"/>
          </p:cNvCxnSpPr>
          <p:nvPr/>
        </p:nvCxnSpPr>
        <p:spPr>
          <a:xfrm>
            <a:off x="3627625" y="4888615"/>
            <a:ext cx="325755" cy="3416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21" idx="6"/>
            <a:endCxn id="233" idx="2"/>
          </p:cNvCxnSpPr>
          <p:nvPr/>
        </p:nvCxnSpPr>
        <p:spPr>
          <a:xfrm flipV="1">
            <a:off x="3663185" y="4553970"/>
            <a:ext cx="290195" cy="98552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21" idx="6"/>
            <a:endCxn id="234" idx="1"/>
          </p:cNvCxnSpPr>
          <p:nvPr/>
        </p:nvCxnSpPr>
        <p:spPr>
          <a:xfrm flipV="1">
            <a:off x="3663185" y="5168650"/>
            <a:ext cx="315595" cy="3708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2" name="对象 241">
            <a:hlinkClick r:id="" action="ppaction://ole?verb=0"/>
          </p:cNvPr>
          <p:cNvSpPr txBox="1"/>
          <p:nvPr/>
        </p:nvSpPr>
        <p:spPr>
          <a:xfrm>
            <a:off x="3803520" y="5465195"/>
            <a:ext cx="70485" cy="193675"/>
          </a:xfrm>
          <a:prstGeom prst="rect">
            <a:avLst/>
          </a:prstGeom>
        </p:spPr>
        <p:txBody>
          <a:bodyPr>
            <a:normAutofit fontScale="40000" lnSpcReduction="20000"/>
          </a:bodyPr>
          <a:lstStyle/>
          <a:p>
            <a:endParaRPr lang="zh-CN" altLang="en-US"/>
          </a:p>
        </p:txBody>
      </p:sp>
      <mc:AlternateContent xmlns:mc="http://schemas.openxmlformats.org/markup-compatibility/2006" xmlns:a14="http://schemas.microsoft.com/office/drawing/2010/main">
        <mc:Choice Requires="a14">
          <p:sp>
            <p:nvSpPr>
              <p:cNvPr id="244" name="对象 243">
                <a:hlinkClick r:id="" action="ppaction://ole?verb=0"/>
              </p:cNvPr>
              <p:cNvSpPr txBox="1"/>
              <p:nvPr/>
            </p:nvSpPr>
            <p:spPr>
              <a:xfrm>
                <a:off x="2535425" y="4011680"/>
                <a:ext cx="211455" cy="301625"/>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44" name="对象 243">
                <a:hlinkClick r:id="" action="ppaction://ole?verb=0"/>
              </p:cNvPr>
              <p:cNvSpPr txBox="1">
                <a:spLocks noRot="1" noChangeAspect="1" noMove="1" noResize="1" noEditPoints="1" noAdjustHandles="1" noChangeArrowheads="1" noChangeShapeType="1" noTextEdit="1"/>
              </p:cNvSpPr>
              <p:nvPr/>
            </p:nvSpPr>
            <p:spPr>
              <a:xfrm>
                <a:off x="2535425" y="4011680"/>
                <a:ext cx="211455" cy="301625"/>
              </a:xfrm>
              <a:prstGeom prst="rect">
                <a:avLst/>
              </a:prstGeom>
              <a:blipFill rotWithShape="1">
                <a:blip r:embed="rId6"/>
                <a:stretch>
                  <a:fillRect l="-239" t="-128" r="-24386" b="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6" name="对象 245">
                <a:hlinkClick r:id="" action="ppaction://ole?verb=0"/>
              </p:cNvPr>
              <p:cNvSpPr txBox="1"/>
              <p:nvPr/>
            </p:nvSpPr>
            <p:spPr>
              <a:xfrm>
                <a:off x="2601465" y="4745105"/>
                <a:ext cx="229235" cy="337185"/>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𝑗</m:t>
                          </m:r>
                        </m:sub>
                      </m:sSub>
                    </m:oMath>
                  </m:oMathPara>
                </a14:m>
                <a:endParaRPr lang="zh-CN" altLang="en-US"/>
              </a:p>
            </p:txBody>
          </p:sp>
        </mc:Choice>
        <mc:Fallback xmlns="">
          <p:sp>
            <p:nvSpPr>
              <p:cNvPr id="246" name="对象 245">
                <a:hlinkClick r:id="" action="ppaction://ole?verb=0"/>
              </p:cNvPr>
              <p:cNvSpPr txBox="1">
                <a:spLocks noRot="1" noChangeAspect="1" noMove="1" noResize="1" noEditPoints="1" noAdjustHandles="1" noChangeArrowheads="1" noChangeShapeType="1" noTextEdit="1"/>
              </p:cNvSpPr>
              <p:nvPr/>
            </p:nvSpPr>
            <p:spPr>
              <a:xfrm>
                <a:off x="2601465" y="4745105"/>
                <a:ext cx="229235" cy="337185"/>
              </a:xfrm>
              <a:prstGeom prst="rect">
                <a:avLst/>
              </a:prstGeom>
              <a:blipFill rotWithShape="1">
                <a:blip r:embed="rId7"/>
                <a:stretch>
                  <a:fillRect l="-220" t="-114" r="-15569" b="1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8" name="对象 247">
                <a:hlinkClick r:id="" action="ppaction://ole?verb=0"/>
              </p:cNvPr>
              <p:cNvSpPr txBox="1"/>
              <p:nvPr/>
            </p:nvSpPr>
            <p:spPr>
              <a:xfrm>
                <a:off x="2478275" y="5539490"/>
                <a:ext cx="352425" cy="319405"/>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512</m:t>
                          </m:r>
                        </m:sub>
                      </m:sSub>
                    </m:oMath>
                  </m:oMathPara>
                </a14:m>
                <a:endParaRPr lang="zh-CN" altLang="en-US"/>
              </a:p>
            </p:txBody>
          </p:sp>
        </mc:Choice>
        <mc:Fallback xmlns="">
          <p:sp>
            <p:nvSpPr>
              <p:cNvPr id="248" name="对象 247">
                <a:hlinkClick r:id="" action="ppaction://ole?verb=0"/>
              </p:cNvPr>
              <p:cNvSpPr txBox="1">
                <a:spLocks noRot="1" noChangeAspect="1" noMove="1" noResize="1" noEditPoints="1" noAdjustHandles="1" noChangeArrowheads="1" noChangeShapeType="1" noTextEdit="1"/>
              </p:cNvSpPr>
              <p:nvPr/>
            </p:nvSpPr>
            <p:spPr>
              <a:xfrm>
                <a:off x="2478275" y="5539490"/>
                <a:ext cx="352425" cy="319405"/>
              </a:xfrm>
              <a:prstGeom prst="rect">
                <a:avLst/>
              </a:prstGeom>
              <a:blipFill rotWithShape="1">
                <a:blip r:embed="rId8"/>
                <a:stretch>
                  <a:fillRect l="-143" t="-121" r="-20938" b="121"/>
                </a:stretch>
              </a:blipFill>
            </p:spPr>
            <p:txBody>
              <a:bodyPr/>
              <a:lstStyle/>
              <a:p>
                <a:r>
                  <a:rPr lang="zh-CN" altLang="en-US">
                    <a:noFill/>
                  </a:rPr>
                  <a:t> </a:t>
                </a:r>
              </a:p>
            </p:txBody>
          </p:sp>
        </mc:Fallback>
      </mc:AlternateContent>
      <p:cxnSp>
        <p:nvCxnSpPr>
          <p:cNvPr id="250" name="直接连接符 249"/>
          <p:cNvCxnSpPr>
            <a:stCxn id="171" idx="6"/>
            <a:endCxn id="175" idx="2"/>
          </p:cNvCxnSpPr>
          <p:nvPr/>
        </p:nvCxnSpPr>
        <p:spPr>
          <a:xfrm flipV="1">
            <a:off x="1972180" y="4227580"/>
            <a:ext cx="391160" cy="62293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1" name="对象 250">
                <a:hlinkClick r:id="" action="ppaction://ole?verb=0"/>
              </p:cNvPr>
              <p:cNvSpPr txBox="1"/>
              <p:nvPr/>
            </p:nvSpPr>
            <p:spPr>
              <a:xfrm>
                <a:off x="1510535" y="4069465"/>
                <a:ext cx="281940" cy="301625"/>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51" name="对象 250">
                <a:hlinkClick r:id="" action="ppaction://ole?verb=0"/>
              </p:cNvPr>
              <p:cNvSpPr txBox="1">
                <a:spLocks noRot="1" noChangeAspect="1" noMove="1" noResize="1" noEditPoints="1" noAdjustHandles="1" noChangeArrowheads="1" noChangeShapeType="1" noTextEdit="1"/>
              </p:cNvSpPr>
              <p:nvPr/>
            </p:nvSpPr>
            <p:spPr>
              <a:xfrm>
                <a:off x="1510535" y="4069465"/>
                <a:ext cx="281940" cy="301625"/>
              </a:xfrm>
              <a:prstGeom prst="rect">
                <a:avLst/>
              </a:prstGeom>
              <a:blipFill rotWithShape="1">
                <a:blip r:embed="rId9"/>
                <a:stretch>
                  <a:fillRect l="-179" t="-128" r="179" b="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3" name="对象 252">
                <a:hlinkClick r:id="" action="ppaction://ole?verb=0"/>
              </p:cNvPr>
              <p:cNvSpPr txBox="1"/>
              <p:nvPr/>
            </p:nvSpPr>
            <p:spPr>
              <a:xfrm>
                <a:off x="1510535" y="4510790"/>
                <a:ext cx="281940" cy="319405"/>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253" name="对象 252">
                <a:hlinkClick r:id="" action="ppaction://ole?verb=0"/>
              </p:cNvPr>
              <p:cNvSpPr txBox="1">
                <a:spLocks noRot="1" noChangeAspect="1" noMove="1" noResize="1" noEditPoints="1" noAdjustHandles="1" noChangeArrowheads="1" noChangeShapeType="1" noTextEdit="1"/>
              </p:cNvSpPr>
              <p:nvPr/>
            </p:nvSpPr>
            <p:spPr>
              <a:xfrm>
                <a:off x="1510535" y="4510790"/>
                <a:ext cx="281940" cy="319405"/>
              </a:xfrm>
              <a:prstGeom prst="rect">
                <a:avLst/>
              </a:prstGeom>
              <a:blipFill rotWithShape="1">
                <a:blip r:embed="rId10"/>
                <a:stretch>
                  <a:fillRect l="-179" t="-121" r="179" b="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5" name="对象 254">
                <a:hlinkClick r:id="" action="ppaction://ole?verb=0"/>
              </p:cNvPr>
              <p:cNvSpPr txBox="1"/>
              <p:nvPr/>
            </p:nvSpPr>
            <p:spPr>
              <a:xfrm>
                <a:off x="1461005" y="5058795"/>
                <a:ext cx="423545" cy="319405"/>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784</m:t>
                          </m:r>
                        </m:sub>
                      </m:sSub>
                    </m:oMath>
                  </m:oMathPara>
                </a14:m>
                <a:endParaRPr lang="zh-CN" altLang="en-US"/>
              </a:p>
            </p:txBody>
          </p:sp>
        </mc:Choice>
        <mc:Fallback xmlns="">
          <p:sp>
            <p:nvSpPr>
              <p:cNvPr id="255" name="对象 254">
                <a:hlinkClick r:id="" action="ppaction://ole?verb=0"/>
              </p:cNvPr>
              <p:cNvSpPr txBox="1">
                <a:spLocks noRot="1" noChangeAspect="1" noMove="1" noResize="1" noEditPoints="1" noAdjustHandles="1" noChangeArrowheads="1" noChangeShapeType="1" noTextEdit="1"/>
              </p:cNvSpPr>
              <p:nvPr/>
            </p:nvSpPr>
            <p:spPr>
              <a:xfrm>
                <a:off x="1461005" y="5058795"/>
                <a:ext cx="423545" cy="319405"/>
              </a:xfrm>
              <a:prstGeom prst="rect">
                <a:avLst/>
              </a:prstGeom>
              <a:blipFill rotWithShape="1">
                <a:blip r:embed="rId11"/>
                <a:stretch>
                  <a:fillRect l="-119" t="-121" r="-2429" b="121"/>
                </a:stretch>
              </a:blipFill>
            </p:spPr>
            <p:txBody>
              <a:bodyPr/>
              <a:lstStyle/>
              <a:p>
                <a:r>
                  <a:rPr lang="zh-CN" altLang="en-US">
                    <a:noFill/>
                  </a:rPr>
                  <a:t> </a:t>
                </a:r>
              </a:p>
            </p:txBody>
          </p:sp>
        </mc:Fallback>
      </mc:AlternateContent>
      <p:sp>
        <p:nvSpPr>
          <p:cNvPr id="257" name="文本框 256"/>
          <p:cNvSpPr txBox="1"/>
          <p:nvPr/>
        </p:nvSpPr>
        <p:spPr>
          <a:xfrm>
            <a:off x="1713100" y="3967230"/>
            <a:ext cx="433070" cy="275590"/>
          </a:xfrm>
          <a:prstGeom prst="rect">
            <a:avLst/>
          </a:prstGeom>
          <a:noFill/>
          <a:ln w="19050">
            <a:noFill/>
          </a:ln>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784</a:t>
            </a:r>
          </a:p>
        </p:txBody>
      </p:sp>
      <p:sp>
        <p:nvSpPr>
          <p:cNvPr id="258" name="文本框 257"/>
          <p:cNvSpPr txBox="1"/>
          <p:nvPr/>
        </p:nvSpPr>
        <p:spPr>
          <a:xfrm>
            <a:off x="2146170" y="3794510"/>
            <a:ext cx="1139825" cy="275590"/>
          </a:xfrm>
          <a:prstGeom prst="rect">
            <a:avLst/>
          </a:prstGeom>
          <a:noFill/>
        </p:spPr>
        <p:txBody>
          <a:bodyPr wrap="square" rtlCol="0">
            <a:spAutoFit/>
          </a:bodyPr>
          <a:lstStyle/>
          <a:p>
            <a:r>
              <a:rPr lang="en-US" altLang="zh-CN" sz="1200" b="1">
                <a:latin typeface="Times New Roman" panose="02020603050405020304" pitchFamily="18" charset="0"/>
                <a:cs typeface="Times New Roman" panose="02020603050405020304" pitchFamily="18" charset="0"/>
              </a:rPr>
              <a:t>512</a:t>
            </a:r>
          </a:p>
        </p:txBody>
      </p:sp>
      <p:sp>
        <p:nvSpPr>
          <p:cNvPr id="259" name="文本框 258"/>
          <p:cNvSpPr txBox="1"/>
          <p:nvPr/>
        </p:nvSpPr>
        <p:spPr>
          <a:xfrm>
            <a:off x="2779900" y="3794510"/>
            <a:ext cx="978535" cy="275590"/>
          </a:xfrm>
          <a:prstGeom prst="rect">
            <a:avLst/>
          </a:prstGeom>
          <a:noFill/>
        </p:spPr>
        <p:txBody>
          <a:bodyPr wrap="square" rtlCol="0">
            <a:spAutoFit/>
          </a:bodyPr>
          <a:lstStyle/>
          <a:p>
            <a:r>
              <a:rPr lang="en-US" altLang="zh-CN" sz="1200" b="1">
                <a:latin typeface="Times New Roman" panose="02020603050405020304" pitchFamily="18" charset="0"/>
                <a:cs typeface="Times New Roman" panose="02020603050405020304" pitchFamily="18" charset="0"/>
              </a:rPr>
              <a:t>512</a:t>
            </a:r>
          </a:p>
        </p:txBody>
      </p:sp>
      <p:sp>
        <p:nvSpPr>
          <p:cNvPr id="260" name="文本框 259"/>
          <p:cNvSpPr txBox="1"/>
          <p:nvPr/>
        </p:nvSpPr>
        <p:spPr>
          <a:xfrm>
            <a:off x="3333229" y="3806583"/>
            <a:ext cx="1025525" cy="275590"/>
          </a:xfrm>
          <a:prstGeom prst="rect">
            <a:avLst/>
          </a:prstGeom>
          <a:noFill/>
        </p:spPr>
        <p:txBody>
          <a:bodyPr wrap="square" rtlCol="0">
            <a:spAutoFit/>
          </a:bodyPr>
          <a:lstStyle/>
          <a:p>
            <a:r>
              <a:rPr lang="en-US" altLang="zh-CN" sz="1200" b="1">
                <a:latin typeface="Times New Roman" panose="02020603050405020304" pitchFamily="18" charset="0"/>
                <a:cs typeface="Times New Roman" panose="02020603050405020304" pitchFamily="18" charset="0"/>
              </a:rPr>
              <a:t>512</a:t>
            </a:r>
          </a:p>
        </p:txBody>
      </p:sp>
      <p:pic>
        <p:nvPicPr>
          <p:cNvPr id="262" name="图片 261" descr="Figure_11"/>
          <p:cNvPicPr>
            <a:picLocks noChangeAspect="1"/>
          </p:cNvPicPr>
          <p:nvPr/>
        </p:nvPicPr>
        <p:blipFill>
          <a:blip r:embed="rId12" cstate="print"/>
          <a:stretch>
            <a:fillRect/>
          </a:stretch>
        </p:blipFill>
        <p:spPr>
          <a:xfrm>
            <a:off x="775840" y="4189480"/>
            <a:ext cx="421640" cy="421005"/>
          </a:xfrm>
          <a:prstGeom prst="rect">
            <a:avLst/>
          </a:prstGeom>
        </p:spPr>
      </p:pic>
      <p:pic>
        <p:nvPicPr>
          <p:cNvPr id="263" name="图片 262" descr="Figure_5"/>
          <p:cNvPicPr>
            <a:picLocks noChangeAspect="1"/>
          </p:cNvPicPr>
          <p:nvPr/>
        </p:nvPicPr>
        <p:blipFill>
          <a:blip r:embed="rId13" cstate="print"/>
          <a:stretch>
            <a:fillRect/>
          </a:stretch>
        </p:blipFill>
        <p:spPr>
          <a:xfrm>
            <a:off x="812670" y="4386330"/>
            <a:ext cx="443865" cy="443865"/>
          </a:xfrm>
          <a:prstGeom prst="rect">
            <a:avLst/>
          </a:prstGeom>
        </p:spPr>
      </p:pic>
      <p:pic>
        <p:nvPicPr>
          <p:cNvPr id="264" name="图片 263" descr="Figure_16"/>
          <p:cNvPicPr>
            <a:picLocks noChangeAspect="1"/>
          </p:cNvPicPr>
          <p:nvPr/>
        </p:nvPicPr>
        <p:blipFill>
          <a:blip r:embed="rId14" cstate="print"/>
          <a:stretch>
            <a:fillRect/>
          </a:stretch>
        </p:blipFill>
        <p:spPr>
          <a:xfrm>
            <a:off x="995550" y="4066290"/>
            <a:ext cx="420370" cy="420370"/>
          </a:xfrm>
          <a:prstGeom prst="rect">
            <a:avLst/>
          </a:prstGeom>
        </p:spPr>
      </p:pic>
      <p:sp>
        <p:nvSpPr>
          <p:cNvPr id="265" name="矩形 264"/>
          <p:cNvSpPr/>
          <p:nvPr/>
        </p:nvSpPr>
        <p:spPr>
          <a:xfrm>
            <a:off x="645030" y="3682115"/>
            <a:ext cx="815975" cy="203161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sz="800" b="1" i="1" dirty="0">
              <a:solidFill>
                <a:schemeClr val="tx1"/>
              </a:solidFill>
              <a:latin typeface="Times New Roman" panose="02020603050405020304" pitchFamily="18" charset="0"/>
              <a:cs typeface="Times New Roman" panose="02020603050405020304" pitchFamily="18" charset="0"/>
            </a:endParaRPr>
          </a:p>
          <a:p>
            <a:pPr algn="ctr"/>
            <a:endParaRPr lang="en-US" altLang="zh-CN" sz="800" b="1" i="1" dirty="0">
              <a:solidFill>
                <a:schemeClr val="tx1"/>
              </a:solidFill>
              <a:latin typeface="Times New Roman" panose="02020603050405020304" pitchFamily="18" charset="0"/>
              <a:cs typeface="Times New Roman" panose="02020603050405020304" pitchFamily="18" charset="0"/>
            </a:endParaRPr>
          </a:p>
          <a:p>
            <a:pPr algn="ctr"/>
            <a:r>
              <a:rPr lang="en-US" altLang="zh-CN" sz="800" b="1" i="1" dirty="0">
                <a:solidFill>
                  <a:schemeClr val="tx1"/>
                </a:solidFill>
                <a:latin typeface="Times New Roman" panose="02020603050405020304" pitchFamily="18" charset="0"/>
                <a:cs typeface="Times New Roman" panose="02020603050405020304" pitchFamily="18" charset="0"/>
              </a:rPr>
              <a:t>Binary Input</a:t>
            </a:r>
          </a:p>
          <a:p>
            <a:pPr algn="ctr"/>
            <a:r>
              <a:rPr lang="en-US" altLang="zh-CN" sz="800" b="1" i="1" dirty="0">
                <a:solidFill>
                  <a:schemeClr val="tx1"/>
                </a:solidFill>
                <a:latin typeface="Times New Roman" panose="02020603050405020304" pitchFamily="18" charset="0"/>
                <a:cs typeface="Times New Roman" panose="02020603050405020304" pitchFamily="18" charset="0"/>
              </a:rPr>
              <a:t>of MNIST</a:t>
            </a:r>
          </a:p>
        </p:txBody>
      </p:sp>
      <p:pic>
        <p:nvPicPr>
          <p:cNvPr id="270" name="图片 269" descr="QQ截图20200806170932"/>
          <p:cNvPicPr>
            <a:picLocks noChangeAspect="1"/>
          </p:cNvPicPr>
          <p:nvPr/>
        </p:nvPicPr>
        <p:blipFill>
          <a:blip r:embed="rId5" cstate="print"/>
          <a:stretch>
            <a:fillRect/>
          </a:stretch>
        </p:blipFill>
        <p:spPr>
          <a:xfrm rot="16200000">
            <a:off x="1780410" y="5065145"/>
            <a:ext cx="210820" cy="100330"/>
          </a:xfrm>
          <a:prstGeom prst="rect">
            <a:avLst/>
          </a:prstGeom>
          <a:ln w="19050">
            <a:noFill/>
          </a:ln>
        </p:spPr>
      </p:pic>
      <p:sp>
        <p:nvSpPr>
          <p:cNvPr id="271" name="文本框 270"/>
          <p:cNvSpPr txBox="1"/>
          <p:nvPr/>
        </p:nvSpPr>
        <p:spPr>
          <a:xfrm>
            <a:off x="3873370" y="4176145"/>
            <a:ext cx="351790" cy="275590"/>
          </a:xfrm>
          <a:prstGeom prst="rect">
            <a:avLst/>
          </a:prstGeom>
          <a:noFill/>
          <a:ln w="19050">
            <a:noFill/>
          </a:ln>
        </p:spPr>
        <p:txBody>
          <a:bodyPr wrap="square" rtlCol="0">
            <a:spAutoFit/>
          </a:bodyPr>
          <a:lstStyle/>
          <a:p>
            <a:r>
              <a:rPr lang="en-US" altLang="zh-CN" sz="1200" b="1">
                <a:latin typeface="Times New Roman" panose="02020603050405020304" pitchFamily="18" charset="0"/>
                <a:cs typeface="Times New Roman" panose="02020603050405020304" pitchFamily="18" charset="0"/>
              </a:rPr>
              <a:t>10</a:t>
            </a:r>
          </a:p>
        </p:txBody>
      </p:sp>
      <p:pic>
        <p:nvPicPr>
          <p:cNvPr id="272" name="图片 271" descr="Figure_10"/>
          <p:cNvPicPr>
            <a:picLocks noChangeAspect="1"/>
          </p:cNvPicPr>
          <p:nvPr/>
        </p:nvPicPr>
        <p:blipFill>
          <a:blip r:embed="rId15" cstate="print"/>
          <a:stretch>
            <a:fillRect/>
          </a:stretch>
        </p:blipFill>
        <p:spPr>
          <a:xfrm>
            <a:off x="839975" y="3751965"/>
            <a:ext cx="426085" cy="422910"/>
          </a:xfrm>
          <a:prstGeom prst="rect">
            <a:avLst/>
          </a:prstGeom>
        </p:spPr>
      </p:pic>
      <p:pic>
        <p:nvPicPr>
          <p:cNvPr id="273" name="图片 272" descr="Figure_11"/>
          <p:cNvPicPr>
            <a:picLocks noChangeAspect="1"/>
          </p:cNvPicPr>
          <p:nvPr/>
        </p:nvPicPr>
        <p:blipFill>
          <a:blip r:embed="rId12" cstate="print"/>
          <a:stretch>
            <a:fillRect/>
          </a:stretch>
        </p:blipFill>
        <p:spPr>
          <a:xfrm>
            <a:off x="859025" y="4181860"/>
            <a:ext cx="407035" cy="404495"/>
          </a:xfrm>
          <a:prstGeom prst="rect">
            <a:avLst/>
          </a:prstGeom>
        </p:spPr>
      </p:pic>
      <p:pic>
        <p:nvPicPr>
          <p:cNvPr id="274" name="图片 273" descr="QQ截图20200806170932"/>
          <p:cNvPicPr>
            <a:picLocks noChangeAspect="1"/>
          </p:cNvPicPr>
          <p:nvPr/>
        </p:nvPicPr>
        <p:blipFill>
          <a:blip r:embed="rId5" cstate="print"/>
          <a:stretch>
            <a:fillRect/>
          </a:stretch>
        </p:blipFill>
        <p:spPr>
          <a:xfrm rot="16200000">
            <a:off x="2344290" y="4522220"/>
            <a:ext cx="210820" cy="100330"/>
          </a:xfrm>
          <a:prstGeom prst="rect">
            <a:avLst/>
          </a:prstGeom>
          <a:ln w="19050">
            <a:noFill/>
          </a:ln>
        </p:spPr>
      </p:pic>
      <p:pic>
        <p:nvPicPr>
          <p:cNvPr id="275" name="图片 274" descr="QQ截图20200806170932"/>
          <p:cNvPicPr>
            <a:picLocks noChangeAspect="1"/>
          </p:cNvPicPr>
          <p:nvPr/>
        </p:nvPicPr>
        <p:blipFill>
          <a:blip r:embed="rId5" cstate="print"/>
          <a:stretch>
            <a:fillRect/>
          </a:stretch>
        </p:blipFill>
        <p:spPr>
          <a:xfrm rot="16200000">
            <a:off x="2338575" y="5103245"/>
            <a:ext cx="210820" cy="100330"/>
          </a:xfrm>
          <a:prstGeom prst="rect">
            <a:avLst/>
          </a:prstGeom>
          <a:ln w="19050">
            <a:noFill/>
          </a:ln>
        </p:spPr>
      </p:pic>
      <p:pic>
        <p:nvPicPr>
          <p:cNvPr id="276" name="图片 275" descr="QQ截图20200806170932"/>
          <p:cNvPicPr>
            <a:picLocks noChangeAspect="1"/>
          </p:cNvPicPr>
          <p:nvPr/>
        </p:nvPicPr>
        <p:blipFill>
          <a:blip r:embed="rId5" cstate="print"/>
          <a:stretch>
            <a:fillRect/>
          </a:stretch>
        </p:blipFill>
        <p:spPr>
          <a:xfrm rot="16200000">
            <a:off x="2899280" y="4522220"/>
            <a:ext cx="210820" cy="100330"/>
          </a:xfrm>
          <a:prstGeom prst="rect">
            <a:avLst/>
          </a:prstGeom>
          <a:ln w="19050">
            <a:noFill/>
          </a:ln>
        </p:spPr>
      </p:pic>
      <p:pic>
        <p:nvPicPr>
          <p:cNvPr id="277" name="图片 276" descr="QQ截图20200806170932"/>
          <p:cNvPicPr>
            <a:picLocks noChangeAspect="1"/>
          </p:cNvPicPr>
          <p:nvPr/>
        </p:nvPicPr>
        <p:blipFill>
          <a:blip r:embed="rId5" cstate="print"/>
          <a:stretch>
            <a:fillRect/>
          </a:stretch>
        </p:blipFill>
        <p:spPr>
          <a:xfrm rot="16200000">
            <a:off x="2899915" y="5137535"/>
            <a:ext cx="210820" cy="100330"/>
          </a:xfrm>
          <a:prstGeom prst="rect">
            <a:avLst/>
          </a:prstGeom>
          <a:ln w="19050">
            <a:noFill/>
          </a:ln>
        </p:spPr>
      </p:pic>
      <p:pic>
        <p:nvPicPr>
          <p:cNvPr id="278" name="图片 277" descr="QQ截图20200806170932"/>
          <p:cNvPicPr>
            <a:picLocks noChangeAspect="1"/>
          </p:cNvPicPr>
          <p:nvPr/>
        </p:nvPicPr>
        <p:blipFill>
          <a:blip r:embed="rId5" cstate="print"/>
          <a:stretch>
            <a:fillRect/>
          </a:stretch>
        </p:blipFill>
        <p:spPr>
          <a:xfrm rot="16200000">
            <a:off x="3435855" y="4522220"/>
            <a:ext cx="210820" cy="100330"/>
          </a:xfrm>
          <a:prstGeom prst="rect">
            <a:avLst/>
          </a:prstGeom>
          <a:ln w="19050">
            <a:noFill/>
          </a:ln>
        </p:spPr>
      </p:pic>
      <p:pic>
        <p:nvPicPr>
          <p:cNvPr id="279" name="图片 278" descr="QQ截图20200806170932"/>
          <p:cNvPicPr>
            <a:picLocks noChangeAspect="1"/>
          </p:cNvPicPr>
          <p:nvPr/>
        </p:nvPicPr>
        <p:blipFill>
          <a:blip r:embed="rId5" cstate="print"/>
          <a:stretch>
            <a:fillRect/>
          </a:stretch>
        </p:blipFill>
        <p:spPr>
          <a:xfrm rot="16200000">
            <a:off x="3435855" y="5103245"/>
            <a:ext cx="210820" cy="100330"/>
          </a:xfrm>
          <a:prstGeom prst="rect">
            <a:avLst/>
          </a:prstGeom>
          <a:ln w="19050">
            <a:noFill/>
          </a:ln>
        </p:spPr>
      </p:pic>
      <p:pic>
        <p:nvPicPr>
          <p:cNvPr id="280" name="图片 279" descr="QQ截图20200806170932"/>
          <p:cNvPicPr>
            <a:picLocks noChangeAspect="1"/>
          </p:cNvPicPr>
          <p:nvPr/>
        </p:nvPicPr>
        <p:blipFill>
          <a:blip r:embed="rId5" cstate="print"/>
          <a:stretch>
            <a:fillRect/>
          </a:stretch>
        </p:blipFill>
        <p:spPr>
          <a:xfrm rot="16200000">
            <a:off x="3934330" y="4848610"/>
            <a:ext cx="210820" cy="100330"/>
          </a:xfrm>
          <a:prstGeom prst="rect">
            <a:avLst/>
          </a:prstGeom>
          <a:ln w="19050">
            <a:noFill/>
          </a:ln>
        </p:spPr>
      </p:pic>
      <p:pic>
        <p:nvPicPr>
          <p:cNvPr id="281" name="图片 280" descr="QQ截图20200806170932"/>
          <p:cNvPicPr>
            <a:picLocks noChangeAspect="1"/>
          </p:cNvPicPr>
          <p:nvPr/>
        </p:nvPicPr>
        <p:blipFill>
          <a:blip r:embed="rId5" cstate="print"/>
          <a:stretch>
            <a:fillRect/>
          </a:stretch>
        </p:blipFill>
        <p:spPr>
          <a:xfrm rot="16200000">
            <a:off x="947290" y="4607945"/>
            <a:ext cx="210820" cy="100330"/>
          </a:xfrm>
          <a:prstGeom prst="rect">
            <a:avLst/>
          </a:prstGeom>
        </p:spPr>
      </p:pic>
      <p:pic>
        <p:nvPicPr>
          <p:cNvPr id="282" name="图片 281" descr="Figure_19"/>
          <p:cNvPicPr>
            <a:picLocks noChangeAspect="1"/>
          </p:cNvPicPr>
          <p:nvPr/>
        </p:nvPicPr>
        <p:blipFill>
          <a:blip r:embed="rId16" cstate="print"/>
          <a:stretch>
            <a:fillRect/>
          </a:stretch>
        </p:blipFill>
        <p:spPr>
          <a:xfrm>
            <a:off x="852675" y="4745105"/>
            <a:ext cx="400685" cy="398145"/>
          </a:xfrm>
          <a:prstGeom prst="rect">
            <a:avLst/>
          </a:prstGeom>
        </p:spPr>
      </p:pic>
      <p:cxnSp>
        <p:nvCxnSpPr>
          <p:cNvPr id="284" name="直接箭头连接符 283"/>
          <p:cNvCxnSpPr>
            <a:stCxn id="233" idx="6"/>
          </p:cNvCxnSpPr>
          <p:nvPr/>
        </p:nvCxnSpPr>
        <p:spPr>
          <a:xfrm>
            <a:off x="4125465" y="4553970"/>
            <a:ext cx="144145" cy="76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5" name="直接箭头连接符 284"/>
          <p:cNvCxnSpPr/>
          <p:nvPr/>
        </p:nvCxnSpPr>
        <p:spPr>
          <a:xfrm>
            <a:off x="4125465" y="5222625"/>
            <a:ext cx="144145" cy="76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7" name="直接箭头连接符 286"/>
          <p:cNvCxnSpPr/>
          <p:nvPr/>
        </p:nvCxnSpPr>
        <p:spPr>
          <a:xfrm>
            <a:off x="1648330" y="4855595"/>
            <a:ext cx="144145" cy="762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p:nvPr/>
        </p:nvCxnSpPr>
        <p:spPr>
          <a:xfrm>
            <a:off x="1648330" y="4400300"/>
            <a:ext cx="144145" cy="762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9" name="直接箭头连接符 288"/>
          <p:cNvCxnSpPr/>
          <p:nvPr/>
        </p:nvCxnSpPr>
        <p:spPr>
          <a:xfrm>
            <a:off x="1642615" y="5409315"/>
            <a:ext cx="144145" cy="762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779203" y="1511023"/>
            <a:ext cx="3743563" cy="1480299"/>
            <a:chOff x="1355090" y="1643380"/>
            <a:chExt cx="5808345" cy="2329815"/>
          </a:xfrm>
        </p:grpSpPr>
        <p:pic>
          <p:nvPicPr>
            <p:cNvPr id="102" name="图片 8" descr="Figure_11"/>
            <p:cNvPicPr>
              <a:picLocks noChangeAspect="1"/>
            </p:cNvPicPr>
            <p:nvPr/>
          </p:nvPicPr>
          <p:blipFill>
            <a:blip r:embed="rId12" cstate="print"/>
            <a:stretch>
              <a:fillRect/>
            </a:stretch>
          </p:blipFill>
          <p:spPr>
            <a:xfrm>
              <a:off x="1381125" y="2813685"/>
              <a:ext cx="1153795" cy="1144905"/>
            </a:xfrm>
            <a:prstGeom prst="rect">
              <a:avLst/>
            </a:prstGeom>
          </p:spPr>
        </p:pic>
        <p:pic>
          <p:nvPicPr>
            <p:cNvPr id="103" name="图片 4" descr="Figure_10"/>
            <p:cNvPicPr>
              <a:picLocks noChangeAspect="1"/>
            </p:cNvPicPr>
            <p:nvPr/>
          </p:nvPicPr>
          <p:blipFill>
            <a:blip r:embed="rId15" cstate="print"/>
            <a:stretch>
              <a:fillRect/>
            </a:stretch>
          </p:blipFill>
          <p:spPr>
            <a:xfrm>
              <a:off x="1355090" y="1643380"/>
              <a:ext cx="1179195" cy="1170305"/>
            </a:xfrm>
            <a:prstGeom prst="rect">
              <a:avLst/>
            </a:prstGeom>
          </p:spPr>
        </p:pic>
        <p:pic>
          <p:nvPicPr>
            <p:cNvPr id="104" name="图片 2" descr="Figure_122"/>
            <p:cNvPicPr>
              <a:picLocks noChangeAspect="1"/>
            </p:cNvPicPr>
            <p:nvPr/>
          </p:nvPicPr>
          <p:blipFill>
            <a:blip r:embed="rId17" cstate="print"/>
            <a:stretch>
              <a:fillRect/>
            </a:stretch>
          </p:blipFill>
          <p:spPr>
            <a:xfrm>
              <a:off x="2509520" y="1644650"/>
              <a:ext cx="1178560" cy="1169035"/>
            </a:xfrm>
            <a:prstGeom prst="rect">
              <a:avLst/>
            </a:prstGeom>
          </p:spPr>
        </p:pic>
        <p:pic>
          <p:nvPicPr>
            <p:cNvPr id="105" name="图片 3" descr="3"/>
            <p:cNvPicPr>
              <a:picLocks noChangeAspect="1"/>
            </p:cNvPicPr>
            <p:nvPr/>
          </p:nvPicPr>
          <p:blipFill>
            <a:blip r:embed="rId18" cstate="print"/>
            <a:stretch>
              <a:fillRect/>
            </a:stretch>
          </p:blipFill>
          <p:spPr>
            <a:xfrm>
              <a:off x="2534920" y="2813685"/>
              <a:ext cx="1153160" cy="1144905"/>
            </a:xfrm>
            <a:prstGeom prst="rect">
              <a:avLst/>
            </a:prstGeom>
          </p:spPr>
        </p:pic>
        <p:pic>
          <p:nvPicPr>
            <p:cNvPr id="106" name="图片 9" descr="Figure_14"/>
            <p:cNvPicPr>
              <a:picLocks noChangeAspect="1"/>
            </p:cNvPicPr>
            <p:nvPr/>
          </p:nvPicPr>
          <p:blipFill>
            <a:blip r:embed="rId19" cstate="print"/>
            <a:stretch>
              <a:fillRect/>
            </a:stretch>
          </p:blipFill>
          <p:spPr>
            <a:xfrm>
              <a:off x="3688080" y="1643380"/>
              <a:ext cx="1152525" cy="1144905"/>
            </a:xfrm>
            <a:prstGeom prst="rect">
              <a:avLst/>
            </a:prstGeom>
          </p:spPr>
        </p:pic>
        <p:pic>
          <p:nvPicPr>
            <p:cNvPr id="107" name="图片 10" descr="Figure_5"/>
            <p:cNvPicPr>
              <a:picLocks noChangeAspect="1"/>
            </p:cNvPicPr>
            <p:nvPr/>
          </p:nvPicPr>
          <p:blipFill>
            <a:blip r:embed="rId13" cstate="print"/>
            <a:stretch>
              <a:fillRect/>
            </a:stretch>
          </p:blipFill>
          <p:spPr>
            <a:xfrm>
              <a:off x="3688080" y="2813685"/>
              <a:ext cx="1153160" cy="1145540"/>
            </a:xfrm>
            <a:prstGeom prst="rect">
              <a:avLst/>
            </a:prstGeom>
          </p:spPr>
        </p:pic>
        <p:pic>
          <p:nvPicPr>
            <p:cNvPr id="108" name="图片 11" descr="Figure_16"/>
            <p:cNvPicPr>
              <a:picLocks noChangeAspect="1"/>
            </p:cNvPicPr>
            <p:nvPr/>
          </p:nvPicPr>
          <p:blipFill>
            <a:blip r:embed="rId14" cstate="print"/>
            <a:stretch>
              <a:fillRect/>
            </a:stretch>
          </p:blipFill>
          <p:spPr>
            <a:xfrm>
              <a:off x="4840605" y="1643380"/>
              <a:ext cx="1169670" cy="1161415"/>
            </a:xfrm>
            <a:prstGeom prst="rect">
              <a:avLst/>
            </a:prstGeom>
          </p:spPr>
        </p:pic>
        <p:pic>
          <p:nvPicPr>
            <p:cNvPr id="109" name="图片 12" descr="Figure_1"/>
            <p:cNvPicPr>
              <a:picLocks noChangeAspect="1"/>
            </p:cNvPicPr>
            <p:nvPr/>
          </p:nvPicPr>
          <p:blipFill>
            <a:blip r:embed="rId20" cstate="print"/>
            <a:stretch>
              <a:fillRect/>
            </a:stretch>
          </p:blipFill>
          <p:spPr>
            <a:xfrm>
              <a:off x="4841240" y="2813685"/>
              <a:ext cx="1168400" cy="1159510"/>
            </a:xfrm>
            <a:prstGeom prst="rect">
              <a:avLst/>
            </a:prstGeom>
          </p:spPr>
        </p:pic>
        <p:pic>
          <p:nvPicPr>
            <p:cNvPr id="110" name="图片 13" descr="Figure_18"/>
            <p:cNvPicPr>
              <a:picLocks noChangeAspect="1"/>
            </p:cNvPicPr>
            <p:nvPr/>
          </p:nvPicPr>
          <p:blipFill>
            <a:blip r:embed="rId21" cstate="print"/>
            <a:stretch>
              <a:fillRect/>
            </a:stretch>
          </p:blipFill>
          <p:spPr>
            <a:xfrm>
              <a:off x="6009640" y="1643380"/>
              <a:ext cx="1153795" cy="1145540"/>
            </a:xfrm>
            <a:prstGeom prst="rect">
              <a:avLst/>
            </a:prstGeom>
          </p:spPr>
        </p:pic>
        <p:pic>
          <p:nvPicPr>
            <p:cNvPr id="111" name="图片 14" descr="Figure_19"/>
            <p:cNvPicPr>
              <a:picLocks noChangeAspect="1"/>
            </p:cNvPicPr>
            <p:nvPr/>
          </p:nvPicPr>
          <p:blipFill>
            <a:blip r:embed="rId16" cstate="print"/>
            <a:stretch>
              <a:fillRect/>
            </a:stretch>
          </p:blipFill>
          <p:spPr>
            <a:xfrm>
              <a:off x="6010275" y="2828925"/>
              <a:ext cx="1153160" cy="1144270"/>
            </a:xfrm>
            <a:prstGeom prst="rect">
              <a:avLst/>
            </a:prstGeom>
          </p:spPr>
        </p:pic>
      </p:grpSp>
      <p:sp>
        <p:nvSpPr>
          <p:cNvPr id="112" name="文本框 1"/>
          <p:cNvSpPr txBox="1"/>
          <p:nvPr/>
        </p:nvSpPr>
        <p:spPr>
          <a:xfrm>
            <a:off x="781298" y="1068531"/>
            <a:ext cx="2741391"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rPr>
              <a:t>MNIST Datasets</a:t>
            </a:r>
          </a:p>
        </p:txBody>
      </p:sp>
      <p:sp>
        <p:nvSpPr>
          <p:cNvPr id="2" name="TextBox 1"/>
          <p:cNvSpPr txBox="1"/>
          <p:nvPr/>
        </p:nvSpPr>
        <p:spPr>
          <a:xfrm>
            <a:off x="710550" y="5995706"/>
            <a:ext cx="157416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Input/Output:</a:t>
            </a:r>
            <a:endParaRPr lang="zh-CN" altLang="en-US" sz="1400" dirty="0">
              <a:latin typeface="Times New Roman" panose="02020603050405020304" pitchFamily="18" charset="0"/>
              <a:cs typeface="Times New Roman" panose="02020603050405020304" pitchFamily="18" charset="0"/>
            </a:endParaRPr>
          </a:p>
        </p:txBody>
      </p:sp>
      <p:cxnSp>
        <p:nvCxnSpPr>
          <p:cNvPr id="114" name="直接箭头连接符 287"/>
          <p:cNvCxnSpPr/>
          <p:nvPr/>
        </p:nvCxnSpPr>
        <p:spPr>
          <a:xfrm>
            <a:off x="1864622" y="6011731"/>
            <a:ext cx="144145" cy="762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286"/>
          <p:cNvCxnSpPr/>
          <p:nvPr/>
        </p:nvCxnSpPr>
        <p:spPr>
          <a:xfrm>
            <a:off x="1863129" y="6174566"/>
            <a:ext cx="144145" cy="762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283"/>
          <p:cNvCxnSpPr/>
          <p:nvPr/>
        </p:nvCxnSpPr>
        <p:spPr>
          <a:xfrm>
            <a:off x="1862376" y="6324530"/>
            <a:ext cx="144145" cy="76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07876" y="5877153"/>
            <a:ext cx="247725" cy="261610"/>
          </a:xfrm>
          <a:prstGeom prst="rect">
            <a:avLst/>
          </a:prstGeom>
          <a:noFill/>
        </p:spPr>
        <p:txBody>
          <a:bodyPr wrap="square" rtlCol="0">
            <a:spAutoFit/>
          </a:bodyPr>
          <a:lstStyle/>
          <a:p>
            <a:pPr algn="r"/>
            <a:r>
              <a:rPr lang="en-US" altLang="zh-CN" sz="1100" dirty="0">
                <a:solidFill>
                  <a:schemeClr val="accent2"/>
                </a:solidFill>
              </a:rPr>
              <a:t>1</a:t>
            </a:r>
            <a:endParaRPr lang="zh-CN" altLang="en-US" sz="1100" dirty="0">
              <a:solidFill>
                <a:schemeClr val="accent2"/>
              </a:solidFill>
            </a:endParaRPr>
          </a:p>
        </p:txBody>
      </p:sp>
      <p:sp>
        <p:nvSpPr>
          <p:cNvPr id="118" name="TextBox 117"/>
          <p:cNvSpPr txBox="1"/>
          <p:nvPr/>
        </p:nvSpPr>
        <p:spPr>
          <a:xfrm>
            <a:off x="1911860" y="6037486"/>
            <a:ext cx="362114" cy="261610"/>
          </a:xfrm>
          <a:prstGeom prst="rect">
            <a:avLst/>
          </a:prstGeom>
          <a:noFill/>
        </p:spPr>
        <p:txBody>
          <a:bodyPr wrap="square" rtlCol="0">
            <a:spAutoFit/>
          </a:bodyPr>
          <a:lstStyle/>
          <a:p>
            <a:pPr algn="r"/>
            <a:r>
              <a:rPr lang="en-US" altLang="zh-CN" sz="1100" dirty="0">
                <a:solidFill>
                  <a:schemeClr val="accent3"/>
                </a:solidFill>
              </a:rPr>
              <a:t>-1</a:t>
            </a:r>
            <a:endParaRPr lang="zh-CN" altLang="en-US" sz="1100" dirty="0">
              <a:solidFill>
                <a:schemeClr val="accent3"/>
              </a:solidFill>
            </a:endParaRPr>
          </a:p>
        </p:txBody>
      </p:sp>
      <p:sp>
        <p:nvSpPr>
          <p:cNvPr id="119" name="TextBox 118"/>
          <p:cNvSpPr txBox="1"/>
          <p:nvPr/>
        </p:nvSpPr>
        <p:spPr>
          <a:xfrm>
            <a:off x="1886803" y="6197819"/>
            <a:ext cx="679102" cy="261610"/>
          </a:xfrm>
          <a:prstGeom prst="rect">
            <a:avLst/>
          </a:prstGeom>
          <a:noFill/>
        </p:spPr>
        <p:txBody>
          <a:bodyPr wrap="square" rtlCol="0">
            <a:spAutoFit/>
          </a:bodyPr>
          <a:lstStyle/>
          <a:p>
            <a:pPr algn="r"/>
            <a:r>
              <a:rPr lang="en-US" altLang="zh-CN" sz="1100" dirty="0"/>
              <a:t>Integer</a:t>
            </a:r>
            <a:endParaRPr lang="zh-CN" altLang="en-US" sz="1100" dirty="0"/>
          </a:p>
        </p:txBody>
      </p:sp>
      <p:sp>
        <p:nvSpPr>
          <p:cNvPr id="120" name="TextBox 119"/>
          <p:cNvSpPr txBox="1"/>
          <p:nvPr/>
        </p:nvSpPr>
        <p:spPr>
          <a:xfrm>
            <a:off x="2537148" y="5992620"/>
            <a:ext cx="77599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Weights:</a:t>
            </a:r>
            <a:endParaRPr lang="zh-CN" altLang="en-US" sz="1400" dirty="0">
              <a:latin typeface="Times New Roman" panose="02020603050405020304" pitchFamily="18" charset="0"/>
              <a:cs typeface="Times New Roman" panose="02020603050405020304" pitchFamily="18" charset="0"/>
            </a:endParaRPr>
          </a:p>
        </p:txBody>
      </p:sp>
      <p:cxnSp>
        <p:nvCxnSpPr>
          <p:cNvPr id="121" name="直接箭头连接符 287"/>
          <p:cNvCxnSpPr/>
          <p:nvPr/>
        </p:nvCxnSpPr>
        <p:spPr>
          <a:xfrm>
            <a:off x="3380059" y="6036529"/>
            <a:ext cx="144145" cy="7620"/>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287"/>
          <p:cNvCxnSpPr/>
          <p:nvPr/>
        </p:nvCxnSpPr>
        <p:spPr>
          <a:xfrm>
            <a:off x="3388895" y="6264991"/>
            <a:ext cx="144145" cy="762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22689" y="5893771"/>
            <a:ext cx="247725" cy="261610"/>
          </a:xfrm>
          <a:prstGeom prst="rect">
            <a:avLst/>
          </a:prstGeom>
          <a:noFill/>
        </p:spPr>
        <p:txBody>
          <a:bodyPr wrap="square" rtlCol="0">
            <a:spAutoFit/>
          </a:bodyPr>
          <a:lstStyle/>
          <a:p>
            <a:pPr algn="r"/>
            <a:r>
              <a:rPr lang="en-US" altLang="zh-CN" sz="1100" dirty="0">
                <a:solidFill>
                  <a:schemeClr val="accent6"/>
                </a:solidFill>
              </a:rPr>
              <a:t>1</a:t>
            </a:r>
            <a:endParaRPr lang="zh-CN" altLang="en-US" sz="1100" dirty="0">
              <a:solidFill>
                <a:schemeClr val="accent6"/>
              </a:solidFill>
            </a:endParaRPr>
          </a:p>
        </p:txBody>
      </p:sp>
      <p:sp>
        <p:nvSpPr>
          <p:cNvPr id="124" name="TextBox 123"/>
          <p:cNvSpPr txBox="1"/>
          <p:nvPr/>
        </p:nvSpPr>
        <p:spPr>
          <a:xfrm>
            <a:off x="3424952" y="6146508"/>
            <a:ext cx="362114" cy="261610"/>
          </a:xfrm>
          <a:prstGeom prst="rect">
            <a:avLst/>
          </a:prstGeom>
          <a:noFill/>
        </p:spPr>
        <p:txBody>
          <a:bodyPr wrap="square" rtlCol="0">
            <a:spAutoFit/>
          </a:bodyPr>
          <a:lstStyle/>
          <a:p>
            <a:pPr algn="r"/>
            <a:r>
              <a:rPr lang="en-US" altLang="zh-CN" sz="1100" dirty="0">
                <a:solidFill>
                  <a:schemeClr val="accent1"/>
                </a:solidFill>
              </a:rPr>
              <a:t>-1</a:t>
            </a:r>
            <a:endParaRPr lang="zh-CN" altLang="en-US" sz="1100"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10</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8"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4"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6" name="Rectangle 1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270510" y="205105"/>
            <a:ext cx="4404995"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Storage Cell (Synapse)</a:t>
            </a:r>
          </a:p>
        </p:txBody>
      </p:sp>
      <p:graphicFrame>
        <p:nvGraphicFramePr>
          <p:cNvPr id="2" name="表格 1"/>
          <p:cNvGraphicFramePr/>
          <p:nvPr>
            <p:custDataLst>
              <p:tags r:id="rId1"/>
            </p:custDataLst>
          </p:nvPr>
        </p:nvGraphicFramePr>
        <p:xfrm>
          <a:off x="611564" y="3380595"/>
          <a:ext cx="7776860" cy="2651760"/>
        </p:xfrm>
        <a:graphic>
          <a:graphicData uri="http://schemas.openxmlformats.org/drawingml/2006/table">
            <a:tbl>
              <a:tblPr firstRow="1" bandRow="1">
                <a:tableStyleId>{5C22544A-7EE6-4342-B048-85BDC9FD1C3A}</a:tableStyleId>
              </a:tblPr>
              <a:tblGrid>
                <a:gridCol w="1296140">
                  <a:extLst>
                    <a:ext uri="{9D8B030D-6E8A-4147-A177-3AD203B41FA5}">
                      <a16:colId xmlns:a16="http://schemas.microsoft.com/office/drawing/2014/main" val="20000"/>
                    </a:ext>
                  </a:extLst>
                </a:gridCol>
                <a:gridCol w="925820">
                  <a:extLst>
                    <a:ext uri="{9D8B030D-6E8A-4147-A177-3AD203B41FA5}">
                      <a16:colId xmlns:a16="http://schemas.microsoft.com/office/drawing/2014/main" val="20001"/>
                    </a:ext>
                  </a:extLst>
                </a:gridCol>
                <a:gridCol w="1110980">
                  <a:extLst>
                    <a:ext uri="{9D8B030D-6E8A-4147-A177-3AD203B41FA5}">
                      <a16:colId xmlns:a16="http://schemas.microsoft.com/office/drawing/2014/main" val="20002"/>
                    </a:ext>
                  </a:extLst>
                </a:gridCol>
                <a:gridCol w="1110980">
                  <a:extLst>
                    <a:ext uri="{9D8B030D-6E8A-4147-A177-3AD203B41FA5}">
                      <a16:colId xmlns:a16="http://schemas.microsoft.com/office/drawing/2014/main" val="20003"/>
                    </a:ext>
                  </a:extLst>
                </a:gridCol>
                <a:gridCol w="1110980">
                  <a:extLst>
                    <a:ext uri="{9D8B030D-6E8A-4147-A177-3AD203B41FA5}">
                      <a16:colId xmlns:a16="http://schemas.microsoft.com/office/drawing/2014/main" val="20004"/>
                    </a:ext>
                  </a:extLst>
                </a:gridCol>
                <a:gridCol w="1110980">
                  <a:extLst>
                    <a:ext uri="{9D8B030D-6E8A-4147-A177-3AD203B41FA5}">
                      <a16:colId xmlns:a16="http://schemas.microsoft.com/office/drawing/2014/main" val="20005"/>
                    </a:ext>
                  </a:extLst>
                </a:gridCol>
                <a:gridCol w="1110980">
                  <a:extLst>
                    <a:ext uri="{9D8B030D-6E8A-4147-A177-3AD203B41FA5}">
                      <a16:colId xmlns:a16="http://schemas.microsoft.com/office/drawing/2014/main" val="20006"/>
                    </a:ext>
                  </a:extLst>
                </a:gridCol>
              </a:tblGrid>
              <a:tr h="365760">
                <a:tc rowSpan="4" gridSpan="4">
                  <a:txBody>
                    <a:bodyPr/>
                    <a:lstStyle/>
                    <a:p>
                      <a:pPr>
                        <a:buNone/>
                      </a:pPr>
                      <a:endParaRPr lang="zh-CN" altLang="en-US" dirty="0"/>
                    </a:p>
                    <a:p>
                      <a:pPr>
                        <a:buNone/>
                      </a:pPr>
                      <a:r>
                        <a:rPr lang="zh-CN" altLang="en-US" dirty="0">
                          <a:latin typeface="+mn-lt"/>
                          <a:cs typeface="+mn-cs"/>
                        </a:rPr>
                        <a:t>                </a:t>
                      </a:r>
                      <a:r>
                        <a:rPr lang="en-US" altLang="zh-CN" dirty="0">
                          <a:latin typeface="Times New Roman" panose="02020603050405020304" pitchFamily="18" charset="0"/>
                          <a:cs typeface="Times New Roman" panose="02020603050405020304" pitchFamily="18" charset="0"/>
                        </a:rPr>
                        <a:t>BL                        </a:t>
                      </a:r>
                      <a:r>
                        <a:rPr lang="en-US" altLang="zh-CN" dirty="0" err="1">
                          <a:latin typeface="Times New Roman" panose="02020603050405020304" pitchFamily="18" charset="0"/>
                          <a:cs typeface="Times New Roman" panose="02020603050405020304" pitchFamily="18" charset="0"/>
                        </a:rPr>
                        <a:t>BL</a:t>
                      </a:r>
                      <a:endParaRPr lang="en-US" altLang="zh-CN" dirty="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Output       /       </a:t>
                      </a:r>
                      <a:r>
                        <a:rPr lang="en-US" altLang="zh-CN" sz="1800" dirty="0">
                          <a:latin typeface="Times New Roman" panose="02020603050405020304" pitchFamily="18" charset="0"/>
                          <a:cs typeface="Times New Roman" panose="02020603050405020304" pitchFamily="18" charset="0"/>
                          <a:sym typeface="+mn-ea"/>
                        </a:rPr>
                        <a:t>Output</a:t>
                      </a:r>
                      <a:endParaRPr lang="en-US" altLang="zh-CN" dirty="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Value                 Current</a:t>
                      </a:r>
                    </a:p>
                  </a:txBody>
                  <a:tcPr/>
                </a:tc>
                <a:tc rowSpan="4" hMerge="1">
                  <a:txBody>
                    <a:bodyPr/>
                    <a:lstStyle/>
                    <a:p>
                      <a:endParaRPr lang="zh-CN"/>
                    </a:p>
                  </a:txBody>
                  <a:tcPr/>
                </a:tc>
                <a:tc rowSpan="4" hMerge="1">
                  <a:txBody>
                    <a:bodyPr/>
                    <a:lstStyle/>
                    <a:p>
                      <a:endParaRPr lang="zh-CN"/>
                    </a:p>
                  </a:txBody>
                  <a:tcPr/>
                </a:tc>
                <a:tc rowSpan="4" hMerge="1">
                  <a:txBody>
                    <a:bodyPr/>
                    <a:lstStyle/>
                    <a:p>
                      <a:endParaRPr lang="zh-CN"/>
                    </a:p>
                  </a:txBody>
                  <a:tcPr/>
                </a:tc>
                <a:tc gridSpan="3">
                  <a:txBody>
                    <a:bodyPr/>
                    <a:lstStyle/>
                    <a:p>
                      <a:pPr>
                        <a:buNone/>
                      </a:pPr>
                      <a:r>
                        <a:rPr lang="en-US" altLang="zh-CN" dirty="0">
                          <a:latin typeface="Times New Roman" panose="02020603050405020304" pitchFamily="18" charset="0"/>
                          <a:cs typeface="Times New Roman" panose="02020603050405020304" pitchFamily="18" charset="0"/>
                        </a:rPr>
                        <a:t>    Cell Resistance State (weight)  </a:t>
                      </a:r>
                    </a:p>
                  </a:txBody>
                  <a:tcPr>
                    <a:solidFill>
                      <a:schemeClr val="bg2">
                        <a:lumMod val="75000"/>
                      </a:scheme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81000">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pPr>
                        <a:buNone/>
                      </a:pPr>
                      <a:r>
                        <a:rPr lang="en-US" altLang="zh-CN">
                          <a:latin typeface="Times New Roman" panose="02020603050405020304" pitchFamily="18" charset="0"/>
                          <a:cs typeface="Times New Roman" panose="02020603050405020304" pitchFamily="18" charset="0"/>
                        </a:rPr>
                        <a:t>1</a:t>
                      </a:r>
                    </a:p>
                  </a:txBody>
                  <a:tcPr>
                    <a:solidFill>
                      <a:schemeClr val="bg2">
                        <a:lumMod val="75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-1</a:t>
                      </a:r>
                    </a:p>
                  </a:txBody>
                  <a:tcPr>
                    <a:solidFill>
                      <a:schemeClr val="bg2">
                        <a:lumMod val="75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Value</a:t>
                      </a:r>
                    </a:p>
                  </a:txBody>
                  <a:tcPr>
                    <a:solidFill>
                      <a:schemeClr val="bg2">
                        <a:lumMod val="75000"/>
                      </a:schemeClr>
                    </a:solidFill>
                  </a:tcPr>
                </a:tc>
                <a:extLst>
                  <a:ext uri="{0D108BD9-81ED-4DB2-BD59-A6C34878D82A}">
                    <a16:rowId xmlns:a16="http://schemas.microsoft.com/office/drawing/2014/main" val="10001"/>
                  </a:ext>
                </a:extLst>
              </a:tr>
              <a:tr h="381000">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pPr>
                        <a:buNone/>
                      </a:pPr>
                      <a:r>
                        <a:rPr lang="en-US" altLang="zh-CN">
                          <a:latin typeface="Times New Roman" panose="02020603050405020304" pitchFamily="18" charset="0"/>
                          <a:cs typeface="Times New Roman" panose="02020603050405020304" pitchFamily="18" charset="0"/>
                        </a:rPr>
                        <a:t>LRS</a:t>
                      </a:r>
                    </a:p>
                  </a:txBody>
                  <a:tcPr>
                    <a:solidFill>
                      <a:schemeClr val="bg2">
                        <a:lumMod val="75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HRS</a:t>
                      </a:r>
                    </a:p>
                  </a:txBody>
                  <a:tcPr>
                    <a:solidFill>
                      <a:schemeClr val="bg2">
                        <a:lumMod val="75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R0</a:t>
                      </a:r>
                    </a:p>
                  </a:txBody>
                  <a:tcPr>
                    <a:solidFill>
                      <a:schemeClr val="bg2">
                        <a:lumMod val="75000"/>
                      </a:schemeClr>
                    </a:solidFill>
                  </a:tcPr>
                </a:tc>
                <a:extLst>
                  <a:ext uri="{0D108BD9-81ED-4DB2-BD59-A6C34878D82A}">
                    <a16:rowId xmlns:a16="http://schemas.microsoft.com/office/drawing/2014/main" val="10002"/>
                  </a:ext>
                </a:extLst>
              </a:tr>
              <a:tr h="381000">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pPr>
                        <a:buNone/>
                      </a:pPr>
                      <a:r>
                        <a:rPr lang="en-US" altLang="zh-CN">
                          <a:latin typeface="Times New Roman" panose="02020603050405020304" pitchFamily="18" charset="0"/>
                          <a:cs typeface="Times New Roman" panose="02020603050405020304" pitchFamily="18" charset="0"/>
                        </a:rPr>
                        <a:t>HRS</a:t>
                      </a:r>
                    </a:p>
                  </a:txBody>
                  <a:tcPr>
                    <a:solidFill>
                      <a:schemeClr val="bg2">
                        <a:lumMod val="75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LRS</a:t>
                      </a:r>
                    </a:p>
                  </a:txBody>
                  <a:tcPr>
                    <a:solidFill>
                      <a:schemeClr val="bg2">
                        <a:lumMod val="75000"/>
                      </a:schemeClr>
                    </a:solidFill>
                  </a:tcPr>
                </a:tc>
                <a:tc>
                  <a:txBody>
                    <a:bodyPr/>
                    <a:lstStyle/>
                    <a:p>
                      <a:pPr>
                        <a:buNone/>
                      </a:pPr>
                      <a:r>
                        <a:rPr lang="en-US" altLang="zh-CN" dirty="0">
                          <a:latin typeface="Times New Roman" panose="02020603050405020304" pitchFamily="18" charset="0"/>
                          <a:cs typeface="Times New Roman" panose="02020603050405020304" pitchFamily="18" charset="0"/>
                        </a:rPr>
                        <a:t>R1</a:t>
                      </a:r>
                    </a:p>
                  </a:txBody>
                  <a:tcPr>
                    <a:solidFill>
                      <a:schemeClr val="bg2">
                        <a:lumMod val="75000"/>
                      </a:schemeClr>
                    </a:solidFill>
                  </a:tcPr>
                </a:tc>
                <a:extLst>
                  <a:ext uri="{0D108BD9-81ED-4DB2-BD59-A6C34878D82A}">
                    <a16:rowId xmlns:a16="http://schemas.microsoft.com/office/drawing/2014/main" val="10003"/>
                  </a:ext>
                </a:extLst>
              </a:tr>
              <a:tr h="381000">
                <a:tc rowSpan="3">
                  <a:txBody>
                    <a:bodyPr/>
                    <a:lstStyle/>
                    <a:p>
                      <a:pPr algn="ctr">
                        <a:buNone/>
                      </a:pPr>
                      <a:r>
                        <a:rPr lang="en-US" altLang="zh-CN" dirty="0">
                          <a:latin typeface="Times New Roman" panose="02020603050405020304" pitchFamily="18" charset="0"/>
                          <a:cs typeface="Times New Roman" panose="02020603050405020304" pitchFamily="18" charset="0"/>
                        </a:rPr>
                        <a:t>  WL</a:t>
                      </a:r>
                    </a:p>
                    <a:p>
                      <a:pPr algn="ctr">
                        <a:buNone/>
                      </a:pPr>
                      <a:r>
                        <a:rPr lang="en-US" altLang="zh-CN" dirty="0">
                          <a:latin typeface="Times New Roman" panose="02020603050405020304" pitchFamily="18" charset="0"/>
                          <a:cs typeface="Times New Roman" panose="02020603050405020304" pitchFamily="18" charset="0"/>
                        </a:rPr>
                        <a:t>Voltage</a:t>
                      </a:r>
                    </a:p>
                    <a:p>
                      <a:pPr algn="ctr">
                        <a:buNone/>
                      </a:pPr>
                      <a:r>
                        <a:rPr lang="en-US" altLang="zh-CN" dirty="0">
                          <a:latin typeface="Times New Roman" panose="02020603050405020304" pitchFamily="18" charset="0"/>
                          <a:cs typeface="Times New Roman" panose="02020603050405020304" pitchFamily="18" charset="0"/>
                        </a:rPr>
                        <a:t>(activation)</a:t>
                      </a:r>
                    </a:p>
                  </a:txBody>
                  <a:tcPr>
                    <a:solidFill>
                      <a:schemeClr val="accent4">
                        <a:lumMod val="20000"/>
                        <a:lumOff val="80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1</a:t>
                      </a:r>
                    </a:p>
                  </a:txBody>
                  <a:tcPr>
                    <a:solidFill>
                      <a:schemeClr val="accent4">
                        <a:lumMod val="20000"/>
                        <a:lumOff val="80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VDD</a:t>
                      </a:r>
                    </a:p>
                  </a:txBody>
                  <a:tcPr>
                    <a:solidFill>
                      <a:schemeClr val="accent4">
                        <a:lumMod val="20000"/>
                        <a:lumOff val="80000"/>
                      </a:schemeClr>
                    </a:solidFill>
                  </a:tcPr>
                </a:tc>
                <a:tc>
                  <a:txBody>
                    <a:bodyPr/>
                    <a:lstStyle/>
                    <a:p>
                      <a:pPr>
                        <a:buNone/>
                      </a:pPr>
                      <a:r>
                        <a:rPr lang="en-US" altLang="zh-CN" dirty="0">
                          <a:latin typeface="Times New Roman" panose="02020603050405020304" pitchFamily="18" charset="0"/>
                          <a:cs typeface="Times New Roman" panose="02020603050405020304" pitchFamily="18" charset="0"/>
                        </a:rPr>
                        <a:t>GND</a:t>
                      </a:r>
                    </a:p>
                  </a:txBody>
                  <a:tcPr>
                    <a:solidFill>
                      <a:schemeClr val="accent4">
                        <a:lumMod val="20000"/>
                        <a:lumOff val="80000"/>
                      </a:schemeClr>
                    </a:solidFill>
                  </a:tcPr>
                </a:tc>
                <a:tc>
                  <a:txBody>
                    <a:bodyPr/>
                    <a:lstStyle/>
                    <a:p>
                      <a:pPr>
                        <a:buNone/>
                      </a:pPr>
                      <a:r>
                        <a:rPr lang="en-US" altLang="zh-CN" dirty="0">
                          <a:latin typeface="Times New Roman" panose="02020603050405020304" pitchFamily="18" charset="0"/>
                          <a:cs typeface="Times New Roman" panose="02020603050405020304" pitchFamily="18" charset="0"/>
                        </a:rPr>
                        <a:t>1/High</a:t>
                      </a:r>
                    </a:p>
                  </a:txBody>
                  <a:tcPr>
                    <a:solidFill>
                      <a:schemeClr val="tx2">
                        <a:lumMod val="20000"/>
                        <a:lumOff val="80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-1/Low</a:t>
                      </a:r>
                    </a:p>
                  </a:txBody>
                  <a:tcPr>
                    <a:solidFill>
                      <a:schemeClr val="tx2">
                        <a:lumMod val="20000"/>
                        <a:lumOff val="80000"/>
                      </a:schemeClr>
                    </a:solidFill>
                  </a:tcPr>
                </a:tc>
                <a:tc>
                  <a:txBody>
                    <a:bodyPr/>
                    <a:lstStyle/>
                    <a:p>
                      <a:pPr>
                        <a:buNone/>
                      </a:pPr>
                      <a:endParaRPr lang="zh-CN" altLang="en-US"/>
                    </a:p>
                  </a:txBody>
                  <a:tcPr>
                    <a:solidFill>
                      <a:schemeClr val="bg1"/>
                    </a:solidFill>
                  </a:tcPr>
                </a:tc>
                <a:extLst>
                  <a:ext uri="{0D108BD9-81ED-4DB2-BD59-A6C34878D82A}">
                    <a16:rowId xmlns:a16="http://schemas.microsoft.com/office/drawing/2014/main" val="10004"/>
                  </a:ext>
                </a:extLst>
              </a:tr>
              <a:tr h="381000">
                <a:tc vMerge="1">
                  <a:txBody>
                    <a:bodyPr/>
                    <a:lstStyle/>
                    <a:p>
                      <a:endParaRPr lang="zh-CN"/>
                    </a:p>
                  </a:txBody>
                  <a:tcPr/>
                </a:tc>
                <a:tc>
                  <a:txBody>
                    <a:bodyPr/>
                    <a:lstStyle/>
                    <a:p>
                      <a:pPr>
                        <a:buNone/>
                      </a:pPr>
                      <a:r>
                        <a:rPr lang="en-US" altLang="zh-CN">
                          <a:latin typeface="Times New Roman" panose="02020603050405020304" pitchFamily="18" charset="0"/>
                          <a:cs typeface="Times New Roman" panose="02020603050405020304" pitchFamily="18" charset="0"/>
                        </a:rPr>
                        <a:t>-1</a:t>
                      </a:r>
                    </a:p>
                  </a:txBody>
                  <a:tcPr>
                    <a:solidFill>
                      <a:schemeClr val="accent4">
                        <a:lumMod val="20000"/>
                        <a:lumOff val="80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GND</a:t>
                      </a:r>
                    </a:p>
                  </a:txBody>
                  <a:tcPr>
                    <a:solidFill>
                      <a:schemeClr val="accent4">
                        <a:lumMod val="20000"/>
                        <a:lumOff val="80000"/>
                      </a:schemeClr>
                    </a:solidFill>
                  </a:tcPr>
                </a:tc>
                <a:tc>
                  <a:txBody>
                    <a:bodyPr/>
                    <a:lstStyle/>
                    <a:p>
                      <a:pPr>
                        <a:buNone/>
                      </a:pPr>
                      <a:r>
                        <a:rPr lang="en-US" altLang="zh-CN">
                          <a:latin typeface="Times New Roman" panose="02020603050405020304" pitchFamily="18" charset="0"/>
                          <a:cs typeface="Times New Roman" panose="02020603050405020304" pitchFamily="18" charset="0"/>
                        </a:rPr>
                        <a:t>VDD</a:t>
                      </a:r>
                    </a:p>
                  </a:txBody>
                  <a:tcPr>
                    <a:solidFill>
                      <a:schemeClr val="accent4">
                        <a:lumMod val="20000"/>
                        <a:lumOff val="80000"/>
                      </a:schemeClr>
                    </a:solidFill>
                  </a:tcPr>
                </a:tc>
                <a:tc>
                  <a:txBody>
                    <a:bodyPr/>
                    <a:lstStyle/>
                    <a:p>
                      <a:pPr>
                        <a:buNone/>
                      </a:pPr>
                      <a:r>
                        <a:rPr lang="en-US" altLang="zh-CN" sz="1800" dirty="0">
                          <a:latin typeface="Times New Roman" panose="02020603050405020304" pitchFamily="18" charset="0"/>
                          <a:cs typeface="Times New Roman" panose="02020603050405020304" pitchFamily="18" charset="0"/>
                          <a:sym typeface="+mn-ea"/>
                        </a:rPr>
                        <a:t>-1/Low</a:t>
                      </a:r>
                      <a:endParaRPr lang="zh-CN" altLang="en-US"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a:buNone/>
                      </a:pPr>
                      <a:r>
                        <a:rPr lang="en-US" altLang="zh-CN" sz="1800" dirty="0">
                          <a:latin typeface="Times New Roman" panose="02020603050405020304" pitchFamily="18" charset="0"/>
                          <a:cs typeface="Times New Roman" panose="02020603050405020304" pitchFamily="18" charset="0"/>
                          <a:sym typeface="+mn-ea"/>
                        </a:rPr>
                        <a:t>1/High</a:t>
                      </a:r>
                      <a:endParaRPr lang="zh-CN" altLang="en-US"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a:buNone/>
                      </a:pPr>
                      <a:endParaRPr lang="zh-CN" altLang="en-US"/>
                    </a:p>
                  </a:txBody>
                  <a:tcPr>
                    <a:solidFill>
                      <a:schemeClr val="bg1"/>
                    </a:solidFill>
                  </a:tcPr>
                </a:tc>
                <a:extLst>
                  <a:ext uri="{0D108BD9-81ED-4DB2-BD59-A6C34878D82A}">
                    <a16:rowId xmlns:a16="http://schemas.microsoft.com/office/drawing/2014/main" val="10005"/>
                  </a:ext>
                </a:extLst>
              </a:tr>
              <a:tr h="381000">
                <a:tc vMerge="1">
                  <a:txBody>
                    <a:bodyPr/>
                    <a:lstStyle/>
                    <a:p>
                      <a:endParaRPr lang="zh-CN"/>
                    </a:p>
                  </a:txBody>
                  <a:tcPr/>
                </a:tc>
                <a:tc>
                  <a:txBody>
                    <a:bodyPr/>
                    <a:lstStyle/>
                    <a:p>
                      <a:pPr>
                        <a:buNone/>
                      </a:pPr>
                      <a:r>
                        <a:rPr lang="en-US" altLang="zh-CN">
                          <a:latin typeface="Times New Roman" panose="02020603050405020304" pitchFamily="18" charset="0"/>
                          <a:cs typeface="Times New Roman" panose="02020603050405020304" pitchFamily="18" charset="0"/>
                        </a:rPr>
                        <a:t>Value</a:t>
                      </a:r>
                    </a:p>
                  </a:txBody>
                  <a:tcPr>
                    <a:solidFill>
                      <a:schemeClr val="accent4">
                        <a:lumMod val="20000"/>
                        <a:lumOff val="80000"/>
                      </a:schemeClr>
                    </a:solidFill>
                  </a:tcPr>
                </a:tc>
                <a:tc>
                  <a:txBody>
                    <a:bodyPr/>
                    <a:lstStyle/>
                    <a:p>
                      <a:pPr>
                        <a:buNone/>
                      </a:pPr>
                      <a:r>
                        <a:rPr lang="en-US" altLang="zh-CN" dirty="0">
                          <a:latin typeface="Times New Roman" panose="02020603050405020304" pitchFamily="18" charset="0"/>
                          <a:cs typeface="Times New Roman" panose="02020603050405020304" pitchFamily="18" charset="0"/>
                        </a:rPr>
                        <a:t>WL</a:t>
                      </a:r>
                    </a:p>
                  </a:txBody>
                  <a:tcPr>
                    <a:solidFill>
                      <a:schemeClr val="accent4">
                        <a:lumMod val="20000"/>
                        <a:lumOff val="80000"/>
                      </a:schemeClr>
                    </a:solidFill>
                  </a:tcPr>
                </a:tc>
                <a:tc>
                  <a:txBody>
                    <a:bodyPr/>
                    <a:lstStyle/>
                    <a:p>
                      <a:pPr>
                        <a:buNone/>
                      </a:pPr>
                      <a:r>
                        <a:rPr lang="en-US" altLang="zh-CN" dirty="0">
                          <a:latin typeface="Times New Roman" panose="02020603050405020304" pitchFamily="18" charset="0"/>
                          <a:cs typeface="Times New Roman" panose="02020603050405020304" pitchFamily="18" charset="0"/>
                        </a:rPr>
                        <a:t>WL</a:t>
                      </a:r>
                    </a:p>
                  </a:txBody>
                  <a:tcPr>
                    <a:solidFill>
                      <a:schemeClr val="accent4">
                        <a:lumMod val="20000"/>
                        <a:lumOff val="80000"/>
                      </a:schemeClr>
                    </a:solidFill>
                  </a:tcPr>
                </a:tc>
                <a:tc>
                  <a:txBody>
                    <a:bodyPr/>
                    <a:lstStyle/>
                    <a:p>
                      <a:pPr>
                        <a:buNone/>
                      </a:pPr>
                      <a:endParaRPr lang="zh-CN" altLang="en-US"/>
                    </a:p>
                  </a:txBody>
                  <a:tcPr>
                    <a:solidFill>
                      <a:schemeClr val="bg1"/>
                    </a:solidFill>
                  </a:tcPr>
                </a:tc>
                <a:tc>
                  <a:txBody>
                    <a:bodyPr/>
                    <a:lstStyle/>
                    <a:p>
                      <a:pPr>
                        <a:buNone/>
                      </a:pPr>
                      <a:endParaRPr lang="zh-CN" altLang="en-US" dirty="0"/>
                    </a:p>
                  </a:txBody>
                  <a:tcPr>
                    <a:solidFill>
                      <a:schemeClr val="bg1"/>
                    </a:solidFill>
                  </a:tcPr>
                </a:tc>
                <a:tc>
                  <a:txBody>
                    <a:bodyPr/>
                    <a:lstStyle/>
                    <a:p>
                      <a:pPr>
                        <a:buNone/>
                      </a:pPr>
                      <a:endParaRPr lang="zh-CN" altLang="en-US" dirty="0"/>
                    </a:p>
                  </a:txBody>
                  <a:tcPr>
                    <a:solidFill>
                      <a:schemeClr val="bg1"/>
                    </a:solidFill>
                  </a:tcPr>
                </a:tc>
                <a:extLst>
                  <a:ext uri="{0D108BD9-81ED-4DB2-BD59-A6C34878D82A}">
                    <a16:rowId xmlns:a16="http://schemas.microsoft.com/office/drawing/2014/main" val="10006"/>
                  </a:ext>
                </a:extLst>
              </a:tr>
            </a:tbl>
          </a:graphicData>
        </a:graphic>
      </p:graphicFrame>
      <p:sp>
        <p:nvSpPr>
          <p:cNvPr id="12" name="文本框 11"/>
          <p:cNvSpPr txBox="1"/>
          <p:nvPr/>
        </p:nvSpPr>
        <p:spPr>
          <a:xfrm>
            <a:off x="4239749" y="1380281"/>
            <a:ext cx="4242362" cy="1908215"/>
          </a:xfrm>
          <a:prstGeom prst="rect">
            <a:avLst/>
          </a:prstGeom>
          <a:noFill/>
        </p:spPr>
        <p:txBody>
          <a:bodyPr wrap="square" rtlCol="0">
            <a:spAutoFit/>
          </a:bodyPr>
          <a:lstStyle/>
          <a:p>
            <a:pPr marL="342900" indent="-342900" algn="just">
              <a:buClr>
                <a:schemeClr val="accent2">
                  <a:lumMod val="50000"/>
                </a:schemeClr>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WL and </a:t>
            </a:r>
            <a:r>
              <a:rPr lang="en-US" altLang="zh-CN" sz="2000" dirty="0" err="1">
                <a:latin typeface="Times New Roman" panose="02020603050405020304" pitchFamily="18" charset="0"/>
                <a:cs typeface="Times New Roman" panose="02020603050405020304" pitchFamily="18" charset="0"/>
              </a:rPr>
              <a:t>WLb's</a:t>
            </a:r>
            <a:r>
              <a:rPr lang="en-US" altLang="zh-CN" sz="2000" dirty="0">
                <a:latin typeface="Times New Roman" panose="02020603050405020304" pitchFamily="18" charset="0"/>
                <a:cs typeface="Times New Roman" panose="02020603050405020304" pitchFamily="18" charset="0"/>
              </a:rPr>
              <a:t> voltage are inputs.</a:t>
            </a:r>
          </a:p>
          <a:p>
            <a:pPr marL="342900" indent="-342900" algn="just">
              <a:buClr>
                <a:schemeClr val="accent2">
                  <a:lumMod val="50000"/>
                </a:schemeClr>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When R0 is LRS and R1 is HRS, weight is 1, when </a:t>
            </a:r>
            <a:r>
              <a:rPr lang="en-US" altLang="zh-CN" sz="2000" dirty="0">
                <a:latin typeface="Times New Roman" panose="02020603050405020304" pitchFamily="18" charset="0"/>
                <a:cs typeface="Times New Roman" panose="02020603050405020304" pitchFamily="18" charset="0"/>
                <a:sym typeface="+mn-ea"/>
              </a:rPr>
              <a:t>R0 is HRS and R1 is LRS, weight is -1.</a:t>
            </a:r>
          </a:p>
          <a:p>
            <a:pPr marL="342900" indent="-342900" algn="just">
              <a:buClr>
                <a:schemeClr val="accent2">
                  <a:lumMod val="50000"/>
                </a:schemeClr>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sym typeface="+mn-ea"/>
              </a:rPr>
              <a:t>Output Value=x*w</a:t>
            </a:r>
            <a:endParaRPr lang="en-US" altLang="zh-CN" dirty="0">
              <a:latin typeface="Times New Roman" panose="02020603050405020304" pitchFamily="18" charset="0"/>
              <a:cs typeface="Times New Roman" panose="02020603050405020304" pitchFamily="18" charset="0"/>
            </a:endParaRPr>
          </a:p>
          <a:p>
            <a:endParaRPr lang="en-US" altLang="zh-CN" dirty="0"/>
          </a:p>
        </p:txBody>
      </p:sp>
      <p:sp>
        <p:nvSpPr>
          <p:cNvPr id="14" name="文本框 13"/>
          <p:cNvSpPr txBox="1"/>
          <p:nvPr/>
        </p:nvSpPr>
        <p:spPr>
          <a:xfrm>
            <a:off x="7379077" y="4979245"/>
            <a:ext cx="2172335" cy="1015663"/>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In my work, HRS=100k</a:t>
            </a:r>
            <a:r>
              <a:rPr lang="en-US" altLang="zh-CN" sz="2000" dirty="0">
                <a:latin typeface="Times New Roman" panose="02020603050405020304" pitchFamily="18" charset="0"/>
                <a:ea typeface="微软雅黑" panose="020B0503020204020204" charset="-122"/>
                <a:cs typeface="Times New Roman" panose="02020603050405020304" pitchFamily="18" charset="0"/>
              </a:rPr>
              <a:t>Ω</a:t>
            </a:r>
          </a:p>
          <a:p>
            <a:r>
              <a:rPr lang="en-US" altLang="zh-CN" sz="2000" dirty="0">
                <a:latin typeface="Times New Roman" panose="02020603050405020304" pitchFamily="18" charset="0"/>
                <a:ea typeface="微软雅黑" panose="020B0503020204020204" charset="-122"/>
                <a:cs typeface="Times New Roman" panose="02020603050405020304" pitchFamily="18" charset="0"/>
              </a:rPr>
              <a:t>LRS=5.3k</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a:t>
            </a: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grpSp>
        <p:nvGrpSpPr>
          <p:cNvPr id="2051" name="Group 2050"/>
          <p:cNvGrpSpPr/>
          <p:nvPr/>
        </p:nvGrpSpPr>
        <p:grpSpPr>
          <a:xfrm>
            <a:off x="678755" y="917336"/>
            <a:ext cx="3331440" cy="2365656"/>
            <a:chOff x="834942" y="1117902"/>
            <a:chExt cx="3331440" cy="2365656"/>
          </a:xfrm>
        </p:grpSpPr>
        <p:grpSp>
          <p:nvGrpSpPr>
            <p:cNvPr id="2050" name="Group 2049"/>
            <p:cNvGrpSpPr/>
            <p:nvPr/>
          </p:nvGrpSpPr>
          <p:grpSpPr>
            <a:xfrm>
              <a:off x="834942" y="1429651"/>
              <a:ext cx="3331440" cy="2053907"/>
              <a:chOff x="834942" y="1198556"/>
              <a:chExt cx="3331440" cy="2053907"/>
            </a:xfrm>
          </p:grpSpPr>
          <p:cxnSp>
            <p:nvCxnSpPr>
              <p:cNvPr id="4" name="Straight Connector 3"/>
              <p:cNvCxnSpPr/>
              <p:nvPr/>
            </p:nvCxnSpPr>
            <p:spPr>
              <a:xfrm>
                <a:off x="1820960" y="1613825"/>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48952" y="1740295"/>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36984" y="1740295"/>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12794" y="1740295"/>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36984" y="1875927"/>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97024" y="1875927"/>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97024" y="2012485"/>
                <a:ext cx="1419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38935" y="2011559"/>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38935" y="2147191"/>
                <a:ext cx="1419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80846" y="2147191"/>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80846" y="2282823"/>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1820960" y="2802869"/>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1748952" y="2676399"/>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1820960" y="2540767"/>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2045150" y="2540767"/>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36984" y="2560947"/>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97024" y="2560947"/>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97024" y="2697505"/>
                <a:ext cx="1419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38935" y="2696579"/>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38935" y="2832211"/>
                <a:ext cx="1419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680846" y="2832211"/>
                <a:ext cx="0" cy="135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80846" y="2967843"/>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036440" y="2282823"/>
                <a:ext cx="0" cy="685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60919" y="1877705"/>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460919" y="2542545"/>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467470" y="1875927"/>
                <a:ext cx="0" cy="685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19815" y="2244351"/>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928971" y="1380255"/>
                <a:ext cx="3557" cy="233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928971" y="2820796"/>
                <a:ext cx="0" cy="2876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56864" y="1380255"/>
                <a:ext cx="25922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92995" y="3101061"/>
                <a:ext cx="25922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036440" y="2637982"/>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396480" y="1219317"/>
                <a:ext cx="2612" cy="20331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16566" y="1919371"/>
                <a:ext cx="0" cy="324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56864" y="1919371"/>
                <a:ext cx="3600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036083" y="1476218"/>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M0</a:t>
                </a:r>
                <a:endParaRPr lang="zh-CN" altLang="en-US" sz="1600" b="1" i="1"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834942" y="1623271"/>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VDD</a:t>
                </a:r>
                <a:endParaRPr lang="zh-CN" altLang="en-US" sz="1600" b="1" i="1"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1313628" y="2660519"/>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M1</a:t>
                </a:r>
                <a:endParaRPr lang="zh-CN" altLang="en-US" sz="1600" b="1" i="1"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2504604" y="1816246"/>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R0</a:t>
                </a:r>
                <a:endParaRPr lang="zh-CN" altLang="en-US" sz="1600" b="1" i="1"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2461449" y="2456056"/>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R1</a:t>
                </a:r>
                <a:endParaRPr lang="zh-CN" altLang="en-US" sz="1600" b="1" i="1"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3500035" y="1198556"/>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WL</a:t>
                </a:r>
                <a:endParaRPr lang="zh-CN" altLang="en-US" sz="1600" b="1" i="1"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3511759" y="2912233"/>
                <a:ext cx="654623" cy="338554"/>
              </a:xfrm>
              <a:prstGeom prst="rect">
                <a:avLst/>
              </a:prstGeom>
              <a:noFill/>
              <a:ln w="38100">
                <a:noFill/>
              </a:ln>
            </p:spPr>
            <p:txBody>
              <a:bodyPr wrap="square" rtlCol="0">
                <a:spAutoFit/>
              </a:bodyPr>
              <a:lstStyle/>
              <a:p>
                <a:r>
                  <a:rPr lang="en-US" altLang="zh-CN" sz="1600" b="1" i="1" dirty="0" err="1">
                    <a:latin typeface="Times New Roman" panose="02020603050405020304" pitchFamily="18" charset="0"/>
                    <a:cs typeface="Times New Roman" panose="02020603050405020304" pitchFamily="18" charset="0"/>
                  </a:rPr>
                  <a:t>WLb</a:t>
                </a:r>
                <a:endParaRPr lang="zh-CN" altLang="en-US" sz="1600" b="1" i="1" dirty="0">
                  <a:latin typeface="Times New Roman" panose="02020603050405020304" pitchFamily="18" charset="0"/>
                  <a:cs typeface="Times New Roman" panose="02020603050405020304" pitchFamily="18" charset="0"/>
                </a:endParaRPr>
              </a:p>
            </p:txBody>
          </p:sp>
        </p:grpSp>
        <p:sp>
          <p:nvSpPr>
            <p:cNvPr id="75" name="TextBox 74"/>
            <p:cNvSpPr txBox="1"/>
            <p:nvPr/>
          </p:nvSpPr>
          <p:spPr>
            <a:xfrm>
              <a:off x="3184447" y="1117902"/>
              <a:ext cx="654623" cy="338554"/>
            </a:xfrm>
            <a:prstGeom prst="rect">
              <a:avLst/>
            </a:prstGeom>
            <a:noFill/>
            <a:ln w="38100">
              <a:noFill/>
            </a:ln>
          </p:spPr>
          <p:txBody>
            <a:bodyPr wrap="square" rtlCol="0">
              <a:spAutoFit/>
            </a:bodyPr>
            <a:lstStyle/>
            <a:p>
              <a:r>
                <a:rPr lang="en-US" altLang="zh-CN" sz="1600" b="1" i="1" dirty="0">
                  <a:latin typeface="Times New Roman" panose="02020603050405020304" pitchFamily="18" charset="0"/>
                  <a:cs typeface="Times New Roman" panose="02020603050405020304" pitchFamily="18" charset="0"/>
                </a:rPr>
                <a:t>BL</a:t>
              </a:r>
              <a:endParaRPr lang="zh-CN" altLang="en-US" sz="1600" b="1" i="1" dirty="0">
                <a:latin typeface="Times New Roman" panose="02020603050405020304" pitchFamily="18" charset="0"/>
                <a:cs typeface="Times New Roman" panose="02020603050405020304" pitchFamily="18" charset="0"/>
              </a:endParaRPr>
            </a:p>
          </p:txBody>
        </p:sp>
      </p:grpSp>
      <p:sp>
        <p:nvSpPr>
          <p:cNvPr id="2049" name="Rectangle 2048"/>
          <p:cNvSpPr/>
          <p:nvPr/>
        </p:nvSpPr>
        <p:spPr>
          <a:xfrm>
            <a:off x="403051" y="6010605"/>
            <a:ext cx="8471330" cy="521970"/>
          </a:xfrm>
          <a:prstGeom prst="rect">
            <a:avLst/>
          </a:prstGeom>
        </p:spPr>
        <p:txBody>
          <a:bodyPr wrap="square">
            <a:spAutoFit/>
          </a:bodyPr>
          <a:lstStyle/>
          <a:p>
            <a:pPr lvl="0" algn="just">
              <a:spcAft>
                <a:spcPts val="300"/>
              </a:spcAft>
            </a:pPr>
            <a:r>
              <a:rPr lang="en-US" altLang="zh-CN" sz="1400" dirty="0">
                <a:latin typeface="Times New Roman" panose="02020603050405020304" pitchFamily="18" charset="0"/>
                <a:cs typeface="Times New Roman" panose="02020603050405020304" pitchFamily="18" charset="0"/>
              </a:rPr>
              <a:t>[3] Y. Guan, T. </a:t>
            </a:r>
            <a:r>
              <a:rPr lang="en-US" altLang="zh-CN" sz="1400" dirty="0" err="1">
                <a:latin typeface="Times New Roman" panose="02020603050405020304" pitchFamily="18" charset="0"/>
                <a:cs typeface="Times New Roman" panose="02020603050405020304" pitchFamily="18" charset="0"/>
              </a:rPr>
              <a:t>Ohsawa</a:t>
            </a:r>
            <a:r>
              <a:rPr lang="en-US" altLang="zh-CN" sz="1400" dirty="0">
                <a:latin typeface="Times New Roman" panose="02020603050405020304" pitchFamily="18" charset="0"/>
                <a:cs typeface="Times New Roman" panose="02020603050405020304" pitchFamily="18" charset="0"/>
              </a:rPr>
              <a:t>, “Co-Design of Binary Processing in Memory ReRAM Array and DNN Model Optimization Algorithm,” IEICE Trans. Electron., vol. E103-C, no. 11, pp.685-692, Nov. 2020.</a:t>
            </a:r>
            <a:endParaRPr lang="en-US" altLang="zh-C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pPr>
              <a:defRPr/>
            </a:pPr>
            <a:r>
              <a:rPr lang="en-US" altLang="zh-CN" dirty="0"/>
              <a:t>Ohsawa Lab, IPS, Waseda Univ.</a:t>
            </a:r>
          </a:p>
        </p:txBody>
      </p:sp>
      <p:sp>
        <p:nvSpPr>
          <p:cNvPr id="19" name="灯片编号占位符 18"/>
          <p:cNvSpPr>
            <a:spLocks noGrp="1"/>
          </p:cNvSpPr>
          <p:nvPr>
            <p:ph type="sldNum" sz="quarter" idx="12"/>
          </p:nvPr>
        </p:nvSpPr>
        <p:spPr/>
        <p:txBody>
          <a:bodyPr/>
          <a:lstStyle/>
          <a:p>
            <a:pPr>
              <a:defRPr/>
            </a:pPr>
            <a:r>
              <a:rPr lang="en-US" altLang="zh-CN" sz="2800" b="1" dirty="0"/>
              <a:t>11</a:t>
            </a:r>
          </a:p>
        </p:txBody>
      </p:sp>
      <p:cxnSp>
        <p:nvCxnSpPr>
          <p:cNvPr id="8" name="直接连接符 7"/>
          <p:cNvCxnSpPr/>
          <p:nvPr/>
        </p:nvCxnSpPr>
        <p:spPr>
          <a:xfrm>
            <a:off x="440044" y="3214442"/>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07821" y="3302455"/>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717457" y="2179698"/>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98786" y="2270982"/>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2" name="流程图: 联系 11"/>
          <p:cNvSpPr/>
          <p:nvPr/>
        </p:nvSpPr>
        <p:spPr>
          <a:xfrm>
            <a:off x="1480115" y="2316825"/>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a:off x="681212" y="2193639"/>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6057" y="2284722"/>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5" name="流程图: 联系 14"/>
          <p:cNvSpPr/>
          <p:nvPr/>
        </p:nvSpPr>
        <p:spPr>
          <a:xfrm>
            <a:off x="832529" y="2324513"/>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flipH="1">
            <a:off x="552125" y="2268725"/>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52125" y="2470843"/>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717457" y="222554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717457" y="2498992"/>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40044" y="328877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40044" y="352001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54799" y="3259883"/>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072948" y="3351167"/>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flipH="1">
            <a:off x="1836128" y="3305324"/>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836128" y="3579178"/>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64760" y="2470843"/>
            <a:ext cx="0" cy="820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836128" y="2484568"/>
            <a:ext cx="0" cy="820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5" idx="6"/>
          </p:cNvCxnSpPr>
          <p:nvPr/>
        </p:nvCxnSpPr>
        <p:spPr>
          <a:xfrm flipH="1" flipV="1">
            <a:off x="951200" y="2370155"/>
            <a:ext cx="496763" cy="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87624" y="2379960"/>
            <a:ext cx="0" cy="487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2126" y="2867721"/>
            <a:ext cx="6354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1836128" y="2849304"/>
            <a:ext cx="4780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52125" y="1991709"/>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21857" y="1966231"/>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52127" y="1994244"/>
            <a:ext cx="1255460" cy="10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64665" y="1803445"/>
            <a:ext cx="0" cy="18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09879" y="1783261"/>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2072948" y="3442452"/>
            <a:ext cx="1590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16444" y="3393740"/>
            <a:ext cx="1777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64760" y="3520011"/>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836129" y="3579178"/>
            <a:ext cx="522" cy="2142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552126" y="3793462"/>
            <a:ext cx="13041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231956" y="1599390"/>
            <a:ext cx="0" cy="25535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34619" y="1592613"/>
            <a:ext cx="0" cy="25535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213236" y="3793061"/>
            <a:ext cx="524" cy="3428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048819" y="4134587"/>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64665" y="419220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20764" y="1378079"/>
            <a:ext cx="83686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VDD</a:t>
            </a:r>
            <a:endParaRPr lang="zh-CN" altLang="en-US" b="1" i="1"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59150" y="1187706"/>
            <a:ext cx="592832"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BL</a:t>
            </a:r>
            <a:endParaRPr lang="zh-CN" altLang="en-US" b="1" i="1"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1783565" y="1177343"/>
            <a:ext cx="209114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Dummy BL (DBL)</a:t>
            </a:r>
            <a:endParaRPr lang="zh-CN" altLang="en-US" b="1" i="1"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107938" y="2180819"/>
            <a:ext cx="889771"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m1</a:t>
            </a:r>
            <a:endParaRPr lang="zh-CN" altLang="en-US" b="1" i="1"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1791834" y="2134738"/>
            <a:ext cx="706275"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m2</a:t>
            </a:r>
            <a:endParaRPr lang="zh-CN" altLang="en-US" b="1" i="1"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542480" y="3221722"/>
            <a:ext cx="712026"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m3</a:t>
            </a:r>
            <a:endParaRPr lang="zh-CN" altLang="en-US" b="1" i="1" dirty="0">
              <a:latin typeface="Times New Roman" panose="02020603050405020304" pitchFamily="18" charset="0"/>
              <a:cs typeface="Times New Roman" panose="02020603050405020304" pitchFamily="18" charset="0"/>
            </a:endParaRPr>
          </a:p>
        </p:txBody>
      </p:sp>
      <p:sp>
        <p:nvSpPr>
          <p:cNvPr id="81" name="TextBox 80"/>
          <p:cNvSpPr txBox="1"/>
          <p:nvPr/>
        </p:nvSpPr>
        <p:spPr>
          <a:xfrm>
            <a:off x="1355170" y="3233745"/>
            <a:ext cx="593878"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m4</a:t>
            </a:r>
            <a:endParaRPr lang="zh-CN" altLang="en-US" b="1" i="1"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1016456" y="4229621"/>
            <a:ext cx="415087"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G</a:t>
            </a:r>
            <a:endParaRPr lang="zh-CN" altLang="en-US" b="1" i="1" dirty="0">
              <a:latin typeface="Times New Roman" panose="02020603050405020304" pitchFamily="18" charset="0"/>
              <a:cs typeface="Times New Roman" panose="02020603050405020304" pitchFamily="18" charset="0"/>
            </a:endParaRPr>
          </a:p>
        </p:txBody>
      </p:sp>
      <p:sp>
        <p:nvSpPr>
          <p:cNvPr id="83" name="TextBox 82"/>
          <p:cNvSpPr txBox="1"/>
          <p:nvPr/>
        </p:nvSpPr>
        <p:spPr>
          <a:xfrm flipH="1">
            <a:off x="1845519" y="2449583"/>
            <a:ext cx="62419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solidFill>
                  <a:srgbClr val="FF0000"/>
                </a:solidFill>
                <a:latin typeface="Times New Roman" panose="02020603050405020304" pitchFamily="18" charset="0"/>
                <a:cs typeface="Times New Roman" panose="02020603050405020304" pitchFamily="18" charset="0"/>
              </a:rPr>
              <a:t>DL</a:t>
            </a:r>
            <a:endParaRPr lang="zh-CN" altLang="en-US" b="1" i="1" dirty="0">
              <a:solidFill>
                <a:srgbClr val="FF0000"/>
              </a:solidFill>
              <a:latin typeface="Times New Roman" panose="02020603050405020304" pitchFamily="18" charset="0"/>
              <a:cs typeface="Times New Roman" panose="02020603050405020304" pitchFamily="18" charset="0"/>
            </a:endParaRPr>
          </a:p>
        </p:txBody>
      </p:sp>
      <p:sp>
        <p:nvSpPr>
          <p:cNvPr id="36" name="矩形 35"/>
          <p:cNvSpPr/>
          <p:nvPr/>
        </p:nvSpPr>
        <p:spPr>
          <a:xfrm>
            <a:off x="3332" y="67492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37" name="文本框 36"/>
          <p:cNvSpPr txBox="1"/>
          <p:nvPr/>
        </p:nvSpPr>
        <p:spPr>
          <a:xfrm>
            <a:off x="134619" y="139935"/>
            <a:ext cx="8369935"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Sign Function (Neurons) </a:t>
            </a:r>
          </a:p>
        </p:txBody>
      </p:sp>
      <p:sp>
        <p:nvSpPr>
          <p:cNvPr id="3" name="Isosceles Triangle 2"/>
          <p:cNvSpPr/>
          <p:nvPr/>
        </p:nvSpPr>
        <p:spPr>
          <a:xfrm rot="5400000">
            <a:off x="911140" y="4582509"/>
            <a:ext cx="1172118" cy="117503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9"/>
          <p:cNvCxnSpPr/>
          <p:nvPr/>
        </p:nvCxnSpPr>
        <p:spPr>
          <a:xfrm>
            <a:off x="2651929" y="2136792"/>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
          <p:cNvCxnSpPr/>
          <p:nvPr/>
        </p:nvCxnSpPr>
        <p:spPr>
          <a:xfrm>
            <a:off x="2533258" y="2228076"/>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11" name="流程图: 联系 11"/>
          <p:cNvSpPr/>
          <p:nvPr/>
        </p:nvSpPr>
        <p:spPr>
          <a:xfrm>
            <a:off x="2414587" y="2273919"/>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112" name="直接连接符 26"/>
          <p:cNvCxnSpPr/>
          <p:nvPr/>
        </p:nvCxnSpPr>
        <p:spPr>
          <a:xfrm flipH="1">
            <a:off x="2651929" y="2182635"/>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6"/>
          <p:cNvCxnSpPr/>
          <p:nvPr/>
        </p:nvCxnSpPr>
        <p:spPr>
          <a:xfrm flipH="1">
            <a:off x="2651929" y="2456086"/>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30"/>
          <p:cNvCxnSpPr/>
          <p:nvPr/>
        </p:nvCxnSpPr>
        <p:spPr>
          <a:xfrm>
            <a:off x="2651929" y="3232913"/>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31"/>
          <p:cNvCxnSpPr/>
          <p:nvPr/>
        </p:nvCxnSpPr>
        <p:spPr>
          <a:xfrm>
            <a:off x="2534228" y="3336692"/>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16" name="直接连接符 33"/>
          <p:cNvCxnSpPr/>
          <p:nvPr/>
        </p:nvCxnSpPr>
        <p:spPr>
          <a:xfrm flipH="1">
            <a:off x="2651929" y="328710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34"/>
          <p:cNvCxnSpPr/>
          <p:nvPr/>
        </p:nvCxnSpPr>
        <p:spPr>
          <a:xfrm flipH="1">
            <a:off x="2651929" y="3550696"/>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39"/>
          <p:cNvCxnSpPr/>
          <p:nvPr/>
        </p:nvCxnSpPr>
        <p:spPr>
          <a:xfrm>
            <a:off x="2770600" y="2456086"/>
            <a:ext cx="0" cy="820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51"/>
          <p:cNvCxnSpPr/>
          <p:nvPr/>
        </p:nvCxnSpPr>
        <p:spPr>
          <a:xfrm>
            <a:off x="2770600" y="1908782"/>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60"/>
          <p:cNvCxnSpPr/>
          <p:nvPr/>
        </p:nvCxnSpPr>
        <p:spPr>
          <a:xfrm>
            <a:off x="2770600" y="3550696"/>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26"/>
          <p:cNvCxnSpPr/>
          <p:nvPr/>
        </p:nvCxnSpPr>
        <p:spPr>
          <a:xfrm flipH="1">
            <a:off x="2314187" y="2310034"/>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26"/>
          <p:cNvCxnSpPr/>
          <p:nvPr/>
        </p:nvCxnSpPr>
        <p:spPr>
          <a:xfrm flipH="1">
            <a:off x="2314187" y="3415231"/>
            <a:ext cx="22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39"/>
          <p:cNvCxnSpPr/>
          <p:nvPr/>
        </p:nvCxnSpPr>
        <p:spPr>
          <a:xfrm>
            <a:off x="2327552" y="2300884"/>
            <a:ext cx="0" cy="1133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9"/>
          <p:cNvCxnSpPr/>
          <p:nvPr/>
        </p:nvCxnSpPr>
        <p:spPr>
          <a:xfrm>
            <a:off x="3555455" y="2118142"/>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0"/>
          <p:cNvCxnSpPr/>
          <p:nvPr/>
        </p:nvCxnSpPr>
        <p:spPr>
          <a:xfrm>
            <a:off x="3436784" y="2209426"/>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71" name="流程图: 联系 11"/>
          <p:cNvSpPr/>
          <p:nvPr/>
        </p:nvSpPr>
        <p:spPr>
          <a:xfrm>
            <a:off x="3318113" y="2255269"/>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172" name="直接连接符 26"/>
          <p:cNvCxnSpPr/>
          <p:nvPr/>
        </p:nvCxnSpPr>
        <p:spPr>
          <a:xfrm flipH="1">
            <a:off x="3555455" y="2163985"/>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6"/>
          <p:cNvCxnSpPr/>
          <p:nvPr/>
        </p:nvCxnSpPr>
        <p:spPr>
          <a:xfrm flipH="1">
            <a:off x="3555455" y="2437436"/>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30"/>
          <p:cNvCxnSpPr/>
          <p:nvPr/>
        </p:nvCxnSpPr>
        <p:spPr>
          <a:xfrm>
            <a:off x="3555455" y="3214263"/>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31"/>
          <p:cNvCxnSpPr/>
          <p:nvPr/>
        </p:nvCxnSpPr>
        <p:spPr>
          <a:xfrm>
            <a:off x="3437754" y="3318042"/>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76" name="直接连接符 33"/>
          <p:cNvCxnSpPr/>
          <p:nvPr/>
        </p:nvCxnSpPr>
        <p:spPr>
          <a:xfrm flipH="1">
            <a:off x="3555455" y="326845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34"/>
          <p:cNvCxnSpPr/>
          <p:nvPr/>
        </p:nvCxnSpPr>
        <p:spPr>
          <a:xfrm flipH="1">
            <a:off x="3555455" y="3532046"/>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39"/>
          <p:cNvCxnSpPr/>
          <p:nvPr/>
        </p:nvCxnSpPr>
        <p:spPr>
          <a:xfrm>
            <a:off x="3674126" y="2437436"/>
            <a:ext cx="0" cy="820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51"/>
          <p:cNvCxnSpPr/>
          <p:nvPr/>
        </p:nvCxnSpPr>
        <p:spPr>
          <a:xfrm>
            <a:off x="3674126" y="1890132"/>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60"/>
          <p:cNvCxnSpPr/>
          <p:nvPr/>
        </p:nvCxnSpPr>
        <p:spPr>
          <a:xfrm>
            <a:off x="3674126" y="3532046"/>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26"/>
          <p:cNvCxnSpPr/>
          <p:nvPr/>
        </p:nvCxnSpPr>
        <p:spPr>
          <a:xfrm flipH="1">
            <a:off x="3199442" y="2304262"/>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26"/>
          <p:cNvCxnSpPr/>
          <p:nvPr/>
        </p:nvCxnSpPr>
        <p:spPr>
          <a:xfrm flipH="1">
            <a:off x="3215812" y="3398871"/>
            <a:ext cx="22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39"/>
          <p:cNvCxnSpPr/>
          <p:nvPr/>
        </p:nvCxnSpPr>
        <p:spPr>
          <a:xfrm>
            <a:off x="3215812" y="2275652"/>
            <a:ext cx="0" cy="1133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47"/>
          <p:cNvCxnSpPr/>
          <p:nvPr/>
        </p:nvCxnSpPr>
        <p:spPr>
          <a:xfrm flipH="1">
            <a:off x="2770316" y="2861277"/>
            <a:ext cx="4020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接连接符 56"/>
          <p:cNvCxnSpPr/>
          <p:nvPr/>
        </p:nvCxnSpPr>
        <p:spPr>
          <a:xfrm flipH="1">
            <a:off x="2598479" y="1895521"/>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2745488" y="1496921"/>
            <a:ext cx="83686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VDD</a:t>
            </a:r>
            <a:endParaRPr lang="zh-CN" altLang="en-US" b="1" i="1" dirty="0">
              <a:latin typeface="Times New Roman" panose="02020603050405020304" pitchFamily="18" charset="0"/>
              <a:cs typeface="Times New Roman" panose="02020603050405020304" pitchFamily="18" charset="0"/>
            </a:endParaRPr>
          </a:p>
        </p:txBody>
      </p:sp>
      <p:cxnSp>
        <p:nvCxnSpPr>
          <p:cNvPr id="187" name="直接连接符 56"/>
          <p:cNvCxnSpPr/>
          <p:nvPr/>
        </p:nvCxnSpPr>
        <p:spPr>
          <a:xfrm flipH="1">
            <a:off x="3507228" y="1902103"/>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3318113" y="1496921"/>
            <a:ext cx="83686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VDD</a:t>
            </a:r>
            <a:endParaRPr lang="zh-CN" altLang="en-US" b="1" i="1" dirty="0">
              <a:latin typeface="Times New Roman" panose="02020603050405020304" pitchFamily="18" charset="0"/>
              <a:cs typeface="Times New Roman" panose="02020603050405020304" pitchFamily="18" charset="0"/>
            </a:endParaRPr>
          </a:p>
        </p:txBody>
      </p:sp>
      <p:cxnSp>
        <p:nvCxnSpPr>
          <p:cNvPr id="189" name="直接连接符 68"/>
          <p:cNvCxnSpPr/>
          <p:nvPr/>
        </p:nvCxnSpPr>
        <p:spPr>
          <a:xfrm flipH="1">
            <a:off x="2596101" y="3838806"/>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69"/>
          <p:cNvCxnSpPr/>
          <p:nvPr/>
        </p:nvCxnSpPr>
        <p:spPr>
          <a:xfrm flipH="1">
            <a:off x="2711947" y="3896420"/>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2907829" y="3953775"/>
            <a:ext cx="415087"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G</a:t>
            </a:r>
            <a:endParaRPr lang="zh-CN" altLang="en-US" b="1" i="1" dirty="0">
              <a:latin typeface="Times New Roman" panose="02020603050405020304" pitchFamily="18" charset="0"/>
              <a:cs typeface="Times New Roman" panose="02020603050405020304" pitchFamily="18" charset="0"/>
            </a:endParaRPr>
          </a:p>
        </p:txBody>
      </p:sp>
      <p:cxnSp>
        <p:nvCxnSpPr>
          <p:cNvPr id="192" name="直接连接符 68"/>
          <p:cNvCxnSpPr/>
          <p:nvPr/>
        </p:nvCxnSpPr>
        <p:spPr>
          <a:xfrm flipH="1">
            <a:off x="3512208" y="3823976"/>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69"/>
          <p:cNvCxnSpPr/>
          <p:nvPr/>
        </p:nvCxnSpPr>
        <p:spPr>
          <a:xfrm flipH="1">
            <a:off x="3628054" y="3881590"/>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3507228" y="3933868"/>
            <a:ext cx="415087"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G</a:t>
            </a:r>
            <a:endParaRPr lang="zh-CN" altLang="en-US" b="1" i="1" dirty="0">
              <a:latin typeface="Times New Roman" panose="02020603050405020304" pitchFamily="18" charset="0"/>
              <a:cs typeface="Times New Roman" panose="02020603050405020304" pitchFamily="18" charset="0"/>
            </a:endParaRPr>
          </a:p>
        </p:txBody>
      </p:sp>
      <p:cxnSp>
        <p:nvCxnSpPr>
          <p:cNvPr id="195" name="直接连接符 51"/>
          <p:cNvCxnSpPr/>
          <p:nvPr/>
        </p:nvCxnSpPr>
        <p:spPr>
          <a:xfrm>
            <a:off x="2072948" y="2793006"/>
            <a:ext cx="0" cy="882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51"/>
          <p:cNvCxnSpPr/>
          <p:nvPr/>
        </p:nvCxnSpPr>
        <p:spPr>
          <a:xfrm>
            <a:off x="3921751" y="2723003"/>
            <a:ext cx="0" cy="123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47"/>
          <p:cNvCxnSpPr/>
          <p:nvPr/>
        </p:nvCxnSpPr>
        <p:spPr>
          <a:xfrm flipH="1">
            <a:off x="3674127" y="2848085"/>
            <a:ext cx="4532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flipH="1">
            <a:off x="3616889" y="2438965"/>
            <a:ext cx="62419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solidFill>
                  <a:schemeClr val="accent4"/>
                </a:solidFill>
                <a:latin typeface="Times New Roman" panose="02020603050405020304" pitchFamily="18" charset="0"/>
                <a:cs typeface="Times New Roman" panose="02020603050405020304" pitchFamily="18" charset="0"/>
              </a:rPr>
              <a:t>IN+</a:t>
            </a:r>
            <a:endParaRPr lang="zh-CN" altLang="en-US" b="1" i="1" dirty="0">
              <a:solidFill>
                <a:schemeClr val="accent4"/>
              </a:solidFill>
              <a:latin typeface="Times New Roman" panose="02020603050405020304" pitchFamily="18" charset="0"/>
              <a:cs typeface="Times New Roman" panose="02020603050405020304" pitchFamily="18" charset="0"/>
            </a:endParaRPr>
          </a:p>
        </p:txBody>
      </p:sp>
      <p:sp>
        <p:nvSpPr>
          <p:cNvPr id="74" name="TextBox 73"/>
          <p:cNvSpPr txBox="1"/>
          <p:nvPr/>
        </p:nvSpPr>
        <p:spPr>
          <a:xfrm>
            <a:off x="876830" y="4509228"/>
            <a:ext cx="35240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_</a:t>
            </a:r>
            <a:endParaRPr lang="zh-CN" altLang="en-US" sz="2800" b="1" dirty="0">
              <a:latin typeface="Times New Roman" panose="02020603050405020304" pitchFamily="18" charset="0"/>
              <a:cs typeface="Times New Roman" panose="02020603050405020304" pitchFamily="18" charset="0"/>
            </a:endParaRPr>
          </a:p>
        </p:txBody>
      </p:sp>
      <p:sp>
        <p:nvSpPr>
          <p:cNvPr id="200" name="TextBox 199"/>
          <p:cNvSpPr txBox="1"/>
          <p:nvPr/>
        </p:nvSpPr>
        <p:spPr>
          <a:xfrm>
            <a:off x="877994" y="5093938"/>
            <a:ext cx="35240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cxnSp>
        <p:nvCxnSpPr>
          <p:cNvPr id="201" name="直接连接符 47"/>
          <p:cNvCxnSpPr/>
          <p:nvPr/>
        </p:nvCxnSpPr>
        <p:spPr>
          <a:xfrm flipH="1" flipV="1">
            <a:off x="187828" y="4949954"/>
            <a:ext cx="721852" cy="10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接连接符 47"/>
          <p:cNvCxnSpPr/>
          <p:nvPr/>
        </p:nvCxnSpPr>
        <p:spPr>
          <a:xfrm flipH="1" flipV="1">
            <a:off x="204660" y="5349675"/>
            <a:ext cx="721852" cy="10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04660" y="5359760"/>
            <a:ext cx="592832"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BL</a:t>
            </a:r>
            <a:endParaRPr lang="zh-CN" altLang="en-US" b="1" i="1" dirty="0">
              <a:latin typeface="Times New Roman" panose="02020603050405020304" pitchFamily="18" charset="0"/>
              <a:cs typeface="Times New Roman" panose="02020603050405020304" pitchFamily="18" charset="0"/>
            </a:endParaRPr>
          </a:p>
        </p:txBody>
      </p:sp>
      <p:sp>
        <p:nvSpPr>
          <p:cNvPr id="204" name="TextBox 203"/>
          <p:cNvSpPr txBox="1"/>
          <p:nvPr/>
        </p:nvSpPr>
        <p:spPr>
          <a:xfrm>
            <a:off x="146909" y="4573548"/>
            <a:ext cx="15411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 DBL</a:t>
            </a:r>
            <a:endParaRPr lang="zh-CN" altLang="en-US" b="1" i="1" dirty="0">
              <a:latin typeface="Times New Roman" panose="02020603050405020304" pitchFamily="18" charset="0"/>
              <a:cs typeface="Times New Roman" panose="02020603050405020304" pitchFamily="18" charset="0"/>
            </a:endParaRPr>
          </a:p>
        </p:txBody>
      </p:sp>
      <p:cxnSp>
        <p:nvCxnSpPr>
          <p:cNvPr id="205" name="直接连接符 47"/>
          <p:cNvCxnSpPr/>
          <p:nvPr/>
        </p:nvCxnSpPr>
        <p:spPr>
          <a:xfrm flipH="1">
            <a:off x="2027939" y="5170028"/>
            <a:ext cx="266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Isosceles Triangle 205"/>
          <p:cNvSpPr/>
          <p:nvPr/>
        </p:nvSpPr>
        <p:spPr>
          <a:xfrm rot="5400000">
            <a:off x="2128478" y="4908155"/>
            <a:ext cx="892287" cy="570357"/>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流程图: 联系 11"/>
          <p:cNvSpPr/>
          <p:nvPr/>
        </p:nvSpPr>
        <p:spPr>
          <a:xfrm>
            <a:off x="2868812" y="5155419"/>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sp>
        <p:nvSpPr>
          <p:cNvPr id="208" name="Isosceles Triangle 207"/>
          <p:cNvSpPr/>
          <p:nvPr/>
        </p:nvSpPr>
        <p:spPr>
          <a:xfrm rot="5400000">
            <a:off x="2981841" y="4915261"/>
            <a:ext cx="892287" cy="555383"/>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流程图: 联系 11"/>
          <p:cNvSpPr/>
          <p:nvPr/>
        </p:nvSpPr>
        <p:spPr>
          <a:xfrm>
            <a:off x="3704802" y="5162790"/>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210" name="直接连接符 47"/>
          <p:cNvCxnSpPr>
            <a:stCxn id="208" idx="3"/>
            <a:endCxn id="207" idx="6"/>
          </p:cNvCxnSpPr>
          <p:nvPr/>
        </p:nvCxnSpPr>
        <p:spPr>
          <a:xfrm flipH="1">
            <a:off x="2987483" y="5192953"/>
            <a:ext cx="162810" cy="8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47"/>
          <p:cNvCxnSpPr/>
          <p:nvPr/>
        </p:nvCxnSpPr>
        <p:spPr>
          <a:xfrm flipH="1">
            <a:off x="3823473" y="5207325"/>
            <a:ext cx="248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flipH="1">
            <a:off x="1783565" y="4775397"/>
            <a:ext cx="62419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solidFill>
                  <a:srgbClr val="FF0000"/>
                </a:solidFill>
                <a:latin typeface="Times New Roman" panose="02020603050405020304" pitchFamily="18" charset="0"/>
                <a:cs typeface="Times New Roman" panose="02020603050405020304" pitchFamily="18" charset="0"/>
              </a:rPr>
              <a:t>DL</a:t>
            </a:r>
            <a:endParaRPr lang="zh-CN" altLang="en-US" b="1" i="1" dirty="0">
              <a:solidFill>
                <a:srgbClr val="FF0000"/>
              </a:solidFill>
              <a:latin typeface="Times New Roman" panose="02020603050405020304" pitchFamily="18" charset="0"/>
              <a:cs typeface="Times New Roman" panose="02020603050405020304" pitchFamily="18" charset="0"/>
            </a:endParaRPr>
          </a:p>
        </p:txBody>
      </p:sp>
      <p:sp>
        <p:nvSpPr>
          <p:cNvPr id="213" name="TextBox 212"/>
          <p:cNvSpPr txBox="1"/>
          <p:nvPr/>
        </p:nvSpPr>
        <p:spPr>
          <a:xfrm flipH="1">
            <a:off x="4616456" y="4790410"/>
            <a:ext cx="73142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solidFill>
                  <a:srgbClr val="00B050"/>
                </a:solidFill>
                <a:latin typeface="Times New Roman" panose="02020603050405020304" pitchFamily="18" charset="0"/>
                <a:cs typeface="Times New Roman" panose="02020603050405020304" pitchFamily="18" charset="0"/>
              </a:rPr>
              <a:t>IN-</a:t>
            </a:r>
            <a:endParaRPr lang="zh-CN" altLang="en-US" b="1" i="1" dirty="0">
              <a:solidFill>
                <a:srgbClr val="00B050"/>
              </a:solidFill>
              <a:latin typeface="Times New Roman" panose="02020603050405020304" pitchFamily="18" charset="0"/>
              <a:cs typeface="Times New Roman" panose="02020603050405020304" pitchFamily="18" charset="0"/>
            </a:endParaRPr>
          </a:p>
        </p:txBody>
      </p:sp>
      <p:sp>
        <p:nvSpPr>
          <p:cNvPr id="214" name="TextBox 213"/>
          <p:cNvSpPr txBox="1"/>
          <p:nvPr/>
        </p:nvSpPr>
        <p:spPr>
          <a:xfrm flipH="1">
            <a:off x="3556386" y="4790410"/>
            <a:ext cx="62419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solidFill>
                  <a:schemeClr val="accent4"/>
                </a:solidFill>
                <a:latin typeface="Times New Roman" panose="02020603050405020304" pitchFamily="18" charset="0"/>
                <a:cs typeface="Times New Roman" panose="02020603050405020304" pitchFamily="18" charset="0"/>
              </a:rPr>
              <a:t>IN+</a:t>
            </a:r>
            <a:endParaRPr lang="zh-CN" altLang="en-US" b="1" i="1" dirty="0">
              <a:solidFill>
                <a:schemeClr val="accent4"/>
              </a:solidFill>
              <a:latin typeface="Times New Roman" panose="02020603050405020304" pitchFamily="18" charset="0"/>
              <a:cs typeface="Times New Roman" panose="02020603050405020304" pitchFamily="18" charset="0"/>
            </a:endParaRPr>
          </a:p>
        </p:txBody>
      </p:sp>
      <p:sp>
        <p:nvSpPr>
          <p:cNvPr id="215" name="TextBox 214"/>
          <p:cNvSpPr txBox="1"/>
          <p:nvPr/>
        </p:nvSpPr>
        <p:spPr>
          <a:xfrm>
            <a:off x="2672079" y="2131828"/>
            <a:ext cx="88977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m5</a:t>
            </a:r>
            <a:endParaRPr lang="zh-CN" altLang="en-US" b="1" i="1" dirty="0">
              <a:latin typeface="Times New Roman" panose="02020603050405020304" pitchFamily="18" charset="0"/>
              <a:cs typeface="Times New Roman" panose="02020603050405020304" pitchFamily="18" charset="0"/>
            </a:endParaRPr>
          </a:p>
        </p:txBody>
      </p:sp>
      <p:sp>
        <p:nvSpPr>
          <p:cNvPr id="216" name="TextBox 215"/>
          <p:cNvSpPr txBox="1"/>
          <p:nvPr/>
        </p:nvSpPr>
        <p:spPr>
          <a:xfrm>
            <a:off x="2670486" y="3203907"/>
            <a:ext cx="88977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m6</a:t>
            </a:r>
            <a:endParaRPr lang="zh-CN" altLang="en-US" b="1" i="1" dirty="0">
              <a:latin typeface="Times New Roman" panose="02020603050405020304" pitchFamily="18" charset="0"/>
              <a:cs typeface="Times New Roman" panose="02020603050405020304" pitchFamily="18" charset="0"/>
            </a:endParaRPr>
          </a:p>
        </p:txBody>
      </p:sp>
      <p:sp>
        <p:nvSpPr>
          <p:cNvPr id="217" name="TextBox 216"/>
          <p:cNvSpPr txBox="1"/>
          <p:nvPr/>
        </p:nvSpPr>
        <p:spPr>
          <a:xfrm>
            <a:off x="3523365" y="2127402"/>
            <a:ext cx="88977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m7</a:t>
            </a:r>
            <a:endParaRPr lang="zh-CN" altLang="en-US" b="1" i="1" dirty="0">
              <a:latin typeface="Times New Roman" panose="02020603050405020304" pitchFamily="18" charset="0"/>
              <a:cs typeface="Times New Roman" panose="02020603050405020304" pitchFamily="18" charset="0"/>
            </a:endParaRPr>
          </a:p>
        </p:txBody>
      </p:sp>
      <p:sp>
        <p:nvSpPr>
          <p:cNvPr id="218" name="TextBox 217"/>
          <p:cNvSpPr txBox="1"/>
          <p:nvPr/>
        </p:nvSpPr>
        <p:spPr>
          <a:xfrm>
            <a:off x="3551699" y="3173797"/>
            <a:ext cx="88977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m8</a:t>
            </a:r>
            <a:endParaRPr lang="zh-CN" altLang="en-US" b="1" i="1" dirty="0">
              <a:latin typeface="Times New Roman" panose="02020603050405020304" pitchFamily="18" charset="0"/>
              <a:cs typeface="Times New Roman" panose="02020603050405020304" pitchFamily="18" charset="0"/>
            </a:endParaRPr>
          </a:p>
        </p:txBody>
      </p:sp>
      <p:cxnSp>
        <p:nvCxnSpPr>
          <p:cNvPr id="122" name="直接连接符 9"/>
          <p:cNvCxnSpPr/>
          <p:nvPr/>
        </p:nvCxnSpPr>
        <p:spPr>
          <a:xfrm>
            <a:off x="4483417" y="2118142"/>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0"/>
          <p:cNvCxnSpPr/>
          <p:nvPr/>
        </p:nvCxnSpPr>
        <p:spPr>
          <a:xfrm>
            <a:off x="4364746" y="2209426"/>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24" name="流程图: 联系 11"/>
          <p:cNvSpPr/>
          <p:nvPr/>
        </p:nvSpPr>
        <p:spPr>
          <a:xfrm>
            <a:off x="4246075" y="2255269"/>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125" name="直接连接符 26"/>
          <p:cNvCxnSpPr/>
          <p:nvPr/>
        </p:nvCxnSpPr>
        <p:spPr>
          <a:xfrm flipH="1">
            <a:off x="4483417" y="2163985"/>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6"/>
          <p:cNvCxnSpPr/>
          <p:nvPr/>
        </p:nvCxnSpPr>
        <p:spPr>
          <a:xfrm flipH="1">
            <a:off x="4483417" y="2437436"/>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30"/>
          <p:cNvCxnSpPr/>
          <p:nvPr/>
        </p:nvCxnSpPr>
        <p:spPr>
          <a:xfrm>
            <a:off x="4483417" y="3214263"/>
            <a:ext cx="0" cy="364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31"/>
          <p:cNvCxnSpPr/>
          <p:nvPr/>
        </p:nvCxnSpPr>
        <p:spPr>
          <a:xfrm>
            <a:off x="4365716" y="3318042"/>
            <a:ext cx="0" cy="182569"/>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29" name="直接连接符 33"/>
          <p:cNvCxnSpPr/>
          <p:nvPr/>
        </p:nvCxnSpPr>
        <p:spPr>
          <a:xfrm flipH="1">
            <a:off x="4483417" y="3268451"/>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34"/>
          <p:cNvCxnSpPr/>
          <p:nvPr/>
        </p:nvCxnSpPr>
        <p:spPr>
          <a:xfrm flipH="1">
            <a:off x="4483417" y="3532046"/>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39"/>
          <p:cNvCxnSpPr/>
          <p:nvPr/>
        </p:nvCxnSpPr>
        <p:spPr>
          <a:xfrm>
            <a:off x="4602088" y="2437436"/>
            <a:ext cx="0" cy="820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51"/>
          <p:cNvCxnSpPr/>
          <p:nvPr/>
        </p:nvCxnSpPr>
        <p:spPr>
          <a:xfrm>
            <a:off x="4602088" y="1890132"/>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60"/>
          <p:cNvCxnSpPr/>
          <p:nvPr/>
        </p:nvCxnSpPr>
        <p:spPr>
          <a:xfrm>
            <a:off x="4602088" y="3532046"/>
            <a:ext cx="0" cy="2734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26"/>
          <p:cNvCxnSpPr/>
          <p:nvPr/>
        </p:nvCxnSpPr>
        <p:spPr>
          <a:xfrm flipH="1">
            <a:off x="4127404" y="2304262"/>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26"/>
          <p:cNvCxnSpPr/>
          <p:nvPr/>
        </p:nvCxnSpPr>
        <p:spPr>
          <a:xfrm flipH="1">
            <a:off x="4143774" y="3398871"/>
            <a:ext cx="22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39"/>
          <p:cNvCxnSpPr/>
          <p:nvPr/>
        </p:nvCxnSpPr>
        <p:spPr>
          <a:xfrm>
            <a:off x="4143774" y="2275652"/>
            <a:ext cx="0" cy="1133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56"/>
          <p:cNvCxnSpPr/>
          <p:nvPr/>
        </p:nvCxnSpPr>
        <p:spPr>
          <a:xfrm flipH="1">
            <a:off x="4435190" y="1902103"/>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246075" y="1496921"/>
            <a:ext cx="83686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VDD</a:t>
            </a:r>
            <a:endParaRPr lang="zh-CN" altLang="en-US" b="1" i="1" dirty="0">
              <a:latin typeface="Times New Roman" panose="02020603050405020304" pitchFamily="18" charset="0"/>
              <a:cs typeface="Times New Roman" panose="02020603050405020304" pitchFamily="18" charset="0"/>
            </a:endParaRPr>
          </a:p>
        </p:txBody>
      </p:sp>
      <p:cxnSp>
        <p:nvCxnSpPr>
          <p:cNvPr id="139" name="直接连接符 68"/>
          <p:cNvCxnSpPr/>
          <p:nvPr/>
        </p:nvCxnSpPr>
        <p:spPr>
          <a:xfrm flipH="1">
            <a:off x="4440170" y="3823976"/>
            <a:ext cx="3554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69"/>
          <p:cNvCxnSpPr/>
          <p:nvPr/>
        </p:nvCxnSpPr>
        <p:spPr>
          <a:xfrm flipH="1">
            <a:off x="4556016" y="3881590"/>
            <a:ext cx="1186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435190" y="3933868"/>
            <a:ext cx="415087" cy="342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G</a:t>
            </a:r>
            <a:endParaRPr lang="zh-CN" altLang="en-US" b="1" i="1" dirty="0">
              <a:latin typeface="Times New Roman" panose="02020603050405020304" pitchFamily="18" charset="0"/>
              <a:cs typeface="Times New Roman" panose="02020603050405020304" pitchFamily="18" charset="0"/>
            </a:endParaRPr>
          </a:p>
        </p:txBody>
      </p:sp>
      <p:cxnSp>
        <p:nvCxnSpPr>
          <p:cNvPr id="142" name="直接连接符 47"/>
          <p:cNvCxnSpPr/>
          <p:nvPr/>
        </p:nvCxnSpPr>
        <p:spPr>
          <a:xfrm flipH="1">
            <a:off x="4602088" y="2846557"/>
            <a:ext cx="248189" cy="1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flipH="1">
            <a:off x="4553699" y="2495987"/>
            <a:ext cx="62419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solidFill>
                  <a:srgbClr val="00B050"/>
                </a:solidFill>
                <a:latin typeface="Times New Roman" panose="02020603050405020304" pitchFamily="18" charset="0"/>
                <a:cs typeface="Times New Roman" panose="02020603050405020304" pitchFamily="18" charset="0"/>
              </a:rPr>
              <a:t>IN-</a:t>
            </a:r>
            <a:endParaRPr lang="zh-CN" altLang="en-US" b="1" i="1" dirty="0">
              <a:solidFill>
                <a:srgbClr val="00B050"/>
              </a:solidFill>
              <a:latin typeface="Times New Roman" panose="02020603050405020304" pitchFamily="18" charset="0"/>
              <a:cs typeface="Times New Roman" panose="02020603050405020304" pitchFamily="18" charset="0"/>
            </a:endParaRPr>
          </a:p>
        </p:txBody>
      </p:sp>
      <p:sp>
        <p:nvSpPr>
          <p:cNvPr id="154" name="Isosceles Triangle 153"/>
          <p:cNvSpPr/>
          <p:nvPr/>
        </p:nvSpPr>
        <p:spPr>
          <a:xfrm rot="5400000">
            <a:off x="3903310" y="4930740"/>
            <a:ext cx="892287" cy="555383"/>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流程图: 联系 11"/>
          <p:cNvSpPr/>
          <p:nvPr/>
        </p:nvSpPr>
        <p:spPr>
          <a:xfrm>
            <a:off x="4653890" y="5159742"/>
            <a:ext cx="118671" cy="9128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156" name="直接连接符 47"/>
          <p:cNvCxnSpPr/>
          <p:nvPr/>
        </p:nvCxnSpPr>
        <p:spPr>
          <a:xfrm flipH="1">
            <a:off x="4766057" y="5208431"/>
            <a:ext cx="248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7" name="Chart 156"/>
          <p:cNvGraphicFramePr/>
          <p:nvPr/>
        </p:nvGraphicFramePr>
        <p:xfrm>
          <a:off x="4978449" y="1476120"/>
          <a:ext cx="4126712" cy="3652670"/>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p:cNvSpPr txBox="1"/>
          <p:nvPr/>
        </p:nvSpPr>
        <p:spPr>
          <a:xfrm>
            <a:off x="5630302" y="5428588"/>
            <a:ext cx="331236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DBL</a:t>
            </a:r>
            <a:r>
              <a:rPr lang="en-US" altLang="zh-CN" sz="2000" dirty="0">
                <a:latin typeface="Times New Roman" panose="02020603050405020304" pitchFamily="18" charset="0"/>
                <a:cs typeface="Times New Roman" panose="02020603050405020304" pitchFamily="18" charset="0"/>
              </a:rPr>
              <a:t>=0.6626V (BL Value=0)</a:t>
            </a:r>
            <a:endParaRPr lang="zh-CN" alt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485860" y="1176322"/>
            <a:ext cx="380209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HSPICE simulation DC waveform</a:t>
            </a:r>
            <a:endParaRPr lang="zh-CN" altLang="en-US" sz="2000" dirty="0">
              <a:latin typeface="Times New Roman" panose="02020603050405020304" pitchFamily="18" charset="0"/>
              <a:cs typeface="Times New Roman" panose="02020603050405020304" pitchFamily="18" charset="0"/>
            </a:endParaRPr>
          </a:p>
        </p:txBody>
      </p:sp>
      <p:sp>
        <p:nvSpPr>
          <p:cNvPr id="4" name="Right Brace 3"/>
          <p:cNvSpPr/>
          <p:nvPr/>
        </p:nvSpPr>
        <p:spPr>
          <a:xfrm rot="5400000">
            <a:off x="1073553" y="5068099"/>
            <a:ext cx="252054" cy="17905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9" name="Right Brace 148"/>
          <p:cNvSpPr/>
          <p:nvPr/>
        </p:nvSpPr>
        <p:spPr>
          <a:xfrm rot="5400000">
            <a:off x="3396368" y="4646868"/>
            <a:ext cx="286475" cy="262134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TextBox 4"/>
          <p:cNvSpPr txBox="1"/>
          <p:nvPr/>
        </p:nvSpPr>
        <p:spPr>
          <a:xfrm>
            <a:off x="44665" y="6098718"/>
            <a:ext cx="2309829"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Differential amplifier (DA)</a:t>
            </a:r>
            <a:endParaRPr lang="zh-CN" altLang="en-US" dirty="0">
              <a:latin typeface="Times New Roman" panose="02020603050405020304" pitchFamily="18" charset="0"/>
              <a:cs typeface="Times New Roman" panose="02020603050405020304" pitchFamily="18" charset="0"/>
            </a:endParaRPr>
          </a:p>
        </p:txBody>
      </p:sp>
      <p:sp>
        <p:nvSpPr>
          <p:cNvPr id="151" name="TextBox 150"/>
          <p:cNvSpPr txBox="1"/>
          <p:nvPr/>
        </p:nvSpPr>
        <p:spPr>
          <a:xfrm>
            <a:off x="2314718" y="6099635"/>
            <a:ext cx="2244132"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CMOS inverters</a:t>
            </a:r>
            <a:endParaRPr lang="zh-CN" altLang="en-US" dirty="0">
              <a:latin typeface="Times New Roman" panose="02020603050405020304" pitchFamily="18" charset="0"/>
              <a:cs typeface="Times New Roman" panose="02020603050405020304" pitchFamily="18" charset="0"/>
            </a:endParaRPr>
          </a:p>
        </p:txBody>
      </p:sp>
      <p:sp>
        <p:nvSpPr>
          <p:cNvPr id="152" name="TextBox 151"/>
          <p:cNvSpPr txBox="1"/>
          <p:nvPr/>
        </p:nvSpPr>
        <p:spPr>
          <a:xfrm>
            <a:off x="4546991" y="2105743"/>
            <a:ext cx="88977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m9</a:t>
            </a:r>
            <a:endParaRPr lang="zh-CN" altLang="en-US" b="1" i="1" dirty="0">
              <a:latin typeface="Times New Roman" panose="02020603050405020304" pitchFamily="18" charset="0"/>
              <a:cs typeface="Times New Roman" panose="02020603050405020304" pitchFamily="18" charset="0"/>
            </a:endParaRPr>
          </a:p>
        </p:txBody>
      </p:sp>
      <p:sp>
        <p:nvSpPr>
          <p:cNvPr id="153" name="TextBox 152"/>
          <p:cNvSpPr txBox="1"/>
          <p:nvPr/>
        </p:nvSpPr>
        <p:spPr>
          <a:xfrm>
            <a:off x="4533890" y="3157248"/>
            <a:ext cx="88977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m10</a:t>
            </a:r>
            <a:endParaRPr lang="zh-CN" altLang="en-US" b="1" i="1" dirty="0">
              <a:latin typeface="Times New Roman" panose="02020603050405020304" pitchFamily="18" charset="0"/>
              <a:cs typeface="Times New Roman" panose="02020603050405020304" pitchFamily="18" charset="0"/>
            </a:endParaRPr>
          </a:p>
        </p:txBody>
      </p:sp>
      <p:sp>
        <p:nvSpPr>
          <p:cNvPr id="158" name="Rectangle 157"/>
          <p:cNvSpPr/>
          <p:nvPr/>
        </p:nvSpPr>
        <p:spPr>
          <a:xfrm>
            <a:off x="8172671" y="4023129"/>
            <a:ext cx="332154" cy="20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59" name="TextBox 1"/>
          <p:cNvSpPr txBox="1"/>
          <p:nvPr/>
        </p:nvSpPr>
        <p:spPr>
          <a:xfrm>
            <a:off x="8103612" y="3914271"/>
            <a:ext cx="260146" cy="27484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pPr>
              <a:defRPr/>
            </a:pPr>
            <a:r>
              <a:rPr lang="en-US" altLang="zh-CN" dirty="0"/>
              <a:t>Ohsawa Lab, IPS, Waseda Univ.</a:t>
            </a:r>
          </a:p>
        </p:txBody>
      </p:sp>
      <p:sp>
        <p:nvSpPr>
          <p:cNvPr id="19" name="灯片编号占位符 18"/>
          <p:cNvSpPr>
            <a:spLocks noGrp="1"/>
          </p:cNvSpPr>
          <p:nvPr>
            <p:ph type="sldNum" sz="quarter" idx="12"/>
          </p:nvPr>
        </p:nvSpPr>
        <p:spPr/>
        <p:txBody>
          <a:bodyPr/>
          <a:lstStyle/>
          <a:p>
            <a:pPr>
              <a:defRPr/>
            </a:pPr>
            <a:r>
              <a:rPr lang="en-US" altLang="zh-CN" sz="2800" b="1" dirty="0"/>
              <a:t>12</a:t>
            </a:r>
          </a:p>
        </p:txBody>
      </p:sp>
      <p:sp>
        <p:nvSpPr>
          <p:cNvPr id="36" name="矩形 35"/>
          <p:cNvSpPr/>
          <p:nvPr/>
        </p:nvSpPr>
        <p:spPr>
          <a:xfrm>
            <a:off x="3332" y="67492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37" name="文本框 36"/>
          <p:cNvSpPr txBox="1"/>
          <p:nvPr/>
        </p:nvSpPr>
        <p:spPr>
          <a:xfrm>
            <a:off x="134619" y="139935"/>
            <a:ext cx="8369935"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ReRAM Array</a:t>
            </a:r>
          </a:p>
        </p:txBody>
      </p:sp>
      <p:sp>
        <p:nvSpPr>
          <p:cNvPr id="4" name="Rectangle 3"/>
          <p:cNvSpPr/>
          <p:nvPr/>
        </p:nvSpPr>
        <p:spPr>
          <a:xfrm>
            <a:off x="7001732" y="1372473"/>
            <a:ext cx="1853670" cy="4801314"/>
          </a:xfrm>
          <a:prstGeom prst="rect">
            <a:avLst/>
          </a:prstGeom>
        </p:spPr>
        <p:txBody>
          <a:bodyPr wrap="square">
            <a:spAutoFit/>
          </a:bodyPr>
          <a:lstStyle/>
          <a:p>
            <a:pPr marL="285750" indent="-285750" algn="just">
              <a:buClr>
                <a:srgbClr val="C00000"/>
              </a:buClr>
              <a:buFont typeface="Wingdings" panose="05000000000000000000" pitchFamily="2" charset="2"/>
              <a:buChar char="u"/>
            </a:pPr>
            <a:r>
              <a:rPr lang="en-US" altLang="zh-CN" kern="100" dirty="0">
                <a:latin typeface="Times New Roman" panose="02020603050405020304" pitchFamily="18" charset="0"/>
              </a:rPr>
              <a:t> A dummy BL connects to the equal number of weight 1 cells and weight -1 cells. </a:t>
            </a:r>
          </a:p>
          <a:p>
            <a:pPr marL="285750" indent="-285750" algn="just">
              <a:buClr>
                <a:srgbClr val="C00000"/>
              </a:buClr>
              <a:buFont typeface="Wingdings" panose="05000000000000000000" pitchFamily="2" charset="2"/>
              <a:buChar char="u"/>
            </a:pPr>
            <a:endParaRPr lang="en-US" altLang="zh-CN" kern="100" dirty="0">
              <a:latin typeface="Times New Roman" panose="02020603050405020304" pitchFamily="18" charset="0"/>
            </a:endParaRPr>
          </a:p>
          <a:p>
            <a:pPr marL="285750" indent="-285750" algn="just">
              <a:buClr>
                <a:srgbClr val="C00000"/>
              </a:buClr>
              <a:buFont typeface="Wingdings" panose="05000000000000000000" pitchFamily="2" charset="2"/>
              <a:buChar char="u"/>
            </a:pPr>
            <a:r>
              <a:rPr lang="en-US" altLang="zh-CN" kern="100" dirty="0">
                <a:latin typeface="Times New Roman" panose="02020603050405020304" pitchFamily="18" charset="0"/>
              </a:rPr>
              <a:t>Every input of the cell which connects to the dummy BL is corresponding to binary number 1. So the output of dummy BL is 0. </a:t>
            </a:r>
          </a:p>
        </p:txBody>
      </p:sp>
      <p:pic>
        <p:nvPicPr>
          <p:cNvPr id="2" name="Picture 1"/>
          <p:cNvPicPr>
            <a:picLocks noChangeAspect="1"/>
          </p:cNvPicPr>
          <p:nvPr/>
        </p:nvPicPr>
        <p:blipFill>
          <a:blip r:embed="rId3"/>
          <a:stretch>
            <a:fillRect/>
          </a:stretch>
        </p:blipFill>
        <p:spPr>
          <a:xfrm>
            <a:off x="126708" y="975740"/>
            <a:ext cx="6614534" cy="55213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13</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8"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4"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6" name="Rectangle 1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5" name="文本框 54"/>
          <p:cNvSpPr txBox="1"/>
          <p:nvPr/>
        </p:nvSpPr>
        <p:spPr>
          <a:xfrm>
            <a:off x="316230" y="250825"/>
            <a:ext cx="5133975"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ReRAM Array Architecture</a:t>
            </a:r>
          </a:p>
        </p:txBody>
      </p:sp>
      <p:grpSp>
        <p:nvGrpSpPr>
          <p:cNvPr id="3" name="组合 2"/>
          <p:cNvGrpSpPr/>
          <p:nvPr/>
        </p:nvGrpSpPr>
        <p:grpSpPr>
          <a:xfrm>
            <a:off x="755576" y="1193142"/>
            <a:ext cx="7785735" cy="5158740"/>
            <a:chOff x="1189" y="1987"/>
            <a:chExt cx="12261" cy="8124"/>
          </a:xfrm>
        </p:grpSpPr>
        <p:grpSp>
          <p:nvGrpSpPr>
            <p:cNvPr id="54" name="组合 53"/>
            <p:cNvGrpSpPr/>
            <p:nvPr/>
          </p:nvGrpSpPr>
          <p:grpSpPr>
            <a:xfrm>
              <a:off x="1189" y="1987"/>
              <a:ext cx="12261" cy="8123"/>
              <a:chOff x="-105" y="1083"/>
              <a:chExt cx="15426" cy="9409"/>
            </a:xfrm>
          </p:grpSpPr>
          <p:sp>
            <p:nvSpPr>
              <p:cNvPr id="9" name="矩形 8"/>
              <p:cNvSpPr/>
              <p:nvPr/>
            </p:nvSpPr>
            <p:spPr>
              <a:xfrm>
                <a:off x="-102" y="1083"/>
                <a:ext cx="937" cy="4121"/>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16" name="矩形 15"/>
              <p:cNvSpPr/>
              <p:nvPr/>
            </p:nvSpPr>
            <p:spPr>
              <a:xfrm>
                <a:off x="2048" y="1095"/>
                <a:ext cx="4363" cy="4110"/>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20" name="矩形 19"/>
              <p:cNvSpPr/>
              <p:nvPr/>
            </p:nvSpPr>
            <p:spPr>
              <a:xfrm>
                <a:off x="8666" y="1095"/>
                <a:ext cx="4424" cy="4108"/>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21" name="矩形 20"/>
              <p:cNvSpPr/>
              <p:nvPr/>
            </p:nvSpPr>
            <p:spPr>
              <a:xfrm>
                <a:off x="2127" y="6646"/>
                <a:ext cx="4362" cy="3844"/>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22" name="矩形 21"/>
              <p:cNvSpPr/>
              <p:nvPr/>
            </p:nvSpPr>
            <p:spPr>
              <a:xfrm>
                <a:off x="8666" y="6666"/>
                <a:ext cx="4422" cy="3826"/>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23" name="文本框 22"/>
              <p:cNvSpPr txBox="1"/>
              <p:nvPr/>
            </p:nvSpPr>
            <p:spPr>
              <a:xfrm rot="10800000">
                <a:off x="-105" y="2389"/>
                <a:ext cx="976" cy="1252"/>
              </a:xfrm>
              <a:prstGeom prst="rect">
                <a:avLst/>
              </a:prstGeom>
              <a:noFill/>
            </p:spPr>
            <p:txBody>
              <a:bodyPr vert="eaVert" wrap="square" rtlCol="0">
                <a:spAutoFit/>
              </a:bodyPr>
              <a:lstStyle/>
              <a:p>
                <a:r>
                  <a:rPr lang="en-US" altLang="zh-CN" sz="2000" b="1" i="1">
                    <a:latin typeface="Times New Roman" panose="02020603050405020304" pitchFamily="18" charset="0"/>
                    <a:cs typeface="Times New Roman" panose="02020603050405020304" pitchFamily="18" charset="0"/>
                  </a:rPr>
                  <a:t>Input</a:t>
                </a:r>
              </a:p>
            </p:txBody>
          </p:sp>
          <p:sp>
            <p:nvSpPr>
              <p:cNvPr id="26" name="文本框 25"/>
              <p:cNvSpPr txBox="1"/>
              <p:nvPr/>
            </p:nvSpPr>
            <p:spPr>
              <a:xfrm>
                <a:off x="2726" y="3641"/>
                <a:ext cx="1970" cy="672"/>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512 BLs</a:t>
                </a:r>
              </a:p>
            </p:txBody>
          </p:sp>
          <p:sp>
            <p:nvSpPr>
              <p:cNvPr id="27" name="文本框 26"/>
              <p:cNvSpPr txBox="1"/>
              <p:nvPr/>
            </p:nvSpPr>
            <p:spPr>
              <a:xfrm>
                <a:off x="3977" y="2237"/>
                <a:ext cx="2036" cy="67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784 WLs</a:t>
                </a:r>
              </a:p>
            </p:txBody>
          </p:sp>
          <p:sp>
            <p:nvSpPr>
              <p:cNvPr id="31" name="文本框 30"/>
              <p:cNvSpPr txBox="1"/>
              <p:nvPr/>
            </p:nvSpPr>
            <p:spPr>
              <a:xfrm>
                <a:off x="4406" y="7669"/>
                <a:ext cx="1982" cy="672"/>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512 BLs</a:t>
                </a:r>
              </a:p>
            </p:txBody>
          </p:sp>
          <p:sp>
            <p:nvSpPr>
              <p:cNvPr id="33" name="文本框 32"/>
              <p:cNvSpPr txBox="1"/>
              <p:nvPr/>
            </p:nvSpPr>
            <p:spPr>
              <a:xfrm>
                <a:off x="2646" y="9468"/>
                <a:ext cx="2130" cy="67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512 WLs</a:t>
                </a:r>
              </a:p>
            </p:txBody>
          </p:sp>
          <p:sp>
            <p:nvSpPr>
              <p:cNvPr id="37" name="文本框 36"/>
              <p:cNvSpPr txBox="1"/>
              <p:nvPr/>
            </p:nvSpPr>
            <p:spPr>
              <a:xfrm>
                <a:off x="9377" y="4102"/>
                <a:ext cx="2622" cy="672"/>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512 WLs</a:t>
                </a:r>
              </a:p>
            </p:txBody>
          </p:sp>
          <p:sp>
            <p:nvSpPr>
              <p:cNvPr id="39" name="文本框 38"/>
              <p:cNvSpPr txBox="1"/>
              <p:nvPr/>
            </p:nvSpPr>
            <p:spPr>
              <a:xfrm>
                <a:off x="9468" y="9266"/>
                <a:ext cx="2160" cy="674"/>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512 BLs</a:t>
                </a:r>
              </a:p>
            </p:txBody>
          </p:sp>
          <p:sp>
            <p:nvSpPr>
              <p:cNvPr id="45" name="文本框 44"/>
              <p:cNvSpPr txBox="1"/>
              <p:nvPr/>
            </p:nvSpPr>
            <p:spPr>
              <a:xfrm>
                <a:off x="10974" y="7669"/>
                <a:ext cx="2513" cy="672"/>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512 WLs</a:t>
                </a:r>
              </a:p>
            </p:txBody>
          </p:sp>
          <p:sp>
            <p:nvSpPr>
              <p:cNvPr id="46" name="文本框 45"/>
              <p:cNvSpPr txBox="1"/>
              <p:nvPr/>
            </p:nvSpPr>
            <p:spPr>
              <a:xfrm>
                <a:off x="11139" y="2083"/>
                <a:ext cx="1699" cy="672"/>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10 BLs</a:t>
                </a:r>
              </a:p>
            </p:txBody>
          </p:sp>
          <p:sp>
            <p:nvSpPr>
              <p:cNvPr id="47" name="文本框 46"/>
              <p:cNvSpPr txBox="1"/>
              <p:nvPr/>
            </p:nvSpPr>
            <p:spPr>
              <a:xfrm>
                <a:off x="3323" y="1182"/>
                <a:ext cx="3318" cy="1177"/>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ReRAM Array </a:t>
                </a:r>
              </a:p>
              <a:p>
                <a:endParaRPr lang="en-US" altLang="zh-CN" i="1"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10175" y="1203"/>
                <a:ext cx="3072" cy="1177"/>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ReRAM Array </a:t>
                </a:r>
              </a:p>
              <a:p>
                <a:endParaRPr lang="en-US" altLang="zh-CN" i="1"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10175" y="6718"/>
                <a:ext cx="3466" cy="1177"/>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ReRAM Array </a:t>
                </a:r>
              </a:p>
              <a:p>
                <a:endParaRPr lang="en-US" altLang="zh-CN" i="1" dirty="0">
                  <a:latin typeface="Times New Roman" panose="02020603050405020304" pitchFamily="18" charset="0"/>
                  <a:cs typeface="Times New Roman" panose="02020603050405020304" pitchFamily="18" charset="0"/>
                </a:endParaRPr>
              </a:p>
            </p:txBody>
          </p:sp>
          <p:sp>
            <p:nvSpPr>
              <p:cNvPr id="51" name="矩形 50"/>
              <p:cNvSpPr/>
              <p:nvPr/>
            </p:nvSpPr>
            <p:spPr>
              <a:xfrm>
                <a:off x="14347" y="1133"/>
                <a:ext cx="937" cy="4069"/>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52" name="文本框 51"/>
              <p:cNvSpPr txBox="1"/>
              <p:nvPr/>
            </p:nvSpPr>
            <p:spPr>
              <a:xfrm rot="10800000">
                <a:off x="14345" y="2582"/>
                <a:ext cx="976" cy="1695"/>
              </a:xfrm>
              <a:prstGeom prst="rect">
                <a:avLst/>
              </a:prstGeom>
              <a:noFill/>
            </p:spPr>
            <p:txBody>
              <a:bodyPr vert="eaVert" wrap="square" rtlCol="0">
                <a:spAutoFit/>
              </a:bodyPr>
              <a:lstStyle/>
              <a:p>
                <a:r>
                  <a:rPr lang="en-US" altLang="zh-CN" sz="2000" b="1" i="1">
                    <a:latin typeface="Times New Roman" panose="02020603050405020304" pitchFamily="18" charset="0"/>
                    <a:cs typeface="Times New Roman" panose="02020603050405020304" pitchFamily="18" charset="0"/>
                  </a:rPr>
                  <a:t>Output</a:t>
                </a:r>
              </a:p>
            </p:txBody>
          </p:sp>
        </p:grpSp>
        <p:sp>
          <p:nvSpPr>
            <p:cNvPr id="2" name="矩形 1"/>
            <p:cNvSpPr/>
            <p:nvPr/>
          </p:nvSpPr>
          <p:spPr>
            <a:xfrm rot="16200000">
              <a:off x="4318" y="4457"/>
              <a:ext cx="745" cy="3435"/>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4" name="矩形 3"/>
            <p:cNvSpPr/>
            <p:nvPr/>
          </p:nvSpPr>
          <p:spPr>
            <a:xfrm rot="16200000">
              <a:off x="9604" y="4417"/>
              <a:ext cx="745" cy="3516"/>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5" name="矩形 4"/>
            <p:cNvSpPr/>
            <p:nvPr/>
          </p:nvSpPr>
          <p:spPr>
            <a:xfrm>
              <a:off x="6938" y="6858"/>
              <a:ext cx="745" cy="3227"/>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6" name="文本框 5"/>
            <p:cNvSpPr txBox="1"/>
            <p:nvPr/>
          </p:nvSpPr>
          <p:spPr>
            <a:xfrm>
              <a:off x="3130" y="5921"/>
              <a:ext cx="3162" cy="580"/>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Hidden Layer 1</a:t>
              </a:r>
            </a:p>
          </p:txBody>
        </p:sp>
        <p:cxnSp>
          <p:nvCxnSpPr>
            <p:cNvPr id="11" name="直接连接符 10"/>
            <p:cNvCxnSpPr/>
            <p:nvPr/>
          </p:nvCxnSpPr>
          <p:spPr>
            <a:xfrm>
              <a:off x="3440" y="1997"/>
              <a:ext cx="4" cy="3597"/>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2891" y="2792"/>
              <a:ext cx="3516" cy="0"/>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60" y="2792"/>
              <a:ext cx="3516" cy="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a:off x="8774" y="1987"/>
              <a:ext cx="4" cy="3597"/>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flipH="1">
              <a:off x="3435" y="6814"/>
              <a:ext cx="5" cy="3272"/>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a:off x="2960" y="7658"/>
              <a:ext cx="3446" cy="10"/>
            </a:xfrm>
            <a:prstGeom prst="line">
              <a:avLst/>
            </a:prstGeom>
          </p:spPr>
          <p:style>
            <a:lnRef idx="2">
              <a:schemeClr val="dk1"/>
            </a:lnRef>
            <a:fillRef idx="0">
              <a:schemeClr val="dk1"/>
            </a:fillRef>
            <a:effectRef idx="1">
              <a:schemeClr val="dk1"/>
            </a:effectRef>
            <a:fontRef idx="minor">
              <a:schemeClr val="tx1"/>
            </a:fontRef>
          </p:style>
        </p:cxnSp>
        <p:sp>
          <p:nvSpPr>
            <p:cNvPr id="42" name="文本框 41"/>
            <p:cNvSpPr txBox="1"/>
            <p:nvPr/>
          </p:nvSpPr>
          <p:spPr>
            <a:xfrm>
              <a:off x="4167" y="6858"/>
              <a:ext cx="2637" cy="1016"/>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ReRAM Array </a:t>
              </a:r>
            </a:p>
            <a:p>
              <a:endParaRPr lang="en-US" altLang="zh-CN" i="1" dirty="0">
                <a:latin typeface="Times New Roman" panose="02020603050405020304" pitchFamily="18" charset="0"/>
                <a:cs typeface="Times New Roman" panose="02020603050405020304" pitchFamily="18" charset="0"/>
              </a:endParaRPr>
            </a:p>
          </p:txBody>
        </p:sp>
        <p:sp>
          <p:nvSpPr>
            <p:cNvPr id="56" name="下箭头 55"/>
            <p:cNvSpPr/>
            <p:nvPr/>
          </p:nvSpPr>
          <p:spPr>
            <a:xfrm>
              <a:off x="5599" y="5542"/>
              <a:ext cx="567" cy="1248"/>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57" name="文本框 56"/>
            <p:cNvSpPr txBox="1"/>
            <p:nvPr/>
          </p:nvSpPr>
          <p:spPr>
            <a:xfrm>
              <a:off x="6926" y="7008"/>
              <a:ext cx="727" cy="3077"/>
            </a:xfrm>
            <a:prstGeom prst="rect">
              <a:avLst/>
            </a:prstGeom>
            <a:noFill/>
          </p:spPr>
          <p:txBody>
            <a:bodyPr vert="eaVert" wrap="square" rtlCol="0">
              <a:spAutoFit/>
            </a:bodyPr>
            <a:lstStyle/>
            <a:p>
              <a:r>
                <a:rPr lang="en-US" altLang="zh-CN" i="1">
                  <a:latin typeface="Times New Roman" panose="02020603050405020304" pitchFamily="18" charset="0"/>
                  <a:cs typeface="Times New Roman" panose="02020603050405020304" pitchFamily="18" charset="0"/>
                </a:rPr>
                <a:t>Hidden Layer 2</a:t>
              </a:r>
            </a:p>
          </p:txBody>
        </p:sp>
        <p:sp>
          <p:nvSpPr>
            <p:cNvPr id="58" name="文本框 57"/>
            <p:cNvSpPr txBox="1"/>
            <p:nvPr/>
          </p:nvSpPr>
          <p:spPr>
            <a:xfrm>
              <a:off x="8344" y="5884"/>
              <a:ext cx="3162" cy="580"/>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Hidden Layer 3</a:t>
              </a:r>
            </a:p>
          </p:txBody>
        </p:sp>
        <p:sp>
          <p:nvSpPr>
            <p:cNvPr id="59" name="下箭头 58"/>
            <p:cNvSpPr/>
            <p:nvPr/>
          </p:nvSpPr>
          <p:spPr>
            <a:xfrm rot="16200000">
              <a:off x="7042" y="8735"/>
              <a:ext cx="567" cy="17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cxnSp>
          <p:nvCxnSpPr>
            <p:cNvPr id="60" name="直接连接符 59"/>
            <p:cNvCxnSpPr/>
            <p:nvPr/>
          </p:nvCxnSpPr>
          <p:spPr>
            <a:xfrm flipV="1">
              <a:off x="8107" y="7658"/>
              <a:ext cx="3627" cy="1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flipH="1">
              <a:off x="8769" y="6839"/>
              <a:ext cx="5" cy="3272"/>
            </a:xfrm>
            <a:prstGeom prst="line">
              <a:avLst/>
            </a:prstGeom>
          </p:spPr>
          <p:style>
            <a:lnRef idx="2">
              <a:schemeClr val="dk1"/>
            </a:lnRef>
            <a:fillRef idx="0">
              <a:schemeClr val="dk1"/>
            </a:fillRef>
            <a:effectRef idx="1">
              <a:schemeClr val="dk1"/>
            </a:effectRef>
            <a:fontRef idx="minor">
              <a:schemeClr val="tx1"/>
            </a:fontRef>
          </p:style>
        </p:cxnSp>
        <p:sp>
          <p:nvSpPr>
            <p:cNvPr id="62" name="下箭头 61"/>
            <p:cNvSpPr/>
            <p:nvPr/>
          </p:nvSpPr>
          <p:spPr>
            <a:xfrm rot="10800000">
              <a:off x="10806" y="5601"/>
              <a:ext cx="567" cy="1248"/>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63" name="下箭头 62"/>
            <p:cNvSpPr/>
            <p:nvPr/>
          </p:nvSpPr>
          <p:spPr>
            <a:xfrm rot="16200000">
              <a:off x="2143" y="3249"/>
              <a:ext cx="567" cy="928"/>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64" name="下箭头 63"/>
            <p:cNvSpPr/>
            <p:nvPr/>
          </p:nvSpPr>
          <p:spPr>
            <a:xfrm rot="16200000">
              <a:off x="11856" y="3447"/>
              <a:ext cx="567" cy="928"/>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grpSp>
      <p:sp>
        <p:nvSpPr>
          <p:cNvPr id="12" name="矩形 1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0" name="TextBox 9"/>
          <p:cNvSpPr txBox="1"/>
          <p:nvPr/>
        </p:nvSpPr>
        <p:spPr>
          <a:xfrm>
            <a:off x="2719998" y="2213219"/>
            <a:ext cx="936104" cy="461665"/>
          </a:xfrm>
          <a:prstGeom prst="rect">
            <a:avLst/>
          </a:prstGeom>
          <a:noFill/>
        </p:spPr>
        <p:txBody>
          <a:bodyPr wrap="squar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1st</a:t>
            </a:r>
            <a:endParaRPr lang="zh-CN" altLang="en-US" sz="2400" b="1" i="1" dirty="0">
              <a:solidFill>
                <a:srgbClr val="FF0000"/>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2742859" y="5208554"/>
            <a:ext cx="936104" cy="461665"/>
          </a:xfrm>
          <a:prstGeom prst="rect">
            <a:avLst/>
          </a:prstGeom>
          <a:noFill/>
        </p:spPr>
        <p:txBody>
          <a:bodyPr wrap="squar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2nd</a:t>
            </a:r>
            <a:endParaRPr lang="zh-CN" altLang="en-US" sz="2400" b="1" i="1" dirty="0">
              <a:solidFill>
                <a:srgbClr val="FF0000"/>
              </a:solidFill>
              <a:latin typeface="Times New Roman" panose="02020603050405020304" pitchFamily="18" charset="0"/>
              <a:cs typeface="Times New Roman" panose="02020603050405020304" pitchFamily="18" charset="0"/>
            </a:endParaRPr>
          </a:p>
        </p:txBody>
      </p:sp>
      <p:sp>
        <p:nvSpPr>
          <p:cNvPr id="66" name="TextBox 65"/>
          <p:cNvSpPr txBox="1"/>
          <p:nvPr/>
        </p:nvSpPr>
        <p:spPr>
          <a:xfrm>
            <a:off x="6063511" y="5203950"/>
            <a:ext cx="936104" cy="461665"/>
          </a:xfrm>
          <a:prstGeom prst="rect">
            <a:avLst/>
          </a:prstGeom>
          <a:noFill/>
        </p:spPr>
        <p:txBody>
          <a:bodyPr wrap="squar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3rd</a:t>
            </a:r>
            <a:endParaRPr lang="zh-CN" altLang="en-US" sz="2400" b="1" i="1" dirty="0">
              <a:solidFill>
                <a:srgbClr val="FF0000"/>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6068510" y="2161502"/>
            <a:ext cx="936104" cy="461665"/>
          </a:xfrm>
          <a:prstGeom prst="rect">
            <a:avLst/>
          </a:prstGeom>
          <a:noFill/>
        </p:spPr>
        <p:txBody>
          <a:bodyPr wrap="squar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4th</a:t>
            </a:r>
            <a:endParaRPr lang="zh-CN" altLang="en-US" sz="24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A0B1243A-5045-4502-A874-5CDBAC901D2A}"/>
              </a:ext>
            </a:extLst>
          </p:cNvPr>
          <p:cNvGraphicFramePr>
            <a:graphicFrameLocks/>
          </p:cNvGraphicFramePr>
          <p:nvPr>
            <p:extLst>
              <p:ext uri="{D42A27DB-BD31-4B8C-83A1-F6EECF244321}">
                <p14:modId xmlns:p14="http://schemas.microsoft.com/office/powerpoint/2010/main" val="443308036"/>
              </p:ext>
            </p:extLst>
          </p:nvPr>
        </p:nvGraphicFramePr>
        <p:xfrm>
          <a:off x="4480189" y="3559174"/>
          <a:ext cx="4647426" cy="2650405"/>
        </p:xfrm>
        <a:graphic>
          <a:graphicData uri="http://schemas.openxmlformats.org/drawingml/2006/chart">
            <c:chart xmlns:c="http://schemas.openxmlformats.org/drawingml/2006/chart" xmlns:r="http://schemas.openxmlformats.org/officeDocument/2006/relationships" r:id="rId3"/>
          </a:graphicData>
        </a:graphic>
      </p:graphicFrame>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14</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8"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4"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6" name="Rectangle 1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矩形 1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55" name="文本框 54"/>
          <p:cNvSpPr txBox="1"/>
          <p:nvPr/>
        </p:nvSpPr>
        <p:spPr>
          <a:xfrm>
            <a:off x="316230" y="250825"/>
            <a:ext cx="684805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Simulation Waveforms Result for Outputs</a:t>
            </a:r>
          </a:p>
        </p:txBody>
      </p:sp>
      <p:sp>
        <p:nvSpPr>
          <p:cNvPr id="3" name="Rectangle 2"/>
          <p:cNvSpPr/>
          <p:nvPr/>
        </p:nvSpPr>
        <p:spPr>
          <a:xfrm>
            <a:off x="315419" y="6094484"/>
            <a:ext cx="8928992" cy="400110"/>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Hardware circuit accuracy: 96.75% (500 samples simulated by </a:t>
            </a:r>
            <a:r>
              <a:rPr lang="en-US" altLang="zh-CN" sz="2000" b="1" dirty="0" err="1">
                <a:latin typeface="Times New Roman" panose="02020603050405020304" pitchFamily="18" charset="0"/>
                <a:cs typeface="Times New Roman" panose="02020603050405020304" pitchFamily="18" charset="0"/>
              </a:rPr>
              <a:t>FineSim</a:t>
            </a:r>
            <a:r>
              <a:rPr lang="en-US" altLang="zh-CN" sz="2000" b="1" dirty="0">
                <a:latin typeface="Times New Roman" panose="02020603050405020304" pitchFamily="18" charset="0"/>
                <a:cs typeface="Times New Roman" panose="02020603050405020304" pitchFamily="18" charset="0"/>
              </a:rPr>
              <a:t> SPICE</a:t>
            </a:r>
            <a:r>
              <a:rPr lang="en-US" altLang="zh-CN" dirty="0">
                <a:latin typeface="Times New Roman" panose="02020603050405020304" pitchFamily="18" charset="0"/>
                <a:cs typeface="Times New Roman" panose="02020603050405020304" pitchFamily="18" charset="0"/>
              </a:rPr>
              <a:t>)</a:t>
            </a:r>
          </a:p>
        </p:txBody>
      </p:sp>
      <p:graphicFrame>
        <p:nvGraphicFramePr>
          <p:cNvPr id="23" name="Chart 22">
            <a:extLst>
              <a:ext uri="{FF2B5EF4-FFF2-40B4-BE49-F238E27FC236}">
                <a16:creationId xmlns:a16="http://schemas.microsoft.com/office/drawing/2014/main" id="{F43A917A-D5C0-404B-A92F-340AEF7C290A}"/>
              </a:ext>
            </a:extLst>
          </p:cNvPr>
          <p:cNvGraphicFramePr>
            <a:graphicFrameLocks/>
          </p:cNvGraphicFramePr>
          <p:nvPr>
            <p:extLst>
              <p:ext uri="{D42A27DB-BD31-4B8C-83A1-F6EECF244321}">
                <p14:modId xmlns:p14="http://schemas.microsoft.com/office/powerpoint/2010/main" val="2412716433"/>
              </p:ext>
            </p:extLst>
          </p:nvPr>
        </p:nvGraphicFramePr>
        <p:xfrm>
          <a:off x="4427984" y="973426"/>
          <a:ext cx="4689586" cy="26217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图表 8">
            <a:extLst>
              <a:ext uri="{FF2B5EF4-FFF2-40B4-BE49-F238E27FC236}">
                <a16:creationId xmlns:a16="http://schemas.microsoft.com/office/drawing/2014/main" id="{00000000-0008-0000-0000-000009000000}"/>
              </a:ext>
            </a:extLst>
          </p:cNvPr>
          <p:cNvGraphicFramePr>
            <a:graphicFrameLocks/>
          </p:cNvGraphicFramePr>
          <p:nvPr>
            <p:extLst>
              <p:ext uri="{D42A27DB-BD31-4B8C-83A1-F6EECF244321}">
                <p14:modId xmlns:p14="http://schemas.microsoft.com/office/powerpoint/2010/main" val="1793779548"/>
              </p:ext>
            </p:extLst>
          </p:nvPr>
        </p:nvGraphicFramePr>
        <p:xfrm>
          <a:off x="0" y="980728"/>
          <a:ext cx="4637382" cy="26144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a:extLst>
              <a:ext uri="{FF2B5EF4-FFF2-40B4-BE49-F238E27FC236}">
                <a16:creationId xmlns:a16="http://schemas.microsoft.com/office/drawing/2014/main" id="{1499CCB7-64F4-4BAA-BC1A-AB85F85E5A82}"/>
              </a:ext>
            </a:extLst>
          </p:cNvPr>
          <p:cNvGraphicFramePr>
            <a:graphicFrameLocks/>
          </p:cNvGraphicFramePr>
          <p:nvPr>
            <p:extLst>
              <p:ext uri="{D42A27DB-BD31-4B8C-83A1-F6EECF244321}">
                <p14:modId xmlns:p14="http://schemas.microsoft.com/office/powerpoint/2010/main" val="3718535472"/>
              </p:ext>
            </p:extLst>
          </p:nvPr>
        </p:nvGraphicFramePr>
        <p:xfrm>
          <a:off x="1" y="3595154"/>
          <a:ext cx="4506734" cy="2614426"/>
        </p:xfrm>
        <a:graphic>
          <a:graphicData uri="http://schemas.openxmlformats.org/drawingml/2006/chart">
            <c:chart xmlns:c="http://schemas.openxmlformats.org/drawingml/2006/chart" xmlns:r="http://schemas.openxmlformats.org/officeDocument/2006/relationships" r:id="rId6"/>
          </a:graphicData>
        </a:graphic>
      </p:graphicFrame>
      <p:pic>
        <p:nvPicPr>
          <p:cNvPr id="27" name="图片 4" descr="Figure_10">
            <a:extLst>
              <a:ext uri="{FF2B5EF4-FFF2-40B4-BE49-F238E27FC236}">
                <a16:creationId xmlns:a16="http://schemas.microsoft.com/office/drawing/2014/main" id="{3492B637-1949-49E4-A122-75EFD2596B23}"/>
              </a:ext>
            </a:extLst>
          </p:cNvPr>
          <p:cNvPicPr>
            <a:picLocks noChangeAspect="1"/>
          </p:cNvPicPr>
          <p:nvPr/>
        </p:nvPicPr>
        <p:blipFill>
          <a:blip r:embed="rId7" cstate="print"/>
          <a:stretch>
            <a:fillRect/>
          </a:stretch>
        </p:blipFill>
        <p:spPr>
          <a:xfrm>
            <a:off x="611560" y="1106700"/>
            <a:ext cx="408950" cy="400110"/>
          </a:xfrm>
          <a:prstGeom prst="rect">
            <a:avLst/>
          </a:prstGeom>
        </p:spPr>
      </p:pic>
      <p:pic>
        <p:nvPicPr>
          <p:cNvPr id="28" name="图片 3" descr="3">
            <a:extLst>
              <a:ext uri="{FF2B5EF4-FFF2-40B4-BE49-F238E27FC236}">
                <a16:creationId xmlns:a16="http://schemas.microsoft.com/office/drawing/2014/main" id="{A48374CA-2516-4E47-8445-FDE1C63E357B}"/>
              </a:ext>
            </a:extLst>
          </p:cNvPr>
          <p:cNvPicPr>
            <a:picLocks noChangeAspect="1"/>
          </p:cNvPicPr>
          <p:nvPr/>
        </p:nvPicPr>
        <p:blipFill>
          <a:blip r:embed="rId8" cstate="print"/>
          <a:stretch>
            <a:fillRect/>
          </a:stretch>
        </p:blipFill>
        <p:spPr>
          <a:xfrm>
            <a:off x="5157887" y="1121366"/>
            <a:ext cx="408795" cy="400111"/>
          </a:xfrm>
          <a:prstGeom prst="rect">
            <a:avLst/>
          </a:prstGeom>
        </p:spPr>
      </p:pic>
      <p:pic>
        <p:nvPicPr>
          <p:cNvPr id="29" name="图片 10" descr="Figure_5">
            <a:extLst>
              <a:ext uri="{FF2B5EF4-FFF2-40B4-BE49-F238E27FC236}">
                <a16:creationId xmlns:a16="http://schemas.microsoft.com/office/drawing/2014/main" id="{2484F552-8711-437B-863B-F9C634A77AF5}"/>
              </a:ext>
            </a:extLst>
          </p:cNvPr>
          <p:cNvPicPr>
            <a:picLocks noChangeAspect="1"/>
          </p:cNvPicPr>
          <p:nvPr/>
        </p:nvPicPr>
        <p:blipFill>
          <a:blip r:embed="rId9" cstate="print"/>
          <a:stretch>
            <a:fillRect/>
          </a:stretch>
        </p:blipFill>
        <p:spPr>
          <a:xfrm>
            <a:off x="611943" y="3721126"/>
            <a:ext cx="408567" cy="400110"/>
          </a:xfrm>
          <a:prstGeom prst="rect">
            <a:avLst/>
          </a:prstGeom>
        </p:spPr>
      </p:pic>
      <p:pic>
        <p:nvPicPr>
          <p:cNvPr id="30" name="图片 14" descr="Figure_19">
            <a:extLst>
              <a:ext uri="{FF2B5EF4-FFF2-40B4-BE49-F238E27FC236}">
                <a16:creationId xmlns:a16="http://schemas.microsoft.com/office/drawing/2014/main" id="{33B302BA-2870-4027-9CEC-E0679E483679}"/>
              </a:ext>
            </a:extLst>
          </p:cNvPr>
          <p:cNvPicPr>
            <a:picLocks noChangeAspect="1"/>
          </p:cNvPicPr>
          <p:nvPr/>
        </p:nvPicPr>
        <p:blipFill>
          <a:blip r:embed="rId10" cstate="print"/>
          <a:stretch>
            <a:fillRect/>
          </a:stretch>
        </p:blipFill>
        <p:spPr>
          <a:xfrm>
            <a:off x="5152420" y="3686486"/>
            <a:ext cx="409021" cy="4001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Connector: Curved 18"/>
          <p:cNvCxnSpPr>
            <a:stCxn id="17" idx="2"/>
          </p:cNvCxnSpPr>
          <p:nvPr/>
        </p:nvCxnSpPr>
        <p:spPr>
          <a:xfrm rot="5400000">
            <a:off x="3737222" y="3117363"/>
            <a:ext cx="1169510" cy="1611367"/>
          </a:xfrm>
          <a:prstGeom prst="curvedConnector2">
            <a:avLst/>
          </a:prstGeom>
          <a:ln w="73025">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048" name="Connector: Curved 2047"/>
          <p:cNvCxnSpPr>
            <a:stCxn id="17" idx="1"/>
          </p:cNvCxnSpPr>
          <p:nvPr/>
        </p:nvCxnSpPr>
        <p:spPr>
          <a:xfrm rot="10800000" flipV="1">
            <a:off x="1117997" y="2607268"/>
            <a:ext cx="3104932" cy="2005383"/>
          </a:xfrm>
          <a:prstGeom prst="curvedConnector3">
            <a:avLst>
              <a:gd name="adj1" fmla="val 50000"/>
            </a:avLst>
          </a:prstGeom>
          <a:ln w="666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9269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247650" y="219075"/>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Vth Fluctuation in D/A</a:t>
            </a:r>
          </a:p>
        </p:txBody>
      </p:sp>
      <p:sp>
        <p:nvSpPr>
          <p:cNvPr id="6" name="灯片编号占位符 5"/>
          <p:cNvSpPr>
            <a:spLocks noGrp="1"/>
          </p:cNvSpPr>
          <p:nvPr>
            <p:ph type="sldNum" sz="quarter" idx="12"/>
          </p:nvPr>
        </p:nvSpPr>
        <p:spPr/>
        <p:txBody>
          <a:bodyPr/>
          <a:lstStyle/>
          <a:p>
            <a:pPr>
              <a:defRPr/>
            </a:pPr>
            <a:r>
              <a:rPr lang="en-US" altLang="zh-CN" sz="2800" b="1" dirty="0"/>
              <a:t>15</a:t>
            </a:r>
          </a:p>
        </p:txBody>
      </p:sp>
      <p:sp>
        <p:nvSpPr>
          <p:cNvPr id="12" name="矩形 1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7" name="爆炸形 1 16"/>
          <p:cNvSpPr/>
          <p:nvPr/>
        </p:nvSpPr>
        <p:spPr>
          <a:xfrm>
            <a:off x="4222929" y="2122266"/>
            <a:ext cx="2303145" cy="1216025"/>
          </a:xfrm>
          <a:prstGeom prst="irregularSeal1">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Times New Roman" panose="02020603050405020304" pitchFamily="18" charset="0"/>
                <a:cs typeface="Times New Roman" panose="02020603050405020304" pitchFamily="18" charset="0"/>
              </a:rPr>
              <a:t>Fluctuation</a:t>
            </a:r>
          </a:p>
          <a:p>
            <a:pPr algn="ctr"/>
            <a:endParaRPr lang="en-US" altLang="zh-CN" dirty="0">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23" name="对象 22">
                <a:hlinkClick r:id="" action="ppaction://ole?verb=0"/>
              </p:cNvPr>
              <p:cNvSpPr txBox="1"/>
              <p:nvPr/>
            </p:nvSpPr>
            <p:spPr>
              <a:xfrm>
                <a:off x="5119688" y="2605088"/>
                <a:ext cx="434975" cy="373062"/>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𝜎</m:t>
                          </m:r>
                        </m:e>
                        <m:sub>
                          <m:r>
                            <a:rPr lang="zh-CN" altLang="en-US" i="1">
                              <a:solidFill>
                                <a:srgbClr val="000000"/>
                              </a:solidFill>
                              <a:latin typeface="Cambria Math" panose="02040503050406030204" pitchFamily="18" charset="0"/>
                            </a:rPr>
                            <m:t>𝑉𝑡h</m:t>
                          </m:r>
                        </m:sub>
                      </m:sSub>
                    </m:oMath>
                  </m:oMathPara>
                </a14:m>
                <a:endParaRPr lang="zh-CN" altLang="en-US" dirty="0"/>
              </a:p>
            </p:txBody>
          </p:sp>
        </mc:Choice>
        <mc:Fallback xmlns="">
          <p:sp>
            <p:nvSpPr>
              <p:cNvPr id="23" name="对象 22">
                <a:hlinkClick r:id="" action="ppaction://ole?verb=0"/>
              </p:cNvPr>
              <p:cNvSpPr txBox="1">
                <a:spLocks noRot="1" noChangeAspect="1" noMove="1" noResize="1" noEditPoints="1" noAdjustHandles="1" noChangeArrowheads="1" noChangeShapeType="1" noTextEdit="1"/>
              </p:cNvSpPr>
              <p:nvPr/>
            </p:nvSpPr>
            <p:spPr>
              <a:xfrm>
                <a:off x="5119688" y="2605088"/>
                <a:ext cx="434975" cy="373062"/>
              </a:xfrm>
              <a:prstGeom prst="rect">
                <a:avLst/>
              </a:prstGeom>
              <a:blipFill rotWithShape="1">
                <a:blip r:embed="rId3"/>
                <a:stretch>
                  <a:fillRect l="-73" t="-85" r="-657"/>
                </a:stretch>
              </a:blipFill>
            </p:spPr>
            <p:txBody>
              <a:bodyPr/>
              <a:lstStyle/>
              <a:p>
                <a:r>
                  <a:rPr lang="zh-CN" altLang="en-US">
                    <a:noFill/>
                  </a:rPr>
                  <a:t> </a:t>
                </a:r>
              </a:p>
            </p:txBody>
          </p:sp>
        </mc:Fallback>
      </mc:AlternateContent>
      <p:grpSp>
        <p:nvGrpSpPr>
          <p:cNvPr id="72" name="组合 32"/>
          <p:cNvGrpSpPr/>
          <p:nvPr/>
        </p:nvGrpSpPr>
        <p:grpSpPr>
          <a:xfrm>
            <a:off x="533400" y="1694697"/>
            <a:ext cx="3947160" cy="3917009"/>
            <a:chOff x="274" y="3107"/>
            <a:chExt cx="6124" cy="6747"/>
          </a:xfrm>
        </p:grpSpPr>
        <p:cxnSp>
          <p:nvCxnSpPr>
            <p:cNvPr id="73" name="直接连接符 7"/>
            <p:cNvCxnSpPr/>
            <p:nvPr/>
          </p:nvCxnSpPr>
          <p:spPr>
            <a:xfrm>
              <a:off x="1181" y="7700"/>
              <a:ext cx="0" cy="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8"/>
            <p:cNvCxnSpPr/>
            <p:nvPr/>
          </p:nvCxnSpPr>
          <p:spPr>
            <a:xfrm>
              <a:off x="954" y="7927"/>
              <a:ext cx="0" cy="45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4" name="直接连接符 9"/>
            <p:cNvCxnSpPr/>
            <p:nvPr/>
          </p:nvCxnSpPr>
          <p:spPr>
            <a:xfrm>
              <a:off x="4243" y="4978"/>
              <a:ext cx="0" cy="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10"/>
            <p:cNvCxnSpPr/>
            <p:nvPr/>
          </p:nvCxnSpPr>
          <p:spPr>
            <a:xfrm>
              <a:off x="4016" y="5205"/>
              <a:ext cx="0" cy="45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86" name="流程图: 联系 11"/>
            <p:cNvSpPr/>
            <p:nvPr/>
          </p:nvSpPr>
          <p:spPr>
            <a:xfrm>
              <a:off x="3789" y="5319"/>
              <a:ext cx="227" cy="227"/>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87" name="直接连接符 12"/>
            <p:cNvCxnSpPr/>
            <p:nvPr/>
          </p:nvCxnSpPr>
          <p:spPr>
            <a:xfrm>
              <a:off x="1635" y="4978"/>
              <a:ext cx="0" cy="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13"/>
            <p:cNvCxnSpPr/>
            <p:nvPr/>
          </p:nvCxnSpPr>
          <p:spPr>
            <a:xfrm>
              <a:off x="1862" y="5205"/>
              <a:ext cx="0" cy="45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89" name="流程图: 联系 14"/>
            <p:cNvSpPr/>
            <p:nvPr/>
          </p:nvSpPr>
          <p:spPr>
            <a:xfrm>
              <a:off x="1862" y="5319"/>
              <a:ext cx="227" cy="227"/>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cs typeface="Times New Roman" panose="02020603050405020304" pitchFamily="18" charset="0"/>
              </a:endParaRPr>
            </a:p>
          </p:txBody>
        </p:sp>
        <p:cxnSp>
          <p:nvCxnSpPr>
            <p:cNvPr id="90" name="直接连接符 15"/>
            <p:cNvCxnSpPr/>
            <p:nvPr/>
          </p:nvCxnSpPr>
          <p:spPr>
            <a:xfrm flipH="1">
              <a:off x="1408" y="5092"/>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25"/>
            <p:cNvCxnSpPr/>
            <p:nvPr/>
          </p:nvCxnSpPr>
          <p:spPr>
            <a:xfrm flipH="1">
              <a:off x="1408" y="5772"/>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26"/>
            <p:cNvCxnSpPr/>
            <p:nvPr/>
          </p:nvCxnSpPr>
          <p:spPr>
            <a:xfrm flipH="1">
              <a:off x="4243" y="5092"/>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16"/>
            <p:cNvCxnSpPr/>
            <p:nvPr/>
          </p:nvCxnSpPr>
          <p:spPr>
            <a:xfrm flipH="1">
              <a:off x="4243" y="5772"/>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28"/>
            <p:cNvCxnSpPr/>
            <p:nvPr/>
          </p:nvCxnSpPr>
          <p:spPr>
            <a:xfrm flipH="1">
              <a:off x="1181" y="7813"/>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24"/>
            <p:cNvCxnSpPr/>
            <p:nvPr/>
          </p:nvCxnSpPr>
          <p:spPr>
            <a:xfrm flipH="1">
              <a:off x="1181" y="8494"/>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30"/>
            <p:cNvCxnSpPr/>
            <p:nvPr/>
          </p:nvCxnSpPr>
          <p:spPr>
            <a:xfrm>
              <a:off x="4697" y="7700"/>
              <a:ext cx="0" cy="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31"/>
            <p:cNvCxnSpPr/>
            <p:nvPr/>
          </p:nvCxnSpPr>
          <p:spPr>
            <a:xfrm>
              <a:off x="4923" y="7927"/>
              <a:ext cx="0" cy="45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98" name="直接连接符 33"/>
            <p:cNvCxnSpPr/>
            <p:nvPr/>
          </p:nvCxnSpPr>
          <p:spPr>
            <a:xfrm flipH="1">
              <a:off x="4470" y="7813"/>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34"/>
            <p:cNvCxnSpPr/>
            <p:nvPr/>
          </p:nvCxnSpPr>
          <p:spPr>
            <a:xfrm flipH="1">
              <a:off x="4470" y="8494"/>
              <a:ext cx="2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37"/>
            <p:cNvCxnSpPr/>
            <p:nvPr/>
          </p:nvCxnSpPr>
          <p:spPr>
            <a:xfrm>
              <a:off x="1408" y="5772"/>
              <a:ext cx="0" cy="20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39"/>
            <p:cNvCxnSpPr/>
            <p:nvPr/>
          </p:nvCxnSpPr>
          <p:spPr>
            <a:xfrm>
              <a:off x="4470" y="5772"/>
              <a:ext cx="0" cy="20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40"/>
            <p:cNvCxnSpPr>
              <a:endCxn id="89" idx="6"/>
            </p:cNvCxnSpPr>
            <p:nvPr/>
          </p:nvCxnSpPr>
          <p:spPr>
            <a:xfrm flipH="1">
              <a:off x="2089" y="5433"/>
              <a:ext cx="16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43"/>
            <p:cNvCxnSpPr/>
            <p:nvPr/>
          </p:nvCxnSpPr>
          <p:spPr>
            <a:xfrm>
              <a:off x="2882" y="5432"/>
              <a:ext cx="0" cy="11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45"/>
            <p:cNvCxnSpPr/>
            <p:nvPr/>
          </p:nvCxnSpPr>
          <p:spPr>
            <a:xfrm flipH="1">
              <a:off x="1408" y="6566"/>
              <a:ext cx="1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47"/>
            <p:cNvCxnSpPr/>
            <p:nvPr/>
          </p:nvCxnSpPr>
          <p:spPr>
            <a:xfrm flipH="1">
              <a:off x="4470" y="6679"/>
              <a:ext cx="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49"/>
            <p:cNvCxnSpPr/>
            <p:nvPr/>
          </p:nvCxnSpPr>
          <p:spPr>
            <a:xfrm>
              <a:off x="1408" y="4411"/>
              <a:ext cx="0" cy="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51"/>
            <p:cNvCxnSpPr/>
            <p:nvPr/>
          </p:nvCxnSpPr>
          <p:spPr>
            <a:xfrm>
              <a:off x="4470" y="4411"/>
              <a:ext cx="0" cy="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52"/>
            <p:cNvCxnSpPr/>
            <p:nvPr/>
          </p:nvCxnSpPr>
          <p:spPr>
            <a:xfrm flipH="1">
              <a:off x="1408" y="4411"/>
              <a:ext cx="30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54"/>
            <p:cNvCxnSpPr/>
            <p:nvPr/>
          </p:nvCxnSpPr>
          <p:spPr>
            <a:xfrm>
              <a:off x="2882" y="3958"/>
              <a:ext cx="0" cy="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56"/>
            <p:cNvCxnSpPr/>
            <p:nvPr/>
          </p:nvCxnSpPr>
          <p:spPr>
            <a:xfrm flipH="1">
              <a:off x="2542" y="3958"/>
              <a:ext cx="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57"/>
            <p:cNvCxnSpPr/>
            <p:nvPr/>
          </p:nvCxnSpPr>
          <p:spPr>
            <a:xfrm flipH="1">
              <a:off x="4923" y="8154"/>
              <a:ext cx="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58"/>
            <p:cNvCxnSpPr/>
            <p:nvPr/>
          </p:nvCxnSpPr>
          <p:spPr>
            <a:xfrm flipH="1">
              <a:off x="274" y="8154"/>
              <a:ext cx="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59"/>
            <p:cNvCxnSpPr/>
            <p:nvPr/>
          </p:nvCxnSpPr>
          <p:spPr>
            <a:xfrm>
              <a:off x="1408" y="8494"/>
              <a:ext cx="0" cy="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60"/>
            <p:cNvCxnSpPr/>
            <p:nvPr/>
          </p:nvCxnSpPr>
          <p:spPr>
            <a:xfrm>
              <a:off x="4470" y="8494"/>
              <a:ext cx="0" cy="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61"/>
            <p:cNvCxnSpPr/>
            <p:nvPr/>
          </p:nvCxnSpPr>
          <p:spPr>
            <a:xfrm flipH="1">
              <a:off x="1408" y="9174"/>
              <a:ext cx="30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62"/>
            <p:cNvCxnSpPr/>
            <p:nvPr/>
          </p:nvCxnSpPr>
          <p:spPr>
            <a:xfrm>
              <a:off x="5604" y="3277"/>
              <a:ext cx="0" cy="6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65"/>
            <p:cNvCxnSpPr/>
            <p:nvPr/>
          </p:nvCxnSpPr>
          <p:spPr>
            <a:xfrm>
              <a:off x="274" y="3277"/>
              <a:ext cx="0" cy="6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66"/>
            <p:cNvCxnSpPr/>
            <p:nvPr/>
          </p:nvCxnSpPr>
          <p:spPr>
            <a:xfrm>
              <a:off x="2882" y="9174"/>
              <a:ext cx="0" cy="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316" y="3107"/>
              <a:ext cx="1701"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VDD</a:t>
              </a:r>
              <a:endParaRPr lang="zh-CN" altLang="en-US" b="1" i="1" dirty="0">
                <a:latin typeface="Times New Roman" panose="02020603050405020304" pitchFamily="18" charset="0"/>
                <a:cs typeface="Times New Roman" panose="02020603050405020304" pitchFamily="18" charset="0"/>
              </a:endParaRPr>
            </a:p>
          </p:txBody>
        </p:sp>
        <p:sp>
          <p:nvSpPr>
            <p:cNvPr id="122" name="TextBox 121"/>
            <p:cNvSpPr txBox="1"/>
            <p:nvPr/>
          </p:nvSpPr>
          <p:spPr>
            <a:xfrm>
              <a:off x="335" y="3107"/>
              <a:ext cx="1134"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BL</a:t>
              </a:r>
              <a:endParaRPr lang="zh-CN" altLang="en-US" b="1" i="1" dirty="0">
                <a:latin typeface="Times New Roman" panose="02020603050405020304" pitchFamily="18" charset="0"/>
                <a:cs typeface="Times New Roman" panose="02020603050405020304" pitchFamily="18" charset="0"/>
              </a:endParaRPr>
            </a:p>
          </p:txBody>
        </p:sp>
        <p:sp>
          <p:nvSpPr>
            <p:cNvPr id="123" name="TextBox 122"/>
            <p:cNvSpPr txBox="1"/>
            <p:nvPr/>
          </p:nvSpPr>
          <p:spPr>
            <a:xfrm>
              <a:off x="3450" y="3107"/>
              <a:ext cx="2948"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Dummy BL</a:t>
              </a:r>
              <a:endParaRPr lang="zh-CN" altLang="en-US" b="1" i="1" dirty="0">
                <a:latin typeface="Times New Roman" panose="02020603050405020304" pitchFamily="18" charset="0"/>
                <a:cs typeface="Times New Roman" panose="02020603050405020304" pitchFamily="18" charset="0"/>
              </a:endParaRPr>
            </a:p>
          </p:txBody>
        </p:sp>
        <p:sp>
          <p:nvSpPr>
            <p:cNvPr id="124" name="TextBox 123"/>
            <p:cNvSpPr txBox="1"/>
            <p:nvPr/>
          </p:nvSpPr>
          <p:spPr>
            <a:xfrm>
              <a:off x="614" y="5205"/>
              <a:ext cx="1702"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m1</a:t>
              </a:r>
              <a:endParaRPr lang="zh-CN" altLang="en-US" b="1" i="1" dirty="0">
                <a:latin typeface="Times New Roman" panose="02020603050405020304" pitchFamily="18" charset="0"/>
                <a:cs typeface="Times New Roman" panose="02020603050405020304" pitchFamily="18" charset="0"/>
              </a:endParaRPr>
            </a:p>
          </p:txBody>
        </p:sp>
        <p:sp>
          <p:nvSpPr>
            <p:cNvPr id="125" name="TextBox 124"/>
            <p:cNvSpPr txBox="1"/>
            <p:nvPr/>
          </p:nvSpPr>
          <p:spPr>
            <a:xfrm>
              <a:off x="4469" y="5205"/>
              <a:ext cx="1351"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m2</a:t>
              </a:r>
              <a:endParaRPr lang="zh-CN" altLang="en-US" b="1" i="1" dirty="0">
                <a:latin typeface="Times New Roman" panose="02020603050405020304" pitchFamily="18" charset="0"/>
                <a:cs typeface="Times New Roman" panose="02020603050405020304" pitchFamily="18" charset="0"/>
              </a:endParaRPr>
            </a:p>
          </p:txBody>
        </p:sp>
        <p:sp>
          <p:nvSpPr>
            <p:cNvPr id="126" name="TextBox 125"/>
            <p:cNvSpPr txBox="1"/>
            <p:nvPr/>
          </p:nvSpPr>
          <p:spPr>
            <a:xfrm>
              <a:off x="1408" y="7757"/>
              <a:ext cx="1362"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m3</a:t>
              </a:r>
              <a:endParaRPr lang="zh-CN" altLang="en-US" b="1" i="1" dirty="0">
                <a:latin typeface="Times New Roman" panose="02020603050405020304" pitchFamily="18" charset="0"/>
                <a:cs typeface="Times New Roman" panose="02020603050405020304" pitchFamily="18" charset="0"/>
              </a:endParaRPr>
            </a:p>
          </p:txBody>
        </p:sp>
        <p:sp>
          <p:nvSpPr>
            <p:cNvPr id="127" name="TextBox 126"/>
            <p:cNvSpPr txBox="1"/>
            <p:nvPr/>
          </p:nvSpPr>
          <p:spPr>
            <a:xfrm>
              <a:off x="3623" y="7747"/>
              <a:ext cx="1136"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m4</a:t>
              </a:r>
              <a:endParaRPr lang="zh-CN" altLang="en-US" b="1" i="1" dirty="0">
                <a:latin typeface="Times New Roman" panose="02020603050405020304" pitchFamily="18" charset="0"/>
                <a:cs typeface="Times New Roman" panose="02020603050405020304" pitchFamily="18" charset="0"/>
              </a:endParaRPr>
            </a:p>
          </p:txBody>
        </p:sp>
        <p:sp>
          <p:nvSpPr>
            <p:cNvPr id="129" name="TextBox 128"/>
            <p:cNvSpPr txBox="1"/>
            <p:nvPr/>
          </p:nvSpPr>
          <p:spPr>
            <a:xfrm flipH="1">
              <a:off x="4583" y="5999"/>
              <a:ext cx="894" cy="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i="1" dirty="0">
                  <a:latin typeface="Times New Roman" panose="02020603050405020304" pitchFamily="18" charset="0"/>
                  <a:cs typeface="Times New Roman" panose="02020603050405020304" pitchFamily="18" charset="0"/>
                </a:rPr>
                <a:t>DL</a:t>
              </a:r>
              <a:endParaRPr lang="zh-CN" altLang="en-US" b="1" i="1" dirty="0">
                <a:latin typeface="Times New Roman" panose="02020603050405020304" pitchFamily="18" charset="0"/>
                <a:cs typeface="Times New Roman" panose="02020603050405020304" pitchFamily="18" charset="0"/>
              </a:endParaRPr>
            </a:p>
          </p:txBody>
        </p:sp>
      </p:grpSp>
      <p:sp>
        <p:nvSpPr>
          <p:cNvPr id="2050" name="TextBox 2049"/>
          <p:cNvSpPr txBox="1"/>
          <p:nvPr/>
        </p:nvSpPr>
        <p:spPr>
          <a:xfrm>
            <a:off x="569739" y="1137776"/>
            <a:ext cx="37275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Differential Amplifier</a:t>
            </a:r>
            <a:endParaRPr lang="zh-CN" altLang="en-US"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462782" y="1238504"/>
            <a:ext cx="4572000" cy="646331"/>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abrication </a:t>
            </a:r>
            <a:r>
              <a:rPr lang="en-US" altLang="zh-CN" dirty="0">
                <a:latin typeface="Times New Roman" panose="02020603050405020304" pitchFamily="18" charset="0"/>
                <a:cs typeface="Times New Roman" panose="02020603050405020304" pitchFamily="18" charset="0"/>
              </a:rPr>
              <a:t>fluctuations</a:t>
            </a:r>
            <a:r>
              <a:rPr lang="zh-CN" altLang="en-US" dirty="0">
                <a:latin typeface="Times New Roman" panose="02020603050405020304" pitchFamily="18" charset="0"/>
                <a:cs typeface="Times New Roman" panose="02020603050405020304" pitchFamily="18" charset="0"/>
              </a:rPr>
              <a:t> of MOSFET devices </a:t>
            </a:r>
            <a:r>
              <a:rPr lang="en-US" altLang="zh-CN" dirty="0">
                <a:latin typeface="Times New Roman" panose="02020603050405020304" pitchFamily="18" charset="0"/>
                <a:cs typeface="Times New Roman" panose="02020603050405020304" pitchFamily="18" charset="0"/>
              </a:rPr>
              <a:t>effect the circuit </a:t>
            </a:r>
            <a:r>
              <a:rPr lang="en-US" altLang="zh-CN" dirty="0" err="1">
                <a:latin typeface="Times New Roman" panose="02020603050405020304" pitchFamily="18" charset="0"/>
                <a:cs typeface="Times New Roman" panose="02020603050405020304" pitchFamily="18" charset="0"/>
              </a:rPr>
              <a:t>performence</a:t>
            </a:r>
            <a:endParaRPr lang="zh-CN" altLang="en-US" dirty="0"/>
          </a:p>
        </p:txBody>
      </p:sp>
      <p:sp>
        <p:nvSpPr>
          <p:cNvPr id="9" name="Rectangle 8"/>
          <p:cNvSpPr/>
          <p:nvPr/>
        </p:nvSpPr>
        <p:spPr>
          <a:xfrm>
            <a:off x="4428501" y="4280875"/>
            <a:ext cx="4572000" cy="1477328"/>
          </a:xfrm>
          <a:prstGeom prst="rect">
            <a:avLst/>
          </a:prstGeom>
        </p:spPr>
        <p:txBody>
          <a:bodyPr>
            <a:spAutoFit/>
          </a:bodyPr>
          <a:lstStyle/>
          <a:p>
            <a:pPr algn="just">
              <a:buClr>
                <a:srgbClr val="632523"/>
              </a:buClr>
            </a:pPr>
            <a:r>
              <a:rPr lang="en-US" altLang="zh-CN" dirty="0">
                <a:latin typeface="Times New Roman" panose="02020603050405020304" pitchFamily="18" charset="0"/>
                <a:cs typeface="Times New Roman" panose="02020603050405020304" pitchFamily="18" charset="0"/>
              </a:rPr>
              <a:t>In this work, variations (∆Vth) of MOSFET m3 and m4's Vth in </a:t>
            </a:r>
            <a:r>
              <a:rPr lang="en-US" altLang="zh-CN" b="1" dirty="0">
                <a:solidFill>
                  <a:srgbClr val="FF0000"/>
                </a:solidFill>
                <a:latin typeface="Times New Roman" panose="02020603050405020304" pitchFamily="18" charset="0"/>
                <a:cs typeface="Times New Roman" panose="02020603050405020304" pitchFamily="18" charset="0"/>
              </a:rPr>
              <a:t>1546 amplifies </a:t>
            </a:r>
            <a:r>
              <a:rPr lang="en-US" altLang="zh-CN" dirty="0">
                <a:latin typeface="Times New Roman" panose="02020603050405020304" pitchFamily="18" charset="0"/>
                <a:cs typeface="Times New Roman" panose="02020603050405020304" pitchFamily="18" charset="0"/>
              </a:rPr>
              <a:t>are considered and these ∆Vth follow the Gaussian distribution with average=0 and standard deviation </a:t>
            </a:r>
            <a:r>
              <a:rPr lang="en-US" altLang="zh-CN" dirty="0" err="1">
                <a:latin typeface="Times New Roman" panose="02020603050405020304" pitchFamily="18" charset="0"/>
                <a:cs typeface="Times New Roman" panose="02020603050405020304" pitchFamily="18" charset="0"/>
              </a:rPr>
              <a:t>σVth</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Concept of Off-line Training</a:t>
            </a:r>
          </a:p>
        </p:txBody>
      </p:sp>
      <p:sp>
        <p:nvSpPr>
          <p:cNvPr id="6" name="灯片编号占位符 5"/>
          <p:cNvSpPr>
            <a:spLocks noGrp="1"/>
          </p:cNvSpPr>
          <p:nvPr>
            <p:ph type="sldNum" sz="quarter" idx="12"/>
          </p:nvPr>
        </p:nvSpPr>
        <p:spPr/>
        <p:txBody>
          <a:bodyPr/>
          <a:lstStyle/>
          <a:p>
            <a:pPr>
              <a:defRPr/>
            </a:pPr>
            <a:r>
              <a:rPr lang="en-US" altLang="zh-CN" sz="2800" b="1" dirty="0"/>
              <a:t>16</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0" name="矩形 9"/>
          <p:cNvSpPr/>
          <p:nvPr/>
        </p:nvSpPr>
        <p:spPr>
          <a:xfrm>
            <a:off x="3419872" y="1639766"/>
            <a:ext cx="2376170" cy="100774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Software (S/W)</a:t>
            </a:r>
          </a:p>
          <a:p>
            <a:pPr algn="ctr"/>
            <a:r>
              <a:rPr lang="en-US" altLang="zh-CN" b="1" i="1" dirty="0">
                <a:solidFill>
                  <a:schemeClr val="tx1"/>
                </a:solidFill>
                <a:latin typeface="Times New Roman" panose="02020603050405020304" pitchFamily="18" charset="0"/>
                <a:cs typeface="Times New Roman" panose="02020603050405020304" pitchFamily="18" charset="0"/>
              </a:rPr>
              <a:t>training</a:t>
            </a:r>
          </a:p>
        </p:txBody>
      </p:sp>
      <p:sp>
        <p:nvSpPr>
          <p:cNvPr id="13" name="矩形 12"/>
          <p:cNvSpPr/>
          <p:nvPr/>
        </p:nvSpPr>
        <p:spPr>
          <a:xfrm>
            <a:off x="3419872" y="3549222"/>
            <a:ext cx="2719844" cy="16560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Inference Accelerator chip (H/W)</a:t>
            </a:r>
          </a:p>
          <a:p>
            <a:pPr algn="ctr"/>
            <a:r>
              <a:rPr lang="en-US" altLang="zh-CN" b="1" i="1" dirty="0">
                <a:solidFill>
                  <a:schemeClr val="tx1"/>
                </a:solidFill>
                <a:latin typeface="Times New Roman" panose="02020603050405020304" pitchFamily="18" charset="0"/>
                <a:cs typeface="Times New Roman" panose="02020603050405020304" pitchFamily="18" charset="0"/>
              </a:rPr>
              <a:t>Including Vth fluctuation ( </a:t>
            </a:r>
            <a:r>
              <a:rPr lang="en-US" altLang="zh-CN" b="1" i="1"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σVth</a:t>
            </a:r>
            <a:r>
              <a:rPr lang="en-US" altLang="zh-CN" b="1" i="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b="1" i="1" dirty="0">
              <a:latin typeface="Times New Roman" panose="02020603050405020304" pitchFamily="18" charset="0"/>
              <a:ea typeface="微软雅黑" panose="020B0503020204020204" charset="-122"/>
              <a:cs typeface="Times New Roman" panose="02020603050405020304" pitchFamily="18" charset="0"/>
            </a:endParaRPr>
          </a:p>
        </p:txBody>
      </p:sp>
      <p:sp>
        <p:nvSpPr>
          <p:cNvPr id="21" name="圆角矩形 20"/>
          <p:cNvSpPr/>
          <p:nvPr/>
        </p:nvSpPr>
        <p:spPr>
          <a:xfrm>
            <a:off x="907596" y="3833446"/>
            <a:ext cx="1904470" cy="1168400"/>
          </a:xfrm>
          <a:prstGeom prst="roundRect">
            <a:avLst/>
          </a:prstGeom>
          <a:solidFill>
            <a:schemeClr val="bg1"/>
          </a:solidFill>
          <a:ln w="2857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Accuracy:</a:t>
            </a:r>
          </a:p>
          <a:p>
            <a:pPr algn="ctr"/>
            <a:r>
              <a:rPr lang="en-US" altLang="zh-CN" b="1" i="1" dirty="0">
                <a:solidFill>
                  <a:schemeClr val="accent1"/>
                </a:solidFill>
                <a:latin typeface="Times New Roman" panose="02020603050405020304" pitchFamily="18" charset="0"/>
                <a:cs typeface="Times New Roman" panose="02020603050405020304" pitchFamily="18" charset="0"/>
                <a:sym typeface="+mn-ea"/>
              </a:rPr>
              <a:t>Low</a:t>
            </a:r>
            <a:endParaRPr lang="en-US" altLang="zh-CN" b="1" i="1" dirty="0">
              <a:solidFill>
                <a:schemeClr val="accent1"/>
              </a:solidFill>
              <a:latin typeface="Times New Roman" panose="02020603050405020304" pitchFamily="18" charset="0"/>
              <a:cs typeface="Times New Roman" panose="02020603050405020304" pitchFamily="18" charset="0"/>
            </a:endParaRPr>
          </a:p>
        </p:txBody>
      </p:sp>
      <p:sp>
        <p:nvSpPr>
          <p:cNvPr id="9" name="矩形 8"/>
          <p:cNvSpPr/>
          <p:nvPr/>
        </p:nvSpPr>
        <p:spPr>
          <a:xfrm>
            <a:off x="2992668" y="5438848"/>
            <a:ext cx="428625" cy="2152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i="1">
              <a:solidFill>
                <a:schemeClr val="tx1"/>
              </a:solidFill>
              <a:latin typeface="Times New Roman" panose="02020603050405020304" pitchFamily="18" charset="0"/>
              <a:cs typeface="Times New Roman" panose="02020603050405020304" pitchFamily="18" charset="0"/>
            </a:endParaRPr>
          </a:p>
        </p:txBody>
      </p:sp>
      <p:sp>
        <p:nvSpPr>
          <p:cNvPr id="24" name="矩形 23"/>
          <p:cNvSpPr/>
          <p:nvPr/>
        </p:nvSpPr>
        <p:spPr>
          <a:xfrm>
            <a:off x="5264645" y="5452183"/>
            <a:ext cx="415925" cy="20193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i="1">
              <a:latin typeface="Times New Roman" panose="02020603050405020304" pitchFamily="18" charset="0"/>
              <a:ea typeface="微软雅黑" panose="020B0503020204020204" charset="-122"/>
              <a:cs typeface="Times New Roman" panose="02020603050405020304" pitchFamily="18" charset="0"/>
            </a:endParaRPr>
          </a:p>
        </p:txBody>
      </p:sp>
      <p:sp>
        <p:nvSpPr>
          <p:cNvPr id="25" name="文本框 24"/>
          <p:cNvSpPr txBox="1"/>
          <p:nvPr/>
        </p:nvSpPr>
        <p:spPr>
          <a:xfrm>
            <a:off x="2668016" y="5619274"/>
            <a:ext cx="1329055" cy="368300"/>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Software</a:t>
            </a:r>
          </a:p>
        </p:txBody>
      </p:sp>
      <p:sp>
        <p:nvSpPr>
          <p:cNvPr id="26" name="文本框 25"/>
          <p:cNvSpPr txBox="1"/>
          <p:nvPr/>
        </p:nvSpPr>
        <p:spPr>
          <a:xfrm>
            <a:off x="4961153" y="5636482"/>
            <a:ext cx="1329055" cy="368300"/>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Hardware</a:t>
            </a:r>
          </a:p>
        </p:txBody>
      </p:sp>
      <p:sp>
        <p:nvSpPr>
          <p:cNvPr id="20" name="文本框 19"/>
          <p:cNvSpPr txBox="1"/>
          <p:nvPr/>
        </p:nvSpPr>
        <p:spPr>
          <a:xfrm>
            <a:off x="4914666" y="2914216"/>
            <a:ext cx="2513965" cy="368300"/>
          </a:xfrm>
          <a:prstGeom prst="rect">
            <a:avLst/>
          </a:prstGeom>
          <a:noFill/>
        </p:spPr>
        <p:txBody>
          <a:bodyPr wrap="square" rtlCol="0">
            <a:spAutoFit/>
          </a:bodyPr>
          <a:lstStyle/>
          <a:p>
            <a:r>
              <a:rPr lang="en-US" altLang="zh-CN" b="1" i="1" dirty="0">
                <a:solidFill>
                  <a:schemeClr val="accent6"/>
                </a:solidFill>
                <a:latin typeface="Times New Roman" panose="02020603050405020304" pitchFamily="18" charset="0"/>
                <a:cs typeface="Times New Roman" panose="02020603050405020304" pitchFamily="18" charset="0"/>
              </a:rPr>
              <a:t>Conductance (weights) </a:t>
            </a:r>
          </a:p>
        </p:txBody>
      </p:sp>
      <p:cxnSp>
        <p:nvCxnSpPr>
          <p:cNvPr id="5" name="直接箭头连接符 4"/>
          <p:cNvCxnSpPr>
            <a:endCxn id="13" idx="0"/>
          </p:cNvCxnSpPr>
          <p:nvPr/>
        </p:nvCxnSpPr>
        <p:spPr>
          <a:xfrm flipH="1">
            <a:off x="4779794" y="2647511"/>
            <a:ext cx="6256" cy="901711"/>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1322685" y="1550818"/>
            <a:ext cx="1655872" cy="1168400"/>
          </a:xfrm>
          <a:prstGeom prst="roundRect">
            <a:avLst/>
          </a:prstGeom>
          <a:solidFill>
            <a:schemeClr val="bg1"/>
          </a:solidFill>
          <a:ln w="2857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Accuracy:</a:t>
            </a:r>
          </a:p>
          <a:p>
            <a:pPr algn="ctr"/>
            <a:r>
              <a:rPr lang="en-US" altLang="zh-CN" b="1" i="1" dirty="0">
                <a:solidFill>
                  <a:schemeClr val="accent6"/>
                </a:solidFill>
                <a:latin typeface="Times New Roman" panose="02020603050405020304" pitchFamily="18" charset="0"/>
                <a:cs typeface="Times New Roman" panose="02020603050405020304" pitchFamily="18" charset="0"/>
              </a:rPr>
              <a:t>High</a:t>
            </a:r>
          </a:p>
        </p:txBody>
      </p:sp>
      <p:cxnSp>
        <p:nvCxnSpPr>
          <p:cNvPr id="37" name="直接箭头连接符 36"/>
          <p:cNvCxnSpPr/>
          <p:nvPr/>
        </p:nvCxnSpPr>
        <p:spPr>
          <a:xfrm flipH="1">
            <a:off x="5796042" y="1873694"/>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58979" y="1642862"/>
            <a:ext cx="2675699" cy="461665"/>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Training Datasets</a:t>
            </a:r>
            <a:endParaRPr lang="zh-CN" altLang="en-US" sz="2400" b="1" i="1" dirty="0">
              <a:latin typeface="Times New Roman" panose="02020603050405020304" pitchFamily="18" charset="0"/>
              <a:cs typeface="Times New Roman" panose="02020603050405020304" pitchFamily="18" charset="0"/>
            </a:endParaRPr>
          </a:p>
        </p:txBody>
      </p:sp>
      <p:cxnSp>
        <p:nvCxnSpPr>
          <p:cNvPr id="40" name="直接箭头连接符 36"/>
          <p:cNvCxnSpPr/>
          <p:nvPr/>
        </p:nvCxnSpPr>
        <p:spPr>
          <a:xfrm flipH="1">
            <a:off x="6171649" y="4389115"/>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95374" y="3953297"/>
            <a:ext cx="1625009" cy="830997"/>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Test Datasets</a:t>
            </a:r>
            <a:endParaRPr lang="zh-CN" altLang="en-US" sz="2400" b="1" i="1" dirty="0">
              <a:latin typeface="Times New Roman" panose="02020603050405020304" pitchFamily="18" charset="0"/>
              <a:cs typeface="Times New Roman" panose="02020603050405020304" pitchFamily="18" charset="0"/>
            </a:endParaRPr>
          </a:p>
        </p:txBody>
      </p:sp>
      <p:cxnSp>
        <p:nvCxnSpPr>
          <p:cNvPr id="43" name="直接箭头连接符 36"/>
          <p:cNvCxnSpPr/>
          <p:nvPr/>
        </p:nvCxnSpPr>
        <p:spPr>
          <a:xfrm flipH="1">
            <a:off x="2992668" y="2143638"/>
            <a:ext cx="42720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36"/>
          <p:cNvCxnSpPr/>
          <p:nvPr/>
        </p:nvCxnSpPr>
        <p:spPr>
          <a:xfrm flipH="1">
            <a:off x="2819424" y="4377262"/>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36"/>
          <p:cNvCxnSpPr/>
          <p:nvPr/>
        </p:nvCxnSpPr>
        <p:spPr>
          <a:xfrm flipH="1">
            <a:off x="5796042" y="2378758"/>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01739" y="2154971"/>
            <a:ext cx="2305027" cy="461665"/>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Test Datasets</a:t>
            </a:r>
            <a:endParaRPr lang="zh-CN" altLang="en-US"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endParaRPr lang="en-US" altLang="zh-CN" dirty="0"/>
          </a:p>
        </p:txBody>
      </p:sp>
      <p:sp>
        <p:nvSpPr>
          <p:cNvPr id="6" name="文本框 5"/>
          <p:cNvSpPr txBox="1"/>
          <p:nvPr/>
        </p:nvSpPr>
        <p:spPr>
          <a:xfrm>
            <a:off x="1106905" y="4447823"/>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4032448"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Outline</a:t>
            </a:r>
          </a:p>
        </p:txBody>
      </p:sp>
      <p:sp>
        <p:nvSpPr>
          <p:cNvPr id="25" name="TextBox 24"/>
          <p:cNvSpPr txBox="1"/>
          <p:nvPr/>
        </p:nvSpPr>
        <p:spPr>
          <a:xfrm>
            <a:off x="373380" y="1485265"/>
            <a:ext cx="7647940" cy="4076700"/>
          </a:xfrm>
          <a:prstGeom prst="rect">
            <a:avLst/>
          </a:prstGeom>
          <a:noFill/>
        </p:spPr>
        <p:txBody>
          <a:bodyPr wrap="square" rtlCol="0">
            <a:spAutoFit/>
          </a:bodyPr>
          <a:lstStyle/>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 Background</a:t>
            </a:r>
          </a:p>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 Purpose</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Method</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Results</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Analysis</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Conclusion</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Future Work</a:t>
            </a:r>
          </a:p>
          <a:p>
            <a:pPr>
              <a:lnSpc>
                <a:spcPct val="200000"/>
              </a:lnSpc>
              <a:buClr>
                <a:schemeClr val="accent6">
                  <a:lumMod val="50000"/>
                </a:schemeClr>
              </a:buClr>
              <a:buFont typeface="Wingdings" panose="05000000000000000000" pitchFamily="2" charset="2"/>
              <a:buChar char="u"/>
            </a:pPr>
            <a:endParaRPr lang="en-US" altLang="zh-CN" sz="2800"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a:xfrm>
            <a:off x="3200106" y="6356350"/>
            <a:ext cx="2895600" cy="365125"/>
          </a:xfrm>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63500" y="282575"/>
            <a:ext cx="969327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Simulation Process for Simulating Fluctuation</a:t>
            </a:r>
          </a:p>
        </p:txBody>
      </p:sp>
      <p:sp>
        <p:nvSpPr>
          <p:cNvPr id="6" name="灯片编号占位符 5"/>
          <p:cNvSpPr>
            <a:spLocks noGrp="1"/>
          </p:cNvSpPr>
          <p:nvPr>
            <p:ph type="sldNum" sz="quarter" idx="12"/>
          </p:nvPr>
        </p:nvSpPr>
        <p:spPr/>
        <p:txBody>
          <a:bodyPr/>
          <a:lstStyle/>
          <a:p>
            <a:pPr>
              <a:defRPr/>
            </a:pPr>
            <a:r>
              <a:rPr lang="en-US" altLang="zh-CN" sz="2800" b="1" dirty="0"/>
              <a:t>17</a:t>
            </a:r>
          </a:p>
        </p:txBody>
      </p:sp>
      <p:sp>
        <p:nvSpPr>
          <p:cNvPr id="12" name="矩形 11"/>
          <p:cNvSpPr/>
          <p:nvPr/>
        </p:nvSpPr>
        <p:spPr>
          <a:xfrm>
            <a:off x="0" y="8494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 name="Rectangle: Rounded Corners 8"/>
          <p:cNvSpPr/>
          <p:nvPr/>
        </p:nvSpPr>
        <p:spPr>
          <a:xfrm>
            <a:off x="492437" y="3159612"/>
            <a:ext cx="1194916" cy="999566"/>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latin typeface="Times New Roman" panose="02020603050405020304" pitchFamily="18" charset="0"/>
                <a:cs typeface="Times New Roman" panose="02020603050405020304" pitchFamily="18" charset="0"/>
              </a:rPr>
              <a:t>Numpy</a:t>
            </a:r>
            <a:r>
              <a:rPr lang="en-US" altLang="zh-CN" b="1" i="1" dirty="0">
                <a:solidFill>
                  <a:schemeClr val="tx1"/>
                </a:solidFill>
                <a:latin typeface="Times New Roman" panose="02020603050405020304" pitchFamily="18" charset="0"/>
                <a:cs typeface="Times New Roman" panose="02020603050405020304" pitchFamily="18" charset="0"/>
              </a:rPr>
              <a:t> </a:t>
            </a:r>
          </a:p>
          <a:p>
            <a:pPr algn="ctr"/>
            <a:r>
              <a:rPr lang="en-US" altLang="zh-CN" b="1" i="1" dirty="0">
                <a:solidFill>
                  <a:schemeClr val="tx1"/>
                </a:solidFill>
                <a:latin typeface="Times New Roman" panose="02020603050405020304" pitchFamily="18" charset="0"/>
                <a:cs typeface="Times New Roman" panose="02020603050405020304" pitchFamily="18" charset="0"/>
              </a:rPr>
              <a:t>Function </a:t>
            </a:r>
          </a:p>
          <a:p>
            <a:pPr algn="ctr"/>
            <a:r>
              <a:rPr lang="en-US" altLang="zh-CN" b="1" i="1" dirty="0">
                <a:solidFill>
                  <a:schemeClr val="tx1"/>
                </a:solidFill>
                <a:latin typeface="Times New Roman" panose="02020603050405020304" pitchFamily="18" charset="0"/>
                <a:cs typeface="Times New Roman" panose="02020603050405020304" pitchFamily="18" charset="0"/>
              </a:rPr>
              <a:t>(Python)</a:t>
            </a:r>
            <a:endParaRPr lang="zh-CN" altLang="en-US" b="1" i="1" dirty="0">
              <a:solidFill>
                <a:schemeClr val="tx1"/>
              </a:solidFill>
              <a:latin typeface="Times New Roman" panose="02020603050405020304" pitchFamily="18" charset="0"/>
              <a:cs typeface="Times New Roman" panose="02020603050405020304" pitchFamily="18" charset="0"/>
            </a:endParaRPr>
          </a:p>
        </p:txBody>
      </p:sp>
      <p:cxnSp>
        <p:nvCxnSpPr>
          <p:cNvPr id="2051" name="Straight Connector 2050"/>
          <p:cNvCxnSpPr>
            <a:stCxn id="9" idx="3"/>
          </p:cNvCxnSpPr>
          <p:nvPr/>
        </p:nvCxnSpPr>
        <p:spPr>
          <a:xfrm>
            <a:off x="1687353" y="3659395"/>
            <a:ext cx="1440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p:nvPr/>
        </p:nvCxnSpPr>
        <p:spPr>
          <a:xfrm>
            <a:off x="1838550" y="1961326"/>
            <a:ext cx="0" cy="3888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p:nvPr/>
        </p:nvCxnSpPr>
        <p:spPr>
          <a:xfrm>
            <a:off x="1838550" y="1984819"/>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831368" y="3207346"/>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31368" y="5849758"/>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60" name="Picture 2059"/>
          <p:cNvPicPr>
            <a:picLocks noChangeAspect="1"/>
          </p:cNvPicPr>
          <p:nvPr/>
        </p:nvPicPr>
        <p:blipFill>
          <a:blip r:embed="rId3"/>
          <a:stretch>
            <a:fillRect/>
          </a:stretch>
        </p:blipFill>
        <p:spPr>
          <a:xfrm>
            <a:off x="2198590" y="1506394"/>
            <a:ext cx="1466448" cy="1099836"/>
          </a:xfrm>
          <a:prstGeom prst="rect">
            <a:avLst/>
          </a:prstGeom>
          <a:solidFill>
            <a:schemeClr val="tx1"/>
          </a:solidFill>
          <a:ln>
            <a:solidFill>
              <a:schemeClr val="tx1"/>
            </a:solidFill>
          </a:ln>
        </p:spPr>
      </p:pic>
      <p:pic>
        <p:nvPicPr>
          <p:cNvPr id="2061" name="Picture 2060"/>
          <p:cNvPicPr>
            <a:picLocks noChangeAspect="1"/>
          </p:cNvPicPr>
          <p:nvPr/>
        </p:nvPicPr>
        <p:blipFill>
          <a:blip r:embed="rId4"/>
          <a:stretch>
            <a:fillRect/>
          </a:stretch>
        </p:blipFill>
        <p:spPr>
          <a:xfrm>
            <a:off x="2171132" y="2636684"/>
            <a:ext cx="1548824" cy="1161618"/>
          </a:xfrm>
          <a:prstGeom prst="rect">
            <a:avLst/>
          </a:prstGeom>
          <a:ln>
            <a:solidFill>
              <a:schemeClr val="tx1"/>
            </a:solidFill>
          </a:ln>
        </p:spPr>
      </p:pic>
      <p:pic>
        <p:nvPicPr>
          <p:cNvPr id="2064" name="Picture 2063"/>
          <p:cNvPicPr>
            <a:picLocks noChangeAspect="1"/>
          </p:cNvPicPr>
          <p:nvPr/>
        </p:nvPicPr>
        <p:blipFill>
          <a:blip r:embed="rId5"/>
          <a:stretch>
            <a:fillRect/>
          </a:stretch>
        </p:blipFill>
        <p:spPr>
          <a:xfrm>
            <a:off x="2171132" y="5250161"/>
            <a:ext cx="1548824" cy="1161618"/>
          </a:xfrm>
          <a:prstGeom prst="rect">
            <a:avLst/>
          </a:prstGeom>
          <a:ln>
            <a:solidFill>
              <a:schemeClr val="tx1"/>
            </a:solidFill>
          </a:ln>
        </p:spPr>
      </p:pic>
      <p:pic>
        <p:nvPicPr>
          <p:cNvPr id="54" name="图片 62" descr="QQ截图20200806170932"/>
          <p:cNvPicPr>
            <a:picLocks noChangeAspect="1"/>
          </p:cNvPicPr>
          <p:nvPr/>
        </p:nvPicPr>
        <p:blipFill>
          <a:blip r:embed="rId6" cstate="print"/>
          <a:stretch>
            <a:fillRect/>
          </a:stretch>
        </p:blipFill>
        <p:spPr>
          <a:xfrm rot="16200000">
            <a:off x="2547444" y="4031505"/>
            <a:ext cx="753563" cy="359655"/>
          </a:xfrm>
          <a:prstGeom prst="rect">
            <a:avLst/>
          </a:prstGeom>
          <a:solidFill>
            <a:schemeClr val="bg1">
              <a:lumMod val="85000"/>
            </a:schemeClr>
          </a:solidFill>
          <a:ln>
            <a:noFill/>
          </a:ln>
        </p:spPr>
      </p:pic>
      <p:sp>
        <p:nvSpPr>
          <p:cNvPr id="2066" name="Rectangle 2065"/>
          <p:cNvSpPr/>
          <p:nvPr/>
        </p:nvSpPr>
        <p:spPr>
          <a:xfrm>
            <a:off x="4019284" y="1532401"/>
            <a:ext cx="864096" cy="102891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Chip1</a:t>
            </a:r>
          </a:p>
          <a:p>
            <a:pPr algn="ctr"/>
            <a:r>
              <a:rPr lang="en-US" altLang="zh-CN" sz="1600" i="1" dirty="0">
                <a:solidFill>
                  <a:schemeClr val="tx1"/>
                </a:solidFill>
                <a:latin typeface="Times New Roman" panose="02020603050405020304" pitchFamily="18" charset="0"/>
                <a:cs typeface="Times New Roman" panose="02020603050405020304" pitchFamily="18" charset="0"/>
              </a:rPr>
              <a:t>3092 models</a:t>
            </a:r>
            <a:endParaRPr lang="zh-CN" altLang="en-US" sz="1600" i="1" dirty="0">
              <a:solidFill>
                <a:schemeClr val="tx1"/>
              </a:solidFill>
              <a:latin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3659244" y="1961326"/>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019284" y="2703036"/>
            <a:ext cx="864096" cy="102891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Chip2</a:t>
            </a:r>
          </a:p>
          <a:p>
            <a:pPr algn="ctr"/>
            <a:r>
              <a:rPr lang="en-US" altLang="zh-CN" sz="1600" i="1" dirty="0">
                <a:solidFill>
                  <a:schemeClr val="tx1"/>
                </a:solidFill>
                <a:latin typeface="Times New Roman" panose="02020603050405020304" pitchFamily="18" charset="0"/>
                <a:cs typeface="Times New Roman" panose="02020603050405020304" pitchFamily="18" charset="0"/>
              </a:rPr>
              <a:t>3092 models</a:t>
            </a:r>
            <a:endParaRPr lang="zh-CN" altLang="en-US" sz="1600" i="1" dirty="0">
              <a:solidFill>
                <a:schemeClr val="tx1"/>
              </a:solidFill>
              <a:latin typeface="Times New Roman" panose="02020603050405020304" pitchFamily="18" charset="0"/>
              <a:cs typeface="Times New Roman" panose="02020603050405020304" pitchFamily="18" charset="0"/>
            </a:endParaRPr>
          </a:p>
        </p:txBody>
      </p:sp>
      <p:cxnSp>
        <p:nvCxnSpPr>
          <p:cNvPr id="60" name="Straight Arrow Connector 59"/>
          <p:cNvCxnSpPr/>
          <p:nvPr/>
        </p:nvCxnSpPr>
        <p:spPr>
          <a:xfrm>
            <a:off x="3659244" y="3155232"/>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703240" y="5830970"/>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059720" y="5311943"/>
            <a:ext cx="864096" cy="102891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Chip5</a:t>
            </a:r>
          </a:p>
          <a:p>
            <a:pPr algn="ctr"/>
            <a:r>
              <a:rPr lang="en-US" altLang="zh-CN" sz="1600" i="1" dirty="0">
                <a:solidFill>
                  <a:schemeClr val="tx1"/>
                </a:solidFill>
                <a:latin typeface="Times New Roman" panose="02020603050405020304" pitchFamily="18" charset="0"/>
                <a:cs typeface="Times New Roman" panose="02020603050405020304" pitchFamily="18" charset="0"/>
              </a:rPr>
              <a:t>3092 models</a:t>
            </a:r>
            <a:endParaRPr lang="zh-CN" altLang="en-US" sz="1600" i="1" dirty="0">
              <a:solidFill>
                <a:schemeClr val="tx1"/>
              </a:solidFill>
              <a:latin typeface="Times New Roman" panose="02020603050405020304" pitchFamily="18" charset="0"/>
              <a:cs typeface="Times New Roman" panose="02020603050405020304" pitchFamily="18" charset="0"/>
            </a:endParaRPr>
          </a:p>
        </p:txBody>
      </p:sp>
      <p:pic>
        <p:nvPicPr>
          <p:cNvPr id="63" name="图片 62" descr="QQ截图20200806170932"/>
          <p:cNvPicPr>
            <a:picLocks noChangeAspect="1"/>
          </p:cNvPicPr>
          <p:nvPr/>
        </p:nvPicPr>
        <p:blipFill>
          <a:blip r:embed="rId6" cstate="print"/>
          <a:stretch>
            <a:fillRect/>
          </a:stretch>
        </p:blipFill>
        <p:spPr>
          <a:xfrm rot="16200000">
            <a:off x="4003897" y="4043219"/>
            <a:ext cx="753563" cy="359655"/>
          </a:xfrm>
          <a:prstGeom prst="rect">
            <a:avLst/>
          </a:prstGeom>
          <a:solidFill>
            <a:schemeClr val="bg1">
              <a:lumMod val="85000"/>
            </a:schemeClr>
          </a:solidFill>
          <a:ln>
            <a:noFill/>
          </a:ln>
        </p:spPr>
      </p:pic>
      <p:cxnSp>
        <p:nvCxnSpPr>
          <p:cNvPr id="2070" name="Straight Connector 2069"/>
          <p:cNvCxnSpPr/>
          <p:nvPr/>
        </p:nvCxnSpPr>
        <p:spPr>
          <a:xfrm>
            <a:off x="5143736" y="1037242"/>
            <a:ext cx="0" cy="530361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75" name="Rectangle: Rounded Corners 2074"/>
          <p:cNvSpPr/>
          <p:nvPr/>
        </p:nvSpPr>
        <p:spPr>
          <a:xfrm>
            <a:off x="5385433" y="5387237"/>
            <a:ext cx="1526115" cy="9166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latin typeface="Times New Roman" panose="02020603050405020304" pitchFamily="18" charset="0"/>
                <a:cs typeface="Times New Roman" panose="02020603050405020304" pitchFamily="18" charset="0"/>
              </a:rPr>
              <a:t>Finesim</a:t>
            </a:r>
            <a:endParaRPr lang="en-US" altLang="zh-CN" b="1" i="1" dirty="0">
              <a:solidFill>
                <a:schemeClr val="tx1"/>
              </a:solidFill>
              <a:latin typeface="Times New Roman" panose="02020603050405020304" pitchFamily="18" charset="0"/>
              <a:cs typeface="Times New Roman" panose="02020603050405020304" pitchFamily="18" charset="0"/>
            </a:endParaRPr>
          </a:p>
          <a:p>
            <a:pPr algn="ctr"/>
            <a:r>
              <a:rPr lang="en-US" altLang="zh-CN" b="1" i="1" dirty="0">
                <a:solidFill>
                  <a:schemeClr val="tx1"/>
                </a:solidFill>
                <a:latin typeface="Times New Roman" panose="02020603050405020304" pitchFamily="18" charset="0"/>
                <a:cs typeface="Times New Roman" panose="02020603050405020304" pitchFamily="18" charset="0"/>
              </a:rPr>
              <a:t>SPICE </a:t>
            </a:r>
          </a:p>
          <a:p>
            <a:pPr algn="ctr"/>
            <a:r>
              <a:rPr lang="en-US" altLang="zh-CN" b="1" i="1" dirty="0">
                <a:solidFill>
                  <a:schemeClr val="tx1"/>
                </a:solidFill>
                <a:latin typeface="Times New Roman" panose="02020603050405020304" pitchFamily="18" charset="0"/>
                <a:cs typeface="Times New Roman" panose="02020603050405020304" pitchFamily="18" charset="0"/>
              </a:rPr>
              <a:t>Simulation</a:t>
            </a:r>
          </a:p>
        </p:txBody>
      </p:sp>
      <p:cxnSp>
        <p:nvCxnSpPr>
          <p:cNvPr id="76" name="Straight Arrow Connector 75"/>
          <p:cNvCxnSpPr/>
          <p:nvPr/>
        </p:nvCxnSpPr>
        <p:spPr>
          <a:xfrm>
            <a:off x="6943060" y="3445029"/>
            <a:ext cx="4177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077704" y="1009724"/>
            <a:ext cx="0" cy="530361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8" name="Rectangle: Rounded Corners 77"/>
          <p:cNvSpPr/>
          <p:nvPr/>
        </p:nvSpPr>
        <p:spPr>
          <a:xfrm>
            <a:off x="7390624" y="2987667"/>
            <a:ext cx="1526115" cy="155128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Shell Script</a:t>
            </a:r>
          </a:p>
          <a:p>
            <a:pPr algn="ctr"/>
            <a:r>
              <a:rPr lang="en-US" altLang="zh-CN" b="1" i="1" dirty="0">
                <a:solidFill>
                  <a:schemeClr val="tx1"/>
                </a:solidFill>
                <a:latin typeface="Times New Roman" panose="02020603050405020304" pitchFamily="18" charset="0"/>
                <a:cs typeface="Times New Roman" panose="02020603050405020304" pitchFamily="18" charset="0"/>
              </a:rPr>
              <a:t>(check accuracy)</a:t>
            </a:r>
            <a:endParaRPr lang="zh-CN" altLang="en-US" b="1" i="1" dirty="0">
              <a:solidFill>
                <a:schemeClr val="tx1"/>
              </a:solidFill>
              <a:latin typeface="Times New Roman" panose="02020603050405020304" pitchFamily="18" charset="0"/>
              <a:cs typeface="Times New Roman" panose="02020603050405020304" pitchFamily="18" charset="0"/>
            </a:endParaRPr>
          </a:p>
        </p:txBody>
      </p:sp>
      <p:sp>
        <p:nvSpPr>
          <p:cNvPr id="2076" name="TextBox 2075"/>
          <p:cNvSpPr txBox="1"/>
          <p:nvPr/>
        </p:nvSpPr>
        <p:spPr>
          <a:xfrm>
            <a:off x="1691250" y="1019171"/>
            <a:ext cx="3187643" cy="400110"/>
          </a:xfrm>
          <a:prstGeom prst="rect">
            <a:avLst/>
          </a:prstGeom>
          <a:noFill/>
        </p:spPr>
        <p:txBody>
          <a:bodyPr wrap="square" rtlCol="0">
            <a:spAutoFit/>
          </a:bodyPr>
          <a:lstStyle/>
          <a:p>
            <a:r>
              <a:rPr lang="en-US" altLang="zh-CN" sz="2000" b="1" i="1" dirty="0">
                <a:latin typeface="Times New Roman" panose="02020603050405020304" pitchFamily="18" charset="0"/>
                <a:cs typeface="Times New Roman" panose="02020603050405020304" pitchFamily="18" charset="0"/>
              </a:rPr>
              <a:t>Fluctuation Generation</a:t>
            </a:r>
            <a:endParaRPr lang="zh-CN" altLang="en-US" sz="2000" b="1" i="1"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5421989" y="1004233"/>
            <a:ext cx="1496192" cy="400110"/>
          </a:xfrm>
          <a:prstGeom prst="rect">
            <a:avLst/>
          </a:prstGeom>
          <a:noFill/>
        </p:spPr>
        <p:txBody>
          <a:bodyPr wrap="square" rtlCol="0">
            <a:spAutoFit/>
          </a:bodyPr>
          <a:lstStyle/>
          <a:p>
            <a:r>
              <a:rPr lang="en-US" altLang="zh-CN" sz="2000" b="1" i="1" dirty="0">
                <a:latin typeface="Times New Roman" panose="02020603050405020304" pitchFamily="18" charset="0"/>
                <a:cs typeface="Times New Roman" panose="02020603050405020304" pitchFamily="18" charset="0"/>
              </a:rPr>
              <a:t>Simulation</a:t>
            </a:r>
            <a:endParaRPr lang="zh-CN" altLang="en-US" sz="2000" b="1" i="1" dirty="0">
              <a:latin typeface="Times New Roman" panose="02020603050405020304" pitchFamily="18" charset="0"/>
              <a:cs typeface="Times New Roman" panose="02020603050405020304" pitchFamily="18" charset="0"/>
            </a:endParaRPr>
          </a:p>
        </p:txBody>
      </p:sp>
      <p:sp>
        <p:nvSpPr>
          <p:cNvPr id="81" name="TextBox 80"/>
          <p:cNvSpPr txBox="1"/>
          <p:nvPr/>
        </p:nvSpPr>
        <p:spPr>
          <a:xfrm>
            <a:off x="7101267" y="985530"/>
            <a:ext cx="1953996" cy="400110"/>
          </a:xfrm>
          <a:prstGeom prst="rect">
            <a:avLst/>
          </a:prstGeom>
          <a:noFill/>
        </p:spPr>
        <p:txBody>
          <a:bodyPr wrap="square" rtlCol="0">
            <a:spAutoFit/>
          </a:bodyPr>
          <a:lstStyle/>
          <a:p>
            <a:r>
              <a:rPr lang="en-US" altLang="zh-CN" sz="2000" b="1" i="1" dirty="0">
                <a:latin typeface="Times New Roman" panose="02020603050405020304" pitchFamily="18" charset="0"/>
                <a:cs typeface="Times New Roman" panose="02020603050405020304" pitchFamily="18" charset="0"/>
              </a:rPr>
              <a:t>Accuracy Check</a:t>
            </a:r>
            <a:endParaRPr lang="zh-CN" altLang="en-US" sz="20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77" name="TextBox 2076"/>
              <p:cNvSpPr txBox="1"/>
              <p:nvPr/>
            </p:nvSpPr>
            <p:spPr>
              <a:xfrm>
                <a:off x="388123" y="2018878"/>
                <a:ext cx="1532215" cy="1354217"/>
              </a:xfrm>
              <a:prstGeom prst="rect">
                <a:avLst/>
              </a:prstGeom>
              <a:noFill/>
            </p:spPr>
            <p:txBody>
              <a:bodyPr wrap="square" rtlCol="0">
                <a:spAutoFit/>
              </a:bodyPr>
              <a:lstStyle/>
              <a:p>
                <a:r>
                  <a:rPr lang="en-US" altLang="zh-CN" sz="1600" b="1" i="1" dirty="0">
                    <a:solidFill>
                      <a:srgbClr val="C00000"/>
                    </a:solidFill>
                    <a:latin typeface="Times New Roman" panose="02020603050405020304" pitchFamily="18" charset="0"/>
                    <a:cs typeface="Times New Roman" panose="02020603050405020304" pitchFamily="18" charset="0"/>
                  </a:rPr>
                  <a:t>Generate Gaussian array, etc. </a:t>
                </a:r>
                <a14:m>
                  <m:oMath xmlns:m="http://schemas.openxmlformats.org/officeDocument/2006/math">
                    <m:r>
                      <a:rPr lang="zh-CN" altLang="pt-BR" sz="1600" b="1" i="1">
                        <a:solidFill>
                          <a:srgbClr val="C00000"/>
                        </a:solidFill>
                        <a:latin typeface="Cambria Math" panose="02040503050406030204" pitchFamily="18" charset="0"/>
                      </a:rPr>
                      <m:t>𝝈</m:t>
                    </m:r>
                    <m:r>
                      <a:rPr lang="en-US" altLang="zh-CN" sz="1600" b="1" i="1">
                        <a:solidFill>
                          <a:srgbClr val="C00000"/>
                        </a:solidFill>
                        <a:latin typeface="Cambria Math" panose="02040503050406030204" pitchFamily="18" charset="0"/>
                      </a:rPr>
                      <m:t>(</m:t>
                    </m:r>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𝑽</m:t>
                        </m:r>
                      </m:e>
                      <m:sub>
                        <m:r>
                          <a:rPr lang="en-US" altLang="zh-CN" sz="1600" b="1" i="1">
                            <a:solidFill>
                              <a:srgbClr val="C00000"/>
                            </a:solidFill>
                            <a:latin typeface="Cambria Math" panose="02040503050406030204" pitchFamily="18" charset="0"/>
                          </a:rPr>
                          <m:t>𝒕𝒉</m:t>
                        </m:r>
                      </m:sub>
                    </m:sSub>
                    <m:r>
                      <a:rPr lang="en-US" altLang="zh-CN" sz="1600" b="1" i="1">
                        <a:solidFill>
                          <a:srgbClr val="C00000"/>
                        </a:solidFill>
                        <a:latin typeface="Cambria Math" panose="02040503050406030204" pitchFamily="18" charset="0"/>
                      </a:rPr>
                      <m:t>) </m:t>
                    </m:r>
                  </m:oMath>
                </a14:m>
                <a:r>
                  <a:rPr lang="en-US" altLang="zh-CN" sz="1600" b="1" i="1" dirty="0">
                    <a:solidFill>
                      <a:srgbClr val="C00000"/>
                    </a:solidFill>
                    <a:latin typeface="Times New Roman" panose="02020603050405020304" pitchFamily="18" charset="0"/>
                    <a:cs typeface="Times New Roman" panose="02020603050405020304" pitchFamily="18" charset="0"/>
                  </a:rPr>
                  <a:t>=15mV</a:t>
                </a:r>
              </a:p>
              <a:p>
                <a:endParaRPr lang="zh-CN" altLang="en-US" dirty="0"/>
              </a:p>
            </p:txBody>
          </p:sp>
        </mc:Choice>
        <mc:Fallback xmlns="">
          <p:sp>
            <p:nvSpPr>
              <p:cNvPr id="2077" name="TextBox 2076"/>
              <p:cNvSpPr txBox="1">
                <a:spLocks noRot="1" noChangeAspect="1" noMove="1" noResize="1" noEditPoints="1" noAdjustHandles="1" noChangeArrowheads="1" noChangeShapeType="1" noTextEdit="1"/>
              </p:cNvSpPr>
              <p:nvPr/>
            </p:nvSpPr>
            <p:spPr>
              <a:xfrm>
                <a:off x="388123" y="2018878"/>
                <a:ext cx="1532215" cy="1354217"/>
              </a:xfrm>
              <a:prstGeom prst="rect">
                <a:avLst/>
              </a:prstGeom>
              <a:blipFill rotWithShape="1">
                <a:blip r:embed="rId7"/>
                <a:stretch>
                  <a:fillRect l="-9" t="-16" r="6" b="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051685" y="4550410"/>
                <a:ext cx="2978785" cy="583565"/>
              </a:xfrm>
              <a:prstGeom prst="rect">
                <a:avLst/>
              </a:prstGeom>
              <a:noFill/>
            </p:spPr>
            <p:txBody>
              <a:bodyPr wrap="square" rtlCol="0">
                <a:spAutoFit/>
              </a:bodyPr>
              <a:lstStyle/>
              <a:p>
                <a:r>
                  <a:rPr lang="en-US" altLang="zh-CN" sz="1600" b="1" i="1" dirty="0">
                    <a:solidFill>
                      <a:srgbClr val="C00000"/>
                    </a:solidFill>
                    <a:latin typeface="Times New Roman" panose="02020603050405020304" pitchFamily="18" charset="0"/>
                    <a:cs typeface="Times New Roman" panose="02020603050405020304" pitchFamily="18" charset="0"/>
                  </a:rPr>
                  <a:t>For each</a:t>
                </a:r>
                <a14:m>
                  <m:oMath xmlns:m="http://schemas.openxmlformats.org/officeDocument/2006/math">
                    <m:r>
                      <a:rPr lang="en-US" altLang="zh-CN" sz="1600" b="1" i="1" smtClean="0">
                        <a:solidFill>
                          <a:srgbClr val="C00000"/>
                        </a:solidFill>
                        <a:latin typeface="Cambria Math" panose="02040503050406030204" pitchFamily="18" charset="0"/>
                      </a:rPr>
                      <m:t> </m:t>
                    </m:r>
                    <m:r>
                      <a:rPr lang="zh-CN" altLang="pt-BR" sz="1600" b="1" i="1">
                        <a:solidFill>
                          <a:srgbClr val="C00000"/>
                        </a:solidFill>
                        <a:latin typeface="Cambria Math" panose="02040503050406030204" pitchFamily="18" charset="0"/>
                      </a:rPr>
                      <m:t>𝝈</m:t>
                    </m:r>
                    <m:r>
                      <a:rPr lang="en-US" altLang="zh-CN" sz="1600" b="1" i="1">
                        <a:solidFill>
                          <a:srgbClr val="C00000"/>
                        </a:solidFill>
                        <a:latin typeface="Cambria Math" panose="02040503050406030204" pitchFamily="18" charset="0"/>
                      </a:rPr>
                      <m:t>(</m:t>
                    </m:r>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𝑽</m:t>
                        </m:r>
                      </m:e>
                      <m:sub>
                        <m:r>
                          <a:rPr lang="en-US" altLang="zh-CN" sz="1600" b="1" i="1">
                            <a:solidFill>
                              <a:srgbClr val="C00000"/>
                            </a:solidFill>
                            <a:latin typeface="Cambria Math" panose="02040503050406030204" pitchFamily="18" charset="0"/>
                          </a:rPr>
                          <m:t>𝒕𝒉</m:t>
                        </m:r>
                      </m:sub>
                    </m:sSub>
                    <m:r>
                      <a:rPr lang="en-US" altLang="zh-CN" sz="1600" b="1" i="1">
                        <a:solidFill>
                          <a:srgbClr val="C00000"/>
                        </a:solidFill>
                        <a:latin typeface="Cambria Math" panose="02040503050406030204" pitchFamily="18" charset="0"/>
                      </a:rPr>
                      <m:t>) </m:t>
                    </m:r>
                  </m:oMath>
                </a14:m>
                <a:r>
                  <a:rPr lang="en-US" altLang="zh-CN" sz="1600" b="1" i="1" dirty="0">
                    <a:solidFill>
                      <a:srgbClr val="C00000"/>
                    </a:solidFill>
                    <a:latin typeface="Times New Roman" panose="02020603050405020304" pitchFamily="18" charset="0"/>
                    <a:cs typeface="Times New Roman" panose="02020603050405020304" pitchFamily="18" charset="0"/>
                  </a:rPr>
                  <a:t>, 5 distributions are transformed to 5 chips</a:t>
                </a:r>
                <a:endParaRPr lang="zh-CN" altLang="en-US" sz="1600" b="1" i="1"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051685" y="4550410"/>
                <a:ext cx="2978785" cy="583565"/>
              </a:xfrm>
              <a:prstGeom prst="rect">
                <a:avLst/>
              </a:prstGeom>
              <a:blipFill rotWithShape="1">
                <a:blip r:embed="rId8"/>
                <a:stretch>
                  <a:fillRect/>
                </a:stretch>
              </a:blipFill>
            </p:spPr>
            <p:txBody>
              <a:bodyPr/>
              <a:lstStyle/>
              <a:p>
                <a:r>
                  <a:rPr lang="zh-CN" altLang="en-US">
                    <a:noFill/>
                  </a:rPr>
                  <a:t> </a:t>
                </a:r>
              </a:p>
            </p:txBody>
          </p:sp>
        </mc:Fallback>
      </mc:AlternateContent>
      <p:sp>
        <p:nvSpPr>
          <p:cNvPr id="88" name="TextBox 87"/>
          <p:cNvSpPr txBox="1"/>
          <p:nvPr/>
        </p:nvSpPr>
        <p:spPr>
          <a:xfrm>
            <a:off x="5532614" y="4340329"/>
            <a:ext cx="1385591" cy="829945"/>
          </a:xfrm>
          <a:prstGeom prst="rect">
            <a:avLst/>
          </a:prstGeom>
          <a:noFill/>
        </p:spPr>
        <p:txBody>
          <a:bodyPr wrap="square" rtlCol="0">
            <a:spAutoFit/>
          </a:bodyPr>
          <a:lstStyle/>
          <a:p>
            <a:r>
              <a:rPr lang="en-US" altLang="zh-CN" sz="1600" b="1" i="1" dirty="0">
                <a:solidFill>
                  <a:srgbClr val="C00000"/>
                </a:solidFill>
                <a:latin typeface="Times New Roman" panose="02020603050405020304" pitchFamily="18" charset="0"/>
                <a:cs typeface="Times New Roman" panose="02020603050405020304" pitchFamily="18" charset="0"/>
              </a:rPr>
              <a:t>For each chip,  100 samples are simulated</a:t>
            </a:r>
            <a:endParaRPr lang="zh-CN" altLang="en-US" sz="1600" b="1" i="1" dirty="0">
              <a:solidFill>
                <a:srgbClr val="C00000"/>
              </a:solidFill>
              <a:latin typeface="Times New Roman" panose="02020603050405020304" pitchFamily="18" charset="0"/>
              <a:cs typeface="Times New Roman" panose="02020603050405020304" pitchFamily="18" charset="0"/>
            </a:endParaRPr>
          </a:p>
        </p:txBody>
      </p:sp>
      <p:cxnSp>
        <p:nvCxnSpPr>
          <p:cNvPr id="90" name="Straight Arrow Connector 89"/>
          <p:cNvCxnSpPr/>
          <p:nvPr/>
        </p:nvCxnSpPr>
        <p:spPr>
          <a:xfrm>
            <a:off x="4908914" y="3207346"/>
            <a:ext cx="465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923816" y="5849758"/>
            <a:ext cx="465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Rounded Corners 93"/>
          <p:cNvSpPr/>
          <p:nvPr/>
        </p:nvSpPr>
        <p:spPr>
          <a:xfrm>
            <a:off x="5416945" y="2680333"/>
            <a:ext cx="1526115" cy="9166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latin typeface="Times New Roman" panose="02020603050405020304" pitchFamily="18" charset="0"/>
                <a:cs typeface="Times New Roman" panose="02020603050405020304" pitchFamily="18" charset="0"/>
              </a:rPr>
              <a:t>Finesim</a:t>
            </a:r>
            <a:endParaRPr lang="en-US" altLang="zh-CN" b="1" i="1" dirty="0">
              <a:solidFill>
                <a:schemeClr val="tx1"/>
              </a:solidFill>
              <a:latin typeface="Times New Roman" panose="02020603050405020304" pitchFamily="18" charset="0"/>
              <a:cs typeface="Times New Roman" panose="02020603050405020304" pitchFamily="18" charset="0"/>
            </a:endParaRPr>
          </a:p>
          <a:p>
            <a:pPr algn="ctr"/>
            <a:r>
              <a:rPr lang="en-US" altLang="zh-CN" b="1" i="1" dirty="0">
                <a:solidFill>
                  <a:schemeClr val="tx1"/>
                </a:solidFill>
                <a:latin typeface="Times New Roman" panose="02020603050405020304" pitchFamily="18" charset="0"/>
                <a:cs typeface="Times New Roman" panose="02020603050405020304" pitchFamily="18" charset="0"/>
              </a:rPr>
              <a:t>SPICE </a:t>
            </a:r>
          </a:p>
          <a:p>
            <a:pPr algn="ctr"/>
            <a:r>
              <a:rPr lang="en-US" altLang="zh-CN" b="1" i="1" dirty="0">
                <a:solidFill>
                  <a:schemeClr val="tx1"/>
                </a:solidFill>
                <a:latin typeface="Times New Roman" panose="02020603050405020304" pitchFamily="18" charset="0"/>
                <a:cs typeface="Times New Roman" panose="02020603050405020304" pitchFamily="18" charset="0"/>
              </a:rPr>
              <a:t>Simulation</a:t>
            </a:r>
          </a:p>
        </p:txBody>
      </p:sp>
      <p:pic>
        <p:nvPicPr>
          <p:cNvPr id="95" name="图片 62" descr="QQ截图20200806170932"/>
          <p:cNvPicPr>
            <a:picLocks noChangeAspect="1"/>
          </p:cNvPicPr>
          <p:nvPr/>
        </p:nvPicPr>
        <p:blipFill>
          <a:blip r:embed="rId6" cstate="print"/>
          <a:stretch>
            <a:fillRect/>
          </a:stretch>
        </p:blipFill>
        <p:spPr>
          <a:xfrm rot="16200000">
            <a:off x="5783224" y="3853521"/>
            <a:ext cx="753563" cy="359655"/>
          </a:xfrm>
          <a:prstGeom prst="rect">
            <a:avLst/>
          </a:prstGeom>
          <a:solidFill>
            <a:schemeClr val="bg1">
              <a:lumMod val="85000"/>
            </a:schemeClr>
          </a:solidFill>
          <a:ln>
            <a:noFill/>
          </a:ln>
        </p:spPr>
      </p:pic>
      <p:sp>
        <p:nvSpPr>
          <p:cNvPr id="96" name="Rectangle: Rounded Corners 95"/>
          <p:cNvSpPr/>
          <p:nvPr/>
        </p:nvSpPr>
        <p:spPr>
          <a:xfrm>
            <a:off x="5392066" y="1483830"/>
            <a:ext cx="1526115" cy="9166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latin typeface="Times New Roman" panose="02020603050405020304" pitchFamily="18" charset="0"/>
                <a:cs typeface="Times New Roman" panose="02020603050405020304" pitchFamily="18" charset="0"/>
              </a:rPr>
              <a:t>Finesim</a:t>
            </a:r>
            <a:endParaRPr lang="en-US" altLang="zh-CN" b="1" i="1" dirty="0">
              <a:solidFill>
                <a:schemeClr val="tx1"/>
              </a:solidFill>
              <a:latin typeface="Times New Roman" panose="02020603050405020304" pitchFamily="18" charset="0"/>
              <a:cs typeface="Times New Roman" panose="02020603050405020304" pitchFamily="18" charset="0"/>
            </a:endParaRPr>
          </a:p>
          <a:p>
            <a:pPr algn="ctr"/>
            <a:r>
              <a:rPr lang="en-US" altLang="zh-CN" b="1" i="1" dirty="0">
                <a:solidFill>
                  <a:schemeClr val="tx1"/>
                </a:solidFill>
                <a:latin typeface="Times New Roman" panose="02020603050405020304" pitchFamily="18" charset="0"/>
                <a:cs typeface="Times New Roman" panose="02020603050405020304" pitchFamily="18" charset="0"/>
              </a:rPr>
              <a:t>SPICE </a:t>
            </a:r>
          </a:p>
          <a:p>
            <a:pPr algn="ctr"/>
            <a:r>
              <a:rPr lang="en-US" altLang="zh-CN" b="1" i="1" dirty="0">
                <a:solidFill>
                  <a:schemeClr val="tx1"/>
                </a:solidFill>
                <a:latin typeface="Times New Roman" panose="02020603050405020304" pitchFamily="18" charset="0"/>
                <a:cs typeface="Times New Roman" panose="02020603050405020304" pitchFamily="18" charset="0"/>
              </a:rPr>
              <a:t>Simulation</a:t>
            </a:r>
          </a:p>
        </p:txBody>
      </p:sp>
      <p:cxnSp>
        <p:nvCxnSpPr>
          <p:cNvPr id="97" name="Straight Arrow Connector 96"/>
          <p:cNvCxnSpPr/>
          <p:nvPr/>
        </p:nvCxnSpPr>
        <p:spPr>
          <a:xfrm>
            <a:off x="4908914" y="1968769"/>
            <a:ext cx="465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181746" y="4159178"/>
            <a:ext cx="14666" cy="17481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7181746" y="4159178"/>
            <a:ext cx="20887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871052" y="5907310"/>
            <a:ext cx="3180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189079" y="1942158"/>
            <a:ext cx="4099" cy="12130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943060" y="1961326"/>
            <a:ext cx="238686" cy="74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7187144" y="3138661"/>
            <a:ext cx="20887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2076"/>
          <p:cNvSpPr txBox="1"/>
          <p:nvPr/>
        </p:nvSpPr>
        <p:spPr>
          <a:xfrm>
            <a:off x="405765" y="4509135"/>
            <a:ext cx="1367790" cy="583565"/>
          </a:xfrm>
          <a:prstGeom prst="rect">
            <a:avLst/>
          </a:prstGeom>
          <a:noFill/>
        </p:spPr>
        <p:txBody>
          <a:bodyPr wrap="square" rtlCol="0">
            <a:spAutoFit/>
          </a:bodyPr>
          <a:lstStyle/>
          <a:p>
            <a:r>
              <a:rPr lang="en-US" altLang="zh-CN" sz="1600" b="1" i="1" dirty="0">
                <a:solidFill>
                  <a:srgbClr val="C00000"/>
                </a:solidFill>
                <a:latin typeface="Times New Roman" panose="02020603050405020304" pitchFamily="18" charset="0"/>
                <a:cs typeface="Times New Roman" panose="02020603050405020304" pitchFamily="18" charset="0"/>
              </a:rPr>
              <a:t># NFETs in DAs = 3092</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9269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69570" y="170815"/>
            <a:ext cx="715475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Hardware Accuracy Result under Fluctuation</a:t>
            </a:r>
          </a:p>
        </p:txBody>
      </p:sp>
      <p:sp>
        <p:nvSpPr>
          <p:cNvPr id="6" name="灯片编号占位符 5"/>
          <p:cNvSpPr>
            <a:spLocks noGrp="1"/>
          </p:cNvSpPr>
          <p:nvPr>
            <p:ph type="sldNum" sz="quarter" idx="12"/>
          </p:nvPr>
        </p:nvSpPr>
        <p:spPr/>
        <p:txBody>
          <a:bodyPr/>
          <a:lstStyle/>
          <a:p>
            <a:pPr>
              <a:defRPr/>
            </a:pPr>
            <a:r>
              <a:rPr lang="en-US" altLang="zh-CN" sz="2800" b="1" dirty="0"/>
              <a:t>18</a:t>
            </a:r>
          </a:p>
        </p:txBody>
      </p:sp>
      <p:sp>
        <p:nvSpPr>
          <p:cNvPr id="5" name="矩形 4"/>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graphicFrame>
        <p:nvGraphicFramePr>
          <p:cNvPr id="18" name="图表 9"/>
          <p:cNvGraphicFramePr/>
          <p:nvPr/>
        </p:nvGraphicFramePr>
        <p:xfrm>
          <a:off x="1115616" y="1149896"/>
          <a:ext cx="6912768" cy="524732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8380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Concept of Co-design </a:t>
            </a:r>
          </a:p>
        </p:txBody>
      </p:sp>
      <p:sp>
        <p:nvSpPr>
          <p:cNvPr id="6" name="灯片编号占位符 5"/>
          <p:cNvSpPr>
            <a:spLocks noGrp="1"/>
          </p:cNvSpPr>
          <p:nvPr>
            <p:ph type="sldNum" sz="quarter" idx="12"/>
          </p:nvPr>
        </p:nvSpPr>
        <p:spPr/>
        <p:txBody>
          <a:bodyPr/>
          <a:lstStyle/>
          <a:p>
            <a:pPr>
              <a:defRPr/>
            </a:pPr>
            <a:r>
              <a:rPr lang="en-US" altLang="zh-CN" sz="2800" b="1" dirty="0"/>
              <a:t>19</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0" name="矩形 9"/>
          <p:cNvSpPr/>
          <p:nvPr/>
        </p:nvSpPr>
        <p:spPr>
          <a:xfrm>
            <a:off x="3383915" y="1286812"/>
            <a:ext cx="2376170" cy="100774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Software (S/W)</a:t>
            </a:r>
          </a:p>
          <a:p>
            <a:pPr algn="ctr"/>
            <a:r>
              <a:rPr lang="en-US" altLang="zh-CN" b="1" i="1" dirty="0">
                <a:solidFill>
                  <a:schemeClr val="tx1"/>
                </a:solidFill>
                <a:latin typeface="Times New Roman" panose="02020603050405020304" pitchFamily="18" charset="0"/>
                <a:cs typeface="Times New Roman" panose="02020603050405020304" pitchFamily="18" charset="0"/>
              </a:rPr>
              <a:t>training</a:t>
            </a:r>
          </a:p>
        </p:txBody>
      </p:sp>
      <p:sp>
        <p:nvSpPr>
          <p:cNvPr id="13" name="矩形 12"/>
          <p:cNvSpPr/>
          <p:nvPr/>
        </p:nvSpPr>
        <p:spPr>
          <a:xfrm>
            <a:off x="3124200" y="3201639"/>
            <a:ext cx="2895600" cy="16560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Inference Accelerator chip (H/W)</a:t>
            </a:r>
          </a:p>
          <a:p>
            <a:pPr algn="ctr"/>
            <a:r>
              <a:rPr lang="en-US" altLang="zh-CN" b="1" i="1" dirty="0">
                <a:solidFill>
                  <a:schemeClr val="tx1"/>
                </a:solidFill>
                <a:latin typeface="Times New Roman" panose="02020603050405020304" pitchFamily="18" charset="0"/>
                <a:cs typeface="Times New Roman" panose="02020603050405020304" pitchFamily="18" charset="0"/>
              </a:rPr>
              <a:t>Including Vth fluctuation ( </a:t>
            </a:r>
            <a:r>
              <a:rPr lang="en-US" altLang="zh-CN" b="1" i="1"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σVth</a:t>
            </a:r>
            <a:r>
              <a:rPr lang="en-US" altLang="zh-CN" b="1" i="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b="1" i="1" dirty="0">
              <a:latin typeface="Times New Roman" panose="02020603050405020304" pitchFamily="18" charset="0"/>
              <a:ea typeface="微软雅黑" panose="020B0503020204020204" charset="-122"/>
              <a:cs typeface="Times New Roman" panose="02020603050405020304" pitchFamily="18" charset="0"/>
            </a:endParaRPr>
          </a:p>
        </p:txBody>
      </p:sp>
      <p:sp>
        <p:nvSpPr>
          <p:cNvPr id="21" name="圆角矩形 20"/>
          <p:cNvSpPr/>
          <p:nvPr/>
        </p:nvSpPr>
        <p:spPr>
          <a:xfrm>
            <a:off x="787103" y="3445479"/>
            <a:ext cx="2004550" cy="1168400"/>
          </a:xfrm>
          <a:prstGeom prst="roundRect">
            <a:avLst/>
          </a:prstGeom>
          <a:solidFill>
            <a:schemeClr val="bg1"/>
          </a:solidFill>
          <a:ln w="2857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Accuracy:</a:t>
            </a:r>
          </a:p>
          <a:p>
            <a:pPr algn="ctr"/>
            <a:r>
              <a:rPr lang="en-US" altLang="zh-CN" b="1" i="1" dirty="0">
                <a:solidFill>
                  <a:schemeClr val="accent1"/>
                </a:solidFill>
                <a:latin typeface="Times New Roman" panose="02020603050405020304" pitchFamily="18" charset="0"/>
                <a:cs typeface="Times New Roman" panose="02020603050405020304" pitchFamily="18" charset="0"/>
                <a:sym typeface="+mn-ea"/>
              </a:rPr>
              <a:t>Medium</a:t>
            </a:r>
            <a:endParaRPr lang="en-US" altLang="zh-CN" b="1" i="1" dirty="0">
              <a:solidFill>
                <a:schemeClr val="accent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1784860" y="2443777"/>
            <a:ext cx="2533015" cy="645160"/>
          </a:xfrm>
          <a:prstGeom prst="rect">
            <a:avLst/>
          </a:prstGeom>
          <a:noFill/>
        </p:spPr>
        <p:txBody>
          <a:bodyPr wrap="square" rtlCol="0">
            <a:spAutoFit/>
          </a:bodyPr>
          <a:lstStyle/>
          <a:p>
            <a:pPr algn="ctr"/>
            <a:r>
              <a:rPr lang="en-US" altLang="zh-CN" b="1" i="1" dirty="0">
                <a:solidFill>
                  <a:schemeClr val="accent6"/>
                </a:solidFill>
                <a:latin typeface="Times New Roman" panose="02020603050405020304" pitchFamily="18" charset="0"/>
                <a:cs typeface="Times New Roman" panose="02020603050405020304" pitchFamily="18" charset="0"/>
              </a:rPr>
              <a:t>Optimum conductance (weights) </a:t>
            </a:r>
          </a:p>
        </p:txBody>
      </p:sp>
      <p:sp>
        <p:nvSpPr>
          <p:cNvPr id="9" name="矩形 8"/>
          <p:cNvSpPr/>
          <p:nvPr/>
        </p:nvSpPr>
        <p:spPr>
          <a:xfrm>
            <a:off x="2909887" y="5107078"/>
            <a:ext cx="428625" cy="2152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i="1">
              <a:solidFill>
                <a:schemeClr val="tx1"/>
              </a:solidFill>
              <a:latin typeface="Times New Roman" panose="02020603050405020304" pitchFamily="18" charset="0"/>
              <a:cs typeface="Times New Roman" panose="02020603050405020304" pitchFamily="18" charset="0"/>
            </a:endParaRPr>
          </a:p>
        </p:txBody>
      </p:sp>
      <p:sp>
        <p:nvSpPr>
          <p:cNvPr id="24" name="矩形 23"/>
          <p:cNvSpPr/>
          <p:nvPr/>
        </p:nvSpPr>
        <p:spPr>
          <a:xfrm>
            <a:off x="5461377" y="5107078"/>
            <a:ext cx="415925" cy="20193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i="1">
              <a:latin typeface="Times New Roman" panose="02020603050405020304" pitchFamily="18" charset="0"/>
              <a:ea typeface="微软雅黑" panose="020B0503020204020204" charset="-122"/>
              <a:cs typeface="Times New Roman" panose="02020603050405020304" pitchFamily="18" charset="0"/>
            </a:endParaRPr>
          </a:p>
        </p:txBody>
      </p:sp>
      <p:sp>
        <p:nvSpPr>
          <p:cNvPr id="25" name="文本框 24"/>
          <p:cNvSpPr txBox="1"/>
          <p:nvPr/>
        </p:nvSpPr>
        <p:spPr>
          <a:xfrm>
            <a:off x="2673985" y="5344235"/>
            <a:ext cx="1329055" cy="368300"/>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Software</a:t>
            </a:r>
          </a:p>
        </p:txBody>
      </p:sp>
      <p:sp>
        <p:nvSpPr>
          <p:cNvPr id="26" name="文本框 25"/>
          <p:cNvSpPr txBox="1"/>
          <p:nvPr/>
        </p:nvSpPr>
        <p:spPr>
          <a:xfrm>
            <a:off x="5118477" y="5273092"/>
            <a:ext cx="1329055" cy="368300"/>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Hardware</a:t>
            </a:r>
          </a:p>
        </p:txBody>
      </p:sp>
      <p:cxnSp>
        <p:nvCxnSpPr>
          <p:cNvPr id="5" name="直接箭头连接符 4"/>
          <p:cNvCxnSpPr/>
          <p:nvPr/>
        </p:nvCxnSpPr>
        <p:spPr>
          <a:xfrm flipV="1">
            <a:off x="4851568" y="2299314"/>
            <a:ext cx="0" cy="90232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75504" y="2299314"/>
            <a:ext cx="0" cy="90232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1091042" y="1201444"/>
            <a:ext cx="1955800" cy="1168400"/>
          </a:xfrm>
          <a:prstGeom prst="roundRect">
            <a:avLst/>
          </a:prstGeom>
          <a:solidFill>
            <a:schemeClr val="bg1"/>
          </a:solidFill>
          <a:ln w="2857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Accuracy</a:t>
            </a:r>
          </a:p>
          <a:p>
            <a:pPr algn="ctr"/>
            <a:r>
              <a:rPr lang="en-US" altLang="zh-CN" b="1" i="1" dirty="0">
                <a:solidFill>
                  <a:schemeClr val="accent6"/>
                </a:solidFill>
                <a:latin typeface="Times New Roman" panose="02020603050405020304" pitchFamily="18" charset="0"/>
                <a:cs typeface="Times New Roman" panose="02020603050405020304" pitchFamily="18" charset="0"/>
              </a:rPr>
              <a:t>High</a:t>
            </a:r>
          </a:p>
        </p:txBody>
      </p:sp>
      <p:cxnSp>
        <p:nvCxnSpPr>
          <p:cNvPr id="36" name="直接箭头连接符 35"/>
          <p:cNvCxnSpPr/>
          <p:nvPr/>
        </p:nvCxnSpPr>
        <p:spPr>
          <a:xfrm flipH="1">
            <a:off x="5742330" y="1644530"/>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5760085" y="1994871"/>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72141" y="1349115"/>
            <a:ext cx="2675699" cy="461665"/>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Training Datasets</a:t>
            </a:r>
            <a:endParaRPr lang="zh-CN" altLang="en-US" sz="2400" b="1" i="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177843" y="1757109"/>
            <a:ext cx="2305027" cy="461665"/>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Test Datasets</a:t>
            </a:r>
            <a:endParaRPr lang="zh-CN" altLang="en-US" sz="2400" b="1" i="1" dirty="0">
              <a:latin typeface="Times New Roman" panose="02020603050405020304" pitchFamily="18" charset="0"/>
              <a:cs typeface="Times New Roman" panose="02020603050405020304" pitchFamily="18" charset="0"/>
            </a:endParaRPr>
          </a:p>
        </p:txBody>
      </p:sp>
      <p:sp>
        <p:nvSpPr>
          <p:cNvPr id="49" name="文本框 14"/>
          <p:cNvSpPr txBox="1"/>
          <p:nvPr/>
        </p:nvSpPr>
        <p:spPr>
          <a:xfrm>
            <a:off x="4790122" y="2427310"/>
            <a:ext cx="2533015" cy="646331"/>
          </a:xfrm>
          <a:prstGeom prst="rect">
            <a:avLst/>
          </a:prstGeom>
          <a:noFill/>
        </p:spPr>
        <p:txBody>
          <a:bodyPr wrap="square" rtlCol="0">
            <a:spAutoFit/>
          </a:bodyPr>
          <a:lstStyle/>
          <a:p>
            <a:pPr algn="ctr"/>
            <a:r>
              <a:rPr lang="en-US" altLang="zh-CN" b="1" i="1" dirty="0">
                <a:solidFill>
                  <a:schemeClr val="accent1">
                    <a:lumMod val="75000"/>
                  </a:schemeClr>
                </a:solidFill>
                <a:latin typeface="Times New Roman" panose="02020603050405020304" pitchFamily="18" charset="0"/>
                <a:cs typeface="Times New Roman" panose="02020603050405020304" pitchFamily="18" charset="0"/>
              </a:rPr>
              <a:t>Hardware Fluctuation Information</a:t>
            </a:r>
          </a:p>
        </p:txBody>
      </p:sp>
      <p:cxnSp>
        <p:nvCxnSpPr>
          <p:cNvPr id="50" name="直接箭头连接符 36"/>
          <p:cNvCxnSpPr/>
          <p:nvPr/>
        </p:nvCxnSpPr>
        <p:spPr>
          <a:xfrm flipH="1">
            <a:off x="3051368" y="1789171"/>
            <a:ext cx="33254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36"/>
          <p:cNvCxnSpPr/>
          <p:nvPr/>
        </p:nvCxnSpPr>
        <p:spPr>
          <a:xfrm flipH="1">
            <a:off x="2791653" y="4054289"/>
            <a:ext cx="33254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36"/>
          <p:cNvCxnSpPr/>
          <p:nvPr/>
        </p:nvCxnSpPr>
        <p:spPr>
          <a:xfrm flipH="1">
            <a:off x="5991047" y="4031186"/>
            <a:ext cx="5930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463878" y="3566763"/>
            <a:ext cx="1625009" cy="830997"/>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Test Datasets</a:t>
            </a:r>
            <a:endParaRPr lang="zh-CN" altLang="en-US" sz="2400" b="1" i="1" dirty="0">
              <a:latin typeface="Times New Roman" panose="02020603050405020304" pitchFamily="18" charset="0"/>
              <a:cs typeface="Times New Roman" panose="02020603050405020304" pitchFamily="18" charset="0"/>
            </a:endParaRPr>
          </a:p>
        </p:txBody>
      </p:sp>
      <p:sp>
        <p:nvSpPr>
          <p:cNvPr id="38" name="Rectangle 37"/>
          <p:cNvSpPr/>
          <p:nvPr/>
        </p:nvSpPr>
        <p:spPr>
          <a:xfrm>
            <a:off x="439840" y="5897066"/>
            <a:ext cx="8471330" cy="521970"/>
          </a:xfrm>
          <a:prstGeom prst="rect">
            <a:avLst/>
          </a:prstGeom>
        </p:spPr>
        <p:txBody>
          <a:bodyPr wrap="square">
            <a:spAutoFit/>
          </a:bodyPr>
          <a:lstStyle/>
          <a:p>
            <a:pPr lvl="0" algn="just">
              <a:spcAft>
                <a:spcPts val="300"/>
              </a:spcAft>
            </a:pPr>
            <a:r>
              <a:rPr lang="en-US" altLang="zh-CN" sz="1400" dirty="0">
                <a:latin typeface="Times New Roman" panose="02020603050405020304" pitchFamily="18" charset="0"/>
                <a:cs typeface="Times New Roman" panose="02020603050405020304" pitchFamily="18" charset="0"/>
              </a:rPr>
              <a:t>[3] Y. Guan, T. </a:t>
            </a:r>
            <a:r>
              <a:rPr lang="en-US" altLang="zh-CN" sz="1400" dirty="0" err="1">
                <a:latin typeface="Times New Roman" panose="02020603050405020304" pitchFamily="18" charset="0"/>
                <a:cs typeface="Times New Roman" panose="02020603050405020304" pitchFamily="18" charset="0"/>
              </a:rPr>
              <a:t>Ohsawa</a:t>
            </a:r>
            <a:r>
              <a:rPr lang="en-US" altLang="zh-CN" sz="1400" dirty="0">
                <a:latin typeface="Times New Roman" panose="02020603050405020304" pitchFamily="18" charset="0"/>
                <a:cs typeface="Times New Roman" panose="02020603050405020304" pitchFamily="18" charset="0"/>
              </a:rPr>
              <a:t>, “Co-Design of Binary Processing in Memory ReRAM Array and DNN Model Optimization Algorithm,” IEICE Trans. Electron., vol. E103-C, no. 11, pp.685-692, Nov. 2020.</a:t>
            </a:r>
            <a:endParaRPr lang="en-US" altLang="zh-C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 name="文本框 8"/>
          <p:cNvSpPr txBox="1"/>
          <p:nvPr/>
        </p:nvSpPr>
        <p:spPr>
          <a:xfrm>
            <a:off x="247650" y="157480"/>
            <a:ext cx="7252970" cy="521970"/>
          </a:xfrm>
          <a:prstGeom prst="rect">
            <a:avLst/>
          </a:prstGeom>
          <a:noFill/>
        </p:spPr>
        <p:txBody>
          <a:bodyPr wrap="square" rtlCol="0">
            <a:spAutoFit/>
          </a:bodyPr>
          <a:lstStyle/>
          <a:p>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VBL (</a:t>
            </a:r>
            <a:r>
              <a:rPr lang="zh-CN" altLang="en-US" sz="2800" b="1" dirty="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charset="-122"/>
                <a:cs typeface="Times New Roman" panose="02020603050405020304" pitchFamily="18" charset="0"/>
                <a:sym typeface="+mn-ea"/>
              </a:rPr>
              <a:t>Vth) in H/W and BL Value in S/W</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6" name="灯片编号占位符 5"/>
          <p:cNvSpPr>
            <a:spLocks noGrp="1"/>
          </p:cNvSpPr>
          <p:nvPr>
            <p:ph type="sldNum" sz="quarter" idx="12"/>
          </p:nvPr>
        </p:nvSpPr>
        <p:spPr/>
        <p:txBody>
          <a:bodyPr/>
          <a:lstStyle/>
          <a:p>
            <a:pPr>
              <a:defRPr/>
            </a:pPr>
            <a:r>
              <a:rPr lang="en-US" altLang="zh-CN" sz="2800" b="1" dirty="0"/>
              <a:t>20</a:t>
            </a:r>
          </a:p>
        </p:txBody>
      </p:sp>
      <p:sp>
        <p:nvSpPr>
          <p:cNvPr id="44" name="页脚占位符 6"/>
          <p:cNvSpPr>
            <a:spLocks noGrp="1"/>
          </p:cNvSpPr>
          <p:nvPr>
            <p:ph type="ftr" sz="quarter" idx="11"/>
          </p:nvPr>
        </p:nvSpPr>
        <p:spPr>
          <a:xfrm>
            <a:off x="3124200" y="6356350"/>
            <a:ext cx="2895600" cy="365125"/>
          </a:xfrm>
        </p:spPr>
        <p:txBody>
          <a:bodyPr/>
          <a:lstStyle/>
          <a:p>
            <a:pPr>
              <a:defRPr/>
            </a:pPr>
            <a:r>
              <a:rPr lang="en-US" altLang="zh-CN" dirty="0"/>
              <a:t>Ohsawa Lab, IPS, Waseda Univ.</a:t>
            </a:r>
          </a:p>
        </p:txBody>
      </p:sp>
      <p:cxnSp>
        <p:nvCxnSpPr>
          <p:cNvPr id="57" name="Straight Connector 56"/>
          <p:cNvCxnSpPr/>
          <p:nvPr/>
        </p:nvCxnSpPr>
        <p:spPr>
          <a:xfrm>
            <a:off x="1199043" y="1456271"/>
            <a:ext cx="0" cy="4028076"/>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888210" y="1652655"/>
            <a:ext cx="1259632" cy="0"/>
          </a:xfrm>
          <a:prstGeom prst="line">
            <a:avLst/>
          </a:prstGeom>
          <a:ln w="28575"/>
        </p:spPr>
        <p:style>
          <a:lnRef idx="1">
            <a:schemeClr val="dk1"/>
          </a:lnRef>
          <a:fillRef idx="0">
            <a:schemeClr val="dk1"/>
          </a:fillRef>
          <a:effectRef idx="0">
            <a:schemeClr val="dk1"/>
          </a:effectRef>
          <a:fontRef idx="minor">
            <a:schemeClr val="tx1"/>
          </a:fontRef>
        </p:style>
      </p:cxnSp>
      <p:sp>
        <p:nvSpPr>
          <p:cNvPr id="62" name="Rectangle 61"/>
          <p:cNvSpPr/>
          <p:nvPr/>
        </p:nvSpPr>
        <p:spPr>
          <a:xfrm>
            <a:off x="1290151" y="1784037"/>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Times New Roman" panose="02020603050405020304" pitchFamily="18" charset="0"/>
                <a:cs typeface="Times New Roman" panose="02020603050405020304" pitchFamily="18" charset="0"/>
              </a:rPr>
              <a:t>Cell</a:t>
            </a:r>
            <a:endParaRPr lang="zh-CN" altLang="en-US" sz="1200" i="1"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p:cNvCxnSpPr/>
          <p:nvPr/>
        </p:nvCxnSpPr>
        <p:spPr>
          <a:xfrm>
            <a:off x="888210" y="2290729"/>
            <a:ext cx="12596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518026" y="1656720"/>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518026" y="215947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218143" y="1984135"/>
            <a:ext cx="720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888210" y="2474902"/>
            <a:ext cx="1259632" cy="0"/>
          </a:xfrm>
          <a:prstGeom prst="line">
            <a:avLst/>
          </a:prstGeom>
          <a:ln w="28575"/>
        </p:spPr>
        <p:style>
          <a:lnRef idx="1">
            <a:schemeClr val="dk1"/>
          </a:lnRef>
          <a:fillRef idx="0">
            <a:schemeClr val="dk1"/>
          </a:fillRef>
          <a:effectRef idx="0">
            <a:schemeClr val="dk1"/>
          </a:effectRef>
          <a:fontRef idx="minor">
            <a:schemeClr val="tx1"/>
          </a:fontRef>
        </p:style>
      </p:cxnSp>
      <p:sp>
        <p:nvSpPr>
          <p:cNvPr id="76" name="Rectangle 75"/>
          <p:cNvSpPr/>
          <p:nvPr/>
        </p:nvSpPr>
        <p:spPr>
          <a:xfrm>
            <a:off x="1290151" y="2606284"/>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Straight Connector 76"/>
          <p:cNvCxnSpPr/>
          <p:nvPr/>
        </p:nvCxnSpPr>
        <p:spPr>
          <a:xfrm>
            <a:off x="888210" y="3112976"/>
            <a:ext cx="12596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518026" y="247896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1518026" y="2981724"/>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1218143" y="2806382"/>
            <a:ext cx="720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892129" y="4084192"/>
            <a:ext cx="1259632" cy="0"/>
          </a:xfrm>
          <a:prstGeom prst="line">
            <a:avLst/>
          </a:prstGeom>
          <a:ln w="28575"/>
        </p:spPr>
        <p:style>
          <a:lnRef idx="1">
            <a:schemeClr val="dk1"/>
          </a:lnRef>
          <a:fillRef idx="0">
            <a:schemeClr val="dk1"/>
          </a:fillRef>
          <a:effectRef idx="0">
            <a:schemeClr val="dk1"/>
          </a:effectRef>
          <a:fontRef idx="minor">
            <a:schemeClr val="tx1"/>
          </a:fontRef>
        </p:style>
      </p:cxnSp>
      <p:sp>
        <p:nvSpPr>
          <p:cNvPr id="82" name="Rectangle 81"/>
          <p:cNvSpPr/>
          <p:nvPr/>
        </p:nvSpPr>
        <p:spPr>
          <a:xfrm>
            <a:off x="1294070" y="4215574"/>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Straight Connector 82"/>
          <p:cNvCxnSpPr/>
          <p:nvPr/>
        </p:nvCxnSpPr>
        <p:spPr>
          <a:xfrm>
            <a:off x="892129" y="4722266"/>
            <a:ext cx="12596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1521945" y="408825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521945" y="4591014"/>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22062" y="4415672"/>
            <a:ext cx="72008" cy="0"/>
          </a:xfrm>
          <a:prstGeom prst="line">
            <a:avLst/>
          </a:prstGeom>
          <a:ln w="28575"/>
        </p:spPr>
        <p:style>
          <a:lnRef idx="1">
            <a:schemeClr val="dk1"/>
          </a:lnRef>
          <a:fillRef idx="0">
            <a:schemeClr val="dk1"/>
          </a:fillRef>
          <a:effectRef idx="0">
            <a:schemeClr val="dk1"/>
          </a:effectRef>
          <a:fontRef idx="minor">
            <a:schemeClr val="tx1"/>
          </a:fontRef>
        </p:style>
      </p:cxnSp>
      <p:pic>
        <p:nvPicPr>
          <p:cNvPr id="87" name="Picture 86"/>
          <p:cNvPicPr>
            <a:picLocks noChangeAspect="1"/>
          </p:cNvPicPr>
          <p:nvPr/>
        </p:nvPicPr>
        <p:blipFill>
          <a:blip r:embed="rId3"/>
          <a:stretch>
            <a:fillRect/>
          </a:stretch>
        </p:blipFill>
        <p:spPr>
          <a:xfrm rot="5400000" flipV="1">
            <a:off x="1125361" y="3412954"/>
            <a:ext cx="761193" cy="365125"/>
          </a:xfrm>
          <a:prstGeom prst="rect">
            <a:avLst/>
          </a:prstGeom>
        </p:spPr>
      </p:pic>
      <p:sp>
        <p:nvSpPr>
          <p:cNvPr id="88" name="Rectangle 87"/>
          <p:cNvSpPr/>
          <p:nvPr/>
        </p:nvSpPr>
        <p:spPr>
          <a:xfrm>
            <a:off x="1124283" y="5476607"/>
            <a:ext cx="149520" cy="458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Straight Connector 88"/>
          <p:cNvCxnSpPr/>
          <p:nvPr/>
        </p:nvCxnSpPr>
        <p:spPr>
          <a:xfrm>
            <a:off x="1199043" y="5935222"/>
            <a:ext cx="0" cy="380697"/>
          </a:xfrm>
          <a:prstGeom prst="line">
            <a:avLst/>
          </a:prstGeom>
          <a:ln w="28575"/>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980365" y="6315919"/>
            <a:ext cx="4675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1040938" y="6410313"/>
            <a:ext cx="352339" cy="0"/>
          </a:xfrm>
          <a:prstGeom prst="line">
            <a:avLst/>
          </a:prstGeom>
          <a:ln w="28575"/>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1325627" y="5444862"/>
            <a:ext cx="920895" cy="461665"/>
          </a:xfrm>
          <a:prstGeom prst="rect">
            <a:avLst/>
          </a:prstGeom>
          <a:noFill/>
        </p:spPr>
        <p:txBody>
          <a:bodyPr wrap="square" rtlCol="0">
            <a:spAutoFit/>
          </a:bodyPr>
          <a:lstStyle/>
          <a:p>
            <a:r>
              <a:rPr lang="en-US" altLang="zh-CN" sz="2400" b="1" i="1" dirty="0" err="1">
                <a:latin typeface="Times New Roman" panose="02020603050405020304" pitchFamily="18" charset="0"/>
                <a:cs typeface="Times New Roman" panose="02020603050405020304" pitchFamily="18" charset="0"/>
              </a:rPr>
              <a:t>R</a:t>
            </a:r>
            <a:r>
              <a:rPr lang="en-US" altLang="zh-CN" sz="2400" b="1" i="1" baseline="-25000" dirty="0" err="1">
                <a:latin typeface="Times New Roman" panose="02020603050405020304" pitchFamily="18" charset="0"/>
                <a:cs typeface="Times New Roman" panose="02020603050405020304" pitchFamily="18" charset="0"/>
              </a:rPr>
              <a:t>load</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974297" y="1112849"/>
            <a:ext cx="55969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BL</a:t>
            </a:r>
            <a:endParaRPr lang="zh-CN" altLang="en-US" b="1" i="1" baseline="-25000"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239514" y="2028006"/>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WLb</a:t>
            </a:r>
            <a:r>
              <a:rPr lang="en-US" altLang="zh-CN" b="1" i="1" baseline="-25000" dirty="0">
                <a:latin typeface="Times New Roman" panose="02020603050405020304" pitchFamily="18" charset="0"/>
                <a:cs typeface="Times New Roman" panose="02020603050405020304" pitchFamily="18" charset="0"/>
              </a:rPr>
              <a:t>1</a:t>
            </a:r>
            <a:endParaRPr lang="zh-CN" altLang="en-US" b="1" i="1" baseline="-25000"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313011" y="3869601"/>
            <a:ext cx="1105994" cy="369332"/>
          </a:xfrm>
          <a:prstGeom prst="rect">
            <a:avLst/>
          </a:prstGeom>
          <a:noFill/>
        </p:spPr>
        <p:txBody>
          <a:bodyPr wrap="square" rtlCol="0">
            <a:spAutoFit/>
          </a:bodyPr>
          <a:lstStyle/>
          <a:p>
            <a:r>
              <a:rPr lang="en-US" altLang="zh-CN" b="1" i="1" dirty="0" err="1">
                <a:latin typeface="Times New Roman" panose="02020603050405020304" pitchFamily="18" charset="0"/>
                <a:cs typeface="Times New Roman" panose="02020603050405020304" pitchFamily="18" charset="0"/>
              </a:rPr>
              <a:t>WL</a:t>
            </a:r>
            <a:r>
              <a:rPr lang="en-US" altLang="zh-CN" b="1" i="1" baseline="-25000" dirty="0" err="1">
                <a:latin typeface="Times New Roman" panose="02020603050405020304" pitchFamily="18" charset="0"/>
                <a:cs typeface="Times New Roman" panose="02020603050405020304" pitchFamily="18" charset="0"/>
              </a:rPr>
              <a:t>n</a:t>
            </a:r>
            <a:endParaRPr lang="zh-CN" altLang="en-US" b="1" i="1" baseline="-250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252541" y="2325330"/>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a:t>
            </a:r>
            <a:r>
              <a:rPr lang="en-US" altLang="zh-CN" b="1" i="1" baseline="-25000" dirty="0">
                <a:latin typeface="Times New Roman" panose="02020603050405020304" pitchFamily="18" charset="0"/>
                <a:cs typeface="Times New Roman" panose="02020603050405020304" pitchFamily="18" charset="0"/>
              </a:rPr>
              <a:t>2</a:t>
            </a:r>
            <a:endParaRPr lang="zh-CN" altLang="en-US" b="1" i="1" baseline="-25000"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287283" y="4511871"/>
            <a:ext cx="1105994" cy="369332"/>
          </a:xfrm>
          <a:prstGeom prst="rect">
            <a:avLst/>
          </a:prstGeom>
          <a:noFill/>
        </p:spPr>
        <p:txBody>
          <a:bodyPr wrap="square" rtlCol="0">
            <a:spAutoFit/>
          </a:bodyPr>
          <a:lstStyle/>
          <a:p>
            <a:r>
              <a:rPr lang="en-US" altLang="zh-CN" b="1" i="1" dirty="0" err="1">
                <a:latin typeface="Times New Roman" panose="02020603050405020304" pitchFamily="18" charset="0"/>
                <a:cs typeface="Times New Roman" panose="02020603050405020304" pitchFamily="18" charset="0"/>
              </a:rPr>
              <a:t>WLb</a:t>
            </a:r>
            <a:r>
              <a:rPr lang="en-US" altLang="zh-CN" b="1" i="1" baseline="-25000" dirty="0" err="1">
                <a:latin typeface="Times New Roman" panose="02020603050405020304" pitchFamily="18" charset="0"/>
                <a:cs typeface="Times New Roman" panose="02020603050405020304" pitchFamily="18" charset="0"/>
              </a:rPr>
              <a:t>n</a:t>
            </a:r>
            <a:endParaRPr lang="zh-CN" altLang="en-US" b="1" i="1" baseline="-250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229469" y="2877738"/>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WLb</a:t>
            </a:r>
            <a:r>
              <a:rPr lang="en-US" altLang="zh-CN" b="1" i="1" baseline="-25000" dirty="0">
                <a:latin typeface="Times New Roman" panose="02020603050405020304" pitchFamily="18" charset="0"/>
                <a:cs typeface="Times New Roman" panose="02020603050405020304" pitchFamily="18" charset="0"/>
              </a:rPr>
              <a:t>2</a:t>
            </a:r>
            <a:endParaRPr lang="zh-CN" altLang="en-US" b="1" i="1" baseline="-250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239514" y="1507285"/>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a:t>
            </a:r>
            <a:r>
              <a:rPr lang="en-US" altLang="zh-CN" b="1" i="1" baseline="-25000" dirty="0">
                <a:latin typeface="Times New Roman" panose="02020603050405020304" pitchFamily="18" charset="0"/>
                <a:cs typeface="Times New Roman" panose="02020603050405020304" pitchFamily="18" charset="0"/>
              </a:rPr>
              <a:t>1</a:t>
            </a:r>
            <a:endParaRPr lang="zh-CN" altLang="en-US" b="1" i="1" baseline="-25000" dirty="0">
              <a:latin typeface="Times New Roman" panose="02020603050405020304" pitchFamily="18" charset="0"/>
              <a:cs typeface="Times New Roman" panose="02020603050405020304" pitchFamily="18" charset="0"/>
            </a:endParaRPr>
          </a:p>
        </p:txBody>
      </p:sp>
      <p:sp>
        <p:nvSpPr>
          <p:cNvPr id="7" name="Oval 6"/>
          <p:cNvSpPr/>
          <p:nvPr/>
        </p:nvSpPr>
        <p:spPr>
          <a:xfrm>
            <a:off x="1151275" y="5205166"/>
            <a:ext cx="95535" cy="999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Straight Connector 99"/>
          <p:cNvCxnSpPr/>
          <p:nvPr/>
        </p:nvCxnSpPr>
        <p:spPr>
          <a:xfrm flipV="1">
            <a:off x="1151275" y="5255120"/>
            <a:ext cx="729458" cy="894"/>
          </a:xfrm>
          <a:prstGeom prst="line">
            <a:avLst/>
          </a:prstGeom>
          <a:ln w="28575"/>
        </p:spPr>
        <p:style>
          <a:lnRef idx="1">
            <a:schemeClr val="dk1"/>
          </a:lnRef>
          <a:fillRef idx="0">
            <a:schemeClr val="dk1"/>
          </a:fillRef>
          <a:effectRef idx="0">
            <a:schemeClr val="dk1"/>
          </a:effectRef>
          <a:fontRef idx="minor">
            <a:schemeClr val="tx1"/>
          </a:fontRef>
        </p:style>
      </p:cxnSp>
      <p:sp>
        <p:nvSpPr>
          <p:cNvPr id="101" name="Rectangle 100"/>
          <p:cNvSpPr/>
          <p:nvPr/>
        </p:nvSpPr>
        <p:spPr>
          <a:xfrm>
            <a:off x="1711316" y="4923698"/>
            <a:ext cx="963991" cy="662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Straight Connector 101"/>
          <p:cNvCxnSpPr/>
          <p:nvPr/>
        </p:nvCxnSpPr>
        <p:spPr>
          <a:xfrm>
            <a:off x="1950336" y="5085126"/>
            <a:ext cx="0" cy="380697"/>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1877920" y="5197343"/>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1964679" y="5197343"/>
            <a:ext cx="720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1964679" y="5384438"/>
            <a:ext cx="7200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044525" y="5102156"/>
            <a:ext cx="592303"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DA</a:t>
            </a:r>
            <a:endParaRPr lang="zh-CN" altLang="en-US" b="1" i="1" dirty="0">
              <a:latin typeface="Times New Roman" panose="02020603050405020304" pitchFamily="18" charset="0"/>
              <a:cs typeface="Times New Roman" panose="02020603050405020304" pitchFamily="18" charset="0"/>
            </a:endParaRPr>
          </a:p>
        </p:txBody>
      </p:sp>
      <p:sp>
        <p:nvSpPr>
          <p:cNvPr id="17" name="Callout: Bent Line 16"/>
          <p:cNvSpPr/>
          <p:nvPr/>
        </p:nvSpPr>
        <p:spPr>
          <a:xfrm>
            <a:off x="2513792" y="4604121"/>
            <a:ext cx="1194112" cy="616596"/>
          </a:xfrm>
          <a:prstGeom prst="borderCallout2">
            <a:avLst>
              <a:gd name="adj1" fmla="val 18750"/>
              <a:gd name="adj2" fmla="val -8333"/>
              <a:gd name="adj3" fmla="val 18750"/>
              <a:gd name="adj4" fmla="val -16667"/>
              <a:gd name="adj5" fmla="val 83485"/>
              <a:gd name="adj6" fmla="val -333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Times New Roman" panose="02020603050405020304" pitchFamily="18" charset="0"/>
                <a:cs typeface="Times New Roman" panose="02020603050405020304" pitchFamily="18" charset="0"/>
              </a:rPr>
              <a:t>NFET Vth Fluctuation (</a:t>
            </a:r>
            <a:r>
              <a:rPr lang="el-GR" altLang="zh-CN" sz="1200" i="1" dirty="0">
                <a:solidFill>
                  <a:schemeClr val="tx1"/>
                </a:solidFill>
                <a:latin typeface="Times New Roman" panose="02020603050405020304" pitchFamily="18" charset="0"/>
                <a:cs typeface="Times New Roman" panose="02020603050405020304" pitchFamily="18" charset="0"/>
              </a:rPr>
              <a:t>Δ</a:t>
            </a:r>
            <a:r>
              <a:rPr lang="en-US" altLang="zh-CN" sz="1200" i="1" dirty="0">
                <a:solidFill>
                  <a:schemeClr val="tx1"/>
                </a:solidFill>
                <a:latin typeface="Times New Roman" panose="02020603050405020304" pitchFamily="18" charset="0"/>
                <a:cs typeface="Times New Roman" panose="02020603050405020304" pitchFamily="18" charset="0"/>
              </a:rPr>
              <a:t>V</a:t>
            </a:r>
            <a:r>
              <a:rPr lang="en-US" altLang="zh-CN" sz="1200" i="1" baseline="-25000" dirty="0">
                <a:solidFill>
                  <a:schemeClr val="tx1"/>
                </a:solidFill>
                <a:latin typeface="Times New Roman" panose="02020603050405020304" pitchFamily="18" charset="0"/>
                <a:cs typeface="Times New Roman" panose="02020603050405020304" pitchFamily="18" charset="0"/>
              </a:rPr>
              <a:t>th </a:t>
            </a:r>
            <a:r>
              <a:rPr lang="en-US" altLang="zh-CN" sz="1200" i="1" dirty="0">
                <a:solidFill>
                  <a:schemeClr val="tx1"/>
                </a:solidFill>
                <a:latin typeface="Times New Roman" panose="02020603050405020304" pitchFamily="18" charset="0"/>
                <a:cs typeface="Times New Roman" panose="02020603050405020304" pitchFamily="18" charset="0"/>
              </a:rPr>
              <a:t>or</a:t>
            </a:r>
            <a:r>
              <a:rPr lang="el-GR" altLang="zh-CN" sz="1200" i="1" dirty="0">
                <a:solidFill>
                  <a:schemeClr val="tx1"/>
                </a:solidFill>
                <a:latin typeface="Times New Roman" panose="02020603050405020304" pitchFamily="18" charset="0"/>
                <a:cs typeface="Times New Roman" panose="02020603050405020304" pitchFamily="18" charset="0"/>
              </a:rPr>
              <a:t> Δ</a:t>
            </a:r>
            <a:r>
              <a:rPr lang="en-US" altLang="zh-CN" sz="1200" i="1" dirty="0">
                <a:solidFill>
                  <a:schemeClr val="tx1"/>
                </a:solidFill>
                <a:latin typeface="Times New Roman" panose="02020603050405020304" pitchFamily="18" charset="0"/>
                <a:cs typeface="Times New Roman" panose="02020603050405020304" pitchFamily="18" charset="0"/>
              </a:rPr>
              <a:t>V</a:t>
            </a:r>
            <a:r>
              <a:rPr lang="en-US" altLang="zh-CN" sz="1200" i="1" baseline="-25000" dirty="0">
                <a:solidFill>
                  <a:schemeClr val="tx1"/>
                </a:solidFill>
                <a:latin typeface="Times New Roman" panose="02020603050405020304" pitchFamily="18" charset="0"/>
                <a:cs typeface="Times New Roman" panose="02020603050405020304" pitchFamily="18" charset="0"/>
              </a:rPr>
              <a:t>BL</a:t>
            </a:r>
            <a:r>
              <a:rPr lang="en-US" altLang="zh-CN" sz="1200" i="1" dirty="0">
                <a:solidFill>
                  <a:schemeClr val="tx1"/>
                </a:solidFill>
                <a:latin typeface="Times New Roman" panose="02020603050405020304" pitchFamily="18" charset="0"/>
                <a:cs typeface="Times New Roman" panose="02020603050405020304" pitchFamily="18" charset="0"/>
              </a:rPr>
              <a:t> )</a:t>
            </a:r>
            <a:endParaRPr lang="zh-CN" altLang="en-US" sz="1200" i="1" dirty="0">
              <a:solidFill>
                <a:schemeClr val="tx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37753" y="5011077"/>
            <a:ext cx="1395543" cy="861774"/>
          </a:xfrm>
          <a:prstGeom prst="rect">
            <a:avLst/>
          </a:prstGeom>
          <a:noFill/>
        </p:spPr>
        <p:txBody>
          <a:bodyPr wrap="square" rtlCol="0">
            <a:spAutoFit/>
          </a:bodyPr>
          <a:lstStyle/>
          <a:p>
            <a:pPr algn="ctr"/>
            <a:r>
              <a:rPr lang="en-US" altLang="zh-CN" b="1" i="1" dirty="0">
                <a:latin typeface="Times New Roman" panose="02020603050405020304" pitchFamily="18" charset="0"/>
                <a:cs typeface="Times New Roman" panose="02020603050405020304" pitchFamily="18" charset="0"/>
              </a:rPr>
              <a:t>BL Voltage</a:t>
            </a:r>
          </a:p>
          <a:p>
            <a:pPr algn="ctr"/>
            <a:r>
              <a:rPr lang="en-US" altLang="zh-CN" b="1" i="1" dirty="0">
                <a:latin typeface="Times New Roman" panose="02020603050405020304" pitchFamily="18" charset="0"/>
                <a:cs typeface="Times New Roman" panose="02020603050405020304" pitchFamily="18" charset="0"/>
              </a:rPr>
              <a:t>(V</a:t>
            </a:r>
            <a:r>
              <a:rPr lang="en-US" altLang="zh-CN" b="1" i="1" baseline="-25000" dirty="0">
                <a:latin typeface="Times New Roman" panose="02020603050405020304" pitchFamily="18" charset="0"/>
                <a:cs typeface="Times New Roman" panose="02020603050405020304" pitchFamily="18" charset="0"/>
              </a:rPr>
              <a:t>BL</a:t>
            </a:r>
            <a:r>
              <a:rPr lang="en-US" altLang="zh-CN" b="1" i="1" dirty="0">
                <a:latin typeface="Times New Roman" panose="02020603050405020304" pitchFamily="18" charset="0"/>
                <a:cs typeface="Times New Roman" panose="02020603050405020304" pitchFamily="18" charset="0"/>
              </a:rPr>
              <a:t>)</a:t>
            </a:r>
          </a:p>
          <a:p>
            <a:endParaRPr lang="zh-CN" altLang="en-US" b="1" i="1" baseline="-25000" dirty="0">
              <a:latin typeface="Times New Roman" panose="02020603050405020304" pitchFamily="18" charset="0"/>
              <a:cs typeface="Times New Roman" panose="02020603050405020304" pitchFamily="18" charset="0"/>
            </a:endParaRPr>
          </a:p>
        </p:txBody>
      </p:sp>
      <p:sp>
        <p:nvSpPr>
          <p:cNvPr id="107" name="文本框 2"/>
          <p:cNvSpPr txBox="1"/>
          <p:nvPr/>
        </p:nvSpPr>
        <p:spPr>
          <a:xfrm>
            <a:off x="4432254" y="4150214"/>
            <a:ext cx="184731" cy="369332"/>
          </a:xfrm>
          <a:prstGeom prst="rect">
            <a:avLst/>
          </a:prstGeom>
          <a:noFill/>
        </p:spPr>
        <p:txBody>
          <a:bodyPr wrap="square" rtlCol="0">
            <a:spAutoFit/>
          </a:bodyPr>
          <a:lstStyle/>
          <a:p>
            <a:endParaRPr lang="zh-CN" altLang="en-US" dirty="0"/>
          </a:p>
        </p:txBody>
      </p:sp>
      <p:sp>
        <p:nvSpPr>
          <p:cNvPr id="108" name="流程图: 联系 10"/>
          <p:cNvSpPr/>
          <p:nvPr/>
        </p:nvSpPr>
        <p:spPr>
          <a:xfrm>
            <a:off x="3936909" y="1907255"/>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流程图: 联系 11"/>
          <p:cNvSpPr/>
          <p:nvPr/>
        </p:nvSpPr>
        <p:spPr>
          <a:xfrm>
            <a:off x="3936909" y="2195287"/>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流程图: 联系 12"/>
          <p:cNvSpPr/>
          <p:nvPr/>
        </p:nvSpPr>
        <p:spPr>
          <a:xfrm>
            <a:off x="3936909" y="2987509"/>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流程图: 联系 13"/>
          <p:cNvSpPr/>
          <p:nvPr/>
        </p:nvSpPr>
        <p:spPr>
          <a:xfrm>
            <a:off x="3937544" y="3776556"/>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联系 14"/>
          <p:cNvSpPr/>
          <p:nvPr/>
        </p:nvSpPr>
        <p:spPr>
          <a:xfrm>
            <a:off x="3937544" y="4064588"/>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直接连接符 39"/>
          <p:cNvCxnSpPr/>
          <p:nvPr/>
        </p:nvCxnSpPr>
        <p:spPr>
          <a:xfrm flipV="1">
            <a:off x="4153362" y="3160864"/>
            <a:ext cx="863873" cy="730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41"/>
          <p:cNvCxnSpPr/>
          <p:nvPr/>
        </p:nvCxnSpPr>
        <p:spPr>
          <a:xfrm>
            <a:off x="4152727" y="2309964"/>
            <a:ext cx="864302" cy="857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42"/>
          <p:cNvCxnSpPr/>
          <p:nvPr/>
        </p:nvCxnSpPr>
        <p:spPr>
          <a:xfrm>
            <a:off x="4152727" y="2021932"/>
            <a:ext cx="864302" cy="1145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43"/>
          <p:cNvCxnSpPr/>
          <p:nvPr/>
        </p:nvCxnSpPr>
        <p:spPr>
          <a:xfrm>
            <a:off x="4152727" y="3102186"/>
            <a:ext cx="864302" cy="65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54"/>
          <p:cNvCxnSpPr/>
          <p:nvPr/>
        </p:nvCxnSpPr>
        <p:spPr>
          <a:xfrm flipV="1">
            <a:off x="4153362" y="3167529"/>
            <a:ext cx="863667" cy="723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55"/>
          <p:cNvCxnSpPr/>
          <p:nvPr/>
        </p:nvCxnSpPr>
        <p:spPr>
          <a:xfrm flipV="1">
            <a:off x="4153362" y="3167529"/>
            <a:ext cx="863667" cy="1011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57"/>
          <p:cNvCxnSpPr/>
          <p:nvPr/>
        </p:nvCxnSpPr>
        <p:spPr>
          <a:xfrm>
            <a:off x="4152727" y="2021932"/>
            <a:ext cx="864508" cy="1138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68"/>
          <p:cNvCxnSpPr/>
          <p:nvPr/>
        </p:nvCxnSpPr>
        <p:spPr>
          <a:xfrm flipV="1">
            <a:off x="4153362" y="3160864"/>
            <a:ext cx="863873" cy="1018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432646" y="1490915"/>
            <a:ext cx="1139353" cy="400110"/>
          </a:xfrm>
          <a:prstGeom prst="rect">
            <a:avLst/>
          </a:prstGeom>
          <a:noFill/>
        </p:spPr>
        <p:txBody>
          <a:bodyPr wrap="square" rtlCol="0">
            <a:spAutoFit/>
          </a:bodyPr>
          <a:lstStyle/>
          <a:p>
            <a:r>
              <a:rPr lang="en-US" altLang="zh-CN" sz="2000" b="1" i="1" dirty="0">
                <a:latin typeface="Times New Roman" panose="02020603050405020304" pitchFamily="18" charset="0"/>
                <a:cs typeface="Times New Roman" panose="02020603050405020304" pitchFamily="18" charset="0"/>
              </a:rPr>
              <a:t>synapsis</a:t>
            </a:r>
          </a:p>
        </p:txBody>
      </p:sp>
      <p:sp>
        <p:nvSpPr>
          <p:cNvPr id="155" name="TextBox 154"/>
          <p:cNvSpPr txBox="1"/>
          <p:nvPr/>
        </p:nvSpPr>
        <p:spPr>
          <a:xfrm>
            <a:off x="3373161" y="1813882"/>
            <a:ext cx="648072" cy="338554"/>
          </a:xfrm>
          <a:prstGeom prst="rect">
            <a:avLst/>
          </a:prstGeom>
          <a:noFill/>
        </p:spPr>
        <p:txBody>
          <a:bodyPr wrap="square" rtlCol="0">
            <a:spAutoFit/>
          </a:bodyPr>
          <a:lstStyle/>
          <a:p>
            <a:r>
              <a:rPr lang="en-US" altLang="zh-CN" sz="1600" i="1" dirty="0"/>
              <a:t>X1</a:t>
            </a:r>
            <a:endParaRPr lang="zh-CN" altLang="en-US" sz="1600" i="1" dirty="0"/>
          </a:p>
        </p:txBody>
      </p:sp>
      <p:sp>
        <p:nvSpPr>
          <p:cNvPr id="156" name="TextBox 155"/>
          <p:cNvSpPr txBox="1"/>
          <p:nvPr/>
        </p:nvSpPr>
        <p:spPr>
          <a:xfrm>
            <a:off x="3377861" y="2123279"/>
            <a:ext cx="648072" cy="338554"/>
          </a:xfrm>
          <a:prstGeom prst="rect">
            <a:avLst/>
          </a:prstGeom>
          <a:noFill/>
        </p:spPr>
        <p:txBody>
          <a:bodyPr wrap="square" rtlCol="0">
            <a:spAutoFit/>
          </a:bodyPr>
          <a:lstStyle/>
          <a:p>
            <a:r>
              <a:rPr lang="en-US" altLang="zh-CN" sz="1600" i="1" dirty="0"/>
              <a:t>X2</a:t>
            </a:r>
            <a:endParaRPr lang="zh-CN" altLang="en-US" sz="1600" i="1" dirty="0"/>
          </a:p>
        </p:txBody>
      </p:sp>
      <p:sp>
        <p:nvSpPr>
          <p:cNvPr id="157" name="TextBox 156"/>
          <p:cNvSpPr txBox="1"/>
          <p:nvPr/>
        </p:nvSpPr>
        <p:spPr>
          <a:xfrm>
            <a:off x="3288961" y="3715978"/>
            <a:ext cx="648072" cy="337185"/>
          </a:xfrm>
          <a:prstGeom prst="rect">
            <a:avLst/>
          </a:prstGeom>
          <a:noFill/>
        </p:spPr>
        <p:txBody>
          <a:bodyPr wrap="square" rtlCol="0">
            <a:spAutoFit/>
          </a:bodyPr>
          <a:lstStyle/>
          <a:p>
            <a:r>
              <a:rPr lang="en-US" altLang="zh-CN" sz="1600" i="1" dirty="0"/>
              <a:t>Xn-1</a:t>
            </a:r>
            <a:endParaRPr lang="zh-CN" altLang="en-US" sz="1600" i="1" dirty="0"/>
          </a:p>
        </p:txBody>
      </p:sp>
      <p:sp>
        <p:nvSpPr>
          <p:cNvPr id="158" name="TextBox 157"/>
          <p:cNvSpPr txBox="1"/>
          <p:nvPr/>
        </p:nvSpPr>
        <p:spPr>
          <a:xfrm>
            <a:off x="3305471" y="3992580"/>
            <a:ext cx="648072" cy="337185"/>
          </a:xfrm>
          <a:prstGeom prst="rect">
            <a:avLst/>
          </a:prstGeom>
          <a:noFill/>
        </p:spPr>
        <p:txBody>
          <a:bodyPr wrap="square" rtlCol="0">
            <a:spAutoFit/>
          </a:bodyPr>
          <a:lstStyle/>
          <a:p>
            <a:r>
              <a:rPr lang="en-US" altLang="zh-CN" sz="1600" i="1" dirty="0" err="1"/>
              <a:t>Xn</a:t>
            </a:r>
            <a:endParaRPr lang="zh-CN" altLang="en-US" sz="1600" i="1" dirty="0"/>
          </a:p>
        </p:txBody>
      </p:sp>
      <p:pic>
        <p:nvPicPr>
          <p:cNvPr id="168" name="图片 62" descr="QQ截图20200806170932"/>
          <p:cNvPicPr>
            <a:picLocks noChangeAspect="1"/>
          </p:cNvPicPr>
          <p:nvPr/>
        </p:nvPicPr>
        <p:blipFill>
          <a:blip r:embed="rId4" cstate="print"/>
          <a:stretch>
            <a:fillRect/>
          </a:stretch>
        </p:blipFill>
        <p:spPr>
          <a:xfrm rot="16200000">
            <a:off x="3843643" y="2599132"/>
            <a:ext cx="419100" cy="200025"/>
          </a:xfrm>
          <a:prstGeom prst="rect">
            <a:avLst/>
          </a:prstGeom>
          <a:solidFill>
            <a:schemeClr val="bg1">
              <a:lumMod val="85000"/>
            </a:schemeClr>
          </a:solidFill>
          <a:ln>
            <a:noFill/>
          </a:ln>
        </p:spPr>
      </p:pic>
      <p:pic>
        <p:nvPicPr>
          <p:cNvPr id="175" name="图片 73" descr="QQ截图20200806170932"/>
          <p:cNvPicPr>
            <a:picLocks noChangeAspect="1"/>
          </p:cNvPicPr>
          <p:nvPr/>
        </p:nvPicPr>
        <p:blipFill>
          <a:blip r:embed="rId4" cstate="print"/>
          <a:stretch>
            <a:fillRect/>
          </a:stretch>
        </p:blipFill>
        <p:spPr>
          <a:xfrm rot="16200000">
            <a:off x="3844278" y="3425267"/>
            <a:ext cx="419100" cy="200025"/>
          </a:xfrm>
          <a:prstGeom prst="rect">
            <a:avLst/>
          </a:prstGeom>
          <a:solidFill>
            <a:schemeClr val="bg1">
              <a:lumMod val="85000"/>
            </a:schemeClr>
          </a:solidFill>
          <a:ln>
            <a:noFill/>
          </a:ln>
        </p:spPr>
      </p:pic>
      <p:sp>
        <p:nvSpPr>
          <p:cNvPr id="176" name="TextBox 183"/>
          <p:cNvSpPr txBox="1"/>
          <p:nvPr/>
        </p:nvSpPr>
        <p:spPr>
          <a:xfrm>
            <a:off x="3377861" y="2901154"/>
            <a:ext cx="648072" cy="337185"/>
          </a:xfrm>
          <a:prstGeom prst="rect">
            <a:avLst/>
          </a:prstGeom>
          <a:noFill/>
        </p:spPr>
        <p:txBody>
          <a:bodyPr wrap="square" rtlCol="0">
            <a:spAutoFit/>
          </a:bodyPr>
          <a:lstStyle/>
          <a:p>
            <a:r>
              <a:rPr lang="en-US" altLang="zh-CN" sz="1600" i="1" dirty="0"/>
              <a:t>Xi</a:t>
            </a:r>
            <a:endParaRPr lang="zh-CN" altLang="en-US" sz="1600" i="1" dirty="0"/>
          </a:p>
        </p:txBody>
      </p:sp>
      <p:cxnSp>
        <p:nvCxnSpPr>
          <p:cNvPr id="180" name="直接连接符 85"/>
          <p:cNvCxnSpPr/>
          <p:nvPr/>
        </p:nvCxnSpPr>
        <p:spPr>
          <a:xfrm>
            <a:off x="4152888" y="3109672"/>
            <a:ext cx="864347" cy="51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47" name="Rectangle: Rounded Corners 5146"/>
          <p:cNvSpPr/>
          <p:nvPr/>
        </p:nvSpPr>
        <p:spPr>
          <a:xfrm>
            <a:off x="3248411" y="1470411"/>
            <a:ext cx="1690878" cy="312679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8" name="TextBox 5147"/>
          <p:cNvSpPr txBox="1"/>
          <p:nvPr/>
        </p:nvSpPr>
        <p:spPr>
          <a:xfrm>
            <a:off x="3459156" y="1014217"/>
            <a:ext cx="69357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Cells</a:t>
            </a:r>
            <a:endParaRPr lang="zh-CN" altLang="en-US" i="1" dirty="0">
              <a:latin typeface="Times New Roman" panose="02020603050405020304" pitchFamily="18" charset="0"/>
              <a:cs typeface="Times New Roman" panose="02020603050405020304" pitchFamily="18" charset="0"/>
            </a:endParaRPr>
          </a:p>
        </p:txBody>
      </p:sp>
      <p:sp>
        <p:nvSpPr>
          <p:cNvPr id="5149" name="TextBox 5148"/>
          <p:cNvSpPr txBox="1"/>
          <p:nvPr/>
        </p:nvSpPr>
        <p:spPr>
          <a:xfrm>
            <a:off x="4236379" y="2839867"/>
            <a:ext cx="946264" cy="307777"/>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Weight</a:t>
            </a:r>
            <a:endParaRPr lang="zh-CN" altLang="en-US" sz="1400" i="1" dirty="0">
              <a:latin typeface="Times New Roman" panose="02020603050405020304" pitchFamily="18" charset="0"/>
              <a:cs typeface="Times New Roman" panose="02020603050405020304" pitchFamily="18" charset="0"/>
            </a:endParaRPr>
          </a:p>
        </p:txBody>
      </p:sp>
      <p:sp>
        <p:nvSpPr>
          <p:cNvPr id="255" name="TextBox 254"/>
          <p:cNvSpPr txBox="1"/>
          <p:nvPr/>
        </p:nvSpPr>
        <p:spPr>
          <a:xfrm>
            <a:off x="5564313" y="1044722"/>
            <a:ext cx="594037"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BL</a:t>
            </a:r>
            <a:endParaRPr lang="zh-CN" altLang="en-US" i="1" dirty="0">
              <a:latin typeface="Times New Roman" panose="02020603050405020304" pitchFamily="18" charset="0"/>
              <a:cs typeface="Times New Roman" panose="02020603050405020304" pitchFamily="18" charset="0"/>
            </a:endParaRPr>
          </a:p>
        </p:txBody>
      </p:sp>
      <p:sp>
        <p:nvSpPr>
          <p:cNvPr id="257" name="Flowchart: Connector 256"/>
          <p:cNvSpPr/>
          <p:nvPr/>
        </p:nvSpPr>
        <p:spPr>
          <a:xfrm>
            <a:off x="5012616" y="1539033"/>
            <a:ext cx="3525474" cy="2978776"/>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latin typeface="Times New Roman" panose="02020603050405020304" pitchFamily="18" charset="0"/>
              <a:cs typeface="Times New Roman" panose="02020603050405020304" pitchFamily="18" charset="0"/>
            </a:endParaRPr>
          </a:p>
        </p:txBody>
      </p:sp>
      <p:cxnSp>
        <p:nvCxnSpPr>
          <p:cNvPr id="258" name="Straight Connector 257"/>
          <p:cNvCxnSpPr/>
          <p:nvPr/>
        </p:nvCxnSpPr>
        <p:spPr>
          <a:xfrm>
            <a:off x="6728655" y="1540770"/>
            <a:ext cx="0" cy="2978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5226020" y="2609584"/>
            <a:ext cx="1539452" cy="1077218"/>
          </a:xfrm>
          <a:prstGeom prst="rect">
            <a:avLst/>
          </a:prstGeom>
          <a:noFill/>
        </p:spPr>
        <p:txBody>
          <a:bodyPr wrap="square" rtlCol="0">
            <a:spAutoFit/>
          </a:bodyPr>
          <a:lstStyle/>
          <a:p>
            <a:r>
              <a:rPr lang="en-US" altLang="zh-CN" sz="1600" b="1" i="1" dirty="0">
                <a:solidFill>
                  <a:schemeClr val="accent6">
                    <a:lumMod val="50000"/>
                  </a:schemeClr>
                </a:solidFill>
                <a:latin typeface="Times New Roman" panose="02020603050405020304" pitchFamily="18" charset="0"/>
                <a:cs typeface="Times New Roman" panose="02020603050405020304" pitchFamily="18" charset="0"/>
              </a:rPr>
              <a:t>BL Value: </a:t>
            </a:r>
            <a:r>
              <a:rPr lang="en-US" altLang="zh-CN" sz="1600" i="1" dirty="0">
                <a:solidFill>
                  <a:schemeClr val="accent6">
                    <a:lumMod val="50000"/>
                  </a:schemeClr>
                </a:solidFill>
                <a:latin typeface="Times New Roman" panose="02020603050405020304" pitchFamily="18" charset="0"/>
                <a:cs typeface="Times New Roman" panose="02020603050405020304" pitchFamily="18" charset="0"/>
              </a:rPr>
              <a:t>Sum of the product between weight and input </a:t>
            </a:r>
            <a:endParaRPr lang="zh-CN" altLang="en-US" sz="16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60" name="TextBox 259"/>
          <p:cNvSpPr txBox="1"/>
          <p:nvPr/>
        </p:nvSpPr>
        <p:spPr>
          <a:xfrm>
            <a:off x="6656135" y="2892879"/>
            <a:ext cx="1975611" cy="338554"/>
          </a:xfrm>
          <a:prstGeom prst="rect">
            <a:avLst/>
          </a:prstGeom>
          <a:noFill/>
        </p:spPr>
        <p:txBody>
          <a:bodyPr wrap="square" rtlCol="0">
            <a:spAutoFit/>
          </a:bodyPr>
          <a:lstStyle/>
          <a:p>
            <a:r>
              <a:rPr lang="en-US" altLang="zh-CN" sz="1600" b="1" i="1" dirty="0">
                <a:solidFill>
                  <a:schemeClr val="accent1">
                    <a:lumMod val="50000"/>
                  </a:schemeClr>
                </a:solidFill>
                <a:latin typeface="Times New Roman" panose="02020603050405020304" pitchFamily="18" charset="0"/>
                <a:cs typeface="Times New Roman" panose="02020603050405020304" pitchFamily="18" charset="0"/>
              </a:rPr>
              <a:t>Sign(BL </a:t>
            </a:r>
            <a:r>
              <a:rPr lang="en-US" altLang="zh-CN" sz="1600" b="1" i="1" dirty="0" err="1">
                <a:solidFill>
                  <a:schemeClr val="accent1">
                    <a:lumMod val="50000"/>
                  </a:schemeClr>
                </a:solidFill>
                <a:latin typeface="Times New Roman" panose="02020603050405020304" pitchFamily="18" charset="0"/>
                <a:cs typeface="Times New Roman" panose="02020603050405020304" pitchFamily="18" charset="0"/>
              </a:rPr>
              <a:t>Value+Bias</a:t>
            </a:r>
            <a:r>
              <a:rPr lang="en-US" altLang="zh-CN" sz="1600" b="1" i="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600" b="1" i="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65" name="Rectangle: Rounded Corners 264"/>
          <p:cNvSpPr/>
          <p:nvPr/>
        </p:nvSpPr>
        <p:spPr>
          <a:xfrm>
            <a:off x="6728655" y="1490915"/>
            <a:ext cx="1809436" cy="310987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TextBox 265"/>
          <p:cNvSpPr txBox="1"/>
          <p:nvPr/>
        </p:nvSpPr>
        <p:spPr>
          <a:xfrm>
            <a:off x="7464656" y="1029064"/>
            <a:ext cx="594037"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DA</a:t>
            </a:r>
            <a:endParaRPr lang="zh-CN" altLang="en-US" i="1" dirty="0">
              <a:latin typeface="Times New Roman" panose="02020603050405020304" pitchFamily="18" charset="0"/>
              <a:cs typeface="Times New Roman" panose="02020603050405020304" pitchFamily="18" charset="0"/>
            </a:endParaRPr>
          </a:p>
        </p:txBody>
      </p:sp>
      <p:sp>
        <p:nvSpPr>
          <p:cNvPr id="252" name="Rectangle: Rounded Corners 251"/>
          <p:cNvSpPr/>
          <p:nvPr/>
        </p:nvSpPr>
        <p:spPr>
          <a:xfrm>
            <a:off x="5012615" y="1473988"/>
            <a:ext cx="1642714" cy="312679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TextBox 271"/>
          <p:cNvSpPr txBox="1"/>
          <p:nvPr/>
        </p:nvSpPr>
        <p:spPr>
          <a:xfrm>
            <a:off x="3925730" y="5289729"/>
            <a:ext cx="2290377"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BL Voltage (V</a:t>
            </a:r>
            <a:r>
              <a:rPr lang="en-US" altLang="zh-CN" sz="2400" b="1" i="1" baseline="-25000" dirty="0">
                <a:latin typeface="Times New Roman" panose="02020603050405020304" pitchFamily="18" charset="0"/>
                <a:cs typeface="Times New Roman" panose="02020603050405020304" pitchFamily="18" charset="0"/>
              </a:rPr>
              <a:t>BL</a:t>
            </a:r>
            <a:r>
              <a:rPr lang="en-US" altLang="zh-CN" sz="2400" b="1" i="1" dirty="0">
                <a:latin typeface="Times New Roman" panose="02020603050405020304" pitchFamily="18" charset="0"/>
                <a:cs typeface="Times New Roman" panose="02020603050405020304" pitchFamily="18" charset="0"/>
              </a:rPr>
              <a:t>)</a:t>
            </a:r>
            <a:endParaRPr lang="zh-CN" altLang="en-US" sz="2400" b="1" i="1" dirty="0">
              <a:latin typeface="Times New Roman" panose="02020603050405020304" pitchFamily="18" charset="0"/>
              <a:cs typeface="Times New Roman" panose="02020603050405020304" pitchFamily="18" charset="0"/>
            </a:endParaRPr>
          </a:p>
        </p:txBody>
      </p:sp>
      <p:sp>
        <p:nvSpPr>
          <p:cNvPr id="229" name="TextBox 228"/>
          <p:cNvSpPr txBox="1"/>
          <p:nvPr/>
        </p:nvSpPr>
        <p:spPr>
          <a:xfrm>
            <a:off x="6702465" y="5351819"/>
            <a:ext cx="1394882"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BL Value</a:t>
            </a:r>
            <a:endParaRPr lang="zh-CN" altLang="en-US" sz="2400" b="1" i="1" dirty="0">
              <a:latin typeface="Times New Roman" panose="02020603050405020304" pitchFamily="18" charset="0"/>
              <a:cs typeface="Times New Roman" panose="02020603050405020304" pitchFamily="18" charset="0"/>
            </a:endParaRPr>
          </a:p>
        </p:txBody>
      </p:sp>
      <p:sp>
        <p:nvSpPr>
          <p:cNvPr id="233" name="Rectangle 232"/>
          <p:cNvSpPr/>
          <p:nvPr/>
        </p:nvSpPr>
        <p:spPr>
          <a:xfrm>
            <a:off x="5218271" y="5751394"/>
            <a:ext cx="843501" cy="461665"/>
          </a:xfrm>
          <a:prstGeom prst="rect">
            <a:avLst/>
          </a:prstGeom>
        </p:spPr>
        <p:txBody>
          <a:bodyPr wrap="none">
            <a:spAutoFit/>
          </a:bodyPr>
          <a:lstStyle/>
          <a:p>
            <a:r>
              <a:rPr lang="el-GR" altLang="zh-CN" sz="2400" b="1" i="1" dirty="0">
                <a:latin typeface="Times New Roman" panose="02020603050405020304" pitchFamily="18" charset="0"/>
                <a:cs typeface="Times New Roman" panose="02020603050405020304" pitchFamily="18" charset="0"/>
              </a:rPr>
              <a:t>Δ</a:t>
            </a:r>
            <a:r>
              <a:rPr lang="en-US" altLang="zh-CN" sz="2400" b="1" i="1" dirty="0">
                <a:latin typeface="Times New Roman" panose="02020603050405020304" pitchFamily="18" charset="0"/>
                <a:cs typeface="Times New Roman" panose="02020603050405020304" pitchFamily="18" charset="0"/>
              </a:rPr>
              <a:t>V</a:t>
            </a:r>
            <a:r>
              <a:rPr lang="en-US" altLang="zh-CN" sz="2400" b="1" i="1" baseline="-25000" dirty="0">
                <a:latin typeface="Times New Roman" panose="02020603050405020304" pitchFamily="18" charset="0"/>
                <a:cs typeface="Times New Roman" panose="02020603050405020304" pitchFamily="18" charset="0"/>
              </a:rPr>
              <a:t>BL</a:t>
            </a:r>
            <a:endParaRPr lang="zh-CN" altLang="en-US" sz="2400" b="1" i="1" dirty="0"/>
          </a:p>
        </p:txBody>
      </p:sp>
      <p:sp>
        <p:nvSpPr>
          <p:cNvPr id="234" name="TextBox 233"/>
          <p:cNvSpPr txBox="1"/>
          <p:nvPr/>
        </p:nvSpPr>
        <p:spPr>
          <a:xfrm>
            <a:off x="6712167" y="5788816"/>
            <a:ext cx="1224134"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Bias</a:t>
            </a:r>
            <a:endParaRPr lang="zh-CN" altLang="en-US" sz="2400" b="1" i="1" dirty="0">
              <a:latin typeface="Times New Roman" panose="02020603050405020304" pitchFamily="18" charset="0"/>
              <a:cs typeface="Times New Roman" panose="02020603050405020304" pitchFamily="18" charset="0"/>
            </a:endParaRPr>
          </a:p>
        </p:txBody>
      </p:sp>
      <p:sp>
        <p:nvSpPr>
          <p:cNvPr id="235" name="TextBox 234"/>
          <p:cNvSpPr txBox="1"/>
          <p:nvPr/>
        </p:nvSpPr>
        <p:spPr>
          <a:xfrm>
            <a:off x="4398174" y="4812524"/>
            <a:ext cx="1842411"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Hardware</a:t>
            </a:r>
            <a:endParaRPr lang="zh-CN" altLang="en-US" sz="2800" b="1" i="1" dirty="0">
              <a:latin typeface="Times New Roman" panose="02020603050405020304" pitchFamily="18" charset="0"/>
              <a:cs typeface="Times New Roman" panose="02020603050405020304" pitchFamily="18" charset="0"/>
            </a:endParaRPr>
          </a:p>
        </p:txBody>
      </p:sp>
      <p:sp>
        <p:nvSpPr>
          <p:cNvPr id="281" name="TextBox 280"/>
          <p:cNvSpPr txBox="1"/>
          <p:nvPr/>
        </p:nvSpPr>
        <p:spPr>
          <a:xfrm>
            <a:off x="6712167" y="4830272"/>
            <a:ext cx="1842411"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Software</a:t>
            </a:r>
            <a:endParaRPr lang="zh-CN" altLang="en-US" sz="2800" b="1" i="1" dirty="0">
              <a:latin typeface="Times New Roman" panose="02020603050405020304" pitchFamily="18" charset="0"/>
              <a:cs typeface="Times New Roman" panose="02020603050405020304" pitchFamily="18" charset="0"/>
            </a:endParaRPr>
          </a:p>
        </p:txBody>
      </p:sp>
      <p:sp>
        <p:nvSpPr>
          <p:cNvPr id="236" name="Arrow: Left-Right 235"/>
          <p:cNvSpPr/>
          <p:nvPr/>
        </p:nvSpPr>
        <p:spPr>
          <a:xfrm>
            <a:off x="6126854" y="4999582"/>
            <a:ext cx="510960" cy="2026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Arrow: Left-Right 282"/>
          <p:cNvSpPr/>
          <p:nvPr/>
        </p:nvSpPr>
        <p:spPr>
          <a:xfrm>
            <a:off x="6145495" y="5499710"/>
            <a:ext cx="510960" cy="2026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Arrow: Left-Right 283"/>
          <p:cNvSpPr/>
          <p:nvPr/>
        </p:nvSpPr>
        <p:spPr>
          <a:xfrm>
            <a:off x="6151450" y="5922905"/>
            <a:ext cx="510960" cy="2026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TextBox 236"/>
          <p:cNvSpPr txBox="1"/>
          <p:nvPr/>
        </p:nvSpPr>
        <p:spPr>
          <a:xfrm>
            <a:off x="6028279" y="1929551"/>
            <a:ext cx="1726993" cy="584775"/>
          </a:xfrm>
          <a:prstGeom prst="rect">
            <a:avLst/>
          </a:prstGeom>
          <a:noFill/>
        </p:spPr>
        <p:txBody>
          <a:bodyPr wrap="square" rtlCol="0">
            <a:spAutoFit/>
          </a:bodyPr>
          <a:lstStyle/>
          <a:p>
            <a:r>
              <a:rPr lang="en-US" altLang="zh-CN" sz="3200" i="1" dirty="0"/>
              <a:t>Neuron</a:t>
            </a:r>
            <a:endParaRPr lang="zh-CN" altLang="en-US" sz="3200" i="1" dirty="0"/>
          </a:p>
        </p:txBody>
      </p:sp>
      <p:sp>
        <p:nvSpPr>
          <p:cNvPr id="286" name="Arrow: Left-Right 285"/>
          <p:cNvSpPr/>
          <p:nvPr/>
        </p:nvSpPr>
        <p:spPr>
          <a:xfrm>
            <a:off x="2257603" y="2928219"/>
            <a:ext cx="846690" cy="4000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 name="文本框 8"/>
          <p:cNvSpPr txBox="1"/>
          <p:nvPr/>
        </p:nvSpPr>
        <p:spPr>
          <a:xfrm>
            <a:off x="247650" y="157480"/>
            <a:ext cx="7252970" cy="521970"/>
          </a:xfrm>
          <a:prstGeom prst="rect">
            <a:avLst/>
          </a:prstGeom>
          <a:noFill/>
        </p:spPr>
        <p:txBody>
          <a:bodyPr wrap="square" rtlCol="0">
            <a:spAutoFit/>
          </a:bodyPr>
          <a:lstStyle/>
          <a:p>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VBL (</a:t>
            </a:r>
            <a:r>
              <a:rPr lang="zh-CN" altLang="en-US" sz="2800" b="1" dirty="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charset="-122"/>
                <a:cs typeface="Times New Roman" panose="02020603050405020304" pitchFamily="18" charset="0"/>
                <a:sym typeface="+mn-ea"/>
              </a:rPr>
              <a:t>Vth) in H/W and BL Value in S/W</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9" name="右箭头 18"/>
          <p:cNvSpPr/>
          <p:nvPr/>
        </p:nvSpPr>
        <p:spPr>
          <a:xfrm>
            <a:off x="3832488" y="1154785"/>
            <a:ext cx="1045210" cy="753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1" name="对象 110">
                <a:hlinkClick r:id="" action="ppaction://ole?verb=0"/>
              </p:cNvPr>
              <p:cNvSpPr txBox="1"/>
              <p:nvPr/>
            </p:nvSpPr>
            <p:spPr>
              <a:xfrm>
                <a:off x="5265076" y="1414334"/>
                <a:ext cx="2293962" cy="51079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𝑆𝑖𝑔𝑛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𝑏𝑖𝑎𝑠</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111" name="对象 110">
                <a:hlinkClick r:id="" action="ppaction://ole?verb=0"/>
              </p:cNvPr>
              <p:cNvSpPr txBox="1">
                <a:spLocks noRot="1" noChangeAspect="1" noMove="1" noResize="1" noEditPoints="1" noAdjustHandles="1" noChangeArrowheads="1" noChangeShapeType="1" noTextEdit="1"/>
              </p:cNvSpPr>
              <p:nvPr/>
            </p:nvSpPr>
            <p:spPr>
              <a:xfrm>
                <a:off x="5265076" y="1414334"/>
                <a:ext cx="2293962" cy="510795"/>
              </a:xfrm>
              <a:prstGeom prst="rect">
                <a:avLst/>
              </a:prstGeom>
              <a:blipFill rotWithShape="1">
                <a:blip r:embed="rId3"/>
                <a:stretch>
                  <a:fillRect l="-13" t="-37" r="28" b="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对象 19">
                <a:hlinkClick r:id="" action="ppaction://ole?verb=0"/>
              </p:cNvPr>
              <p:cNvSpPr txBox="1"/>
              <p:nvPr/>
            </p:nvSpPr>
            <p:spPr>
              <a:xfrm>
                <a:off x="1945449" y="1392689"/>
                <a:ext cx="1288504" cy="50311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𝑆𝑖𝑔𝑛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20" name="对象 19">
                <a:hlinkClick r:id="" action="ppaction://ole?verb=0"/>
              </p:cNvPr>
              <p:cNvSpPr txBox="1">
                <a:spLocks noRot="1" noChangeAspect="1" noMove="1" noResize="1" noEditPoints="1" noAdjustHandles="1" noChangeArrowheads="1" noChangeShapeType="1" noTextEdit="1"/>
              </p:cNvSpPr>
              <p:nvPr/>
            </p:nvSpPr>
            <p:spPr>
              <a:xfrm>
                <a:off x="1945449" y="1392689"/>
                <a:ext cx="1288504" cy="503110"/>
              </a:xfrm>
              <a:prstGeom prst="rect">
                <a:avLst/>
              </a:prstGeom>
              <a:blipFill rotWithShape="1">
                <a:blip r:embed="rId4"/>
                <a:stretch>
                  <a:fillRect l="-34" t="-27" r="41" b="64"/>
                </a:stretch>
              </a:blipFill>
            </p:spPr>
            <p:txBody>
              <a:bodyPr/>
              <a:lstStyle/>
              <a:p>
                <a:r>
                  <a:rPr lang="zh-CN" altLang="en-US">
                    <a:noFill/>
                  </a:rPr>
                  <a:t> </a:t>
                </a:r>
              </a:p>
            </p:txBody>
          </p:sp>
        </mc:Fallback>
      </mc:AlternateContent>
      <p:sp>
        <p:nvSpPr>
          <p:cNvPr id="24" name="文本框 23"/>
          <p:cNvSpPr txBox="1"/>
          <p:nvPr/>
        </p:nvSpPr>
        <p:spPr>
          <a:xfrm>
            <a:off x="1327808" y="976980"/>
            <a:ext cx="2937510" cy="46037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Off-line training</a:t>
            </a:r>
          </a:p>
        </p:txBody>
      </p:sp>
      <p:sp>
        <p:nvSpPr>
          <p:cNvPr id="25" name="文本框 24"/>
          <p:cNvSpPr txBox="1"/>
          <p:nvPr/>
        </p:nvSpPr>
        <p:spPr>
          <a:xfrm>
            <a:off x="5582369" y="1016168"/>
            <a:ext cx="2038985" cy="46037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Co-design</a:t>
            </a:r>
          </a:p>
        </p:txBody>
      </p:sp>
      <p:sp>
        <p:nvSpPr>
          <p:cNvPr id="6" name="灯片编号占位符 5"/>
          <p:cNvSpPr>
            <a:spLocks noGrp="1"/>
          </p:cNvSpPr>
          <p:nvPr>
            <p:ph type="sldNum" sz="quarter" idx="12"/>
          </p:nvPr>
        </p:nvSpPr>
        <p:spPr/>
        <p:txBody>
          <a:bodyPr/>
          <a:lstStyle/>
          <a:p>
            <a:pPr>
              <a:defRPr/>
            </a:pPr>
            <a:r>
              <a:rPr lang="en-US" altLang="zh-CN" sz="2800" b="1" dirty="0"/>
              <a:t>21</a:t>
            </a:r>
          </a:p>
        </p:txBody>
      </p:sp>
      <p:pic>
        <p:nvPicPr>
          <p:cNvPr id="43" name="Picture 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129280" y="2055186"/>
            <a:ext cx="6287501" cy="4391888"/>
          </a:xfrm>
          <a:prstGeom prst="rect">
            <a:avLst/>
          </a:prstGeom>
          <a:noFill/>
          <a:ln>
            <a:noFill/>
          </a:ln>
        </p:spPr>
      </p:pic>
      <p:sp>
        <p:nvSpPr>
          <p:cNvPr id="44" name="页脚占位符 6"/>
          <p:cNvSpPr>
            <a:spLocks noGrp="1"/>
          </p:cNvSpPr>
          <p:nvPr>
            <p:ph type="ftr" sz="quarter" idx="11"/>
          </p:nvPr>
        </p:nvSpPr>
        <p:spPr>
          <a:xfrm>
            <a:off x="3124200" y="6356350"/>
            <a:ext cx="2895600" cy="365125"/>
          </a:xfrm>
        </p:spPr>
        <p:txBody>
          <a:bodyPr/>
          <a:lstStyle/>
          <a:p>
            <a:pPr>
              <a:defRPr/>
            </a:pPr>
            <a:r>
              <a:rPr lang="en-US" altLang="zh-CN" dirty="0"/>
              <a:t>Ohsawa Lab, IPS, Waseda Univ.</a:t>
            </a:r>
          </a:p>
        </p:txBody>
      </p:sp>
      <p:sp>
        <p:nvSpPr>
          <p:cNvPr id="5" name="TextBox 4"/>
          <p:cNvSpPr txBox="1"/>
          <p:nvPr/>
        </p:nvSpPr>
        <p:spPr>
          <a:xfrm>
            <a:off x="57625" y="1231730"/>
            <a:ext cx="183569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Activation Function</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 name="对象 30">
                <a:hlinkClick r:id="" action="ppaction://ole?verb=0"/>
              </p:cNvPr>
              <p:cNvSpPr txBox="1"/>
              <p:nvPr/>
            </p:nvSpPr>
            <p:spPr>
              <a:xfrm>
                <a:off x="6372200" y="5246693"/>
                <a:ext cx="3168351" cy="903050"/>
              </a:xfrm>
              <a:prstGeom prst="rect">
                <a:avLst/>
              </a:prstGeom>
            </p:spPr>
            <p:txBody>
              <a:bodyPr>
                <a:normAutofit/>
              </a:bodyPr>
              <a:lstStyle/>
              <a:p>
                <a14:m>
                  <m:oMath xmlns:m="http://schemas.openxmlformats.org/officeDocument/2006/math">
                    <m:f>
                      <m:fPr>
                        <m:ctrlPr>
                          <a:rPr lang="zh-CN" altLang="en-US" sz="2400" i="1" smtClean="0">
                            <a:solidFill>
                              <a:srgbClr val="000000"/>
                            </a:solidFill>
                            <a:latin typeface="Cambria Math" panose="02040503050406030204" pitchFamily="18" charset="0"/>
                          </a:rPr>
                        </m:ctrlPr>
                      </m:fPr>
                      <m:num>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𝜎</m:t>
                            </m:r>
                          </m:e>
                          <m:sub>
                            <m:r>
                              <a:rPr lang="zh-CN" altLang="en-US" sz="2400" i="1">
                                <a:solidFill>
                                  <a:srgbClr val="000000"/>
                                </a:solidFill>
                                <a:latin typeface="Cambria Math" panose="02040503050406030204" pitchFamily="18" charset="0"/>
                              </a:rPr>
                              <m:t>𝐵𝑖𝑎𝑠</m:t>
                            </m:r>
                            <m:r>
                              <a:rPr lang="zh-CN" altLang="en-US" sz="2400" i="1">
                                <a:solidFill>
                                  <a:srgbClr val="000000"/>
                                </a:solidFill>
                                <a:latin typeface="Cambria Math" panose="02040503050406030204" pitchFamily="18" charset="0"/>
                              </a:rPr>
                              <m:t>1</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𝜎</m:t>
                            </m:r>
                          </m:e>
                          <m:sub>
                            <m:r>
                              <a:rPr lang="zh-CN" altLang="en-US" sz="2400" i="1">
                                <a:solidFill>
                                  <a:srgbClr val="000000"/>
                                </a:solidFill>
                                <a:latin typeface="Cambria Math" panose="02040503050406030204" pitchFamily="18" charset="0"/>
                              </a:rPr>
                              <m:t>𝐵𝑖𝑎𝑠</m:t>
                            </m:r>
                            <m:r>
                              <a:rPr lang="en-US" altLang="zh-CN" sz="2400" b="0" i="1" smtClean="0">
                                <a:solidFill>
                                  <a:srgbClr val="000000"/>
                                </a:solidFill>
                                <a:latin typeface="Cambria Math" panose="02040503050406030204" pitchFamily="18" charset="0"/>
                              </a:rPr>
                              <m:t>2</m:t>
                            </m:r>
                          </m:sub>
                        </m:sSub>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1">
                            <a:solidFill>
                              <a:srgbClr val="000000"/>
                            </a:solidFill>
                            <a:latin typeface="Cambria Math" panose="02040503050406030204" pitchFamily="18" charset="0"/>
                          </a:rPr>
                          <m:t>Δ</m:t>
                        </m:r>
                        <m:r>
                          <a:rPr lang="zh-CN" altLang="en-US" sz="2400" i="1">
                            <a:solidFill>
                              <a:srgbClr val="000000"/>
                            </a:solidFill>
                            <a:latin typeface="Cambria Math" panose="02040503050406030204" pitchFamily="18" charset="0"/>
                          </a:rPr>
                          <m:t>𝐵𝐿</m:t>
                        </m:r>
                        <m:r>
                          <a:rPr lang="zh-CN" altLang="en-US" sz="2400" i="1">
                            <a:solidFill>
                              <a:srgbClr val="000000"/>
                            </a:solidFill>
                            <a:latin typeface="Cambria Math" panose="02040503050406030204" pitchFamily="18" charset="0"/>
                          </a:rPr>
                          <m:t>1</m:t>
                        </m:r>
                      </m:num>
                      <m:den>
                        <m:r>
                          <m:rPr>
                            <m:sty m:val="p"/>
                          </m:rPr>
                          <a:rPr lang="zh-CN" altLang="en-US" sz="2400" i="1">
                            <a:solidFill>
                              <a:srgbClr val="000000"/>
                            </a:solidFill>
                            <a:latin typeface="Cambria Math" panose="02040503050406030204" pitchFamily="18" charset="0"/>
                          </a:rPr>
                          <m:t>Δ</m:t>
                        </m:r>
                        <m:r>
                          <a:rPr lang="zh-CN" altLang="en-US" sz="2400" i="1">
                            <a:solidFill>
                              <a:srgbClr val="000000"/>
                            </a:solidFill>
                            <a:latin typeface="Cambria Math" panose="02040503050406030204" pitchFamily="18" charset="0"/>
                          </a:rPr>
                          <m:t>𝐵𝐿</m:t>
                        </m:r>
                        <m:r>
                          <a:rPr lang="zh-CN" altLang="en-US" sz="2400" i="1">
                            <a:solidFill>
                              <a:srgbClr val="000000"/>
                            </a:solidFill>
                            <a:latin typeface="Cambria Math" panose="02040503050406030204" pitchFamily="18" charset="0"/>
                          </a:rPr>
                          <m:t>2</m:t>
                        </m:r>
                      </m:den>
                    </m:f>
                  </m:oMath>
                </a14:m>
                <a:r>
                  <a:rPr lang="zh-CN" altLang="en-US" sz="2400" dirty="0">
                    <a:solidFill>
                      <a:srgbClr val="000000"/>
                    </a:solidFill>
                  </a:rPr>
                  <a:t> </a:t>
                </a:r>
                <a14:m>
                  <m:oMath xmlns:m="http://schemas.openxmlformats.org/officeDocument/2006/math">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0.65</m:t>
                    </m:r>
                  </m:oMath>
                </a14:m>
                <a:endParaRPr lang="zh-CN" altLang="en-US" sz="2400" dirty="0"/>
              </a:p>
            </p:txBody>
          </p:sp>
        </mc:Choice>
        <mc:Fallback xmlns="">
          <p:sp>
            <p:nvSpPr>
              <p:cNvPr id="46" name="对象 30">
                <a:hlinkClick r:id="" action="ppaction://ole?verb=0"/>
              </p:cNvPr>
              <p:cNvSpPr txBox="1">
                <a:spLocks noRot="1" noChangeAspect="1" noMove="1" noResize="1" noEditPoints="1" noAdjustHandles="1" noChangeArrowheads="1" noChangeShapeType="1" noTextEdit="1"/>
              </p:cNvSpPr>
              <p:nvPr/>
            </p:nvSpPr>
            <p:spPr>
              <a:xfrm>
                <a:off x="6372200" y="5246693"/>
                <a:ext cx="3168351" cy="903050"/>
              </a:xfrm>
              <a:prstGeom prst="rect">
                <a:avLst/>
              </a:prstGeom>
              <a:blipFill rotWithShape="1">
                <a:blip r:embed="rId6"/>
                <a:stretch>
                  <a:fillRect l="-19" t="-36" r="10" b="45"/>
                </a:stretch>
              </a:blipFill>
            </p:spPr>
            <p:txBody>
              <a:bodyPr/>
              <a:lstStyle/>
              <a:p>
                <a:r>
                  <a:rPr lang="zh-CN" altLang="en-US">
                    <a:noFill/>
                  </a:rPr>
                  <a:t> </a:t>
                </a:r>
              </a:p>
            </p:txBody>
          </p:sp>
        </mc:Fallback>
      </mc:AlternateContent>
      <p:sp>
        <p:nvSpPr>
          <p:cNvPr id="53" name="文本框 31"/>
          <p:cNvSpPr txBox="1"/>
          <p:nvPr/>
        </p:nvSpPr>
        <p:spPr>
          <a:xfrm>
            <a:off x="6577186" y="2028433"/>
            <a:ext cx="2437534"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Bias1 is the bias between </a:t>
            </a:r>
            <a:r>
              <a:rPr lang="en-US" altLang="zh-CN" sz="2400" dirty="0">
                <a:latin typeface="Times New Roman" panose="02020603050405020304" pitchFamily="18" charset="0"/>
                <a:cs typeface="Times New Roman" panose="02020603050405020304" pitchFamily="18" charset="0"/>
                <a:sym typeface="+mn-ea"/>
              </a:rPr>
              <a:t>first to second layers' bias.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Bias2 is the </a:t>
            </a:r>
            <a:r>
              <a:rPr lang="en-US" altLang="zh-CN" sz="2400" dirty="0">
                <a:latin typeface="Times New Roman" panose="02020603050405020304" pitchFamily="18" charset="0"/>
                <a:cs typeface="Times New Roman" panose="02020603050405020304" pitchFamily="18" charset="0"/>
                <a:sym typeface="+mn-ea"/>
              </a:rPr>
              <a:t>bias in other layers</a:t>
            </a:r>
            <a:endParaRPr lang="en-US" altLang="zh-C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788372" y="2317507"/>
            <a:ext cx="2088232" cy="646331"/>
          </a:xfrm>
          <a:prstGeom prst="rect">
            <a:avLst/>
          </a:prstGeom>
          <a:noFill/>
        </p:spPr>
        <p:txBody>
          <a:bodyPr wrap="square" rtlCol="0">
            <a:spAutoFit/>
          </a:bodyPr>
          <a:lstStyle/>
          <a:p>
            <a:r>
              <a:rPr lang="en-US" altLang="zh-CN" dirty="0">
                <a:solidFill>
                  <a:srgbClr val="C00000"/>
                </a:solidFill>
                <a:latin typeface="Times New Roman" panose="02020603050405020304" pitchFamily="18" charset="0"/>
                <a:cs typeface="Times New Roman" panose="02020603050405020304" pitchFamily="18" charset="0"/>
              </a:rPr>
              <a:t>2</a:t>
            </a:r>
            <a:r>
              <a:rPr lang="en-US" altLang="zh-CN" baseline="30000" dirty="0">
                <a:solidFill>
                  <a:srgbClr val="C00000"/>
                </a:solidFill>
                <a:latin typeface="Times New Roman" panose="02020603050405020304" pitchFamily="18" charset="0"/>
                <a:cs typeface="Times New Roman" panose="02020603050405020304" pitchFamily="18" charset="0"/>
              </a:rPr>
              <a:t>nd</a:t>
            </a:r>
            <a:r>
              <a:rPr lang="en-US" altLang="zh-CN" dirty="0">
                <a:solidFill>
                  <a:srgbClr val="C00000"/>
                </a:solidFill>
                <a:latin typeface="Times New Roman" panose="02020603050405020304" pitchFamily="18" charset="0"/>
                <a:cs typeface="Times New Roman" panose="02020603050405020304" pitchFamily="18" charset="0"/>
              </a:rPr>
              <a:t> , 3</a:t>
            </a:r>
            <a:r>
              <a:rPr lang="en-US" altLang="zh-CN" baseline="30000" dirty="0">
                <a:solidFill>
                  <a:srgbClr val="C00000"/>
                </a:solidFill>
                <a:latin typeface="Times New Roman" panose="02020603050405020304" pitchFamily="18" charset="0"/>
                <a:cs typeface="Times New Roman" panose="02020603050405020304" pitchFamily="18" charset="0"/>
              </a:rPr>
              <a:t>rd</a:t>
            </a:r>
            <a:r>
              <a:rPr lang="en-US" altLang="zh-CN" dirty="0">
                <a:solidFill>
                  <a:srgbClr val="C00000"/>
                </a:solidFill>
                <a:latin typeface="Times New Roman" panose="02020603050405020304" pitchFamily="18" charset="0"/>
                <a:cs typeface="Times New Roman" panose="02020603050405020304" pitchFamily="18" charset="0"/>
              </a:rPr>
              <a:t>, 4</a:t>
            </a:r>
            <a:r>
              <a:rPr lang="en-US" altLang="zh-CN" baseline="30000" dirty="0">
                <a:solidFill>
                  <a:srgbClr val="C00000"/>
                </a:solidFill>
                <a:latin typeface="Times New Roman" panose="02020603050405020304" pitchFamily="18" charset="0"/>
                <a:cs typeface="Times New Roman" panose="02020603050405020304" pitchFamily="18" charset="0"/>
              </a:rPr>
              <a:t>th</a:t>
            </a:r>
            <a:r>
              <a:rPr lang="en-US" altLang="zh-CN" dirty="0">
                <a:solidFill>
                  <a:srgbClr val="C00000"/>
                </a:solidFill>
                <a:latin typeface="Times New Roman" panose="02020603050405020304" pitchFamily="18" charset="0"/>
                <a:cs typeface="Times New Roman" panose="02020603050405020304" pitchFamily="18" charset="0"/>
              </a:rPr>
              <a:t> Arrays</a:t>
            </a:r>
          </a:p>
          <a:p>
            <a:r>
              <a:rPr lang="en-US" altLang="zh-CN" dirty="0">
                <a:solidFill>
                  <a:srgbClr val="C00000"/>
                </a:solidFill>
                <a:latin typeface="Times New Roman" panose="02020603050405020304" pitchFamily="18" charset="0"/>
                <a:cs typeface="Times New Roman" panose="02020603050405020304" pitchFamily="18" charset="0"/>
              </a:rPr>
              <a:t>(512 cells/BL)</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550684" y="2939579"/>
            <a:ext cx="2088232" cy="646331"/>
          </a:xfrm>
          <a:prstGeom prst="rect">
            <a:avLst/>
          </a:prstGeom>
          <a:noFill/>
        </p:spPr>
        <p:txBody>
          <a:bodyPr wrap="squar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1</a:t>
            </a:r>
            <a:r>
              <a:rPr lang="en-US" altLang="zh-CN" baseline="30000" dirty="0">
                <a:solidFill>
                  <a:schemeClr val="accent1"/>
                </a:solidFill>
                <a:latin typeface="Times New Roman" panose="02020603050405020304" pitchFamily="18" charset="0"/>
                <a:cs typeface="Times New Roman" panose="02020603050405020304" pitchFamily="18" charset="0"/>
              </a:rPr>
              <a:t>st</a:t>
            </a:r>
            <a:r>
              <a:rPr lang="en-US" altLang="zh-CN" dirty="0">
                <a:solidFill>
                  <a:schemeClr val="accent1"/>
                </a:solidFill>
                <a:latin typeface="Times New Roman" panose="02020603050405020304" pitchFamily="18" charset="0"/>
                <a:cs typeface="Times New Roman" panose="02020603050405020304" pitchFamily="18" charset="0"/>
              </a:rPr>
              <a:t>  Array</a:t>
            </a:r>
          </a:p>
          <a:p>
            <a:r>
              <a:rPr lang="en-US" altLang="zh-CN" dirty="0">
                <a:solidFill>
                  <a:schemeClr val="accent1"/>
                </a:solidFill>
                <a:latin typeface="Times New Roman" panose="02020603050405020304" pitchFamily="18" charset="0"/>
                <a:cs typeface="Times New Roman" panose="02020603050405020304" pitchFamily="18" charset="0"/>
              </a:rPr>
              <a:t>(784 cells/BL)</a:t>
            </a:r>
            <a:endParaRPr lang="zh-CN" altLang="en-US"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9269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69570" y="170815"/>
            <a:ext cx="5888990" cy="521970"/>
          </a:xfrm>
          <a:prstGeom prst="rect">
            <a:avLst/>
          </a:prstGeom>
          <a:noFill/>
        </p:spPr>
        <p:txBody>
          <a:bodyPr wrap="square" rtlCol="0">
            <a:spAutoFit/>
          </a:bodyPr>
          <a:lstStyle/>
          <a:p>
            <a:r>
              <a:rPr lang="en-US" altLang="zh-CN" sz="2800" b="1">
                <a:latin typeface="Times New Roman" panose="02020603050405020304" pitchFamily="18" charset="0"/>
                <a:cs typeface="Times New Roman" panose="02020603050405020304" pitchFamily="18" charset="0"/>
              </a:rPr>
              <a:t>Co-design Parameter Setting</a:t>
            </a:r>
          </a:p>
        </p:txBody>
      </p:sp>
      <p:sp>
        <p:nvSpPr>
          <p:cNvPr id="6" name="灯片编号占位符 5"/>
          <p:cNvSpPr>
            <a:spLocks noGrp="1"/>
          </p:cNvSpPr>
          <p:nvPr>
            <p:ph type="sldNum" sz="quarter" idx="12"/>
          </p:nvPr>
        </p:nvSpPr>
        <p:spPr/>
        <p:txBody>
          <a:bodyPr/>
          <a:lstStyle/>
          <a:p>
            <a:pPr>
              <a:defRPr/>
            </a:pPr>
            <a:r>
              <a:rPr lang="en-US" altLang="zh-CN" sz="2800" b="1" dirty="0"/>
              <a:t>22</a:t>
            </a:r>
          </a:p>
        </p:txBody>
      </p:sp>
      <p:sp>
        <p:nvSpPr>
          <p:cNvPr id="5" name="矩形 4"/>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0" name="TextBox 9"/>
          <p:cNvSpPr txBox="1"/>
          <p:nvPr/>
        </p:nvSpPr>
        <p:spPr>
          <a:xfrm>
            <a:off x="2339752" y="923727"/>
            <a:ext cx="4464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Training Datasets: 60,000 samples</a:t>
            </a:r>
            <a:endParaRPr lang="zh-CN" alt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752101" y="1780247"/>
            <a:ext cx="1440160" cy="539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Times New Roman" panose="02020603050405020304" pitchFamily="18" charset="0"/>
                <a:cs typeface="Times New Roman" panose="02020603050405020304" pitchFamily="18" charset="0"/>
              </a:rPr>
              <a:t>Batch 1: </a:t>
            </a:r>
          </a:p>
          <a:p>
            <a:pPr algn="ctr"/>
            <a:r>
              <a:rPr lang="en-US" altLang="zh-CN" i="1" dirty="0">
                <a:solidFill>
                  <a:schemeClr val="tx1"/>
                </a:solidFill>
                <a:latin typeface="Times New Roman" panose="02020603050405020304" pitchFamily="18" charset="0"/>
                <a:cs typeface="Times New Roman" panose="02020603050405020304" pitchFamily="18" charset="0"/>
              </a:rPr>
              <a:t>128 samples</a:t>
            </a:r>
            <a:endParaRPr lang="zh-CN" altLang="en-US" i="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573844" y="1780247"/>
            <a:ext cx="1440160" cy="539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Times New Roman" panose="02020603050405020304" pitchFamily="18" charset="0"/>
                <a:cs typeface="Times New Roman" panose="02020603050405020304" pitchFamily="18" charset="0"/>
              </a:rPr>
              <a:t>Batch 2: </a:t>
            </a:r>
          </a:p>
          <a:p>
            <a:pPr algn="ctr"/>
            <a:r>
              <a:rPr lang="en-US" altLang="zh-CN" i="1" dirty="0">
                <a:solidFill>
                  <a:schemeClr val="tx1"/>
                </a:solidFill>
                <a:latin typeface="Times New Roman" panose="02020603050405020304" pitchFamily="18" charset="0"/>
                <a:cs typeface="Times New Roman" panose="02020603050405020304" pitchFamily="18" charset="0"/>
              </a:rPr>
              <a:t>128 samples</a:t>
            </a:r>
            <a:endParaRPr lang="zh-CN" altLang="en-US" i="1" dirty="0">
              <a:solidFill>
                <a:schemeClr val="tx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4366243" y="1780247"/>
            <a:ext cx="1440160" cy="5356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Times New Roman" panose="02020603050405020304" pitchFamily="18" charset="0"/>
                <a:cs typeface="Times New Roman" panose="02020603050405020304" pitchFamily="18" charset="0"/>
              </a:rPr>
              <a:t>Batch 3: </a:t>
            </a:r>
          </a:p>
          <a:p>
            <a:pPr algn="ctr"/>
            <a:r>
              <a:rPr lang="en-US" altLang="zh-CN" i="1" dirty="0">
                <a:solidFill>
                  <a:schemeClr val="tx1"/>
                </a:solidFill>
                <a:latin typeface="Times New Roman" panose="02020603050405020304" pitchFamily="18" charset="0"/>
                <a:cs typeface="Times New Roman" panose="02020603050405020304" pitchFamily="18" charset="0"/>
              </a:rPr>
              <a:t>128 samples</a:t>
            </a:r>
            <a:endParaRPr lang="zh-CN" altLang="en-US" i="1"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6940597" y="1780247"/>
            <a:ext cx="1440160" cy="5356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Times New Roman" panose="02020603050405020304" pitchFamily="18" charset="0"/>
                <a:cs typeface="Times New Roman" panose="02020603050405020304" pitchFamily="18" charset="0"/>
              </a:rPr>
              <a:t>Batch 469: </a:t>
            </a:r>
          </a:p>
          <a:p>
            <a:pPr algn="ctr"/>
            <a:r>
              <a:rPr lang="en-US" altLang="zh-CN" i="1" dirty="0">
                <a:solidFill>
                  <a:schemeClr val="tx1"/>
                </a:solidFill>
                <a:latin typeface="Times New Roman" panose="02020603050405020304" pitchFamily="18" charset="0"/>
                <a:cs typeface="Times New Roman" panose="02020603050405020304" pitchFamily="18" charset="0"/>
              </a:rPr>
              <a:t>128 samples</a:t>
            </a:r>
            <a:endParaRPr lang="zh-CN" altLang="en-US" i="1" dirty="0">
              <a:solidFill>
                <a:schemeClr val="tx1"/>
              </a:solidFill>
              <a:latin typeface="Times New Roman" panose="02020603050405020304" pitchFamily="18" charset="0"/>
              <a:cs typeface="Times New Roman" panose="02020603050405020304" pitchFamily="18" charset="0"/>
            </a:endParaRPr>
          </a:p>
        </p:txBody>
      </p:sp>
      <p:pic>
        <p:nvPicPr>
          <p:cNvPr id="23" name="图片 62" descr="QQ截图20200806170932"/>
          <p:cNvPicPr>
            <a:picLocks noChangeAspect="1"/>
          </p:cNvPicPr>
          <p:nvPr/>
        </p:nvPicPr>
        <p:blipFill>
          <a:blip r:embed="rId3" cstate="print"/>
          <a:stretch>
            <a:fillRect/>
          </a:stretch>
        </p:blipFill>
        <p:spPr>
          <a:xfrm>
            <a:off x="5996718" y="1867763"/>
            <a:ext cx="753563" cy="359655"/>
          </a:xfrm>
          <a:prstGeom prst="rect">
            <a:avLst/>
          </a:prstGeom>
          <a:solidFill>
            <a:schemeClr val="bg1">
              <a:lumMod val="85000"/>
            </a:schemeClr>
          </a:solidFill>
          <a:ln>
            <a:noFill/>
          </a:ln>
        </p:spPr>
      </p:pic>
      <p:sp>
        <p:nvSpPr>
          <p:cNvPr id="26" name="Arrow: Down 25"/>
          <p:cNvSpPr/>
          <p:nvPr/>
        </p:nvSpPr>
        <p:spPr>
          <a:xfrm>
            <a:off x="1225757" y="2326470"/>
            <a:ext cx="453565" cy="35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13" name="Rectangle: Rounded Corners 12"/>
          <p:cNvSpPr/>
          <p:nvPr/>
        </p:nvSpPr>
        <p:spPr>
          <a:xfrm>
            <a:off x="698551" y="2703845"/>
            <a:ext cx="1507976" cy="54709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BNN Training</a:t>
            </a:r>
            <a:endParaRPr lang="zh-CN" altLang="en-US" b="1" i="1" dirty="0">
              <a:solidFill>
                <a:schemeClr val="tx1"/>
              </a:solidFill>
              <a:latin typeface="Times New Roman" panose="02020603050405020304" pitchFamily="18" charset="0"/>
              <a:cs typeface="Times New Roman" panose="02020603050405020304" pitchFamily="18" charset="0"/>
            </a:endParaRPr>
          </a:p>
        </p:txBody>
      </p:sp>
      <p:sp>
        <p:nvSpPr>
          <p:cNvPr id="29" name="Rectangle: Rounded Corners 28"/>
          <p:cNvSpPr/>
          <p:nvPr/>
        </p:nvSpPr>
        <p:spPr>
          <a:xfrm>
            <a:off x="2560076" y="2703844"/>
            <a:ext cx="1507976" cy="54709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BNN Training</a:t>
            </a:r>
            <a:endParaRPr lang="zh-CN" altLang="en-US" b="1" i="1" dirty="0">
              <a:solidFill>
                <a:schemeClr val="tx1"/>
              </a:solidFill>
              <a:latin typeface="Times New Roman" panose="02020603050405020304" pitchFamily="18" charset="0"/>
              <a:cs typeface="Times New Roman" panose="02020603050405020304" pitchFamily="18" charset="0"/>
            </a:endParaRPr>
          </a:p>
        </p:txBody>
      </p:sp>
      <p:sp>
        <p:nvSpPr>
          <p:cNvPr id="30" name="Rectangle: Rounded Corners 29"/>
          <p:cNvSpPr/>
          <p:nvPr/>
        </p:nvSpPr>
        <p:spPr>
          <a:xfrm>
            <a:off x="4363063" y="2709365"/>
            <a:ext cx="1507976" cy="54284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BNN Training</a:t>
            </a:r>
            <a:endParaRPr lang="zh-CN" altLang="en-US" b="1" i="1"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30"/>
          <p:cNvSpPr/>
          <p:nvPr/>
        </p:nvSpPr>
        <p:spPr>
          <a:xfrm>
            <a:off x="6962072" y="2700212"/>
            <a:ext cx="1507976" cy="535609"/>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latin typeface="Times New Roman" panose="02020603050405020304" pitchFamily="18" charset="0"/>
                <a:cs typeface="Times New Roman" panose="02020603050405020304" pitchFamily="18" charset="0"/>
              </a:rPr>
              <a:t>BNN Training</a:t>
            </a:r>
            <a:endParaRPr lang="zh-CN" altLang="en-US" b="1" i="1" dirty="0">
              <a:solidFill>
                <a:schemeClr val="tx1"/>
              </a:solidFill>
              <a:latin typeface="Times New Roman" panose="02020603050405020304" pitchFamily="18" charset="0"/>
              <a:cs typeface="Times New Roman" panose="02020603050405020304" pitchFamily="18" charset="0"/>
            </a:endParaRPr>
          </a:p>
        </p:txBody>
      </p:sp>
      <p:pic>
        <p:nvPicPr>
          <p:cNvPr id="32" name="图片 62" descr="QQ截图20200806170932"/>
          <p:cNvPicPr>
            <a:picLocks noChangeAspect="1"/>
          </p:cNvPicPr>
          <p:nvPr/>
        </p:nvPicPr>
        <p:blipFill>
          <a:blip r:embed="rId3" cstate="print"/>
          <a:stretch>
            <a:fillRect/>
          </a:stretch>
        </p:blipFill>
        <p:spPr>
          <a:xfrm>
            <a:off x="5996718" y="2828775"/>
            <a:ext cx="753563" cy="359655"/>
          </a:xfrm>
          <a:prstGeom prst="rect">
            <a:avLst/>
          </a:prstGeom>
          <a:solidFill>
            <a:schemeClr val="bg1">
              <a:lumMod val="85000"/>
            </a:schemeClr>
          </a:solidFill>
          <a:ln>
            <a:noFill/>
          </a:ln>
        </p:spPr>
      </p:pic>
      <p:cxnSp>
        <p:nvCxnSpPr>
          <p:cNvPr id="15" name="Straight Arrow Connector 14"/>
          <p:cNvCxnSpPr>
            <a:stCxn id="13" idx="3"/>
            <a:endCxn id="29" idx="1"/>
          </p:cNvCxnSpPr>
          <p:nvPr/>
        </p:nvCxnSpPr>
        <p:spPr>
          <a:xfrm flipV="1">
            <a:off x="2206527" y="2977393"/>
            <a:ext cx="35354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4042515" y="2968016"/>
            <a:ext cx="313767" cy="42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5839834" y="2977393"/>
            <a:ext cx="313767" cy="42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6648305" y="2987979"/>
            <a:ext cx="313767" cy="42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Arrow: Down 37"/>
          <p:cNvSpPr/>
          <p:nvPr/>
        </p:nvSpPr>
        <p:spPr>
          <a:xfrm>
            <a:off x="3087282" y="2326470"/>
            <a:ext cx="453565" cy="35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39" name="Arrow: Down 38"/>
          <p:cNvSpPr/>
          <p:nvPr/>
        </p:nvSpPr>
        <p:spPr>
          <a:xfrm>
            <a:off x="4859234" y="2318032"/>
            <a:ext cx="453565" cy="35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40" name="Arrow: Down 39"/>
          <p:cNvSpPr/>
          <p:nvPr/>
        </p:nvSpPr>
        <p:spPr>
          <a:xfrm>
            <a:off x="7464677" y="2299871"/>
            <a:ext cx="453565" cy="35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16" name="Left Brace 15"/>
          <p:cNvSpPr/>
          <p:nvPr/>
        </p:nvSpPr>
        <p:spPr>
          <a:xfrm rot="5400000">
            <a:off x="4343399" y="-1814015"/>
            <a:ext cx="457201" cy="6692485"/>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Rectangle 17"/>
              <p:cNvSpPr/>
              <p:nvPr/>
            </p:nvSpPr>
            <p:spPr>
              <a:xfrm>
                <a:off x="4199398" y="3948484"/>
                <a:ext cx="9172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pt-BR" b="1" i="1" smtClean="0">
                          <a:solidFill>
                            <a:schemeClr val="tx1"/>
                          </a:solidFill>
                          <a:latin typeface="Cambria Math" panose="02040503050406030204" pitchFamily="18" charset="0"/>
                        </a:rPr>
                        <m:t>𝝈</m:t>
                      </m:r>
                      <m:r>
                        <a:rPr lang="en-US" altLang="zh-CN" b="1" i="1" smtClean="0">
                          <a:solidFill>
                            <a:schemeClr val="tx1"/>
                          </a:solidFill>
                          <a:latin typeface="Cambria Math" panose="02040503050406030204" pitchFamily="18" charset="0"/>
                        </a:rPr>
                        <m:t>𝒃𝒊𝒂𝒔</m:t>
                      </m:r>
                      <m:r>
                        <a:rPr lang="en-US" altLang="zh-CN" b="1" i="1">
                          <a:solidFill>
                            <a:schemeClr val="tx1"/>
                          </a:solidFill>
                          <a:latin typeface="Cambria Math" panose="02040503050406030204" pitchFamily="18" charset="0"/>
                        </a:rPr>
                        <m:t> </m:t>
                      </m:r>
                    </m:oMath>
                  </m:oMathPara>
                </a14:m>
                <a:endParaRPr lang="zh-CN" altLang="en-US"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4199398" y="3948484"/>
                <a:ext cx="917239" cy="369332"/>
              </a:xfrm>
              <a:prstGeom prst="rect">
                <a:avLst/>
              </a:prstGeom>
              <a:blipFill rotWithShape="1">
                <a:blip r:embed="rId4"/>
                <a:stretch>
                  <a:fillRect l="-16" t="-15" r="48" b="122"/>
                </a:stretch>
              </a:blipFill>
            </p:spPr>
            <p:txBody>
              <a:bodyPr/>
              <a:lstStyle/>
              <a:p>
                <a:r>
                  <a:rPr lang="zh-CN" altLang="en-US">
                    <a:noFill/>
                  </a:rPr>
                  <a:t> </a:t>
                </a:r>
              </a:p>
            </p:txBody>
          </p:sp>
        </mc:Fallback>
      </mc:AlternateContent>
      <p:sp>
        <p:nvSpPr>
          <p:cNvPr id="48" name="Arrow: Down 47"/>
          <p:cNvSpPr/>
          <p:nvPr/>
        </p:nvSpPr>
        <p:spPr>
          <a:xfrm rot="6202299">
            <a:off x="2557772" y="2386758"/>
            <a:ext cx="256493" cy="2632274"/>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49" name="Arrow: Down 48"/>
          <p:cNvSpPr/>
          <p:nvPr/>
        </p:nvSpPr>
        <p:spPr>
          <a:xfrm rot="8093391">
            <a:off x="3849175" y="3161135"/>
            <a:ext cx="212936" cy="938029"/>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50" name="Arrow: Down 49"/>
          <p:cNvSpPr/>
          <p:nvPr/>
        </p:nvSpPr>
        <p:spPr>
          <a:xfrm rot="12860420">
            <a:off x="4959219" y="3236275"/>
            <a:ext cx="208403" cy="842780"/>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51" name="Arrow: Down 50"/>
          <p:cNvSpPr/>
          <p:nvPr/>
        </p:nvSpPr>
        <p:spPr>
          <a:xfrm rot="15087875">
            <a:off x="6203120" y="2416132"/>
            <a:ext cx="256493" cy="2632274"/>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sp>
        <p:nvSpPr>
          <p:cNvPr id="2049" name="TextBox 2048"/>
          <p:cNvSpPr txBox="1"/>
          <p:nvPr/>
        </p:nvSpPr>
        <p:spPr>
          <a:xfrm>
            <a:off x="3548223" y="3383084"/>
            <a:ext cx="1906847" cy="369332"/>
          </a:xfrm>
          <a:prstGeom prst="rect">
            <a:avLst/>
          </a:prstGeom>
          <a:noFill/>
        </p:spPr>
        <p:txBody>
          <a:bodyPr wrap="square" rtlCol="0">
            <a:spAutoFit/>
          </a:bodyPr>
          <a:lstStyle/>
          <a:p>
            <a:r>
              <a:rPr lang="en-US" altLang="zh-CN" i="1" dirty="0">
                <a:solidFill>
                  <a:srgbClr val="C00000"/>
                </a:solidFill>
                <a:latin typeface="Times New Roman" panose="02020603050405020304" pitchFamily="18" charset="0"/>
                <a:cs typeface="Times New Roman" panose="02020603050405020304" pitchFamily="18" charset="0"/>
              </a:rPr>
              <a:t>Random sampling</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53" name="Left Brace 52"/>
          <p:cNvSpPr/>
          <p:nvPr/>
        </p:nvSpPr>
        <p:spPr>
          <a:xfrm rot="16200000">
            <a:off x="1387044" y="2966275"/>
            <a:ext cx="221535" cy="1730352"/>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50" name="TextBox 2049"/>
          <p:cNvSpPr txBox="1"/>
          <p:nvPr/>
        </p:nvSpPr>
        <p:spPr>
          <a:xfrm>
            <a:off x="892033" y="3879723"/>
            <a:ext cx="1224136" cy="369332"/>
          </a:xfrm>
          <a:prstGeom prst="rect">
            <a:avLst/>
          </a:prstGeom>
          <a:noFill/>
        </p:spPr>
        <p:txBody>
          <a:bodyPr wrap="square" rtlCol="0">
            <a:spAutoFit/>
          </a:bodyPr>
          <a:lstStyle/>
          <a:p>
            <a:r>
              <a:rPr lang="en-US" altLang="zh-CN" b="1" i="1" dirty="0">
                <a:solidFill>
                  <a:srgbClr val="C00000"/>
                </a:solidFill>
                <a:latin typeface="Times New Roman" panose="02020603050405020304" pitchFamily="18" charset="0"/>
                <a:cs typeface="Times New Roman" panose="02020603050405020304" pitchFamily="18" charset="0"/>
              </a:rPr>
              <a:t>1 iteration</a:t>
            </a:r>
            <a:endParaRPr lang="zh-CN" altLang="en-US" b="1" i="1" dirty="0">
              <a:solidFill>
                <a:srgbClr val="C00000"/>
              </a:solidFill>
              <a:latin typeface="Times New Roman" panose="02020603050405020304" pitchFamily="18" charset="0"/>
              <a:cs typeface="Times New Roman" panose="02020603050405020304" pitchFamily="18" charset="0"/>
            </a:endParaRPr>
          </a:p>
        </p:txBody>
      </p:sp>
      <p:sp>
        <p:nvSpPr>
          <p:cNvPr id="55" name="Left Brace 54"/>
          <p:cNvSpPr/>
          <p:nvPr/>
        </p:nvSpPr>
        <p:spPr>
          <a:xfrm rot="16200000">
            <a:off x="4528297" y="359095"/>
            <a:ext cx="246408" cy="7905898"/>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6" name="TextBox 55"/>
          <p:cNvSpPr txBox="1"/>
          <p:nvPr/>
        </p:nvSpPr>
        <p:spPr>
          <a:xfrm>
            <a:off x="4068052" y="4393494"/>
            <a:ext cx="974680" cy="369332"/>
          </a:xfrm>
          <a:prstGeom prst="rect">
            <a:avLst/>
          </a:prstGeom>
          <a:noFill/>
        </p:spPr>
        <p:txBody>
          <a:bodyPr wrap="square" rtlCol="0">
            <a:spAutoFit/>
          </a:bodyPr>
          <a:lstStyle/>
          <a:p>
            <a:r>
              <a:rPr lang="en-US" altLang="zh-CN" b="1" i="1" dirty="0">
                <a:solidFill>
                  <a:srgbClr val="C00000"/>
                </a:solidFill>
                <a:latin typeface="Times New Roman" panose="02020603050405020304" pitchFamily="18" charset="0"/>
                <a:cs typeface="Times New Roman" panose="02020603050405020304" pitchFamily="18" charset="0"/>
              </a:rPr>
              <a:t>1 epoch</a:t>
            </a:r>
            <a:endParaRPr lang="zh-CN" altLang="en-US" b="1" i="1" dirty="0">
              <a:solidFill>
                <a:srgbClr val="C00000"/>
              </a:solidFill>
              <a:latin typeface="Times New Roman" panose="02020603050405020304" pitchFamily="18" charset="0"/>
              <a:cs typeface="Times New Roman" panose="02020603050405020304" pitchFamily="18" charset="0"/>
            </a:endParaRPr>
          </a:p>
        </p:txBody>
      </p:sp>
      <p:sp>
        <p:nvSpPr>
          <p:cNvPr id="57" name="文本框 10"/>
          <p:cNvSpPr txBox="1"/>
          <p:nvPr/>
        </p:nvSpPr>
        <p:spPr>
          <a:xfrm>
            <a:off x="1551155" y="4829241"/>
            <a:ext cx="214312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Epoch=20000</a:t>
            </a:r>
          </a:p>
        </p:txBody>
      </p:sp>
      <p:pic>
        <p:nvPicPr>
          <p:cNvPr id="58" name="对象 11">
            <a:hlinkClick r:id="" action="ppaction://ole?verb=0"/>
          </p:cNvPr>
          <p:cNvPicPr>
            <a:picLocks noChangeAspect="1"/>
          </p:cNvPicPr>
          <p:nvPr/>
        </p:nvPicPr>
        <p:blipFill>
          <a:blip r:embed="rId5"/>
          <a:stretch>
            <a:fillRect/>
          </a:stretch>
        </p:blipFill>
        <p:spPr>
          <a:xfrm>
            <a:off x="7172008" y="5413702"/>
            <a:ext cx="1201420" cy="433070"/>
          </a:xfrm>
        </p:spPr>
      </p:pic>
      <p:pic>
        <p:nvPicPr>
          <p:cNvPr id="59" name="对象 13">
            <a:hlinkClick r:id="" action="ppaction://ole?verb=0"/>
          </p:cNvPr>
          <p:cNvPicPr>
            <a:picLocks noChangeAspect="1"/>
          </p:cNvPicPr>
          <p:nvPr/>
        </p:nvPicPr>
        <p:blipFill>
          <a:blip r:embed="rId6"/>
          <a:stretch>
            <a:fillRect/>
          </a:stretch>
        </p:blipFill>
        <p:spPr>
          <a:xfrm>
            <a:off x="7147243" y="5793432"/>
            <a:ext cx="1270635" cy="440055"/>
          </a:xfrm>
        </p:spPr>
      </p:pic>
      <p:sp>
        <p:nvSpPr>
          <p:cNvPr id="60" name="文本框 15"/>
          <p:cNvSpPr txBox="1"/>
          <p:nvPr/>
        </p:nvSpPr>
        <p:spPr>
          <a:xfrm>
            <a:off x="1560104" y="5236909"/>
            <a:ext cx="312819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Learning rate=10</a:t>
            </a:r>
            <a:r>
              <a:rPr lang="en-US" altLang="zh-CN" sz="2000" baseline="30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~10</a:t>
            </a:r>
            <a:r>
              <a:rPr lang="en-US" altLang="zh-CN" sz="2000" baseline="30000" dirty="0">
                <a:latin typeface="Times New Roman" panose="02020603050405020304" pitchFamily="18" charset="0"/>
                <a:cs typeface="Times New Roman" panose="02020603050405020304" pitchFamily="18" charset="0"/>
              </a:rPr>
              <a:t>-4</a:t>
            </a:r>
          </a:p>
        </p:txBody>
      </p:sp>
      <p:pic>
        <p:nvPicPr>
          <p:cNvPr id="63" name="对象 31">
            <a:hlinkClick r:id="" action="ppaction://ole?verb=0"/>
          </p:cNvPr>
          <p:cNvPicPr>
            <a:picLocks noChangeAspect="1"/>
          </p:cNvPicPr>
          <p:nvPr/>
        </p:nvPicPr>
        <p:blipFill>
          <a:blip r:embed="rId7"/>
          <a:stretch>
            <a:fillRect/>
          </a:stretch>
        </p:blipFill>
        <p:spPr>
          <a:xfrm>
            <a:off x="9650095" y="7435542"/>
            <a:ext cx="454660" cy="330835"/>
          </a:xfrm>
        </p:spPr>
      </p:pic>
      <p:pic>
        <p:nvPicPr>
          <p:cNvPr id="66" name="对象 35">
            <a:hlinkClick r:id="" action="ppaction://ole?verb=0"/>
          </p:cNvPr>
          <p:cNvPicPr>
            <a:picLocks noChangeAspect="1"/>
          </p:cNvPicPr>
          <p:nvPr/>
        </p:nvPicPr>
        <p:blipFill>
          <a:blip r:embed="rId8"/>
          <a:stretch>
            <a:fillRect/>
          </a:stretch>
        </p:blipFill>
        <p:spPr>
          <a:xfrm>
            <a:off x="7100570" y="6550987"/>
            <a:ext cx="1483995" cy="424180"/>
          </a:xfrm>
        </p:spPr>
      </p:pic>
      <p:sp>
        <p:nvSpPr>
          <p:cNvPr id="67" name="文本框 37"/>
          <p:cNvSpPr txBox="1"/>
          <p:nvPr/>
        </p:nvSpPr>
        <p:spPr>
          <a:xfrm>
            <a:off x="5009484" y="4946438"/>
            <a:ext cx="463108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accent3"/>
                </a:solidFill>
                <a:latin typeface="Times New Roman" panose="02020603050405020304" pitchFamily="18" charset="0"/>
                <a:cs typeface="Times New Roman" panose="02020603050405020304" pitchFamily="18" charset="0"/>
              </a:rPr>
              <a:t>Software Test Accuracy=80.99%</a:t>
            </a:r>
          </a:p>
        </p:txBody>
      </p:sp>
      <p:pic>
        <p:nvPicPr>
          <p:cNvPr id="70" name="对象 41">
            <a:hlinkClick r:id="" action="ppaction://ole?verb=0"/>
          </p:cNvPr>
          <p:cNvPicPr>
            <a:picLocks noChangeAspect="1"/>
          </p:cNvPicPr>
          <p:nvPr/>
        </p:nvPicPr>
        <p:blipFill>
          <a:blip r:embed="rId9"/>
          <a:stretch>
            <a:fillRect/>
          </a:stretch>
        </p:blipFill>
        <p:spPr>
          <a:xfrm>
            <a:off x="10176193" y="5793432"/>
            <a:ext cx="1270635" cy="440055"/>
          </a:xfrm>
        </p:spPr>
      </p:pic>
      <p:sp>
        <p:nvSpPr>
          <p:cNvPr id="78" name="文本框 54"/>
          <p:cNvSpPr txBox="1"/>
          <p:nvPr/>
        </p:nvSpPr>
        <p:spPr>
          <a:xfrm>
            <a:off x="5042732" y="5767729"/>
            <a:ext cx="497556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accent4"/>
                </a:solidFill>
                <a:latin typeface="Times New Roman" panose="02020603050405020304" pitchFamily="18" charset="0"/>
                <a:cs typeface="Times New Roman" panose="02020603050405020304" pitchFamily="18" charset="0"/>
              </a:rPr>
              <a:t>Software Test Accuracy=66.79%</a:t>
            </a:r>
          </a:p>
        </p:txBody>
      </p:sp>
      <p:pic>
        <p:nvPicPr>
          <p:cNvPr id="2053" name="Picture 2052"/>
          <p:cNvPicPr>
            <a:picLocks noChangeAspect="1"/>
          </p:cNvPicPr>
          <p:nvPr/>
        </p:nvPicPr>
        <p:blipFill>
          <a:blip r:embed="rId10"/>
          <a:stretch>
            <a:fillRect/>
          </a:stretch>
        </p:blipFill>
        <p:spPr>
          <a:xfrm>
            <a:off x="186618" y="4878853"/>
            <a:ext cx="1203943" cy="778598"/>
          </a:xfrm>
          <a:prstGeom prst="rect">
            <a:avLst/>
          </a:prstGeom>
        </p:spPr>
      </p:pic>
      <p:pic>
        <p:nvPicPr>
          <p:cNvPr id="2055" name="Picture 2054"/>
          <p:cNvPicPr>
            <a:picLocks noChangeAspect="1"/>
          </p:cNvPicPr>
          <p:nvPr/>
        </p:nvPicPr>
        <p:blipFill>
          <a:blip r:embed="rId11"/>
          <a:stretch>
            <a:fillRect/>
          </a:stretch>
        </p:blipFill>
        <p:spPr>
          <a:xfrm>
            <a:off x="178762" y="5632224"/>
            <a:ext cx="1272650" cy="823031"/>
          </a:xfrm>
          <a:prstGeom prst="rect">
            <a:avLst/>
          </a:prstGeom>
        </p:spPr>
      </p:pic>
      <p:cxnSp>
        <p:nvCxnSpPr>
          <p:cNvPr id="2059" name="Straight Connector 2058"/>
          <p:cNvCxnSpPr/>
          <p:nvPr/>
        </p:nvCxnSpPr>
        <p:spPr>
          <a:xfrm flipV="1">
            <a:off x="64135" y="4742628"/>
            <a:ext cx="9079865" cy="5714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 name="文本框 10"/>
          <p:cNvSpPr txBox="1"/>
          <p:nvPr/>
        </p:nvSpPr>
        <p:spPr>
          <a:xfrm>
            <a:off x="1551155" y="5640178"/>
            <a:ext cx="214312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Epoch=20000</a:t>
            </a:r>
          </a:p>
        </p:txBody>
      </p:sp>
      <p:sp>
        <p:nvSpPr>
          <p:cNvPr id="86" name="文本框 15"/>
          <p:cNvSpPr txBox="1"/>
          <p:nvPr/>
        </p:nvSpPr>
        <p:spPr>
          <a:xfrm>
            <a:off x="1575798" y="6014720"/>
            <a:ext cx="312819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Learning rate=10</a:t>
            </a:r>
            <a:r>
              <a:rPr lang="en-US" altLang="zh-CN" sz="2000" baseline="30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~10</a:t>
            </a:r>
            <a:r>
              <a:rPr lang="en-US" altLang="zh-CN" sz="2000" baseline="30000" dirty="0">
                <a:latin typeface="Times New Roman" panose="02020603050405020304" pitchFamily="18" charset="0"/>
                <a:cs typeface="Times New Roman" panose="02020603050405020304" pitchFamily="18" charset="0"/>
              </a:rPr>
              <a:t>-4</a:t>
            </a:r>
          </a:p>
        </p:txBody>
      </p:sp>
      <p:sp>
        <p:nvSpPr>
          <p:cNvPr id="2061" name="Rectangle: Rounded Corners 2060"/>
          <p:cNvSpPr/>
          <p:nvPr/>
        </p:nvSpPr>
        <p:spPr>
          <a:xfrm>
            <a:off x="64135" y="4836994"/>
            <a:ext cx="4070383" cy="763188"/>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Rectangle: Rounded Corners 87"/>
          <p:cNvSpPr/>
          <p:nvPr/>
        </p:nvSpPr>
        <p:spPr>
          <a:xfrm>
            <a:off x="93191" y="5706454"/>
            <a:ext cx="4070383" cy="763188"/>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2" name="Arrow: Right 2061"/>
          <p:cNvSpPr/>
          <p:nvPr/>
        </p:nvSpPr>
        <p:spPr>
          <a:xfrm>
            <a:off x="4228546" y="5125995"/>
            <a:ext cx="845910" cy="17484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Arrow: Right 89"/>
          <p:cNvSpPr/>
          <p:nvPr/>
        </p:nvSpPr>
        <p:spPr>
          <a:xfrm>
            <a:off x="4249145" y="5923794"/>
            <a:ext cx="845910" cy="174847"/>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8380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Hardware Accuracy of Co-design </a:t>
            </a:r>
          </a:p>
        </p:txBody>
      </p:sp>
      <p:sp>
        <p:nvSpPr>
          <p:cNvPr id="6" name="灯片编号占位符 5"/>
          <p:cNvSpPr>
            <a:spLocks noGrp="1"/>
          </p:cNvSpPr>
          <p:nvPr>
            <p:ph type="sldNum" sz="quarter" idx="12"/>
          </p:nvPr>
        </p:nvSpPr>
        <p:spPr/>
        <p:txBody>
          <a:bodyPr/>
          <a:lstStyle/>
          <a:p>
            <a:pPr>
              <a:defRPr/>
            </a:pPr>
            <a:r>
              <a:rPr lang="en-US" altLang="zh-CN" sz="2800" b="1" dirty="0"/>
              <a:t>23</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6" name="矩形 15"/>
          <p:cNvSpPr/>
          <p:nvPr/>
        </p:nvSpPr>
        <p:spPr>
          <a:xfrm>
            <a:off x="1142009" y="1139662"/>
            <a:ext cx="7056755" cy="144145"/>
          </a:xfrm>
          <a:prstGeom prst="rect">
            <a:avLst/>
          </a:prstGeom>
          <a:solidFill>
            <a:schemeClr val="bg1"/>
          </a:solidFill>
          <a:ln w="28575" cmpd="thickThi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latin typeface="Times New Roman" panose="02020603050405020304" pitchFamily="18" charset="0"/>
              <a:cs typeface="Times New Roman" panose="02020603050405020304" pitchFamily="18" charset="0"/>
            </a:endParaRPr>
          </a:p>
        </p:txBody>
      </p:sp>
      <p:graphicFrame>
        <p:nvGraphicFramePr>
          <p:cNvPr id="18" name="图表 17"/>
          <p:cNvGraphicFramePr/>
          <p:nvPr/>
        </p:nvGraphicFramePr>
        <p:xfrm>
          <a:off x="675005" y="1022350"/>
          <a:ext cx="7794625" cy="52108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8380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Two-step training</a:t>
            </a:r>
          </a:p>
        </p:txBody>
      </p:sp>
      <p:sp>
        <p:nvSpPr>
          <p:cNvPr id="6" name="灯片编号占位符 5"/>
          <p:cNvSpPr>
            <a:spLocks noGrp="1"/>
          </p:cNvSpPr>
          <p:nvPr>
            <p:ph type="sldNum" sz="quarter" idx="12"/>
          </p:nvPr>
        </p:nvSpPr>
        <p:spPr/>
        <p:txBody>
          <a:bodyPr/>
          <a:lstStyle/>
          <a:p>
            <a:pPr>
              <a:defRPr/>
            </a:pPr>
            <a:r>
              <a:rPr lang="en-US" altLang="zh-CN" sz="2800" b="1" dirty="0"/>
              <a:t>24</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pic>
        <p:nvPicPr>
          <p:cNvPr id="24" name="图片 63" descr="QQ截图20200806170932"/>
          <p:cNvPicPr>
            <a:picLocks noChangeAspect="1"/>
          </p:cNvPicPr>
          <p:nvPr/>
        </p:nvPicPr>
        <p:blipFill>
          <a:blip r:embed="rId3" cstate="print"/>
          <a:stretch>
            <a:fillRect/>
          </a:stretch>
        </p:blipFill>
        <p:spPr>
          <a:xfrm>
            <a:off x="6237769" y="5097026"/>
            <a:ext cx="451114" cy="213950"/>
          </a:xfrm>
          <a:prstGeom prst="rect">
            <a:avLst/>
          </a:prstGeom>
        </p:spPr>
      </p:pic>
      <p:sp>
        <p:nvSpPr>
          <p:cNvPr id="25" name="星: 10 pt 51"/>
          <p:cNvSpPr/>
          <p:nvPr/>
        </p:nvSpPr>
        <p:spPr>
          <a:xfrm>
            <a:off x="206162" y="3232807"/>
            <a:ext cx="1482725" cy="873125"/>
          </a:xfrm>
          <a:prstGeom prst="star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b="1" dirty="0">
                <a:solidFill>
                  <a:schemeClr val="tx1"/>
                </a:solidFill>
                <a:latin typeface="Times New Roman" panose="02020603050405020304" pitchFamily="18" charset="0"/>
                <a:cs typeface="Times New Roman" panose="02020603050405020304" pitchFamily="18" charset="0"/>
              </a:rPr>
              <a:t>Measured</a:t>
            </a:r>
            <a:r>
              <a:rPr kumimoji="1" lang="en-US" altLang="ja-JP" sz="1600" b="1" dirty="0">
                <a:latin typeface="Times New Roman" panose="02020603050405020304" pitchFamily="18" charset="0"/>
                <a:cs typeface="Times New Roman" panose="02020603050405020304" pitchFamily="18" charset="0"/>
              </a:rPr>
              <a:t> </a:t>
            </a:r>
            <a:r>
              <a:rPr kumimoji="1" lang="en-US" altLang="ja-JP" sz="1600" b="1" dirty="0">
                <a:solidFill>
                  <a:schemeClr val="tx1"/>
                </a:solidFill>
                <a:latin typeface="Times New Roman" panose="02020603050405020304" pitchFamily="18" charset="0"/>
                <a:cs typeface="Times New Roman" panose="02020603050405020304" pitchFamily="18" charset="0"/>
              </a:rPr>
              <a:t>Vth Group1</a:t>
            </a:r>
            <a:endParaRPr kumimoji="1" lang="ja-JP" alt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四角形: 角を丸くする 12"/>
          <p:cNvSpPr/>
          <p:nvPr/>
        </p:nvSpPr>
        <p:spPr>
          <a:xfrm>
            <a:off x="1619843" y="961870"/>
            <a:ext cx="4829810" cy="459105"/>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2400" b="1" dirty="0">
                <a:solidFill>
                  <a:schemeClr val="accent1"/>
                </a:solidFill>
                <a:latin typeface="Times New Roman" panose="02020603050405020304" pitchFamily="18" charset="0"/>
                <a:cs typeface="Times New Roman" panose="02020603050405020304" pitchFamily="18" charset="0"/>
              </a:rPr>
              <a:t>BNN (co-design training)</a:t>
            </a:r>
          </a:p>
        </p:txBody>
      </p:sp>
      <p:sp>
        <p:nvSpPr>
          <p:cNvPr id="27" name="楕円 19"/>
          <p:cNvSpPr/>
          <p:nvPr/>
        </p:nvSpPr>
        <p:spPr>
          <a:xfrm>
            <a:off x="3175208" y="1876594"/>
            <a:ext cx="2404903" cy="8368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b="1" dirty="0">
                <a:solidFill>
                  <a:schemeClr val="tx1"/>
                </a:solidFill>
                <a:latin typeface="Times New Roman" panose="02020603050405020304" pitchFamily="18" charset="0"/>
                <a:cs typeface="Times New Roman" panose="02020603050405020304" pitchFamily="18" charset="0"/>
              </a:rPr>
              <a:t>Optimum weights</a:t>
            </a:r>
          </a:p>
        </p:txBody>
      </p:sp>
      <p:sp>
        <p:nvSpPr>
          <p:cNvPr id="28" name="四角形: 角を丸くする 27"/>
          <p:cNvSpPr/>
          <p:nvPr/>
        </p:nvSpPr>
        <p:spPr>
          <a:xfrm>
            <a:off x="879131" y="4865266"/>
            <a:ext cx="1235710" cy="64706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accent2"/>
                </a:solidFill>
                <a:latin typeface="Times New Roman" panose="02020603050405020304" pitchFamily="18" charset="0"/>
                <a:cs typeface="Times New Roman" panose="02020603050405020304" pitchFamily="18" charset="0"/>
              </a:rPr>
              <a:t>Individual</a:t>
            </a:r>
          </a:p>
          <a:p>
            <a:pPr algn="ctr"/>
            <a:r>
              <a:rPr kumimoji="1" lang="en-US" altLang="zh-CN" sz="1600" dirty="0">
                <a:solidFill>
                  <a:schemeClr val="accent2"/>
                </a:solidFill>
                <a:latin typeface="Times New Roman" panose="02020603050405020304" pitchFamily="18" charset="0"/>
                <a:cs typeface="Times New Roman" panose="02020603050405020304" pitchFamily="18" charset="0"/>
              </a:rPr>
              <a:t>Retraining1</a:t>
            </a:r>
          </a:p>
        </p:txBody>
      </p:sp>
      <p:sp>
        <p:nvSpPr>
          <p:cNvPr id="29" name="矢印: 下 47"/>
          <p:cNvSpPr/>
          <p:nvPr/>
        </p:nvSpPr>
        <p:spPr>
          <a:xfrm>
            <a:off x="3888523" y="1450339"/>
            <a:ext cx="432048" cy="4262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30" name="コネクタ: カギ線 2071"/>
          <p:cNvCxnSpPr>
            <a:stCxn id="27" idx="2"/>
            <a:endCxn id="28" idx="0"/>
          </p:cNvCxnSpPr>
          <p:nvPr/>
        </p:nvCxnSpPr>
        <p:spPr>
          <a:xfrm rot="10800000" flipV="1">
            <a:off x="1496986" y="2295002"/>
            <a:ext cx="1678222" cy="257026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73"/>
          <p:cNvCxnSpPr>
            <a:stCxn id="27" idx="6"/>
            <a:endCxn id="46" idx="0"/>
          </p:cNvCxnSpPr>
          <p:nvPr/>
        </p:nvCxnSpPr>
        <p:spPr>
          <a:xfrm>
            <a:off x="5580111" y="2295002"/>
            <a:ext cx="2185303" cy="2492466"/>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2078"/>
          <p:cNvCxnSpPr>
            <a:stCxn id="27" idx="3"/>
          </p:cNvCxnSpPr>
          <p:nvPr/>
        </p:nvCxnSpPr>
        <p:spPr>
          <a:xfrm flipH="1">
            <a:off x="3512702" y="2590861"/>
            <a:ext cx="14696" cy="22899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89"/>
          <p:cNvSpPr/>
          <p:nvPr/>
        </p:nvSpPr>
        <p:spPr>
          <a:xfrm>
            <a:off x="615797" y="2775607"/>
            <a:ext cx="770562"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Chip1</a:t>
            </a:r>
          </a:p>
        </p:txBody>
      </p:sp>
      <p:sp>
        <p:nvSpPr>
          <p:cNvPr id="34" name="正方形/長方形 90"/>
          <p:cNvSpPr/>
          <p:nvPr/>
        </p:nvSpPr>
        <p:spPr>
          <a:xfrm>
            <a:off x="2603235" y="2767807"/>
            <a:ext cx="809892"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Chip2</a:t>
            </a:r>
          </a:p>
        </p:txBody>
      </p:sp>
      <p:sp>
        <p:nvSpPr>
          <p:cNvPr id="35" name="正方形/長方形 91"/>
          <p:cNvSpPr/>
          <p:nvPr/>
        </p:nvSpPr>
        <p:spPr>
          <a:xfrm>
            <a:off x="4340254" y="2773464"/>
            <a:ext cx="80944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Chip3</a:t>
            </a:r>
          </a:p>
        </p:txBody>
      </p:sp>
      <p:sp>
        <p:nvSpPr>
          <p:cNvPr id="36" name="正方形/長方形 92"/>
          <p:cNvSpPr/>
          <p:nvPr/>
        </p:nvSpPr>
        <p:spPr>
          <a:xfrm>
            <a:off x="6871866" y="2710581"/>
            <a:ext cx="811734"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dirty="0" err="1">
                <a:solidFill>
                  <a:schemeClr val="tx1"/>
                </a:solidFill>
                <a:latin typeface="Times New Roman" panose="02020603050405020304" pitchFamily="18" charset="0"/>
                <a:cs typeface="Times New Roman" panose="02020603050405020304" pitchFamily="18" charset="0"/>
              </a:rPr>
              <a:t>Chipn</a:t>
            </a:r>
          </a:p>
        </p:txBody>
      </p:sp>
      <p:cxnSp>
        <p:nvCxnSpPr>
          <p:cNvPr id="37" name="直線矢印コネクタ 93"/>
          <p:cNvCxnSpPr/>
          <p:nvPr/>
        </p:nvCxnSpPr>
        <p:spPr>
          <a:xfrm flipH="1">
            <a:off x="1275732" y="4041811"/>
            <a:ext cx="1" cy="8703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星: 10 pt 97"/>
          <p:cNvSpPr/>
          <p:nvPr/>
        </p:nvSpPr>
        <p:spPr>
          <a:xfrm>
            <a:off x="1947182" y="3251486"/>
            <a:ext cx="1510665" cy="873760"/>
          </a:xfrm>
          <a:prstGeom prst="star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b="1" dirty="0">
                <a:solidFill>
                  <a:schemeClr val="tx1"/>
                </a:solidFill>
                <a:latin typeface="Times New Roman" panose="02020603050405020304" pitchFamily="18" charset="0"/>
                <a:cs typeface="Times New Roman" panose="02020603050405020304" pitchFamily="18" charset="0"/>
              </a:rPr>
              <a:t>Measured</a:t>
            </a:r>
            <a:r>
              <a:rPr kumimoji="1" lang="en-US" altLang="ja-JP" sz="1600" b="1" dirty="0">
                <a:latin typeface="Times New Roman" panose="02020603050405020304" pitchFamily="18" charset="0"/>
                <a:cs typeface="Times New Roman" panose="02020603050405020304" pitchFamily="18" charset="0"/>
              </a:rPr>
              <a:t> </a:t>
            </a:r>
            <a:r>
              <a:rPr kumimoji="1" lang="en-US" altLang="ja-JP" sz="1600" b="1" dirty="0">
                <a:solidFill>
                  <a:schemeClr val="tx1"/>
                </a:solidFill>
                <a:latin typeface="Times New Roman" panose="02020603050405020304" pitchFamily="18" charset="0"/>
                <a:cs typeface="Times New Roman" panose="02020603050405020304" pitchFamily="18" charset="0"/>
              </a:rPr>
              <a:t>Vth Group2</a:t>
            </a:r>
            <a:endParaRPr kumimoji="1" lang="ja-JP" altLang="en-US" sz="1600" b="1" dirty="0">
              <a:solidFill>
                <a:schemeClr val="tx1"/>
              </a:solidFill>
              <a:latin typeface="Times New Roman" panose="02020603050405020304" pitchFamily="18" charset="0"/>
              <a:cs typeface="Times New Roman" panose="02020603050405020304" pitchFamily="18" charset="0"/>
            </a:endParaRPr>
          </a:p>
        </p:txBody>
      </p:sp>
      <p:sp>
        <p:nvSpPr>
          <p:cNvPr id="39" name="星: 10 pt 98"/>
          <p:cNvSpPr/>
          <p:nvPr/>
        </p:nvSpPr>
        <p:spPr>
          <a:xfrm>
            <a:off x="3615027" y="3241549"/>
            <a:ext cx="1557257" cy="873760"/>
          </a:xfrm>
          <a:prstGeom prst="star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b="1" dirty="0">
                <a:solidFill>
                  <a:schemeClr val="tx1"/>
                </a:solidFill>
                <a:latin typeface="Times New Roman" panose="02020603050405020304" pitchFamily="18" charset="0"/>
                <a:cs typeface="Times New Roman" panose="02020603050405020304" pitchFamily="18" charset="0"/>
              </a:rPr>
              <a:t>Measured</a:t>
            </a:r>
            <a:r>
              <a:rPr kumimoji="1" lang="en-US" altLang="ja-JP" sz="1600" b="1" dirty="0">
                <a:latin typeface="Times New Roman" panose="02020603050405020304" pitchFamily="18" charset="0"/>
                <a:cs typeface="Times New Roman" panose="02020603050405020304" pitchFamily="18" charset="0"/>
              </a:rPr>
              <a:t> </a:t>
            </a:r>
            <a:r>
              <a:rPr kumimoji="1" lang="en-US" altLang="ja-JP" sz="1600" b="1" dirty="0">
                <a:solidFill>
                  <a:schemeClr val="tx1"/>
                </a:solidFill>
                <a:latin typeface="Times New Roman" panose="02020603050405020304" pitchFamily="18" charset="0"/>
                <a:cs typeface="Times New Roman" panose="02020603050405020304" pitchFamily="18" charset="0"/>
              </a:rPr>
              <a:t>Vth Group3</a:t>
            </a:r>
            <a:endParaRPr kumimoji="1" lang="ja-JP" altLang="en-US" sz="1600" b="1" dirty="0">
              <a:solidFill>
                <a:schemeClr val="tx1"/>
              </a:solidFill>
              <a:latin typeface="Times New Roman" panose="02020603050405020304" pitchFamily="18" charset="0"/>
              <a:cs typeface="Times New Roman" panose="02020603050405020304" pitchFamily="18" charset="0"/>
            </a:endParaRPr>
          </a:p>
        </p:txBody>
      </p:sp>
      <p:cxnSp>
        <p:nvCxnSpPr>
          <p:cNvPr id="40" name="直線矢印コネクタ 99"/>
          <p:cNvCxnSpPr>
            <a:stCxn id="38" idx="2"/>
          </p:cNvCxnSpPr>
          <p:nvPr/>
        </p:nvCxnSpPr>
        <p:spPr>
          <a:xfrm flipH="1">
            <a:off x="3162120" y="4041811"/>
            <a:ext cx="7218" cy="8139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100"/>
          <p:cNvCxnSpPr/>
          <p:nvPr/>
        </p:nvCxnSpPr>
        <p:spPr>
          <a:xfrm flipH="1">
            <a:off x="4941985" y="3945494"/>
            <a:ext cx="6606" cy="8703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星: 10 pt 108"/>
          <p:cNvSpPr/>
          <p:nvPr/>
        </p:nvSpPr>
        <p:spPr>
          <a:xfrm>
            <a:off x="6144504" y="3200026"/>
            <a:ext cx="1576705" cy="869315"/>
          </a:xfrm>
          <a:prstGeom prst="star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b="1" dirty="0">
                <a:solidFill>
                  <a:schemeClr val="tx1"/>
                </a:solidFill>
                <a:latin typeface="Times New Roman" panose="02020603050405020304" pitchFamily="18" charset="0"/>
                <a:cs typeface="Times New Roman" panose="02020603050405020304" pitchFamily="18" charset="0"/>
              </a:rPr>
              <a:t>Measured</a:t>
            </a:r>
            <a:r>
              <a:rPr kumimoji="1" lang="en-US" altLang="ja-JP" sz="1600" b="1" dirty="0">
                <a:latin typeface="Times New Roman" panose="02020603050405020304" pitchFamily="18" charset="0"/>
                <a:cs typeface="Times New Roman" panose="02020603050405020304" pitchFamily="18" charset="0"/>
              </a:rPr>
              <a:t> </a:t>
            </a:r>
            <a:r>
              <a:rPr kumimoji="1" lang="en-US" altLang="ja-JP" sz="1600" b="1" dirty="0">
                <a:solidFill>
                  <a:schemeClr val="tx1"/>
                </a:solidFill>
                <a:latin typeface="Times New Roman" panose="02020603050405020304" pitchFamily="18" charset="0"/>
                <a:cs typeface="Times New Roman" panose="02020603050405020304" pitchFamily="18" charset="0"/>
              </a:rPr>
              <a:t>Vth </a:t>
            </a:r>
            <a:r>
              <a:rPr kumimoji="1" lang="en-US" altLang="ja-JP" sz="1600" b="1" dirty="0" err="1">
                <a:solidFill>
                  <a:schemeClr val="tx1"/>
                </a:solidFill>
                <a:latin typeface="Times New Roman" panose="02020603050405020304" pitchFamily="18" charset="0"/>
                <a:cs typeface="Times New Roman" panose="02020603050405020304" pitchFamily="18" charset="0"/>
              </a:rPr>
              <a:t>Groupn</a:t>
            </a:r>
            <a:endParaRPr kumimoji="1" lang="ja-JP" altLang="en-US" sz="1600" b="1" dirty="0">
              <a:solidFill>
                <a:schemeClr val="tx1"/>
              </a:solidFill>
              <a:latin typeface="Times New Roman" panose="02020603050405020304" pitchFamily="18" charset="0"/>
              <a:cs typeface="Times New Roman" panose="02020603050405020304" pitchFamily="18" charset="0"/>
            </a:endParaRPr>
          </a:p>
        </p:txBody>
      </p:sp>
      <p:cxnSp>
        <p:nvCxnSpPr>
          <p:cNvPr id="43" name="直線矢印コネクタ 109"/>
          <p:cNvCxnSpPr/>
          <p:nvPr/>
        </p:nvCxnSpPr>
        <p:spPr>
          <a:xfrm>
            <a:off x="7452320" y="3966804"/>
            <a:ext cx="0" cy="8529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四角形: 角を丸くする 111"/>
          <p:cNvSpPr/>
          <p:nvPr/>
        </p:nvSpPr>
        <p:spPr>
          <a:xfrm>
            <a:off x="2708575" y="4860177"/>
            <a:ext cx="1228633" cy="687039"/>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accent2"/>
                </a:solidFill>
                <a:latin typeface="Times New Roman" panose="02020603050405020304" pitchFamily="18" charset="0"/>
                <a:cs typeface="Times New Roman" panose="02020603050405020304" pitchFamily="18" charset="0"/>
              </a:rPr>
              <a:t>Individual</a:t>
            </a:r>
          </a:p>
          <a:p>
            <a:pPr algn="ctr"/>
            <a:r>
              <a:rPr kumimoji="1" lang="en-US" altLang="zh-CN" sz="1600" dirty="0">
                <a:solidFill>
                  <a:schemeClr val="accent2"/>
                </a:solidFill>
                <a:latin typeface="Times New Roman" panose="02020603050405020304" pitchFamily="18" charset="0"/>
                <a:cs typeface="Times New Roman" panose="02020603050405020304" pitchFamily="18" charset="0"/>
              </a:rPr>
              <a:t>Retraining2</a:t>
            </a:r>
          </a:p>
        </p:txBody>
      </p:sp>
      <p:sp>
        <p:nvSpPr>
          <p:cNvPr id="45" name="四角形: 角を丸くする 112"/>
          <p:cNvSpPr/>
          <p:nvPr/>
        </p:nvSpPr>
        <p:spPr>
          <a:xfrm>
            <a:off x="4524992" y="4838787"/>
            <a:ext cx="1318255" cy="708429"/>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accent2"/>
                </a:solidFill>
                <a:latin typeface="Times New Roman" panose="02020603050405020304" pitchFamily="18" charset="0"/>
                <a:cs typeface="Times New Roman" panose="02020603050405020304" pitchFamily="18" charset="0"/>
              </a:rPr>
              <a:t>Individual</a:t>
            </a:r>
          </a:p>
          <a:p>
            <a:pPr algn="ctr"/>
            <a:r>
              <a:rPr kumimoji="1" lang="en-US" altLang="zh-CN" sz="1600" dirty="0">
                <a:solidFill>
                  <a:schemeClr val="accent2"/>
                </a:solidFill>
                <a:latin typeface="Times New Roman" panose="02020603050405020304" pitchFamily="18" charset="0"/>
                <a:cs typeface="Times New Roman" panose="02020603050405020304" pitchFamily="18" charset="0"/>
              </a:rPr>
              <a:t>Retraining3</a:t>
            </a:r>
          </a:p>
        </p:txBody>
      </p:sp>
      <p:sp>
        <p:nvSpPr>
          <p:cNvPr id="46" name="四角形: 角を丸くする 113"/>
          <p:cNvSpPr/>
          <p:nvPr/>
        </p:nvSpPr>
        <p:spPr>
          <a:xfrm>
            <a:off x="7106287" y="4787468"/>
            <a:ext cx="1318254" cy="75363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accent2"/>
                </a:solidFill>
                <a:latin typeface="Times New Roman" panose="02020603050405020304" pitchFamily="18" charset="0"/>
                <a:cs typeface="Times New Roman" panose="02020603050405020304" pitchFamily="18" charset="0"/>
              </a:rPr>
              <a:t>Individual</a:t>
            </a:r>
          </a:p>
          <a:p>
            <a:pPr algn="ctr"/>
            <a:r>
              <a:rPr kumimoji="1" lang="en-US" altLang="zh-CN" sz="1600" dirty="0" err="1">
                <a:solidFill>
                  <a:schemeClr val="accent2"/>
                </a:solidFill>
                <a:latin typeface="Times New Roman" panose="02020603050405020304" pitchFamily="18" charset="0"/>
                <a:cs typeface="Times New Roman" panose="02020603050405020304" pitchFamily="18" charset="0"/>
              </a:rPr>
              <a:t>Retrainingn</a:t>
            </a:r>
            <a:endParaRPr kumimoji="1" lang="en-US" altLang="zh-CN" sz="1600" dirty="0">
              <a:solidFill>
                <a:schemeClr val="accent2"/>
              </a:solidFill>
              <a:latin typeface="Times New Roman" panose="02020603050405020304" pitchFamily="18" charset="0"/>
              <a:cs typeface="Times New Roman" panose="02020603050405020304" pitchFamily="18" charset="0"/>
            </a:endParaRPr>
          </a:p>
        </p:txBody>
      </p:sp>
      <p:pic>
        <p:nvPicPr>
          <p:cNvPr id="47" name="图片 63" descr="QQ截图20200806170932"/>
          <p:cNvPicPr>
            <a:picLocks noChangeAspect="1"/>
          </p:cNvPicPr>
          <p:nvPr/>
        </p:nvPicPr>
        <p:blipFill>
          <a:blip r:embed="rId3" cstate="print"/>
          <a:stretch>
            <a:fillRect/>
          </a:stretch>
        </p:blipFill>
        <p:spPr>
          <a:xfrm>
            <a:off x="5729187" y="2848983"/>
            <a:ext cx="451114" cy="213950"/>
          </a:xfrm>
          <a:prstGeom prst="rect">
            <a:avLst/>
          </a:prstGeom>
        </p:spPr>
      </p:pic>
      <p:cxnSp>
        <p:nvCxnSpPr>
          <p:cNvPr id="48" name="直線矢印コネクタ 116"/>
          <p:cNvCxnSpPr/>
          <p:nvPr/>
        </p:nvCxnSpPr>
        <p:spPr>
          <a:xfrm flipH="1">
            <a:off x="1460175" y="5531304"/>
            <a:ext cx="1" cy="3095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118"/>
          <p:cNvCxnSpPr/>
          <p:nvPr/>
        </p:nvCxnSpPr>
        <p:spPr>
          <a:xfrm flipH="1">
            <a:off x="3309096" y="5551632"/>
            <a:ext cx="1" cy="3095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119"/>
          <p:cNvCxnSpPr/>
          <p:nvPr/>
        </p:nvCxnSpPr>
        <p:spPr>
          <a:xfrm flipH="1">
            <a:off x="5156750" y="5588869"/>
            <a:ext cx="1" cy="3095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120"/>
          <p:cNvCxnSpPr/>
          <p:nvPr/>
        </p:nvCxnSpPr>
        <p:spPr>
          <a:xfrm flipH="1">
            <a:off x="7765414" y="5529039"/>
            <a:ext cx="1" cy="3095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123"/>
          <p:cNvCxnSpPr/>
          <p:nvPr/>
        </p:nvCxnSpPr>
        <p:spPr>
          <a:xfrm>
            <a:off x="570369" y="4646482"/>
            <a:ext cx="278869" cy="2656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128"/>
          <p:cNvCxnSpPr/>
          <p:nvPr/>
        </p:nvCxnSpPr>
        <p:spPr>
          <a:xfrm>
            <a:off x="2547724" y="4606190"/>
            <a:ext cx="296084" cy="2325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129"/>
          <p:cNvCxnSpPr/>
          <p:nvPr/>
        </p:nvCxnSpPr>
        <p:spPr>
          <a:xfrm>
            <a:off x="4572000" y="4579741"/>
            <a:ext cx="233726" cy="2399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131"/>
          <p:cNvCxnSpPr/>
          <p:nvPr/>
        </p:nvCxnSpPr>
        <p:spPr>
          <a:xfrm>
            <a:off x="7020272" y="4535823"/>
            <a:ext cx="285126" cy="2516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133"/>
          <p:cNvSpPr txBox="1"/>
          <p:nvPr/>
        </p:nvSpPr>
        <p:spPr>
          <a:xfrm>
            <a:off x="-41422" y="4155444"/>
            <a:ext cx="945789"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ja-JP" sz="1400" b="1" dirty="0">
                <a:latin typeface="Times New Roman" panose="02020603050405020304" pitchFamily="18" charset="0"/>
                <a:cs typeface="Times New Roman" panose="02020603050405020304" pitchFamily="18" charset="0"/>
              </a:rPr>
              <a:t>Training dataset</a:t>
            </a:r>
          </a:p>
        </p:txBody>
      </p:sp>
      <p:sp>
        <p:nvSpPr>
          <p:cNvPr id="57" name="テキスト ボックス 134"/>
          <p:cNvSpPr txBox="1"/>
          <p:nvPr/>
        </p:nvSpPr>
        <p:spPr>
          <a:xfrm>
            <a:off x="1766092" y="4155444"/>
            <a:ext cx="98201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ja-JP" sz="1400" b="1" dirty="0">
                <a:latin typeface="Times New Roman" panose="02020603050405020304" pitchFamily="18" charset="0"/>
                <a:cs typeface="Times New Roman" panose="02020603050405020304" pitchFamily="18" charset="0"/>
              </a:rPr>
              <a:t>Training dataset</a:t>
            </a:r>
          </a:p>
        </p:txBody>
      </p:sp>
      <p:sp>
        <p:nvSpPr>
          <p:cNvPr id="58" name="テキスト ボックス 135"/>
          <p:cNvSpPr txBox="1"/>
          <p:nvPr/>
        </p:nvSpPr>
        <p:spPr>
          <a:xfrm>
            <a:off x="3814285" y="4154892"/>
            <a:ext cx="8523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ja-JP" sz="1400" b="1" dirty="0">
                <a:latin typeface="Times New Roman" panose="02020603050405020304" pitchFamily="18" charset="0"/>
                <a:cs typeface="Times New Roman" panose="02020603050405020304" pitchFamily="18" charset="0"/>
              </a:rPr>
              <a:t>Training dataset</a:t>
            </a:r>
          </a:p>
        </p:txBody>
      </p:sp>
      <p:sp>
        <p:nvSpPr>
          <p:cNvPr id="59" name="テキスト ボックス 136"/>
          <p:cNvSpPr txBox="1"/>
          <p:nvPr/>
        </p:nvSpPr>
        <p:spPr>
          <a:xfrm>
            <a:off x="6306451" y="4123262"/>
            <a:ext cx="873169"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ja-JP" sz="1400" b="1" dirty="0">
                <a:latin typeface="Times New Roman" panose="02020603050405020304" pitchFamily="18" charset="0"/>
                <a:cs typeface="Times New Roman" panose="02020603050405020304" pitchFamily="18" charset="0"/>
              </a:rPr>
              <a:t>Training dataset</a:t>
            </a:r>
          </a:p>
        </p:txBody>
      </p:sp>
      <p:sp>
        <p:nvSpPr>
          <p:cNvPr id="60" name="フローチャート: 端子 74"/>
          <p:cNvSpPr/>
          <p:nvPr/>
        </p:nvSpPr>
        <p:spPr>
          <a:xfrm>
            <a:off x="703430" y="5849573"/>
            <a:ext cx="1473123" cy="586591"/>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tx1"/>
                </a:solidFill>
                <a:latin typeface="Times New Roman" panose="02020603050405020304" pitchFamily="18" charset="0"/>
                <a:cs typeface="Times New Roman" panose="02020603050405020304" pitchFamily="18" charset="0"/>
              </a:rPr>
              <a:t>Chip1:</a:t>
            </a:r>
            <a:r>
              <a:rPr kumimoji="1" lang="en-US" altLang="ja-JP" sz="1600" b="1" dirty="0">
                <a:solidFill>
                  <a:srgbClr val="C00000"/>
                </a:solidFill>
                <a:latin typeface="Times New Roman" panose="02020603050405020304" pitchFamily="18" charset="0"/>
                <a:cs typeface="Times New Roman" panose="02020603050405020304" pitchFamily="18" charset="0"/>
              </a:rPr>
              <a:t>High Accuracy</a:t>
            </a:r>
          </a:p>
        </p:txBody>
      </p:sp>
      <p:sp>
        <p:nvSpPr>
          <p:cNvPr id="61" name="フローチャート: 端子 139"/>
          <p:cNvSpPr/>
          <p:nvPr/>
        </p:nvSpPr>
        <p:spPr>
          <a:xfrm>
            <a:off x="2530937" y="5880899"/>
            <a:ext cx="1427163" cy="58658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tx1"/>
                </a:solidFill>
                <a:latin typeface="Times New Roman" panose="02020603050405020304" pitchFamily="18" charset="0"/>
                <a:cs typeface="Times New Roman" panose="02020603050405020304" pitchFamily="18" charset="0"/>
              </a:rPr>
              <a:t>Chip2: </a:t>
            </a:r>
            <a:r>
              <a:rPr kumimoji="1" lang="en-US" altLang="ja-JP" sz="1600" b="1" dirty="0">
                <a:solidFill>
                  <a:srgbClr val="C00000"/>
                </a:solidFill>
                <a:latin typeface="Times New Roman" panose="02020603050405020304" pitchFamily="18" charset="0"/>
                <a:cs typeface="Times New Roman" panose="02020603050405020304" pitchFamily="18" charset="0"/>
              </a:rPr>
              <a:t>High Accuracy</a:t>
            </a:r>
          </a:p>
        </p:txBody>
      </p:sp>
      <p:sp>
        <p:nvSpPr>
          <p:cNvPr id="62" name="フローチャート: 端子 140"/>
          <p:cNvSpPr/>
          <p:nvPr/>
        </p:nvSpPr>
        <p:spPr>
          <a:xfrm>
            <a:off x="4449385" y="5885954"/>
            <a:ext cx="1427161" cy="576475"/>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tx1"/>
                </a:solidFill>
                <a:latin typeface="Times New Roman" panose="02020603050405020304" pitchFamily="18" charset="0"/>
                <a:cs typeface="Times New Roman" panose="02020603050405020304" pitchFamily="18" charset="0"/>
              </a:rPr>
              <a:t>Chip3: </a:t>
            </a:r>
            <a:r>
              <a:rPr kumimoji="1" lang="en-US" altLang="ja-JP" sz="1600" b="1" dirty="0">
                <a:solidFill>
                  <a:srgbClr val="C00000"/>
                </a:solidFill>
                <a:latin typeface="Times New Roman" panose="02020603050405020304" pitchFamily="18" charset="0"/>
                <a:cs typeface="Times New Roman" panose="02020603050405020304" pitchFamily="18" charset="0"/>
              </a:rPr>
              <a:t>High Accuracy</a:t>
            </a:r>
          </a:p>
        </p:txBody>
      </p:sp>
      <p:sp>
        <p:nvSpPr>
          <p:cNvPr id="63" name="フローチャート: 端子 141"/>
          <p:cNvSpPr/>
          <p:nvPr/>
        </p:nvSpPr>
        <p:spPr>
          <a:xfrm>
            <a:off x="6948207" y="5818324"/>
            <a:ext cx="1634416" cy="61386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dirty="0" err="1">
                <a:solidFill>
                  <a:schemeClr val="tx1"/>
                </a:solidFill>
                <a:latin typeface="Times New Roman" panose="02020603050405020304" pitchFamily="18" charset="0"/>
                <a:cs typeface="Times New Roman" panose="02020603050405020304" pitchFamily="18" charset="0"/>
              </a:rPr>
              <a:t>Chipn</a:t>
            </a:r>
            <a:r>
              <a:rPr kumimoji="1" lang="en-US" altLang="ja-JP" sz="1600" dirty="0">
                <a:solidFill>
                  <a:schemeClr val="tx1"/>
                </a:solidFill>
                <a:latin typeface="Times New Roman" panose="02020603050405020304" pitchFamily="18" charset="0"/>
                <a:cs typeface="Times New Roman" panose="02020603050405020304" pitchFamily="18" charset="0"/>
              </a:rPr>
              <a:t>: </a:t>
            </a:r>
            <a:r>
              <a:rPr kumimoji="1" lang="en-US" altLang="ja-JP" sz="1600" b="1" dirty="0">
                <a:solidFill>
                  <a:srgbClr val="C00000"/>
                </a:solidFill>
                <a:latin typeface="Times New Roman" panose="02020603050405020304" pitchFamily="18" charset="0"/>
                <a:cs typeface="Times New Roman" panose="02020603050405020304" pitchFamily="18" charset="0"/>
              </a:rPr>
              <a:t>High Accuracy</a:t>
            </a:r>
            <a:endParaRPr kumimoji="1" lang="ja-JP" altLang="en-US" sz="1600" b="1" dirty="0">
              <a:solidFill>
                <a:srgbClr val="C00000"/>
              </a:solidFill>
              <a:latin typeface="Times New Roman" panose="02020603050405020304" pitchFamily="18" charset="0"/>
              <a:cs typeface="Times New Roman" panose="02020603050405020304" pitchFamily="18" charset="0"/>
            </a:endParaRPr>
          </a:p>
        </p:txBody>
      </p:sp>
      <p:sp>
        <p:nvSpPr>
          <p:cNvPr id="64" name="矢印: 下 142"/>
          <p:cNvSpPr/>
          <p:nvPr/>
        </p:nvSpPr>
        <p:spPr>
          <a:xfrm>
            <a:off x="5479577" y="1450526"/>
            <a:ext cx="432048" cy="349949"/>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latin typeface="Times New Roman" panose="02020603050405020304" pitchFamily="18" charset="0"/>
              <a:cs typeface="Times New Roman" panose="02020603050405020304" pitchFamily="18" charset="0"/>
            </a:endParaRPr>
          </a:p>
        </p:txBody>
      </p:sp>
      <p:sp>
        <p:nvSpPr>
          <p:cNvPr id="65" name="フローチャート: 端子 143"/>
          <p:cNvSpPr/>
          <p:nvPr/>
        </p:nvSpPr>
        <p:spPr>
          <a:xfrm>
            <a:off x="5638795" y="1698582"/>
            <a:ext cx="3048005" cy="467360"/>
          </a:xfrm>
          <a:prstGeom prst="flowChartTermina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ja-JP" sz="1600" b="1" dirty="0">
                <a:solidFill>
                  <a:schemeClr val="tx1"/>
                </a:solidFill>
                <a:latin typeface="Times New Roman" panose="02020603050405020304" pitchFamily="18" charset="0"/>
                <a:cs typeface="Times New Roman" panose="02020603050405020304" pitchFamily="18" charset="0"/>
              </a:rPr>
              <a:t>Chip1, Chip2, Chip3, </a:t>
            </a:r>
            <a:r>
              <a:rPr kumimoji="1" lang="en-US" altLang="ja-JP" sz="1600" b="1" dirty="0" err="1">
                <a:solidFill>
                  <a:schemeClr val="tx1"/>
                </a:solidFill>
                <a:latin typeface="Times New Roman" panose="02020603050405020304" pitchFamily="18" charset="0"/>
                <a:cs typeface="Times New Roman" panose="02020603050405020304" pitchFamily="18" charset="0"/>
              </a:rPr>
              <a:t>Chipn</a:t>
            </a:r>
            <a:r>
              <a:rPr kumimoji="1" lang="en-US" altLang="ja-JP" sz="1600" b="1" dirty="0">
                <a:solidFill>
                  <a:schemeClr val="tx1"/>
                </a:solidFill>
                <a:latin typeface="Times New Roman" panose="02020603050405020304" pitchFamily="18" charset="0"/>
                <a:cs typeface="Times New Roman" panose="02020603050405020304" pitchFamily="18" charset="0"/>
              </a:rPr>
              <a:t>: </a:t>
            </a:r>
            <a:r>
              <a:rPr kumimoji="1" lang="en-US" altLang="ja-JP" sz="1600" b="1" dirty="0">
                <a:solidFill>
                  <a:schemeClr val="accent1"/>
                </a:solidFill>
                <a:latin typeface="Times New Roman" panose="02020603050405020304" pitchFamily="18" charset="0"/>
                <a:cs typeface="Times New Roman" panose="02020603050405020304" pitchFamily="18" charset="0"/>
              </a:rPr>
              <a:t>Medium Accuracy</a:t>
            </a:r>
            <a:endParaRPr kumimoji="1" lang="ja-JP" altLang="en-US" sz="1600" b="1" dirty="0">
              <a:solidFill>
                <a:schemeClr val="accent1"/>
              </a:solidFill>
              <a:latin typeface="Times New Roman" panose="02020603050405020304" pitchFamily="18" charset="0"/>
              <a:cs typeface="Times New Roman" panose="02020603050405020304" pitchFamily="18" charset="0"/>
            </a:endParaRPr>
          </a:p>
        </p:txBody>
      </p:sp>
      <p:cxnSp>
        <p:nvCxnSpPr>
          <p:cNvPr id="66" name="直線矢印コネクタ 81"/>
          <p:cNvCxnSpPr>
            <a:endCxn id="45" idx="0"/>
          </p:cNvCxnSpPr>
          <p:nvPr/>
        </p:nvCxnSpPr>
        <p:spPr>
          <a:xfrm flipH="1">
            <a:off x="5184120" y="2612982"/>
            <a:ext cx="31024" cy="22258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图表 26"/>
          <p:cNvGraphicFramePr/>
          <p:nvPr/>
        </p:nvGraphicFramePr>
        <p:xfrm>
          <a:off x="75752" y="928595"/>
          <a:ext cx="8992495" cy="3994030"/>
        </p:xfrm>
        <a:graphic>
          <a:graphicData uri="http://schemas.openxmlformats.org/drawingml/2006/chart">
            <c:chart xmlns:c="http://schemas.openxmlformats.org/drawingml/2006/chart" xmlns:r="http://schemas.openxmlformats.org/officeDocument/2006/relationships" r:id="rId3"/>
          </a:graphicData>
        </a:graphic>
      </p:graphicFrame>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8380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Unfixed Ratio Retraining Method</a:t>
            </a:r>
          </a:p>
        </p:txBody>
      </p:sp>
      <p:sp>
        <p:nvSpPr>
          <p:cNvPr id="6" name="灯片编号占位符 5"/>
          <p:cNvSpPr>
            <a:spLocks noGrp="1"/>
          </p:cNvSpPr>
          <p:nvPr>
            <p:ph type="sldNum" sz="quarter" idx="12"/>
          </p:nvPr>
        </p:nvSpPr>
        <p:spPr/>
        <p:txBody>
          <a:bodyPr/>
          <a:lstStyle/>
          <a:p>
            <a:pPr>
              <a:defRPr/>
            </a:pPr>
            <a:r>
              <a:rPr lang="en-US" altLang="zh-CN" sz="2800" b="1" dirty="0"/>
              <a:t>25</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cxnSp>
        <p:nvCxnSpPr>
          <p:cNvPr id="38" name="直接连接符 16"/>
          <p:cNvCxnSpPr/>
          <p:nvPr/>
        </p:nvCxnSpPr>
        <p:spPr>
          <a:xfrm flipH="1" flipV="1">
            <a:off x="4908420" y="1921243"/>
            <a:ext cx="11935" cy="2280320"/>
          </a:xfrm>
          <a:prstGeom prst="line">
            <a:avLst/>
          </a:prstGeom>
          <a:ln w="12700" cmpd="sng">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18"/>
          <p:cNvCxnSpPr/>
          <p:nvPr/>
        </p:nvCxnSpPr>
        <p:spPr>
          <a:xfrm flipH="1" flipV="1">
            <a:off x="1043608" y="1971842"/>
            <a:ext cx="3876748" cy="1"/>
          </a:xfrm>
          <a:prstGeom prst="line">
            <a:avLst/>
          </a:prstGeom>
          <a:ln w="12700" cmpd="sng">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24"/>
          <p:cNvCxnSpPr/>
          <p:nvPr/>
        </p:nvCxnSpPr>
        <p:spPr>
          <a:xfrm>
            <a:off x="6767830" y="1840576"/>
            <a:ext cx="396457" cy="790024"/>
          </a:xfrm>
          <a:prstGeom prst="line">
            <a:avLst/>
          </a:prstGeom>
          <a:ln>
            <a:solidFill>
              <a:schemeClr val="tx1">
                <a:lumMod val="95000"/>
                <a:lumOff val="5000"/>
              </a:schemeClr>
            </a:solidFill>
            <a:headEnd type="none" w="sm" len="lg"/>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25"/>
          <p:cNvCxnSpPr/>
          <p:nvPr/>
        </p:nvCxnSpPr>
        <p:spPr>
          <a:xfrm>
            <a:off x="4824045" y="2579539"/>
            <a:ext cx="2142013" cy="158643"/>
          </a:xfrm>
          <a:prstGeom prst="line">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27"/>
          <p:cNvCxnSpPr/>
          <p:nvPr/>
        </p:nvCxnSpPr>
        <p:spPr>
          <a:xfrm flipV="1">
            <a:off x="3451692" y="2912808"/>
            <a:ext cx="3514366" cy="716566"/>
          </a:xfrm>
          <a:prstGeom prst="line">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28"/>
          <p:cNvSpPr txBox="1"/>
          <p:nvPr/>
        </p:nvSpPr>
        <p:spPr>
          <a:xfrm>
            <a:off x="7000739" y="2675831"/>
            <a:ext cx="177927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accent6"/>
                </a:solidFill>
                <a:latin typeface="Calibri" panose="020F0502020204030204" charset="0"/>
              </a:rPr>
              <a:t>Unfixed ratio</a:t>
            </a:r>
          </a:p>
        </p:txBody>
      </p:sp>
      <p:sp>
        <p:nvSpPr>
          <p:cNvPr id="2051" name="Right Triangle 2050"/>
          <p:cNvSpPr/>
          <p:nvPr/>
        </p:nvSpPr>
        <p:spPr>
          <a:xfrm flipH="1">
            <a:off x="2710806" y="2880212"/>
            <a:ext cx="721315" cy="739638"/>
          </a:xfrm>
          <a:prstGeom prst="rtTriangle">
            <a:avLst/>
          </a:prstGeom>
          <a:solidFill>
            <a:schemeClr val="bg1"/>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ight Triangle 62"/>
          <p:cNvSpPr/>
          <p:nvPr/>
        </p:nvSpPr>
        <p:spPr>
          <a:xfrm flipH="1">
            <a:off x="3923928" y="2146468"/>
            <a:ext cx="880164" cy="433069"/>
          </a:xfrm>
          <a:prstGeom prst="rtTriangle">
            <a:avLst/>
          </a:prstGeom>
          <a:solidFill>
            <a:schemeClr val="bg1"/>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Right Triangle 63"/>
          <p:cNvSpPr/>
          <p:nvPr/>
        </p:nvSpPr>
        <p:spPr>
          <a:xfrm flipH="1">
            <a:off x="5580112" y="1465565"/>
            <a:ext cx="1359126" cy="329780"/>
          </a:xfrm>
          <a:prstGeom prst="rtTriangl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30"/>
          <p:cNvSpPr txBox="1"/>
          <p:nvPr/>
        </p:nvSpPr>
        <p:spPr>
          <a:xfrm>
            <a:off x="79947" y="5192659"/>
            <a:ext cx="167576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accent1"/>
                </a:solidFill>
                <a:latin typeface="Times New Roman" panose="02020603050405020304" pitchFamily="18" charset="0"/>
                <a:cs typeface="Times New Roman" panose="02020603050405020304" pitchFamily="18" charset="0"/>
              </a:rPr>
              <a:t>BLin</a:t>
            </a:r>
            <a:r>
              <a:rPr lang="en-US" altLang="zh-CN" sz="2000" b="1" dirty="0">
                <a:solidFill>
                  <a:schemeClr val="accent1"/>
                </a:solidFill>
                <a:latin typeface="Times New Roman" panose="02020603050405020304" pitchFamily="18" charset="0"/>
                <a:cs typeface="Times New Roman" panose="02020603050405020304" pitchFamily="18" charset="0"/>
              </a:rPr>
              <a:t> Voltage</a:t>
            </a:r>
          </a:p>
        </p:txBody>
      </p:sp>
      <p:sp>
        <p:nvSpPr>
          <p:cNvPr id="69" name="文本框 31"/>
          <p:cNvSpPr txBox="1"/>
          <p:nvPr/>
        </p:nvSpPr>
        <p:spPr>
          <a:xfrm>
            <a:off x="4242" y="5564589"/>
            <a:ext cx="226350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accent2"/>
                </a:solidFill>
                <a:latin typeface="Times New Roman" panose="02020603050405020304" pitchFamily="18" charset="0"/>
                <a:cs typeface="Times New Roman" panose="02020603050405020304" pitchFamily="18" charset="0"/>
              </a:rPr>
              <a:t>BLother</a:t>
            </a:r>
            <a:r>
              <a:rPr lang="en-US" altLang="zh-CN" sz="2000" b="1" dirty="0">
                <a:solidFill>
                  <a:schemeClr val="accent2"/>
                </a:solidFill>
                <a:latin typeface="Times New Roman" panose="02020603050405020304" pitchFamily="18" charset="0"/>
                <a:cs typeface="Times New Roman" panose="02020603050405020304" pitchFamily="18" charset="0"/>
              </a:rPr>
              <a:t> Voltage</a:t>
            </a:r>
          </a:p>
        </p:txBody>
      </p:sp>
      <p:pic>
        <p:nvPicPr>
          <p:cNvPr id="70" name="Picture 69"/>
          <p:cNvPicPr>
            <a:picLocks noChangeAspect="1"/>
          </p:cNvPicPr>
          <p:nvPr/>
        </p:nvPicPr>
        <p:blipFill>
          <a:blip r:embed="rId4"/>
          <a:stretch>
            <a:fillRect/>
          </a:stretch>
        </p:blipFill>
        <p:spPr>
          <a:xfrm>
            <a:off x="2073306" y="5194799"/>
            <a:ext cx="6753100" cy="398384"/>
          </a:xfrm>
          <a:prstGeom prst="rect">
            <a:avLst/>
          </a:prstGeom>
        </p:spPr>
      </p:pic>
      <p:pic>
        <p:nvPicPr>
          <p:cNvPr id="71" name="Picture 70"/>
          <p:cNvPicPr>
            <a:picLocks noChangeAspect="1"/>
          </p:cNvPicPr>
          <p:nvPr/>
        </p:nvPicPr>
        <p:blipFill>
          <a:blip r:embed="rId5"/>
          <a:stretch>
            <a:fillRect/>
          </a:stretch>
        </p:blipFill>
        <p:spPr>
          <a:xfrm>
            <a:off x="2051720" y="5588074"/>
            <a:ext cx="7092280" cy="380109"/>
          </a:xfrm>
          <a:prstGeom prst="rect">
            <a:avLst/>
          </a:prstGeom>
        </p:spPr>
      </p:pic>
      <p:sp>
        <p:nvSpPr>
          <p:cNvPr id="31" name="TextBox 30"/>
          <p:cNvSpPr txBox="1"/>
          <p:nvPr/>
        </p:nvSpPr>
        <p:spPr>
          <a:xfrm>
            <a:off x="7137531" y="1707744"/>
            <a:ext cx="2088232" cy="646331"/>
          </a:xfrm>
          <a:prstGeom prst="rect">
            <a:avLst/>
          </a:prstGeom>
          <a:noFill/>
        </p:spPr>
        <p:txBody>
          <a:bodyPr wrap="squar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1</a:t>
            </a:r>
            <a:r>
              <a:rPr lang="en-US" altLang="zh-CN" baseline="30000" dirty="0">
                <a:solidFill>
                  <a:schemeClr val="accent1"/>
                </a:solidFill>
                <a:latin typeface="Times New Roman" panose="02020603050405020304" pitchFamily="18" charset="0"/>
                <a:cs typeface="Times New Roman" panose="02020603050405020304" pitchFamily="18" charset="0"/>
              </a:rPr>
              <a:t>st</a:t>
            </a:r>
            <a:r>
              <a:rPr lang="en-US" altLang="zh-CN" dirty="0">
                <a:solidFill>
                  <a:schemeClr val="accent1"/>
                </a:solidFill>
                <a:latin typeface="Times New Roman" panose="02020603050405020304" pitchFamily="18" charset="0"/>
                <a:cs typeface="Times New Roman" panose="02020603050405020304" pitchFamily="18" charset="0"/>
              </a:rPr>
              <a:t>  Array </a:t>
            </a:r>
          </a:p>
          <a:p>
            <a:r>
              <a:rPr lang="en-US" altLang="zh-CN" dirty="0">
                <a:solidFill>
                  <a:schemeClr val="accent1"/>
                </a:solidFill>
                <a:latin typeface="Times New Roman" panose="02020603050405020304" pitchFamily="18" charset="0"/>
                <a:cs typeface="Times New Roman" panose="02020603050405020304" pitchFamily="18" charset="0"/>
              </a:rPr>
              <a:t>(784 cells/BL)</a:t>
            </a:r>
            <a:endParaRPr lang="zh-CN" altLang="en-US"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8380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z="2800" b="1" dirty="0"/>
              <a:t>26</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pic>
        <p:nvPicPr>
          <p:cNvPr id="40" name="对象 14">
            <a:hlinkClick r:id="" action="ppaction://ole?verb=0"/>
          </p:cNvPr>
          <p:cNvPicPr>
            <a:picLocks noChangeAspect="1"/>
          </p:cNvPicPr>
          <p:nvPr/>
        </p:nvPicPr>
        <p:blipFill>
          <a:blip r:embed="rId3"/>
          <a:stretch>
            <a:fillRect/>
          </a:stretch>
        </p:blipFill>
        <p:spPr>
          <a:xfrm>
            <a:off x="2008026" y="4310035"/>
            <a:ext cx="5292090" cy="309245"/>
          </a:xfrm>
        </p:spPr>
      </p:pic>
      <p:pic>
        <p:nvPicPr>
          <p:cNvPr id="41" name="对象 17">
            <a:hlinkClick r:id="" action="ppaction://ole?verb=0"/>
          </p:cNvPr>
          <p:cNvPicPr>
            <a:picLocks noChangeAspect="1"/>
          </p:cNvPicPr>
          <p:nvPr/>
        </p:nvPicPr>
        <p:blipFill>
          <a:blip r:embed="rId4"/>
          <a:stretch>
            <a:fillRect/>
          </a:stretch>
        </p:blipFill>
        <p:spPr>
          <a:xfrm>
            <a:off x="2003899" y="4746280"/>
            <a:ext cx="5824855" cy="309245"/>
          </a:xfrm>
        </p:spPr>
      </p:pic>
      <mc:AlternateContent xmlns:mc="http://schemas.openxmlformats.org/markup-compatibility/2006" xmlns:a14="http://schemas.microsoft.com/office/drawing/2010/main">
        <mc:Choice Requires="a14">
          <p:sp>
            <p:nvSpPr>
              <p:cNvPr id="2059" name="Rectangle 2058"/>
              <p:cNvSpPr/>
              <p:nvPr/>
            </p:nvSpPr>
            <p:spPr>
              <a:xfrm>
                <a:off x="-108520" y="3541597"/>
                <a:ext cx="8081153" cy="7037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𝑏𝑖𝑎𝑠</m:t>
                          </m:r>
                        </m:e>
                        <m:sub>
                          <m:r>
                            <a:rPr lang="zh-CN" altLang="en-US" i="0">
                              <a:latin typeface="Cambria Math" panose="02040503050406030204" pitchFamily="18" charset="0"/>
                            </a:rPr>
                            <m:t>1</m:t>
                          </m:r>
                          <m:r>
                            <a:rPr lang="zh-CN" altLang="en-US" i="1">
                              <a:latin typeface="Cambria Math" panose="02040503050406030204" pitchFamily="18" charset="0"/>
                            </a:rPr>
                            <m:t>𝑗</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0">
                                  <a:latin typeface="Cambria Math" panose="02040503050406030204" pitchFamily="18" charset="0"/>
                                </a:rPr>
                                <m:t>1000×∆</m:t>
                              </m:r>
                              <m:r>
                                <a:rPr lang="zh-CN" altLang="en-US" i="1">
                                  <a:latin typeface="Cambria Math" panose="02040503050406030204" pitchFamily="18" charset="0"/>
                                </a:rPr>
                                <m:t>𝑉</m:t>
                              </m:r>
                            </m:e>
                            <m:sub>
                              <m:r>
                                <a:rPr lang="en-US" altLang="zh-CN" b="0" i="1" smtClean="0">
                                  <a:latin typeface="Cambria Math" panose="02040503050406030204" pitchFamily="18" charset="0"/>
                                </a:rPr>
                                <m:t>𝑡h</m:t>
                              </m:r>
                              <m:r>
                                <a:rPr lang="zh-CN" altLang="en-US" i="1">
                                  <a:latin typeface="Cambria Math" panose="02040503050406030204" pitchFamily="18" charset="0"/>
                                </a:rPr>
                                <m:t>𝑗</m:t>
                              </m:r>
                              <m:r>
                                <a:rPr lang="zh-CN" altLang="en-US" i="0">
                                  <a:latin typeface="Cambria Math" panose="02040503050406030204" pitchFamily="18" charset="0"/>
                                </a:rPr>
                                <m:t> </m:t>
                              </m:r>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𝑚𝑉</m:t>
                              </m:r>
                            </m:e>
                          </m:d>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𝑈𝑛𝑓𝑖𝑥𝑒𝑑</m:t>
                              </m:r>
                              <m:r>
                                <m:rPr>
                                  <m:lit/>
                                </m:rPr>
                                <a:rPr lang="zh-CN" altLang="en-US" i="0">
                                  <a:latin typeface="Cambria Math" panose="02040503050406030204" pitchFamily="18" charset="0"/>
                                </a:rPr>
                                <m:t>_</m:t>
                              </m:r>
                              <m:r>
                                <a:rPr lang="zh-CN" altLang="en-US" i="1">
                                  <a:latin typeface="Cambria Math" panose="02040503050406030204" pitchFamily="18" charset="0"/>
                                </a:rPr>
                                <m:t>𝑟𝑎𝑡𝑖𝑜</m:t>
                              </m:r>
                            </m:e>
                            <m:sub>
                              <m:r>
                                <a:rPr lang="zh-CN" altLang="en-US" i="0">
                                  <a:latin typeface="Cambria Math" panose="02040503050406030204" pitchFamily="18" charset="0"/>
                                </a:rPr>
                                <m:t>1</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1000×</m:t>
                          </m:r>
                          <m:sSubSup>
                            <m:sSubSupPr>
                              <m:ctrlPr>
                                <a:rPr lang="en-US" altLang="zh-CN" i="1">
                                  <a:latin typeface="Cambria Math" panose="02040503050406030204" pitchFamily="18" charset="0"/>
                                </a:rPr>
                              </m:ctrlPr>
                            </m:sSubSupPr>
                            <m:e>
                              <m:r>
                                <a:rPr lang="zh-CN" altLang="en-US">
                                  <a:latin typeface="Cambria Math" panose="02040503050406030204" pitchFamily="18" charset="0"/>
                                </a:rPr>
                                <m:t>∆</m:t>
                              </m:r>
                              <m:r>
                                <a:rPr lang="zh-CN" altLang="en-US" i="1">
                                  <a:latin typeface="Cambria Math" panose="02040503050406030204" pitchFamily="18" charset="0"/>
                                </a:rPr>
                                <m:t>𝑉</m:t>
                              </m:r>
                            </m:e>
                            <m:sub>
                              <m:r>
                                <a:rPr lang="en-US" altLang="zh-CN" i="1">
                                  <a:latin typeface="Cambria Math" panose="02040503050406030204" pitchFamily="18" charset="0"/>
                                </a:rPr>
                                <m:t>𝑡h𝑗</m:t>
                              </m:r>
                            </m:sub>
                            <m:sup>
                              <m:r>
                                <a:rPr lang="en-US" altLang="zh-CN" i="1">
                                  <a:latin typeface="Cambria Math" panose="02040503050406030204" pitchFamily="18" charset="0"/>
                                </a:rPr>
                                <m:t>′</m:t>
                              </m:r>
                            </m:sup>
                          </m:sSub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𝑚𝑉</m:t>
                              </m:r>
                            </m:e>
                          </m:d>
                        </m:num>
                        <m:den>
                          <m:r>
                            <a:rPr lang="zh-CN" altLang="en-US" i="0">
                              <a:latin typeface="Cambria Math" panose="02040503050406030204" pitchFamily="18" charset="0"/>
                            </a:rPr>
                            <m:t>0.3177</m:t>
                          </m:r>
                        </m:den>
                      </m:f>
                      <m:r>
                        <a:rPr lang="zh-CN" altLang="en-US" i="0">
                          <a:latin typeface="Cambria Math" panose="02040503050406030204" pitchFamily="18" charset="0"/>
                        </a:rPr>
                        <m:t>         </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j</m:t>
                          </m:r>
                          <m:r>
                            <a:rPr lang="zh-CN" altLang="en-US" i="0">
                              <a:latin typeface="Cambria Math" panose="02040503050406030204" pitchFamily="18" charset="0"/>
                            </a:rPr>
                            <m:t>=1, ⋯, 784</m:t>
                          </m:r>
                        </m:e>
                      </m:d>
                      <m:r>
                        <a:rPr lang="zh-CN" altLang="en-US" i="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059" name="Rectangle 2058"/>
              <p:cNvSpPr>
                <a:spLocks noRot="1" noChangeAspect="1" noMove="1" noResize="1" noEditPoints="1" noAdjustHandles="1" noChangeArrowheads="1" noChangeShapeType="1" noTextEdit="1"/>
              </p:cNvSpPr>
              <p:nvPr/>
            </p:nvSpPr>
            <p:spPr>
              <a:xfrm>
                <a:off x="-108520" y="3541597"/>
                <a:ext cx="8081153" cy="703782"/>
              </a:xfrm>
              <a:prstGeom prst="rect">
                <a:avLst/>
              </a:prstGeom>
              <a:blipFill rotWithShape="1">
                <a:blip r:embed="rId5"/>
                <a:stretch>
                  <a:fillRect l="7" t="-29" r="3" b="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对象 21">
                <a:hlinkClick r:id="" action="ppaction://ole?verb=0"/>
              </p:cNvPr>
              <p:cNvSpPr txBox="1"/>
              <p:nvPr/>
            </p:nvSpPr>
            <p:spPr>
              <a:xfrm>
                <a:off x="199787" y="1255121"/>
                <a:ext cx="9433078" cy="502904"/>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𝑈𝑛𝑓𝑖𝑥𝑒𝑑</m:t>
                      </m:r>
                      <m:r>
                        <a:rPr lang="zh-CN" altLang="en-US" i="1" smtClean="0">
                          <a:solidFill>
                            <a:srgbClr val="000000"/>
                          </a:solidFill>
                          <a:latin typeface="Cambria Math" panose="02040503050406030204" pitchFamily="18" charset="0"/>
                        </a:rPr>
                        <m:t>_</m:t>
                      </m:r>
                      <m:r>
                        <a:rPr lang="zh-CN" altLang="en-US" i="1" smtClean="0">
                          <a:solidFill>
                            <a:srgbClr val="000000"/>
                          </a:solidFill>
                          <a:latin typeface="Cambria Math" panose="02040503050406030204" pitchFamily="18" charset="0"/>
                        </a:rPr>
                        <m:t>𝑟𝑎𝑡𝑖𝑜</m:t>
                      </m:r>
                      <m:r>
                        <a:rPr lang="zh-CN" altLang="en-US" i="1" smtClean="0">
                          <a:solidFill>
                            <a:srgbClr val="000000"/>
                          </a:solidFill>
                          <a:latin typeface="Cambria Math" panose="02040503050406030204" pitchFamily="18" charset="0"/>
                        </a:rPr>
                        <m:t>1=4×1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−13</m:t>
                          </m:r>
                        </m:sup>
                      </m:sSup>
                      <m:sSup>
                        <m:sSupPr>
                          <m:ctrlPr>
                            <a:rPr lang="zh-CN" altLang="en-US"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4</m:t>
                          </m:r>
                        </m:sup>
                      </m:sSup>
                      <m:r>
                        <a:rPr lang="zh-CN" altLang="en-US" i="1">
                          <a:solidFill>
                            <a:srgbClr val="000000"/>
                          </a:solidFill>
                          <a:latin typeface="Cambria Math" panose="02040503050406030204" pitchFamily="18" charset="0"/>
                        </a:rPr>
                        <m:t>−4×1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−10</m:t>
                          </m:r>
                        </m:sup>
                      </m:sSup>
                      <m:sSup>
                        <m:sSupPr>
                          <m:ctrlPr>
                            <a:rPr lang="zh-CN" altLang="en-US" i="1">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+3×1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−7</m:t>
                          </m:r>
                        </m:sup>
                      </m:sSup>
                      <m:sSup>
                        <m:sSupPr>
                          <m:ctrlPr>
                            <a:rPr lang="zh-CN" altLang="en-US" i="1">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−0.0004</m:t>
                      </m:r>
                      <m:r>
                        <a:rPr lang="en-US" altLang="zh-CN" b="0" i="1" smtClean="0">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+0.3172</m:t>
                      </m:r>
                    </m:oMath>
                  </m:oMathPara>
                </a14:m>
                <a:endParaRPr lang="zh-CN" altLang="en-US" dirty="0"/>
              </a:p>
            </p:txBody>
          </p:sp>
        </mc:Choice>
        <mc:Fallback xmlns="">
          <p:sp>
            <p:nvSpPr>
              <p:cNvPr id="30" name="对象 21">
                <a:hlinkClick r:id="" action="ppaction://ole?verb=0"/>
              </p:cNvPr>
              <p:cNvSpPr txBox="1">
                <a:spLocks noRot="1" noChangeAspect="1" noMove="1" noResize="1" noEditPoints="1" noAdjustHandles="1" noChangeArrowheads="1" noChangeShapeType="1" noTextEdit="1"/>
              </p:cNvSpPr>
              <p:nvPr/>
            </p:nvSpPr>
            <p:spPr>
              <a:xfrm>
                <a:off x="199787" y="1255121"/>
                <a:ext cx="9433078" cy="502904"/>
              </a:xfrm>
              <a:prstGeom prst="rect">
                <a:avLst/>
              </a:prstGeom>
              <a:blipFill rotWithShape="1">
                <a:blip r:embed="rId6"/>
                <a:stretch>
                  <a:fillRect l="-4" t="-72" r="6"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对象 23">
                <a:hlinkClick r:id="" action="ppaction://ole?verb=0"/>
              </p:cNvPr>
              <p:cNvSpPr txBox="1"/>
              <p:nvPr/>
            </p:nvSpPr>
            <p:spPr>
              <a:xfrm>
                <a:off x="134258" y="1844215"/>
                <a:ext cx="9721465" cy="3079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𝑈𝑛𝑓𝑖𝑥𝑒𝑑</m:t>
                      </m:r>
                      <m:r>
                        <a:rPr lang="zh-CN" altLang="en-US" i="1" smtClean="0">
                          <a:solidFill>
                            <a:srgbClr val="000000"/>
                          </a:solidFill>
                          <a:latin typeface="Cambria Math" panose="02040503050406030204" pitchFamily="18" charset="0"/>
                        </a:rPr>
                        <m:t>_</m:t>
                      </m:r>
                      <m:r>
                        <a:rPr lang="zh-CN" altLang="en-US" i="1" smtClean="0">
                          <a:solidFill>
                            <a:srgbClr val="000000"/>
                          </a:solidFill>
                          <a:latin typeface="Cambria Math" panose="02040503050406030204" pitchFamily="18" charset="0"/>
                        </a:rPr>
                        <m:t>𝑟𝑎𝑡𝑖𝑜</m:t>
                      </m:r>
                      <m:r>
                        <a:rPr lang="zh-CN" altLang="en-US" i="1" smtClean="0">
                          <a:solidFill>
                            <a:srgbClr val="000000"/>
                          </a:solidFill>
                          <a:latin typeface="Cambria Math" panose="02040503050406030204" pitchFamily="18" charset="0"/>
                        </a:rPr>
                        <m:t>2=4×1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−12</m:t>
                          </m:r>
                        </m:sup>
                      </m:sSup>
                      <m:sSup>
                        <m:sSupPr>
                          <m:ctrlPr>
                            <a:rPr lang="zh-CN" altLang="en-US"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4</m:t>
                          </m:r>
                        </m:sup>
                      </m:sSup>
                      <m:r>
                        <a:rPr lang="zh-CN" altLang="en-US" i="1">
                          <a:solidFill>
                            <a:srgbClr val="000000"/>
                          </a:solidFill>
                          <a:latin typeface="Cambria Math" panose="02040503050406030204" pitchFamily="18" charset="0"/>
                        </a:rPr>
                        <m:t>−2.8×1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−9</m:t>
                          </m:r>
                        </m:sup>
                      </m:sSup>
                      <m:sSup>
                        <m:sSupPr>
                          <m:ctrlPr>
                            <a:rPr lang="zh-CN" altLang="en-US" i="1">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+1.2×1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−6</m:t>
                          </m:r>
                        </m:sup>
                      </m:sSup>
                      <m:sSup>
                        <m:sSupPr>
                          <m:ctrlPr>
                            <a:rPr lang="zh-CN" altLang="en-US" i="1">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−0.0008</m:t>
                      </m:r>
                      <m:r>
                        <a:rPr lang="en-US" altLang="zh-CN" b="0" i="1" smtClean="0">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+0.4918</m:t>
                      </m:r>
                    </m:oMath>
                  </m:oMathPara>
                </a14:m>
                <a:endParaRPr lang="zh-CN" altLang="en-US" sz="2000" dirty="0"/>
              </a:p>
            </p:txBody>
          </p:sp>
        </mc:Choice>
        <mc:Fallback xmlns="">
          <p:sp>
            <p:nvSpPr>
              <p:cNvPr id="31" name="对象 23">
                <a:hlinkClick r:id="" action="ppaction://ole?verb=0"/>
              </p:cNvPr>
              <p:cNvSpPr txBox="1">
                <a:spLocks noRot="1" noChangeAspect="1" noMove="1" noResize="1" noEditPoints="1" noAdjustHandles="1" noChangeArrowheads="1" noChangeShapeType="1" noTextEdit="1"/>
              </p:cNvSpPr>
              <p:nvPr/>
            </p:nvSpPr>
            <p:spPr>
              <a:xfrm>
                <a:off x="134258" y="1844215"/>
                <a:ext cx="9721465" cy="307975"/>
              </a:xfrm>
              <a:prstGeom prst="rect">
                <a:avLst/>
              </a:prstGeom>
              <a:blipFill rotWithShape="1">
                <a:blip r:embed="rId7"/>
                <a:stretch>
                  <a:fillRect l="-3" t="-57" r="5" b="-13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8021" y="4269029"/>
                <a:ext cx="8000154" cy="7037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𝑏𝑖𝑎𝑠</m:t>
                          </m:r>
                        </m:e>
                        <m:sub>
                          <m:r>
                            <a:rPr lang="zh-CN" altLang="en-US" i="0">
                              <a:latin typeface="Cambria Math" panose="02040503050406030204" pitchFamily="18" charset="0"/>
                            </a:rPr>
                            <m:t>2</m:t>
                          </m:r>
                          <m:r>
                            <a:rPr lang="zh-CN" altLang="en-US" i="1">
                              <a:latin typeface="Cambria Math" panose="02040503050406030204" pitchFamily="18" charset="0"/>
                            </a:rPr>
                            <m:t>𝑗</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0">
                                  <a:latin typeface="Cambria Math" panose="02040503050406030204" pitchFamily="18" charset="0"/>
                                </a:rPr>
                                <m:t>1000×∆</m:t>
                              </m:r>
                              <m:r>
                                <a:rPr lang="zh-CN" altLang="en-US" i="1">
                                  <a:latin typeface="Cambria Math" panose="02040503050406030204" pitchFamily="18" charset="0"/>
                                </a:rPr>
                                <m:t>𝑉</m:t>
                              </m:r>
                            </m:e>
                            <m:sub>
                              <m:r>
                                <a:rPr lang="en-US" altLang="zh-CN" b="0" i="1" smtClean="0">
                                  <a:latin typeface="Cambria Math" panose="02040503050406030204" pitchFamily="18" charset="0"/>
                                </a:rPr>
                                <m:t>𝑡h</m:t>
                              </m:r>
                              <m:r>
                                <a:rPr lang="zh-CN" altLang="en-US" i="1">
                                  <a:latin typeface="Cambria Math" panose="02040503050406030204" pitchFamily="18" charset="0"/>
                                </a:rPr>
                                <m:t>𝑗</m:t>
                              </m:r>
                              <m:r>
                                <a:rPr lang="zh-CN" altLang="en-US" i="0">
                                  <a:latin typeface="Cambria Math" panose="02040503050406030204" pitchFamily="18" charset="0"/>
                                </a:rPr>
                                <m:t> </m:t>
                              </m:r>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𝑚𝑉</m:t>
                              </m:r>
                            </m:e>
                          </m:d>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𝑈𝑛𝑓𝑖𝑥𝑒𝑑</m:t>
                              </m:r>
                              <m:r>
                                <m:rPr>
                                  <m:lit/>
                                </m:rPr>
                                <a:rPr lang="zh-CN" altLang="en-US" i="0">
                                  <a:latin typeface="Cambria Math" panose="02040503050406030204" pitchFamily="18" charset="0"/>
                                </a:rPr>
                                <m:t>_</m:t>
                              </m:r>
                              <m:r>
                                <a:rPr lang="zh-CN" altLang="en-US" i="1">
                                  <a:latin typeface="Cambria Math" panose="02040503050406030204" pitchFamily="18" charset="0"/>
                                </a:rPr>
                                <m:t>𝑟𝑎𝑡𝑖𝑜</m:t>
                              </m:r>
                            </m:e>
                            <m:sub>
                              <m:r>
                                <a:rPr lang="zh-CN" altLang="en-US" i="0">
                                  <a:latin typeface="Cambria Math" panose="02040503050406030204" pitchFamily="18" charset="0"/>
                                </a:rPr>
                                <m:t>2</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1000×</m:t>
                          </m:r>
                          <m:sSubSup>
                            <m:sSubSupPr>
                              <m:ctrlPr>
                                <a:rPr lang="en-US" altLang="zh-CN" i="1">
                                  <a:latin typeface="Cambria Math" panose="02040503050406030204" pitchFamily="18" charset="0"/>
                                </a:rPr>
                              </m:ctrlPr>
                            </m:sSubSupPr>
                            <m:e>
                              <m:r>
                                <a:rPr lang="zh-CN" altLang="en-US">
                                  <a:latin typeface="Cambria Math" panose="02040503050406030204" pitchFamily="18" charset="0"/>
                                </a:rPr>
                                <m:t>∆</m:t>
                              </m:r>
                              <m:r>
                                <a:rPr lang="zh-CN" altLang="en-US" i="1">
                                  <a:latin typeface="Cambria Math" panose="02040503050406030204" pitchFamily="18" charset="0"/>
                                </a:rPr>
                                <m:t>𝑉</m:t>
                              </m:r>
                            </m:e>
                            <m:sub>
                              <m:r>
                                <a:rPr lang="en-US" altLang="zh-CN" i="1">
                                  <a:latin typeface="Cambria Math" panose="02040503050406030204" pitchFamily="18" charset="0"/>
                                </a:rPr>
                                <m:t>𝑡h𝑗</m:t>
                              </m:r>
                            </m:sub>
                            <m:sup>
                              <m:r>
                                <a:rPr lang="en-US" altLang="zh-CN" i="1">
                                  <a:latin typeface="Cambria Math" panose="02040503050406030204" pitchFamily="18" charset="0"/>
                                </a:rPr>
                                <m:t>′</m:t>
                              </m:r>
                            </m:sup>
                          </m:sSub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𝑚𝑉</m:t>
                              </m:r>
                            </m:e>
                          </m:d>
                        </m:num>
                        <m:den>
                          <m:r>
                            <a:rPr lang="zh-CN" altLang="en-US" i="0">
                              <a:latin typeface="Cambria Math" panose="02040503050406030204" pitchFamily="18" charset="0"/>
                            </a:rPr>
                            <m:t>0.4919</m:t>
                          </m:r>
                        </m:den>
                      </m:f>
                      <m:r>
                        <a:rPr lang="zh-CN" altLang="en-US" i="0">
                          <a:latin typeface="Cambria Math" panose="02040503050406030204" pitchFamily="18" charset="0"/>
                        </a:rPr>
                        <m:t>         </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j</m:t>
                          </m:r>
                          <m:r>
                            <a:rPr lang="zh-CN" altLang="en-US" i="0">
                              <a:latin typeface="Cambria Math" panose="02040503050406030204" pitchFamily="18" charset="0"/>
                            </a:rPr>
                            <m:t>=1, ⋯, 512</m:t>
                          </m:r>
                        </m:e>
                      </m:d>
                      <m:r>
                        <a:rPr lang="zh-CN" altLang="en-US" i="0">
                          <a:latin typeface="Cambria Math" panose="02040503050406030204" pitchFamily="18" charset="0"/>
                        </a:rPr>
                        <m:t>.</m:t>
                      </m:r>
                    </m:oMath>
                  </m:oMathPara>
                </a14:m>
                <a:endParaRPr lang="zh-CN"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8021" y="4269029"/>
                <a:ext cx="8000154" cy="703782"/>
              </a:xfrm>
              <a:prstGeom prst="rect">
                <a:avLst/>
              </a:prstGeom>
              <a:blipFill rotWithShape="1">
                <a:blip r:embed="rId8"/>
                <a:stretch>
                  <a:fillRect l="1" t="-79" r="4" b="18"/>
                </a:stretch>
              </a:blipFill>
            </p:spPr>
            <p:txBody>
              <a:bodyPr/>
              <a:lstStyle/>
              <a:p>
                <a:r>
                  <a:rPr lang="zh-CN" altLang="en-US">
                    <a:noFill/>
                  </a:rPr>
                  <a:t> </a:t>
                </a:r>
              </a:p>
            </p:txBody>
          </p:sp>
        </mc:Fallback>
      </mc:AlternateContent>
      <p:sp>
        <p:nvSpPr>
          <p:cNvPr id="15" name="Rectangle 14"/>
          <p:cNvSpPr/>
          <p:nvPr/>
        </p:nvSpPr>
        <p:spPr>
          <a:xfrm>
            <a:off x="3049397" y="5177632"/>
            <a:ext cx="3045206" cy="1148213"/>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Training Parameter:</a:t>
            </a:r>
          </a:p>
          <a:p>
            <a:pPr algn="ctr"/>
            <a:r>
              <a:rPr lang="en-US" altLang="zh-CN" sz="2400" dirty="0" err="1">
                <a:solidFill>
                  <a:schemeClr val="tx1"/>
                </a:solidFill>
                <a:latin typeface="Times New Roman" panose="02020603050405020304" pitchFamily="18" charset="0"/>
                <a:cs typeface="Times New Roman" panose="02020603050405020304" pitchFamily="18" charset="0"/>
              </a:rPr>
              <a:t>Learning_rate</a:t>
            </a:r>
            <a:r>
              <a:rPr lang="en-US" altLang="zh-CN" sz="2400" dirty="0">
                <a:solidFill>
                  <a:schemeClr val="tx1"/>
                </a:solidFill>
                <a:latin typeface="Times New Roman" panose="02020603050405020304" pitchFamily="18" charset="0"/>
                <a:cs typeface="Times New Roman" panose="02020603050405020304" pitchFamily="18" charset="0"/>
              </a:rPr>
              <a:t>=5*10</a:t>
            </a:r>
            <a:r>
              <a:rPr lang="en-US" altLang="zh-CN" sz="2400" baseline="30000" dirty="0">
                <a:solidFill>
                  <a:schemeClr val="tx1"/>
                </a:solidFill>
                <a:latin typeface="Times New Roman" panose="02020603050405020304" pitchFamily="18" charset="0"/>
                <a:cs typeface="Times New Roman" panose="02020603050405020304" pitchFamily="18" charset="0"/>
              </a:rPr>
              <a:t>-3</a:t>
            </a:r>
            <a:endParaRPr lang="zh-CN" altLang="en-US" sz="2400" baseline="30000" dirty="0">
              <a:solidFill>
                <a:schemeClr val="tx1"/>
              </a:solidFill>
              <a:latin typeface="Times New Roman" panose="02020603050405020304" pitchFamily="18" charset="0"/>
              <a:cs typeface="Times New Roman" panose="02020603050405020304" pitchFamily="18" charset="0"/>
            </a:endParaRPr>
          </a:p>
          <a:p>
            <a:pPr algn="ctr"/>
            <a:r>
              <a:rPr lang="en-US" altLang="zh-CN" sz="2400" dirty="0">
                <a:solidFill>
                  <a:schemeClr val="tx1"/>
                </a:solidFill>
                <a:latin typeface="Times New Roman" panose="02020603050405020304" pitchFamily="18" charset="0"/>
                <a:cs typeface="Times New Roman" panose="02020603050405020304" pitchFamily="18" charset="0"/>
              </a:rPr>
              <a:t>Epoch=1</a:t>
            </a:r>
          </a:p>
        </p:txBody>
      </p:sp>
      <p:sp>
        <p:nvSpPr>
          <p:cNvPr id="35"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Unfixed Ratio Retraining Method</a:t>
            </a:r>
          </a:p>
        </p:txBody>
      </p:sp>
      <mc:AlternateContent xmlns:mc="http://schemas.openxmlformats.org/markup-compatibility/2006" xmlns:a14="http://schemas.microsoft.com/office/drawing/2010/main">
        <mc:Choice Requires="a14">
          <p:sp>
            <p:nvSpPr>
              <p:cNvPr id="24" name="Rectangle 23"/>
              <p:cNvSpPr/>
              <p:nvPr/>
            </p:nvSpPr>
            <p:spPr>
              <a:xfrm>
                <a:off x="2483450" y="2431085"/>
                <a:ext cx="2448272" cy="3967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m:rPr>
                              <m:sty m:val="p"/>
                            </m:rPr>
                            <a:rPr lang="el-GR" altLang="zh-CN" i="1" smtClean="0">
                              <a:latin typeface="Cambria Math" panose="02040503050406030204" pitchFamily="18" charset="0"/>
                            </a:rPr>
                            <m:t>Δ</m:t>
                          </m:r>
                          <m:r>
                            <a:rPr lang="en-US" altLang="zh-CN" b="0" i="1" smtClean="0">
                              <a:latin typeface="Cambria Math" panose="02040503050406030204" pitchFamily="18" charset="0"/>
                            </a:rPr>
                            <m:t>𝑉</m:t>
                          </m:r>
                        </m:e>
                        <m:sub>
                          <m:r>
                            <m:rPr>
                              <m:sty m:val="p"/>
                            </m:rPr>
                            <a:rPr lang="en-US" altLang="zh-CN" b="0" i="0" smtClean="0">
                              <a:latin typeface="Cambria Math" panose="02040503050406030204" pitchFamily="18" charset="0"/>
                            </a:rPr>
                            <m:t>th</m:t>
                          </m:r>
                          <m:r>
                            <a:rPr lang="zh-CN" altLang="en-US" i="1">
                              <a:latin typeface="Cambria Math" panose="02040503050406030204" pitchFamily="18" charset="0"/>
                            </a:rPr>
                            <m:t>𝑗</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𝑉</m:t>
                          </m:r>
                        </m:e>
                        <m:sub>
                          <m:r>
                            <m:rPr>
                              <m:sty m:val="p"/>
                            </m:rPr>
                            <a:rPr lang="en-US" altLang="zh-CN">
                              <a:latin typeface="Cambria Math" panose="02040503050406030204" pitchFamily="18" charset="0"/>
                            </a:rPr>
                            <m:t>th</m:t>
                          </m:r>
                          <m:r>
                            <a:rPr lang="zh-CN" altLang="en-US" i="1">
                              <a:latin typeface="Cambria Math" panose="02040503050406030204" pitchFamily="18" charset="0"/>
                            </a:rPr>
                            <m:t>𝑗</m:t>
                          </m:r>
                        </m:sub>
                      </m:sSub>
                      <m:r>
                        <a:rPr lang="zh-CN" altLang="en-US" i="0">
                          <a:latin typeface="Cambria Math" panose="02040503050406030204" pitchFamily="18" charset="0"/>
                        </a:rPr>
                        <m:t>−</m:t>
                      </m:r>
                      <m:acc>
                        <m:accPr>
                          <m:chr m:val="̅"/>
                          <m:ctrlPr>
                            <a:rPr lang="zh-CN" altLang="en-US"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𝑡h</m:t>
                              </m:r>
                            </m:sub>
                          </m:sSub>
                        </m:e>
                      </m:acc>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2483450" y="2431085"/>
                <a:ext cx="2448272" cy="396712"/>
              </a:xfrm>
              <a:prstGeom prst="rect">
                <a:avLst/>
              </a:prstGeom>
              <a:blipFill rotWithShape="1">
                <a:blip r:embed="rId9"/>
                <a:stretch>
                  <a:fillRect l="-25" t="-77" r="13" b="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552041" y="2885265"/>
                <a:ext cx="2311090" cy="4328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a:latin typeface="Cambria Math" panose="02040503050406030204" pitchFamily="18" charset="0"/>
                            </a:rPr>
                            <m:t>∆</m:t>
                          </m:r>
                          <m:r>
                            <a:rPr lang="zh-CN" altLang="en-US" i="1">
                              <a:latin typeface="Cambria Math" panose="02040503050406030204" pitchFamily="18" charset="0"/>
                            </a:rPr>
                            <m:t>𝑉</m:t>
                          </m:r>
                        </m:e>
                        <m:sub>
                          <m:r>
                            <a:rPr lang="en-US" altLang="zh-CN" i="1">
                              <a:latin typeface="Cambria Math" panose="02040503050406030204" pitchFamily="18" charset="0"/>
                            </a:rPr>
                            <m:t>𝑡h𝑗</m:t>
                          </m:r>
                        </m:sub>
                        <m:sup>
                          <m:r>
                            <a:rPr lang="en-US" altLang="zh-CN" i="1">
                              <a:latin typeface="Cambria Math" panose="02040503050406030204" pitchFamily="18" charset="0"/>
                            </a:rPr>
                            <m:t>′</m:t>
                          </m:r>
                        </m:sup>
                      </m:sSubSup>
                      <m:r>
                        <a:rPr lang="zh-CN" altLang="en-US" i="0">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𝑉</m:t>
                          </m:r>
                        </m:e>
                        <m:sub>
                          <m:r>
                            <a:rPr lang="en-US" altLang="zh-CN" i="1">
                              <a:latin typeface="Cambria Math" panose="02040503050406030204" pitchFamily="18" charset="0"/>
                            </a:rPr>
                            <m:t>𝑡h𝑗</m:t>
                          </m:r>
                        </m:sub>
                        <m:sup>
                          <m:r>
                            <a:rPr lang="en-US" altLang="zh-CN" i="1">
                              <a:latin typeface="Cambria Math" panose="02040503050406030204" pitchFamily="18" charset="0"/>
                            </a:rPr>
                            <m:t>′</m:t>
                          </m:r>
                        </m:sup>
                      </m:sSubSup>
                      <m:r>
                        <a:rPr lang="zh-CN" altLang="en-US" i="0">
                          <a:latin typeface="Cambria Math" panose="02040503050406030204" pitchFamily="18" charset="0"/>
                        </a:rPr>
                        <m:t>−</m:t>
                      </m:r>
                      <m:acc>
                        <m:accPr>
                          <m:chr m:val="̅"/>
                          <m:ctrlPr>
                            <a:rPr lang="zh-CN" altLang="en-US" i="1" smtClean="0">
                              <a:latin typeface="Cambria Math" panose="02040503050406030204" pitchFamily="18" charset="0"/>
                            </a:rPr>
                          </m:ctrlPr>
                        </m:acc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𝑡h</m:t>
                              </m:r>
                            </m:sub>
                            <m:sup>
                              <m:r>
                                <a:rPr lang="en-US" altLang="zh-CN" b="0" i="1" smtClean="0">
                                  <a:latin typeface="Cambria Math" panose="02040503050406030204" pitchFamily="18" charset="0"/>
                                </a:rPr>
                                <m:t>′</m:t>
                              </m:r>
                            </m:sup>
                          </m:sSubSup>
                        </m:e>
                      </m:acc>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2552041" y="2885265"/>
                <a:ext cx="2311090" cy="432811"/>
              </a:xfrm>
              <a:prstGeom prst="rect">
                <a:avLst/>
              </a:prstGeom>
              <a:blipFill rotWithShape="1">
                <a:blip r:embed="rId10"/>
                <a:stretch>
                  <a:fillRect l="-26" t="-106" r="13" b="46"/>
                </a:stretch>
              </a:blipFill>
            </p:spPr>
            <p:txBody>
              <a:bodyPr/>
              <a:lstStyle/>
              <a:p>
                <a:r>
                  <a:rPr lang="zh-CN" altLang="en-US">
                    <a:noFill/>
                  </a:rPr>
                  <a:t> </a:t>
                </a:r>
              </a:p>
            </p:txBody>
          </p:sp>
        </mc:Fallback>
      </mc:AlternateContent>
      <p:sp>
        <p:nvSpPr>
          <p:cNvPr id="5" name="TextBox 4"/>
          <p:cNvSpPr txBox="1"/>
          <p:nvPr/>
        </p:nvSpPr>
        <p:spPr>
          <a:xfrm>
            <a:off x="340620" y="2488877"/>
            <a:ext cx="2142830" cy="923330"/>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The Vth fluctuation of pair of </a:t>
            </a:r>
            <a:r>
              <a:rPr lang="en-US" altLang="zh-CN" dirty="0" err="1">
                <a:latin typeface="Times New Roman" panose="02020603050405020304" pitchFamily="18" charset="0"/>
                <a:cs typeface="Times New Roman" panose="02020603050405020304" pitchFamily="18" charset="0"/>
              </a:rPr>
              <a:t>nmos</a:t>
            </a:r>
            <a:r>
              <a:rPr lang="en-US" altLang="zh-CN" dirty="0">
                <a:latin typeface="Times New Roman" panose="02020603050405020304" pitchFamily="18" charset="0"/>
                <a:cs typeface="Times New Roman" panose="02020603050405020304" pitchFamily="18" charset="0"/>
              </a:rPr>
              <a:t> in DAs</a:t>
            </a:r>
            <a:endParaRPr lang="zh-CN" altLang="en-US" dirty="0">
              <a:latin typeface="Times New Roman" panose="02020603050405020304" pitchFamily="18" charset="0"/>
              <a:cs typeface="Times New Roman" panose="02020603050405020304" pitchFamily="18" charset="0"/>
            </a:endParaRPr>
          </a:p>
        </p:txBody>
      </p:sp>
      <p:sp>
        <p:nvSpPr>
          <p:cNvPr id="9" name="Left Brace 8"/>
          <p:cNvSpPr/>
          <p:nvPr/>
        </p:nvSpPr>
        <p:spPr>
          <a:xfrm>
            <a:off x="2562459" y="2521653"/>
            <a:ext cx="102363" cy="72771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4889485" y="1436603"/>
            <a:ext cx="3689985" cy="2948305"/>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557520" y="1816735"/>
            <a:ext cx="2228215" cy="21818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061210" y="2978150"/>
            <a:ext cx="431800" cy="360045"/>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1</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1583656" y="4140612"/>
            <a:ext cx="184731" cy="369332"/>
          </a:xfrm>
          <a:prstGeom prst="rect">
            <a:avLst/>
          </a:prstGeom>
          <a:noFill/>
        </p:spPr>
        <p:txBody>
          <a:bodyPr wrap="square" rtlCol="0">
            <a:spAutoFit/>
          </a:bodyPr>
          <a:lstStyle/>
          <a:p>
            <a:endParaRPr lang="zh-CN" altLang="en-US" dirty="0"/>
          </a:p>
        </p:txBody>
      </p:sp>
      <p:sp>
        <p:nvSpPr>
          <p:cNvPr id="11" name="流程图: 联系 10"/>
          <p:cNvSpPr/>
          <p:nvPr/>
        </p:nvSpPr>
        <p:spPr>
          <a:xfrm>
            <a:off x="1088311" y="1897653"/>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联系 11"/>
          <p:cNvSpPr/>
          <p:nvPr/>
        </p:nvSpPr>
        <p:spPr>
          <a:xfrm>
            <a:off x="1088311" y="2185685"/>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1088311" y="2977907"/>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1088946" y="3766954"/>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1088946" y="4054986"/>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2168431" y="1969661"/>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2169066" y="4126994"/>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流程图: 联系 17"/>
          <p:cNvSpPr/>
          <p:nvPr/>
        </p:nvSpPr>
        <p:spPr>
          <a:xfrm>
            <a:off x="2169066" y="3838962"/>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2168431" y="3049915"/>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联系 19"/>
          <p:cNvSpPr/>
          <p:nvPr/>
        </p:nvSpPr>
        <p:spPr>
          <a:xfrm>
            <a:off x="2168431" y="2257693"/>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20"/>
          <p:cNvSpPr/>
          <p:nvPr/>
        </p:nvSpPr>
        <p:spPr>
          <a:xfrm>
            <a:off x="2168431" y="1681629"/>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3320559" y="2113677"/>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联系 25"/>
          <p:cNvSpPr/>
          <p:nvPr/>
        </p:nvSpPr>
        <p:spPr>
          <a:xfrm>
            <a:off x="3320559" y="2977907"/>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联系 26"/>
          <p:cNvSpPr/>
          <p:nvPr/>
        </p:nvSpPr>
        <p:spPr>
          <a:xfrm>
            <a:off x="3321194" y="3838962"/>
            <a:ext cx="216024" cy="216024"/>
          </a:xfrm>
          <a:prstGeom prst="flowChartConnecto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11" idx="6"/>
            <a:endCxn id="21" idx="2"/>
          </p:cNvCxnSpPr>
          <p:nvPr/>
        </p:nvCxnSpPr>
        <p:spPr>
          <a:xfrm flipV="1">
            <a:off x="1304335" y="1789130"/>
            <a:ext cx="864235"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2" idx="6"/>
            <a:endCxn id="21" idx="2"/>
          </p:cNvCxnSpPr>
          <p:nvPr/>
        </p:nvCxnSpPr>
        <p:spPr>
          <a:xfrm flipV="1">
            <a:off x="1304335" y="1789507"/>
            <a:ext cx="864235" cy="504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3" idx="6"/>
            <a:endCxn id="20" idx="2"/>
          </p:cNvCxnSpPr>
          <p:nvPr/>
        </p:nvCxnSpPr>
        <p:spPr>
          <a:xfrm flipV="1">
            <a:off x="1304335" y="2365194"/>
            <a:ext cx="864235" cy="720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4" idx="6"/>
            <a:endCxn id="19" idx="2"/>
          </p:cNvCxnSpPr>
          <p:nvPr/>
        </p:nvCxnSpPr>
        <p:spPr>
          <a:xfrm flipV="1">
            <a:off x="1304925" y="3157855"/>
            <a:ext cx="863600" cy="71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5" idx="6"/>
            <a:endCxn id="21" idx="2"/>
          </p:cNvCxnSpPr>
          <p:nvPr/>
        </p:nvCxnSpPr>
        <p:spPr>
          <a:xfrm flipV="1">
            <a:off x="1304970" y="1789368"/>
            <a:ext cx="863600" cy="2373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2" idx="6"/>
            <a:endCxn id="16" idx="2"/>
          </p:cNvCxnSpPr>
          <p:nvPr/>
        </p:nvCxnSpPr>
        <p:spPr>
          <a:xfrm flipV="1">
            <a:off x="1304335" y="2077797"/>
            <a:ext cx="864235"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1" idx="6"/>
            <a:endCxn id="16" idx="2"/>
          </p:cNvCxnSpPr>
          <p:nvPr/>
        </p:nvCxnSpPr>
        <p:spPr>
          <a:xfrm>
            <a:off x="1304335" y="2005030"/>
            <a:ext cx="864235" cy="72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6"/>
            <a:endCxn id="16" idx="2"/>
          </p:cNvCxnSpPr>
          <p:nvPr/>
        </p:nvCxnSpPr>
        <p:spPr>
          <a:xfrm flipV="1">
            <a:off x="1304335" y="2077539"/>
            <a:ext cx="864235" cy="100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6"/>
            <a:endCxn id="16" idx="2"/>
          </p:cNvCxnSpPr>
          <p:nvPr/>
        </p:nvCxnSpPr>
        <p:spPr>
          <a:xfrm flipV="1">
            <a:off x="1304970" y="2077916"/>
            <a:ext cx="863600" cy="179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5" idx="6"/>
            <a:endCxn id="16" idx="2"/>
          </p:cNvCxnSpPr>
          <p:nvPr/>
        </p:nvCxnSpPr>
        <p:spPr>
          <a:xfrm flipV="1">
            <a:off x="1304970" y="2077658"/>
            <a:ext cx="863600" cy="208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1" idx="6"/>
            <a:endCxn id="20" idx="2"/>
          </p:cNvCxnSpPr>
          <p:nvPr/>
        </p:nvCxnSpPr>
        <p:spPr>
          <a:xfrm>
            <a:off x="1304335" y="2005030"/>
            <a:ext cx="864235" cy="360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a:endCxn id="19" idx="2"/>
          </p:cNvCxnSpPr>
          <p:nvPr/>
        </p:nvCxnSpPr>
        <p:spPr>
          <a:xfrm>
            <a:off x="1304335" y="2005030"/>
            <a:ext cx="864235" cy="1152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3" idx="6"/>
            <a:endCxn id="17" idx="2"/>
          </p:cNvCxnSpPr>
          <p:nvPr/>
        </p:nvCxnSpPr>
        <p:spPr>
          <a:xfrm>
            <a:off x="1304335" y="3085919"/>
            <a:ext cx="864870" cy="1148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6"/>
            <a:endCxn id="19" idx="2"/>
          </p:cNvCxnSpPr>
          <p:nvPr/>
        </p:nvCxnSpPr>
        <p:spPr>
          <a:xfrm flipV="1">
            <a:off x="1304970" y="3157793"/>
            <a:ext cx="863600" cy="1005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4" idx="6"/>
            <a:endCxn id="18" idx="2"/>
          </p:cNvCxnSpPr>
          <p:nvPr/>
        </p:nvCxnSpPr>
        <p:spPr>
          <a:xfrm>
            <a:off x="1304970" y="3874966"/>
            <a:ext cx="864235" cy="72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5" idx="6"/>
            <a:endCxn id="17" idx="2"/>
          </p:cNvCxnSpPr>
          <p:nvPr/>
        </p:nvCxnSpPr>
        <p:spPr>
          <a:xfrm>
            <a:off x="1304970" y="4162998"/>
            <a:ext cx="864235" cy="7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 idx="6"/>
            <a:endCxn id="18" idx="2"/>
          </p:cNvCxnSpPr>
          <p:nvPr/>
        </p:nvCxnSpPr>
        <p:spPr>
          <a:xfrm>
            <a:off x="1304335" y="3085919"/>
            <a:ext cx="864870" cy="861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4" idx="6"/>
            <a:endCxn id="20" idx="2"/>
          </p:cNvCxnSpPr>
          <p:nvPr/>
        </p:nvCxnSpPr>
        <p:spPr>
          <a:xfrm flipV="1">
            <a:off x="1304970" y="2365571"/>
            <a:ext cx="863600" cy="1509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21" idx="6"/>
            <a:endCxn id="24" idx="2"/>
          </p:cNvCxnSpPr>
          <p:nvPr/>
        </p:nvCxnSpPr>
        <p:spPr>
          <a:xfrm>
            <a:off x="2384455" y="1789641"/>
            <a:ext cx="935990" cy="43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6" idx="6"/>
            <a:endCxn id="26" idx="2"/>
          </p:cNvCxnSpPr>
          <p:nvPr/>
        </p:nvCxnSpPr>
        <p:spPr>
          <a:xfrm>
            <a:off x="2384455" y="2077673"/>
            <a:ext cx="935990" cy="100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9" idx="6"/>
            <a:endCxn id="27" idx="2"/>
          </p:cNvCxnSpPr>
          <p:nvPr/>
        </p:nvCxnSpPr>
        <p:spPr>
          <a:xfrm>
            <a:off x="2384455" y="3157927"/>
            <a:ext cx="936625" cy="789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20" idx="6"/>
            <a:endCxn id="27" idx="2"/>
          </p:cNvCxnSpPr>
          <p:nvPr/>
        </p:nvCxnSpPr>
        <p:spPr>
          <a:xfrm>
            <a:off x="2384455" y="2365070"/>
            <a:ext cx="936625" cy="1581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1" idx="6"/>
            <a:endCxn id="26" idx="2"/>
          </p:cNvCxnSpPr>
          <p:nvPr/>
        </p:nvCxnSpPr>
        <p:spPr>
          <a:xfrm>
            <a:off x="2384455" y="1789641"/>
            <a:ext cx="935990" cy="1296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7" idx="6"/>
            <a:endCxn id="27" idx="2"/>
          </p:cNvCxnSpPr>
          <p:nvPr/>
        </p:nvCxnSpPr>
        <p:spPr>
          <a:xfrm flipV="1">
            <a:off x="2385090" y="3947351"/>
            <a:ext cx="935990" cy="287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6" idx="6"/>
            <a:endCxn id="27" idx="2"/>
          </p:cNvCxnSpPr>
          <p:nvPr/>
        </p:nvCxnSpPr>
        <p:spPr>
          <a:xfrm>
            <a:off x="2384455" y="2077673"/>
            <a:ext cx="936625" cy="1869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8" idx="6"/>
            <a:endCxn id="27" idx="2"/>
          </p:cNvCxnSpPr>
          <p:nvPr/>
        </p:nvCxnSpPr>
        <p:spPr>
          <a:xfrm>
            <a:off x="2385090" y="3946974"/>
            <a:ext cx="935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8" idx="6"/>
            <a:endCxn id="26" idx="2"/>
          </p:cNvCxnSpPr>
          <p:nvPr/>
        </p:nvCxnSpPr>
        <p:spPr>
          <a:xfrm flipV="1">
            <a:off x="2385090" y="3085914"/>
            <a:ext cx="935355" cy="861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9" idx="6"/>
            <a:endCxn id="24" idx="2"/>
          </p:cNvCxnSpPr>
          <p:nvPr/>
        </p:nvCxnSpPr>
        <p:spPr>
          <a:xfrm flipV="1">
            <a:off x="2384425" y="2221865"/>
            <a:ext cx="935990" cy="935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20" idx="6"/>
            <a:endCxn id="24" idx="2"/>
          </p:cNvCxnSpPr>
          <p:nvPr/>
        </p:nvCxnSpPr>
        <p:spPr>
          <a:xfrm flipV="1">
            <a:off x="2384455" y="2221560"/>
            <a:ext cx="935990" cy="143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384455" y="3086172"/>
            <a:ext cx="935990" cy="7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21" idx="6"/>
            <a:endCxn id="27" idx="2"/>
          </p:cNvCxnSpPr>
          <p:nvPr/>
        </p:nvCxnSpPr>
        <p:spPr>
          <a:xfrm>
            <a:off x="2384455" y="1789641"/>
            <a:ext cx="936625" cy="2157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18111" y="1456080"/>
            <a:ext cx="720080"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Input</a:t>
            </a:r>
            <a:endParaRPr lang="zh-CN" altLang="en-US" i="1" dirty="0">
              <a:latin typeface="Times New Roman" panose="02020603050405020304" pitchFamily="18" charset="0"/>
              <a:cs typeface="Times New Roman" panose="02020603050405020304" pitchFamily="18" charset="0"/>
            </a:endParaRPr>
          </a:p>
        </p:txBody>
      </p:sp>
      <p:sp>
        <p:nvSpPr>
          <p:cNvPr id="179" name="TextBox 178"/>
          <p:cNvSpPr txBox="1"/>
          <p:nvPr/>
        </p:nvSpPr>
        <p:spPr>
          <a:xfrm>
            <a:off x="1051987" y="4510658"/>
            <a:ext cx="1008112"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Weight1</a:t>
            </a:r>
            <a:endParaRPr lang="zh-CN" altLang="en-US" i="1" dirty="0">
              <a:latin typeface="Times New Roman" panose="02020603050405020304" pitchFamily="18" charset="0"/>
              <a:cs typeface="Times New Roman" panose="02020603050405020304" pitchFamily="18" charset="0"/>
            </a:endParaRPr>
          </a:p>
        </p:txBody>
      </p:sp>
      <p:sp>
        <p:nvSpPr>
          <p:cNvPr id="181" name="TextBox 180"/>
          <p:cNvSpPr txBox="1"/>
          <p:nvPr/>
        </p:nvSpPr>
        <p:spPr>
          <a:xfrm>
            <a:off x="2508046" y="4495403"/>
            <a:ext cx="1008112"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Weight2</a:t>
            </a:r>
            <a:endParaRPr lang="zh-CN" altLang="en-US" i="1" dirty="0">
              <a:latin typeface="Times New Roman" panose="02020603050405020304" pitchFamily="18" charset="0"/>
              <a:cs typeface="Times New Roman" panose="02020603050405020304" pitchFamily="18" charset="0"/>
            </a:endParaRPr>
          </a:p>
        </p:txBody>
      </p:sp>
      <p:sp>
        <p:nvSpPr>
          <p:cNvPr id="182" name="TextBox 181"/>
          <p:cNvSpPr txBox="1"/>
          <p:nvPr/>
        </p:nvSpPr>
        <p:spPr>
          <a:xfrm>
            <a:off x="529263" y="1789450"/>
            <a:ext cx="648072" cy="338554"/>
          </a:xfrm>
          <a:prstGeom prst="rect">
            <a:avLst/>
          </a:prstGeom>
          <a:noFill/>
        </p:spPr>
        <p:txBody>
          <a:bodyPr wrap="square" rtlCol="0">
            <a:spAutoFit/>
          </a:bodyPr>
          <a:lstStyle/>
          <a:p>
            <a:r>
              <a:rPr lang="en-US" altLang="zh-CN" sz="1600" i="1" dirty="0"/>
              <a:t>X1</a:t>
            </a:r>
            <a:endParaRPr lang="zh-CN" altLang="en-US" sz="1600" i="1" dirty="0"/>
          </a:p>
        </p:txBody>
      </p:sp>
      <p:sp>
        <p:nvSpPr>
          <p:cNvPr id="184" name="TextBox 183"/>
          <p:cNvSpPr txBox="1"/>
          <p:nvPr/>
        </p:nvSpPr>
        <p:spPr>
          <a:xfrm>
            <a:off x="529263" y="2113677"/>
            <a:ext cx="648072" cy="338554"/>
          </a:xfrm>
          <a:prstGeom prst="rect">
            <a:avLst/>
          </a:prstGeom>
          <a:noFill/>
        </p:spPr>
        <p:txBody>
          <a:bodyPr wrap="square" rtlCol="0">
            <a:spAutoFit/>
          </a:bodyPr>
          <a:lstStyle/>
          <a:p>
            <a:r>
              <a:rPr lang="en-US" altLang="zh-CN" sz="1600" i="1" dirty="0"/>
              <a:t>X2</a:t>
            </a:r>
            <a:endParaRPr lang="zh-CN" altLang="en-US" sz="1600" i="1" dirty="0"/>
          </a:p>
        </p:txBody>
      </p:sp>
      <p:sp>
        <p:nvSpPr>
          <p:cNvPr id="186" name="TextBox 185"/>
          <p:cNvSpPr txBox="1"/>
          <p:nvPr/>
        </p:nvSpPr>
        <p:spPr>
          <a:xfrm>
            <a:off x="440363" y="3706376"/>
            <a:ext cx="648072" cy="337185"/>
          </a:xfrm>
          <a:prstGeom prst="rect">
            <a:avLst/>
          </a:prstGeom>
          <a:noFill/>
        </p:spPr>
        <p:txBody>
          <a:bodyPr wrap="square" rtlCol="0">
            <a:spAutoFit/>
          </a:bodyPr>
          <a:lstStyle/>
          <a:p>
            <a:r>
              <a:rPr lang="en-US" altLang="zh-CN" sz="1600" i="1" dirty="0"/>
              <a:t>Xm-1</a:t>
            </a:r>
            <a:endParaRPr lang="zh-CN" altLang="en-US" sz="1600" i="1" dirty="0"/>
          </a:p>
        </p:txBody>
      </p:sp>
      <p:sp>
        <p:nvSpPr>
          <p:cNvPr id="187" name="TextBox 186"/>
          <p:cNvSpPr txBox="1"/>
          <p:nvPr/>
        </p:nvSpPr>
        <p:spPr>
          <a:xfrm>
            <a:off x="456873" y="3982978"/>
            <a:ext cx="648072" cy="337185"/>
          </a:xfrm>
          <a:prstGeom prst="rect">
            <a:avLst/>
          </a:prstGeom>
          <a:noFill/>
        </p:spPr>
        <p:txBody>
          <a:bodyPr wrap="square" rtlCol="0">
            <a:spAutoFit/>
          </a:bodyPr>
          <a:lstStyle/>
          <a:p>
            <a:r>
              <a:rPr lang="en-US" altLang="zh-CN" sz="1600" i="1" dirty="0"/>
              <a:t>Xm</a:t>
            </a:r>
            <a:endParaRPr lang="zh-CN" altLang="en-US" sz="1600" i="1" dirty="0"/>
          </a:p>
        </p:txBody>
      </p:sp>
      <p:sp>
        <p:nvSpPr>
          <p:cNvPr id="178" name="TextBox 177"/>
          <p:cNvSpPr txBox="1"/>
          <p:nvPr/>
        </p:nvSpPr>
        <p:spPr>
          <a:xfrm>
            <a:off x="3032527" y="1609621"/>
            <a:ext cx="864096"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Output</a:t>
            </a:r>
            <a:endParaRPr lang="zh-CN" altLang="en-US" i="1" dirty="0">
              <a:latin typeface="Times New Roman" panose="02020603050405020304" pitchFamily="18" charset="0"/>
              <a:cs typeface="Times New Roman" panose="02020603050405020304" pitchFamily="18" charset="0"/>
            </a:endParaRPr>
          </a:p>
        </p:txBody>
      </p:sp>
      <p:sp>
        <p:nvSpPr>
          <p:cNvPr id="177" name="TextBox 176"/>
          <p:cNvSpPr txBox="1"/>
          <p:nvPr/>
        </p:nvSpPr>
        <p:spPr>
          <a:xfrm>
            <a:off x="1654175" y="1167765"/>
            <a:ext cx="1882775" cy="398780"/>
          </a:xfrm>
          <a:prstGeom prst="rect">
            <a:avLst/>
          </a:prstGeom>
          <a:noFill/>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Hidden layer</a:t>
            </a:r>
            <a:endParaRPr lang="zh-CN" altLang="en-US" sz="2000" i="1" dirty="0">
              <a:latin typeface="Times New Roman" panose="02020603050405020304" pitchFamily="18" charset="0"/>
              <a:cs typeface="Times New Roman" panose="02020603050405020304" pitchFamily="18" charset="0"/>
            </a:endParaRPr>
          </a:p>
        </p:txBody>
      </p:sp>
      <p:cxnSp>
        <p:nvCxnSpPr>
          <p:cNvPr id="4" name="直接连接符 3"/>
          <p:cNvCxnSpPr/>
          <p:nvPr/>
        </p:nvCxnSpPr>
        <p:spPr>
          <a:xfrm>
            <a:off x="2330450" y="2092325"/>
            <a:ext cx="98996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18" idx="2"/>
          </p:cNvCxnSpPr>
          <p:nvPr/>
        </p:nvCxnSpPr>
        <p:spPr>
          <a:xfrm>
            <a:off x="1304925" y="2308225"/>
            <a:ext cx="864235" cy="1638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19" idx="2"/>
          </p:cNvCxnSpPr>
          <p:nvPr/>
        </p:nvCxnSpPr>
        <p:spPr>
          <a:xfrm>
            <a:off x="1304290" y="2329815"/>
            <a:ext cx="864235" cy="828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6"/>
            <a:endCxn id="26" idx="2"/>
          </p:cNvCxnSpPr>
          <p:nvPr/>
        </p:nvCxnSpPr>
        <p:spPr>
          <a:xfrm flipV="1">
            <a:off x="2385060" y="3086100"/>
            <a:ext cx="935355" cy="1148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8" idx="2"/>
          </p:cNvCxnSpPr>
          <p:nvPr/>
        </p:nvCxnSpPr>
        <p:spPr>
          <a:xfrm flipV="1">
            <a:off x="1305560" y="3947160"/>
            <a:ext cx="8636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20" idx="2"/>
          </p:cNvCxnSpPr>
          <p:nvPr/>
        </p:nvCxnSpPr>
        <p:spPr>
          <a:xfrm flipV="1">
            <a:off x="1304925" y="2365375"/>
            <a:ext cx="863600" cy="792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05560" y="3911600"/>
            <a:ext cx="864235" cy="359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6"/>
            <a:endCxn id="17" idx="2"/>
          </p:cNvCxnSpPr>
          <p:nvPr/>
        </p:nvCxnSpPr>
        <p:spPr>
          <a:xfrm>
            <a:off x="1304290" y="2005330"/>
            <a:ext cx="864870" cy="222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4" idx="0"/>
            <a:endCxn id="34" idx="4"/>
          </p:cNvCxnSpPr>
          <p:nvPr/>
        </p:nvCxnSpPr>
        <p:spPr>
          <a:xfrm>
            <a:off x="6671945" y="1816735"/>
            <a:ext cx="0" cy="2181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185410" y="1765935"/>
            <a:ext cx="559435" cy="47117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941570" y="2404110"/>
            <a:ext cx="615950" cy="21399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4888865" y="3018155"/>
            <a:ext cx="668655" cy="10414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121275" y="3554095"/>
            <a:ext cx="559435" cy="36703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075555" y="1417955"/>
            <a:ext cx="581660" cy="398780"/>
          </a:xfrm>
          <a:prstGeom prst="rect">
            <a:avLst/>
          </a:prstGeom>
          <a:noFill/>
        </p:spPr>
        <p:txBody>
          <a:bodyPr wrap="square" rtlCol="0">
            <a:spAutoFit/>
          </a:bodyPr>
          <a:lstStyle/>
          <a:p>
            <a:r>
              <a:rPr lang="en-US" altLang="zh-CN" sz="2000"/>
              <a:t>x</a:t>
            </a:r>
            <a:r>
              <a:rPr lang="en-US" altLang="zh-CN" sz="1200"/>
              <a:t>0</a:t>
            </a:r>
          </a:p>
        </p:txBody>
      </p:sp>
      <p:sp>
        <p:nvSpPr>
          <p:cNvPr id="47" name="文本框 46"/>
          <p:cNvSpPr txBox="1"/>
          <p:nvPr/>
        </p:nvSpPr>
        <p:spPr>
          <a:xfrm>
            <a:off x="4888865" y="2039620"/>
            <a:ext cx="581660" cy="398780"/>
          </a:xfrm>
          <a:prstGeom prst="rect">
            <a:avLst/>
          </a:prstGeom>
          <a:noFill/>
        </p:spPr>
        <p:txBody>
          <a:bodyPr wrap="square" rtlCol="0">
            <a:spAutoFit/>
          </a:bodyPr>
          <a:lstStyle/>
          <a:p>
            <a:r>
              <a:rPr lang="en-US" altLang="zh-CN" sz="2000"/>
              <a:t>x</a:t>
            </a:r>
            <a:r>
              <a:rPr lang="en-US" altLang="zh-CN" sz="1200"/>
              <a:t>1</a:t>
            </a:r>
          </a:p>
        </p:txBody>
      </p:sp>
      <p:pic>
        <p:nvPicPr>
          <p:cNvPr id="49" name="图片 48" descr="QQ截图20200806170932"/>
          <p:cNvPicPr>
            <a:picLocks noChangeAspect="1"/>
          </p:cNvPicPr>
          <p:nvPr/>
        </p:nvPicPr>
        <p:blipFill>
          <a:blip r:embed="rId3" cstate="print"/>
          <a:stretch>
            <a:fillRect/>
          </a:stretch>
        </p:blipFill>
        <p:spPr>
          <a:xfrm rot="16200000">
            <a:off x="4811395" y="2596515"/>
            <a:ext cx="419100" cy="200025"/>
          </a:xfrm>
          <a:prstGeom prst="rect">
            <a:avLst/>
          </a:prstGeom>
        </p:spPr>
      </p:pic>
      <p:sp>
        <p:nvSpPr>
          <p:cNvPr id="50" name="文本框 49"/>
          <p:cNvSpPr txBox="1"/>
          <p:nvPr/>
        </p:nvSpPr>
        <p:spPr>
          <a:xfrm>
            <a:off x="4888865" y="2743200"/>
            <a:ext cx="513715" cy="398780"/>
          </a:xfrm>
          <a:prstGeom prst="rect">
            <a:avLst/>
          </a:prstGeom>
          <a:noFill/>
        </p:spPr>
        <p:txBody>
          <a:bodyPr wrap="square" rtlCol="0">
            <a:spAutoFit/>
          </a:bodyPr>
          <a:lstStyle/>
          <a:p>
            <a:r>
              <a:rPr lang="en-US" altLang="zh-CN" sz="2000"/>
              <a:t>x</a:t>
            </a:r>
            <a:r>
              <a:rPr lang="en-US" altLang="zh-CN" sz="1200"/>
              <a:t>i</a:t>
            </a:r>
          </a:p>
        </p:txBody>
      </p:sp>
      <p:sp>
        <p:nvSpPr>
          <p:cNvPr id="51" name="文本框 50"/>
          <p:cNvSpPr txBox="1"/>
          <p:nvPr/>
        </p:nvSpPr>
        <p:spPr>
          <a:xfrm>
            <a:off x="4841694" y="3448932"/>
            <a:ext cx="581660" cy="398780"/>
          </a:xfrm>
          <a:prstGeom prst="rect">
            <a:avLst/>
          </a:prstGeom>
          <a:noFill/>
        </p:spPr>
        <p:txBody>
          <a:bodyPr wrap="square" rtlCol="0">
            <a:spAutoFit/>
          </a:bodyPr>
          <a:lstStyle/>
          <a:p>
            <a:r>
              <a:rPr lang="en-US" altLang="zh-CN" sz="2000" dirty="0" err="1"/>
              <a:t>x</a:t>
            </a:r>
            <a:r>
              <a:rPr lang="en-US" altLang="zh-CN" sz="1200" dirty="0" err="1"/>
              <a:t>m</a:t>
            </a:r>
            <a:endParaRPr lang="en-US" altLang="zh-CN" sz="1200" dirty="0"/>
          </a:p>
        </p:txBody>
      </p:sp>
      <p:pic>
        <p:nvPicPr>
          <p:cNvPr id="52" name="图片 51" descr="QQ截图20200806170932"/>
          <p:cNvPicPr>
            <a:picLocks noChangeAspect="1"/>
          </p:cNvPicPr>
          <p:nvPr/>
        </p:nvPicPr>
        <p:blipFill>
          <a:blip r:embed="rId3" cstate="print"/>
          <a:stretch>
            <a:fillRect/>
          </a:stretch>
        </p:blipFill>
        <p:spPr>
          <a:xfrm rot="16200000">
            <a:off x="4811395" y="3281045"/>
            <a:ext cx="419100" cy="200025"/>
          </a:xfrm>
          <a:prstGeom prst="rect">
            <a:avLst/>
          </a:prstGeom>
        </p:spPr>
      </p:pic>
      <p:sp>
        <p:nvSpPr>
          <p:cNvPr id="53" name="文本框 52"/>
          <p:cNvSpPr txBox="1"/>
          <p:nvPr/>
        </p:nvSpPr>
        <p:spPr>
          <a:xfrm>
            <a:off x="5402580" y="1702435"/>
            <a:ext cx="581660"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ω</a:t>
            </a:r>
            <a:r>
              <a:rPr lang="en-US" altLang="zh-CN" sz="1200"/>
              <a:t>0</a:t>
            </a:r>
          </a:p>
        </p:txBody>
      </p:sp>
      <p:sp>
        <p:nvSpPr>
          <p:cNvPr id="54" name="文本框 53"/>
          <p:cNvSpPr txBox="1"/>
          <p:nvPr/>
        </p:nvSpPr>
        <p:spPr>
          <a:xfrm>
            <a:off x="5185410" y="2233295"/>
            <a:ext cx="581660"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ω</a:t>
            </a:r>
            <a:r>
              <a:rPr lang="en-US" altLang="zh-CN" sz="1200"/>
              <a:t>1</a:t>
            </a:r>
          </a:p>
        </p:txBody>
      </p:sp>
      <p:sp>
        <p:nvSpPr>
          <p:cNvPr id="59" name="文本框 58"/>
          <p:cNvSpPr txBox="1"/>
          <p:nvPr/>
        </p:nvSpPr>
        <p:spPr>
          <a:xfrm>
            <a:off x="5099050" y="2701925"/>
            <a:ext cx="581660"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ω</a:t>
            </a:r>
            <a:r>
              <a:rPr lang="en-US" altLang="zh-CN" sz="1200"/>
              <a:t>i</a:t>
            </a:r>
          </a:p>
        </p:txBody>
      </p:sp>
      <p:sp>
        <p:nvSpPr>
          <p:cNvPr id="60" name="文本框 59"/>
          <p:cNvSpPr txBox="1"/>
          <p:nvPr/>
        </p:nvSpPr>
        <p:spPr>
          <a:xfrm>
            <a:off x="5163185" y="3338195"/>
            <a:ext cx="581660"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ω</a:t>
            </a:r>
            <a:r>
              <a:rPr lang="en-US" altLang="zh-CN" sz="1200"/>
              <a:t>m</a:t>
            </a:r>
          </a:p>
        </p:txBody>
      </p:sp>
      <p:cxnSp>
        <p:nvCxnSpPr>
          <p:cNvPr id="61" name="直接箭头连接符 60"/>
          <p:cNvCxnSpPr/>
          <p:nvPr/>
        </p:nvCxnSpPr>
        <p:spPr>
          <a:xfrm>
            <a:off x="7785735" y="2906395"/>
            <a:ext cx="561975"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63" name="图片 62" descr="QQ截图20200806170932"/>
          <p:cNvPicPr>
            <a:picLocks noChangeAspect="1"/>
          </p:cNvPicPr>
          <p:nvPr/>
        </p:nvPicPr>
        <p:blipFill>
          <a:blip r:embed="rId3" cstate="print"/>
          <a:stretch>
            <a:fillRect/>
          </a:stretch>
        </p:blipFill>
        <p:spPr>
          <a:xfrm rot="16200000">
            <a:off x="995045" y="2589530"/>
            <a:ext cx="419100" cy="200025"/>
          </a:xfrm>
          <a:prstGeom prst="rect">
            <a:avLst/>
          </a:prstGeom>
          <a:solidFill>
            <a:schemeClr val="bg1">
              <a:lumMod val="85000"/>
            </a:schemeClr>
          </a:solidFill>
          <a:ln>
            <a:noFill/>
          </a:ln>
        </p:spPr>
      </p:pic>
      <p:pic>
        <p:nvPicPr>
          <p:cNvPr id="64" name="图片 63" descr="QQ截图20200806170932"/>
          <p:cNvPicPr>
            <a:picLocks noChangeAspect="1"/>
          </p:cNvPicPr>
          <p:nvPr/>
        </p:nvPicPr>
        <p:blipFill>
          <a:blip r:embed="rId3" cstate="print"/>
          <a:stretch>
            <a:fillRect/>
          </a:stretch>
        </p:blipFill>
        <p:spPr>
          <a:xfrm rot="16200000">
            <a:off x="2020570" y="2625090"/>
            <a:ext cx="419100" cy="200025"/>
          </a:xfrm>
          <a:prstGeom prst="rect">
            <a:avLst/>
          </a:prstGeom>
          <a:solidFill>
            <a:schemeClr val="bg1">
              <a:lumMod val="85000"/>
            </a:schemeClr>
          </a:solidFill>
          <a:ln>
            <a:noFill/>
          </a:ln>
        </p:spPr>
      </p:pic>
      <p:pic>
        <p:nvPicPr>
          <p:cNvPr id="65" name="图片 64" descr="QQ截图20200806170932"/>
          <p:cNvPicPr>
            <a:picLocks noChangeAspect="1"/>
          </p:cNvPicPr>
          <p:nvPr/>
        </p:nvPicPr>
        <p:blipFill>
          <a:blip r:embed="rId3" cstate="print"/>
          <a:stretch>
            <a:fillRect/>
          </a:stretch>
        </p:blipFill>
        <p:spPr>
          <a:xfrm rot="16200000">
            <a:off x="3210560" y="2560320"/>
            <a:ext cx="419100" cy="200025"/>
          </a:xfrm>
          <a:prstGeom prst="rect">
            <a:avLst/>
          </a:prstGeom>
          <a:solidFill>
            <a:schemeClr val="bg1">
              <a:lumMod val="85000"/>
            </a:schemeClr>
          </a:solidFill>
          <a:ln>
            <a:noFill/>
          </a:ln>
        </p:spPr>
      </p:pic>
      <p:pic>
        <p:nvPicPr>
          <p:cNvPr id="66" name="图片 65" descr="QQ截图20200806170932"/>
          <p:cNvPicPr>
            <a:picLocks noChangeAspect="1"/>
          </p:cNvPicPr>
          <p:nvPr/>
        </p:nvPicPr>
        <p:blipFill>
          <a:blip r:embed="rId3" cstate="print"/>
          <a:stretch>
            <a:fillRect/>
          </a:stretch>
        </p:blipFill>
        <p:spPr>
          <a:xfrm rot="16200000">
            <a:off x="3227070" y="3446780"/>
            <a:ext cx="419100" cy="200025"/>
          </a:xfrm>
          <a:prstGeom prst="rect">
            <a:avLst/>
          </a:prstGeom>
          <a:solidFill>
            <a:schemeClr val="bg1">
              <a:lumMod val="85000"/>
            </a:schemeClr>
          </a:solidFill>
          <a:ln>
            <a:noFill/>
          </a:ln>
        </p:spPr>
      </p:pic>
      <p:cxnSp>
        <p:nvCxnSpPr>
          <p:cNvPr id="67" name="直接连接符 66"/>
          <p:cNvCxnSpPr>
            <a:stCxn id="18" idx="6"/>
            <a:endCxn id="24" idx="2"/>
          </p:cNvCxnSpPr>
          <p:nvPr/>
        </p:nvCxnSpPr>
        <p:spPr>
          <a:xfrm flipV="1">
            <a:off x="2385060" y="2221865"/>
            <a:ext cx="935355" cy="1725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7" idx="6"/>
            <a:endCxn id="24" idx="2"/>
          </p:cNvCxnSpPr>
          <p:nvPr/>
        </p:nvCxnSpPr>
        <p:spPr>
          <a:xfrm flipV="1">
            <a:off x="2385060" y="2221865"/>
            <a:ext cx="935355" cy="2012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3" name="图片 72" descr="QQ截图20200806170932"/>
          <p:cNvPicPr>
            <a:picLocks noChangeAspect="1"/>
          </p:cNvPicPr>
          <p:nvPr/>
        </p:nvPicPr>
        <p:blipFill>
          <a:blip r:embed="rId3" cstate="print"/>
          <a:stretch>
            <a:fillRect/>
          </a:stretch>
        </p:blipFill>
        <p:spPr>
          <a:xfrm rot="16200000">
            <a:off x="2020570" y="3529330"/>
            <a:ext cx="419100" cy="200025"/>
          </a:xfrm>
          <a:prstGeom prst="rect">
            <a:avLst/>
          </a:prstGeom>
          <a:solidFill>
            <a:schemeClr val="bg1">
              <a:lumMod val="85000"/>
            </a:schemeClr>
          </a:solidFill>
          <a:ln>
            <a:noFill/>
          </a:ln>
        </p:spPr>
      </p:pic>
      <p:pic>
        <p:nvPicPr>
          <p:cNvPr id="74" name="图片 73" descr="QQ截图20200806170932"/>
          <p:cNvPicPr>
            <a:picLocks noChangeAspect="1"/>
          </p:cNvPicPr>
          <p:nvPr/>
        </p:nvPicPr>
        <p:blipFill>
          <a:blip r:embed="rId3" cstate="print"/>
          <a:stretch>
            <a:fillRect/>
          </a:stretch>
        </p:blipFill>
        <p:spPr>
          <a:xfrm rot="16200000">
            <a:off x="995680" y="3415665"/>
            <a:ext cx="419100" cy="200025"/>
          </a:xfrm>
          <a:prstGeom prst="rect">
            <a:avLst/>
          </a:prstGeom>
          <a:solidFill>
            <a:schemeClr val="bg1">
              <a:lumMod val="85000"/>
            </a:schemeClr>
          </a:solidFill>
          <a:ln>
            <a:noFill/>
          </a:ln>
        </p:spPr>
      </p:pic>
      <p:sp>
        <p:nvSpPr>
          <p:cNvPr id="75" name="TextBox 183"/>
          <p:cNvSpPr txBox="1"/>
          <p:nvPr/>
        </p:nvSpPr>
        <p:spPr>
          <a:xfrm>
            <a:off x="529263" y="2891552"/>
            <a:ext cx="648072" cy="337185"/>
          </a:xfrm>
          <a:prstGeom prst="rect">
            <a:avLst/>
          </a:prstGeom>
          <a:noFill/>
        </p:spPr>
        <p:txBody>
          <a:bodyPr wrap="square" rtlCol="0">
            <a:spAutoFit/>
          </a:bodyPr>
          <a:lstStyle/>
          <a:p>
            <a:r>
              <a:rPr lang="en-US" altLang="zh-CN" sz="1600" i="1" dirty="0"/>
              <a:t>Xi</a:t>
            </a:r>
            <a:endParaRPr lang="zh-CN" altLang="en-US" sz="1600" i="1" dirty="0"/>
          </a:p>
        </p:txBody>
      </p:sp>
      <p:sp>
        <p:nvSpPr>
          <p:cNvPr id="76" name="TextBox 181"/>
          <p:cNvSpPr txBox="1"/>
          <p:nvPr/>
        </p:nvSpPr>
        <p:spPr>
          <a:xfrm>
            <a:off x="2385368" y="1560215"/>
            <a:ext cx="648072" cy="337185"/>
          </a:xfrm>
          <a:prstGeom prst="rect">
            <a:avLst/>
          </a:prstGeom>
          <a:noFill/>
        </p:spPr>
        <p:txBody>
          <a:bodyPr wrap="square" rtlCol="0">
            <a:spAutoFit/>
          </a:bodyPr>
          <a:lstStyle/>
          <a:p>
            <a:r>
              <a:rPr lang="en-US" altLang="zh-CN" sz="1600" i="1" dirty="0"/>
              <a:t>Y1</a:t>
            </a:r>
            <a:endParaRPr lang="zh-CN" altLang="en-US" sz="1600" i="1" dirty="0"/>
          </a:p>
        </p:txBody>
      </p:sp>
      <p:sp>
        <p:nvSpPr>
          <p:cNvPr id="77" name="TextBox 181"/>
          <p:cNvSpPr txBox="1"/>
          <p:nvPr/>
        </p:nvSpPr>
        <p:spPr>
          <a:xfrm>
            <a:off x="2492683" y="3050560"/>
            <a:ext cx="648072" cy="337185"/>
          </a:xfrm>
          <a:prstGeom prst="rect">
            <a:avLst/>
          </a:prstGeom>
          <a:noFill/>
          <a:ln>
            <a:noFill/>
          </a:ln>
        </p:spPr>
        <p:txBody>
          <a:bodyPr wrap="square" rtlCol="0">
            <a:spAutoFit/>
          </a:bodyPr>
          <a:lstStyle/>
          <a:p>
            <a:r>
              <a:rPr lang="en-US" altLang="zh-CN" sz="1600" i="1" dirty="0"/>
              <a:t>Yj</a:t>
            </a:r>
          </a:p>
        </p:txBody>
      </p:sp>
      <p:sp>
        <p:nvSpPr>
          <p:cNvPr id="78" name="TextBox 181"/>
          <p:cNvSpPr txBox="1"/>
          <p:nvPr/>
        </p:nvSpPr>
        <p:spPr>
          <a:xfrm>
            <a:off x="2374573" y="4173240"/>
            <a:ext cx="648072" cy="337185"/>
          </a:xfrm>
          <a:prstGeom prst="rect">
            <a:avLst/>
          </a:prstGeom>
          <a:noFill/>
        </p:spPr>
        <p:txBody>
          <a:bodyPr wrap="square" rtlCol="0">
            <a:spAutoFit/>
          </a:bodyPr>
          <a:lstStyle/>
          <a:p>
            <a:r>
              <a:rPr lang="en-US" altLang="zh-CN" sz="1600" i="1" dirty="0"/>
              <a:t>Yn</a:t>
            </a:r>
          </a:p>
        </p:txBody>
      </p:sp>
      <p:cxnSp>
        <p:nvCxnSpPr>
          <p:cNvPr id="79" name="直接连接符 78"/>
          <p:cNvCxnSpPr/>
          <p:nvPr/>
        </p:nvCxnSpPr>
        <p:spPr>
          <a:xfrm flipV="1">
            <a:off x="2384425" y="1537335"/>
            <a:ext cx="2663825" cy="1440180"/>
          </a:xfrm>
          <a:prstGeom prst="line">
            <a:avLst/>
          </a:prstGeom>
          <a:ln w="28575" cmpd="sng">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2457450" y="3338195"/>
            <a:ext cx="2519045" cy="935355"/>
          </a:xfrm>
          <a:prstGeom prst="line">
            <a:avLst/>
          </a:prstGeom>
          <a:ln w="28575" cmpd="sng">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84" name="文本框 83"/>
          <p:cNvSpPr txBox="1"/>
          <p:nvPr/>
        </p:nvSpPr>
        <p:spPr>
          <a:xfrm>
            <a:off x="440363" y="4942690"/>
            <a:ext cx="5157153" cy="132207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charset="-122"/>
                <a:cs typeface="Times New Roman" panose="02020603050405020304" pitchFamily="18" charset="0"/>
              </a:rPr>
              <a:t>X: input </a:t>
            </a:r>
            <a:r>
              <a:rPr lang="en-US" altLang="zh-CN" sz="20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(floating point number)</a:t>
            </a:r>
            <a:r>
              <a:rPr lang="en-US" altLang="zh-CN" sz="20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a:t>
            </a:r>
            <a:endParaRPr lang="en-US" altLang="zh-CN" sz="20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endParaRP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 weight </a:t>
            </a:r>
            <a:r>
              <a:rPr lang="en-US" altLang="zh-CN" sz="20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(floating point number)</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a:t>
            </a: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Y: hidden layer's output and output layer's input,</a:t>
            </a: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f(</a:t>
            </a:r>
            <a:r>
              <a:rPr lang="en-US" altLang="zh-CN" sz="2000" dirty="0" err="1">
                <a:latin typeface="Times New Roman" panose="02020603050405020304" pitchFamily="18" charset="0"/>
                <a:ea typeface="微软雅黑" panose="020B0503020204020204" charset="-122"/>
                <a:cs typeface="Times New Roman" panose="02020603050405020304" pitchFamily="18" charset="0"/>
                <a:sym typeface="+mn-ea"/>
              </a:rPr>
              <a:t>Zj</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 activation function.</a:t>
            </a:r>
            <a:endParaRPr lang="en-US" altLang="zh-CN" sz="2000" dirty="0">
              <a:latin typeface="Times New Roman" panose="02020603050405020304" pitchFamily="18" charset="0"/>
              <a:cs typeface="Times New Roman" panose="02020603050405020304" pitchFamily="18" charset="0"/>
            </a:endParaRPr>
          </a:p>
        </p:txBody>
      </p:sp>
      <p:sp>
        <p:nvSpPr>
          <p:cNvPr id="85" name="文本框 84"/>
          <p:cNvSpPr txBox="1"/>
          <p:nvPr/>
        </p:nvSpPr>
        <p:spPr>
          <a:xfrm>
            <a:off x="296545" y="171450"/>
            <a:ext cx="4644220"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sym typeface="+mn-ea"/>
              </a:rPr>
              <a:t>Deep Neural Network (DNN)</a:t>
            </a:r>
            <a:endParaRPr lang="zh-CN" altLang="en-US" sz="2800" b="1" dirty="0">
              <a:latin typeface="Times New Roman" panose="02020603050405020304" pitchFamily="18" charset="0"/>
              <a:cs typeface="Times New Roman" panose="02020603050405020304" pitchFamily="18" charset="0"/>
            </a:endParaRPr>
          </a:p>
        </p:txBody>
      </p:sp>
      <p:cxnSp>
        <p:nvCxnSpPr>
          <p:cNvPr id="86" name="直接连接符 85"/>
          <p:cNvCxnSpPr>
            <a:endCxn id="19" idx="2"/>
          </p:cNvCxnSpPr>
          <p:nvPr/>
        </p:nvCxnSpPr>
        <p:spPr>
          <a:xfrm>
            <a:off x="1304290" y="3100070"/>
            <a:ext cx="864235" cy="57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 idx="6"/>
            <a:endCxn id="17" idx="2"/>
          </p:cNvCxnSpPr>
          <p:nvPr/>
        </p:nvCxnSpPr>
        <p:spPr>
          <a:xfrm>
            <a:off x="1304290" y="2005330"/>
            <a:ext cx="864870" cy="222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对象 4">
            <a:hlinkClick r:id="" action="ppaction://ole?verb=0"/>
          </p:cNvPr>
          <p:cNvSpPr txBox="1"/>
          <p:nvPr/>
        </p:nvSpPr>
        <p:spPr>
          <a:xfrm>
            <a:off x="4500563" y="3145155"/>
            <a:ext cx="88265" cy="241300"/>
          </a:xfrm>
          <a:prstGeom prst="rect">
            <a:avLst/>
          </a:prstGeom>
        </p:spPr>
        <p:txBody>
          <a:bodyPr>
            <a:normAutofit fontScale="62500" lnSpcReduction="20000"/>
          </a:bodyPr>
          <a:lstStyle/>
          <a:p>
            <a:endParaRPr lang="zh-CN" altLang="en-US"/>
          </a:p>
        </p:txBody>
      </p:sp>
      <p:sp>
        <p:nvSpPr>
          <p:cNvPr id="83" name="对象 82">
            <a:hlinkClick r:id="" action="ppaction://ole?verb=0"/>
          </p:cNvPr>
          <p:cNvSpPr txBox="1"/>
          <p:nvPr/>
        </p:nvSpPr>
        <p:spPr>
          <a:xfrm>
            <a:off x="4500563" y="3145155"/>
            <a:ext cx="88265" cy="241300"/>
          </a:xfrm>
          <a:prstGeom prst="rect">
            <a:avLst/>
          </a:prstGeom>
        </p:spPr>
        <p:txBody>
          <a:bodyPr>
            <a:normAutofit fontScale="62500" lnSpcReduction="20000"/>
          </a:bodyPr>
          <a:lstStyle/>
          <a:p>
            <a:endParaRPr lang="zh-CN" altLang="en-US"/>
          </a:p>
        </p:txBody>
      </p:sp>
      <mc:AlternateContent xmlns:mc="http://schemas.openxmlformats.org/markup-compatibility/2006" xmlns:a14="http://schemas.microsoft.com/office/drawing/2010/main">
        <mc:Choice Requires="a14">
          <p:sp>
            <p:nvSpPr>
              <p:cNvPr id="101" name="对象 100">
                <a:hlinkClick r:id="" action="ppaction://ole?verb=0"/>
              </p:cNvPr>
              <p:cNvSpPr txBox="1"/>
              <p:nvPr/>
            </p:nvSpPr>
            <p:spPr>
              <a:xfrm>
                <a:off x="5555298" y="2617238"/>
                <a:ext cx="1134065" cy="506328"/>
              </a:xfrm>
              <a:prstGeom prst="rect">
                <a:avLst/>
              </a:prstGeom>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𝑍</m:t>
                          </m:r>
                        </m:e>
                        <m:sub>
                          <m:r>
                            <a:rPr lang="zh-CN" altLang="en-US" sz="1600" i="1">
                              <a:solidFill>
                                <a:srgbClr val="000000"/>
                              </a:solidFill>
                              <a:latin typeface="Cambria Math" panose="02040503050406030204" pitchFamily="18" charset="0"/>
                            </a:rPr>
                            <m:t>𝑗</m:t>
                          </m:r>
                        </m:sub>
                      </m:sSub>
                      <m:r>
                        <a:rPr lang="zh-CN" altLang="en-US" sz="1600" i="1">
                          <a:solidFill>
                            <a:srgbClr val="000000"/>
                          </a:solidFill>
                          <a:latin typeface="Cambria Math" panose="02040503050406030204" pitchFamily="18" charset="0"/>
                        </a:rPr>
                        <m:t>=</m:t>
                      </m:r>
                      <m:nary>
                        <m:naryPr>
                          <m:chr m:val="∑"/>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=0</m:t>
                          </m:r>
                        </m:sub>
                        <m:sup>
                          <m:r>
                            <a:rPr lang="zh-CN" altLang="en-US" sz="1600" i="1">
                              <a:solidFill>
                                <a:srgbClr val="000000"/>
                              </a:solidFill>
                              <a:latin typeface="Cambria Math" panose="02040503050406030204" pitchFamily="18" charset="0"/>
                            </a:rPr>
                            <m:t>𝑚</m:t>
                          </m:r>
                        </m:sup>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𝜔</m:t>
                              </m:r>
                            </m:e>
                            <m:sub>
                              <m:r>
                                <a:rPr lang="zh-CN" altLang="en-US" sz="1600" i="1">
                                  <a:solidFill>
                                    <a:srgbClr val="000000"/>
                                  </a:solidFill>
                                  <a:latin typeface="Cambria Math" panose="02040503050406030204" pitchFamily="18" charset="0"/>
                                </a:rPr>
                                <m:t>𝑖𝑗</m:t>
                              </m:r>
                            </m:sub>
                          </m:sSub>
                        </m:e>
                      </m:nary>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𝑏</m:t>
                      </m:r>
                    </m:oMath>
                  </m:oMathPara>
                </a14:m>
                <a:endParaRPr lang="zh-CN" altLang="en-US" sz="1600" dirty="0"/>
              </a:p>
            </p:txBody>
          </p:sp>
        </mc:Choice>
        <mc:Fallback xmlns="">
          <p:sp>
            <p:nvSpPr>
              <p:cNvPr id="101" name="对象 100">
                <a:hlinkClick r:id="" action="ppaction://ole?verb=0"/>
              </p:cNvPr>
              <p:cNvSpPr txBox="1">
                <a:spLocks noRot="1" noChangeAspect="1" noMove="1" noResize="1" noEditPoints="1" noAdjustHandles="1" noChangeArrowheads="1" noChangeShapeType="1" noTextEdit="1"/>
              </p:cNvSpPr>
              <p:nvPr/>
            </p:nvSpPr>
            <p:spPr>
              <a:xfrm>
                <a:off x="5555298" y="2617238"/>
                <a:ext cx="1134065" cy="506328"/>
              </a:xfrm>
              <a:prstGeom prst="rect">
                <a:avLst/>
              </a:prstGeom>
              <a:blipFill rotWithShape="1">
                <a:blip r:embed="rId4"/>
                <a:stretch>
                  <a:fillRect l="-28" t="-80" r="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对象 102">
                <a:hlinkClick r:id="" action="ppaction://ole?verb=0"/>
              </p:cNvPr>
              <p:cNvSpPr txBox="1"/>
              <p:nvPr/>
            </p:nvSpPr>
            <p:spPr>
              <a:xfrm>
                <a:off x="6724891" y="2685327"/>
                <a:ext cx="913524" cy="353783"/>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𝑍</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03" name="对象 102">
                <a:hlinkClick r:id="" action="ppaction://ole?verb=0"/>
              </p:cNvPr>
              <p:cNvSpPr txBox="1">
                <a:spLocks noRot="1" noChangeAspect="1" noMove="1" noResize="1" noEditPoints="1" noAdjustHandles="1" noChangeArrowheads="1" noChangeShapeType="1" noTextEdit="1"/>
              </p:cNvSpPr>
              <p:nvPr/>
            </p:nvSpPr>
            <p:spPr>
              <a:xfrm>
                <a:off x="6724891" y="2685327"/>
                <a:ext cx="913524" cy="353783"/>
              </a:xfrm>
              <a:prstGeom prst="rect">
                <a:avLst/>
              </a:prstGeom>
              <a:blipFill rotWithShape="1">
                <a:blip r:embed="rId5"/>
                <a:stretch>
                  <a:fillRect l="-26" t="-155"/>
                </a:stretch>
              </a:blipFill>
            </p:spPr>
            <p:txBody>
              <a:bodyPr/>
              <a:lstStyle/>
              <a:p>
                <a:r>
                  <a:rPr lang="zh-CN" altLang="en-US">
                    <a:noFill/>
                  </a:rPr>
                  <a:t> </a:t>
                </a:r>
              </a:p>
            </p:txBody>
          </p:sp>
        </mc:Fallback>
      </mc:AlternateContent>
      <p:sp>
        <p:nvSpPr>
          <p:cNvPr id="48" name="矩形 47"/>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2" name="对象 1">
                <a:hlinkClick r:id="" action="ppaction://ole?verb=0"/>
              </p:cNvPr>
              <p:cNvSpPr txBox="1"/>
              <p:nvPr/>
            </p:nvSpPr>
            <p:spPr>
              <a:xfrm>
                <a:off x="8144510" y="2548890"/>
                <a:ext cx="203200" cy="295910"/>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𝑗</m:t>
                          </m:r>
                        </m:sub>
                      </m:sSub>
                    </m:oMath>
                  </m:oMathPara>
                </a14:m>
                <a:endParaRPr lang="zh-CN" altLang="en-US"/>
              </a:p>
            </p:txBody>
          </p:sp>
        </mc:Choice>
        <mc:Fallback xmlns="">
          <p:sp>
            <p:nvSpPr>
              <p:cNvPr id="2" name="对象 1">
                <a:hlinkClick r:id="" action="ppaction://ole?verb=0"/>
              </p:cNvPr>
              <p:cNvSpPr txBox="1">
                <a:spLocks noRot="1" noChangeAspect="1" noMove="1" noResize="1" noEditPoints="1" noAdjustHandles="1" noChangeArrowheads="1" noChangeShapeType="1" noTextEdit="1"/>
              </p:cNvSpPr>
              <p:nvPr/>
            </p:nvSpPr>
            <p:spPr>
              <a:xfrm>
                <a:off x="8144510" y="2548890"/>
                <a:ext cx="203200" cy="295910"/>
              </a:xfrm>
              <a:prstGeom prst="rect">
                <a:avLst/>
              </a:prstGeom>
              <a:blipFill rotWithShape="1">
                <a:blip r:embed="rId6"/>
                <a:stretch>
                  <a:fillRect r="-12500"/>
                </a:stretch>
              </a:blipFill>
            </p:spPr>
            <p:txBody>
              <a:bodyPr/>
              <a:lstStyle/>
              <a:p>
                <a:r>
                  <a:rPr lang="zh-CN" altLang="en-US">
                    <a:noFill/>
                  </a:rPr>
                  <a:t> </a:t>
                </a:r>
              </a:p>
            </p:txBody>
          </p:sp>
        </mc:Fallback>
      </mc:AlternateContent>
      <p:sp>
        <p:nvSpPr>
          <p:cNvPr id="6" name="Rectangle: Rounded Corners 5"/>
          <p:cNvSpPr/>
          <p:nvPr/>
        </p:nvSpPr>
        <p:spPr>
          <a:xfrm>
            <a:off x="5465127" y="4538038"/>
            <a:ext cx="3139762" cy="17032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Application field:</a:t>
            </a:r>
          </a:p>
          <a:p>
            <a:pPr algn="ctr"/>
            <a:r>
              <a:rPr lang="en-US" altLang="zh-CN" dirty="0">
                <a:solidFill>
                  <a:schemeClr val="tx1"/>
                </a:solidFill>
                <a:latin typeface="Times New Roman" panose="02020603050405020304" pitchFamily="18" charset="0"/>
                <a:cs typeface="Times New Roman" panose="02020603050405020304" pitchFamily="18" charset="0"/>
              </a:rPr>
              <a:t>Automatic drive</a:t>
            </a:r>
          </a:p>
          <a:p>
            <a:pPr algn="ctr"/>
            <a:r>
              <a:rPr lang="en-US" altLang="zh-CN" dirty="0">
                <a:solidFill>
                  <a:schemeClr val="tx1"/>
                </a:solidFill>
                <a:latin typeface="Times New Roman" panose="02020603050405020304" pitchFamily="18" charset="0"/>
                <a:cs typeface="Times New Roman" panose="02020603050405020304" pitchFamily="18" charset="0"/>
              </a:rPr>
              <a:t>Pattern recognition</a:t>
            </a:r>
          </a:p>
          <a:p>
            <a:pPr algn="ctr"/>
            <a:r>
              <a:rPr lang="en-US" altLang="zh-CN" dirty="0">
                <a:solidFill>
                  <a:schemeClr val="tx1"/>
                </a:solidFill>
                <a:latin typeface="Times New Roman" panose="02020603050405020304" pitchFamily="18" charset="0"/>
                <a:cs typeface="Times New Roman" panose="02020603050405020304" pitchFamily="18" charset="0"/>
              </a:rPr>
              <a:t>Biomedical signal detection</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6" name="Rectangle 18"/>
          <p:cNvSpPr>
            <a:spLocks noChangeArrowheads="1"/>
          </p:cNvSpPr>
          <p:nvPr/>
        </p:nvSpPr>
        <p:spPr bwMode="auto">
          <a:xfrm>
            <a:off x="0" y="683806"/>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3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40620" y="180019"/>
            <a:ext cx="776224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Hardware Accuracy of Fixed Ratio Method</a:t>
            </a:r>
          </a:p>
        </p:txBody>
      </p:sp>
      <p:sp>
        <p:nvSpPr>
          <p:cNvPr id="6" name="灯片编号占位符 5"/>
          <p:cNvSpPr>
            <a:spLocks noGrp="1"/>
          </p:cNvSpPr>
          <p:nvPr>
            <p:ph type="sldNum" sz="quarter" idx="12"/>
          </p:nvPr>
        </p:nvSpPr>
        <p:spPr/>
        <p:txBody>
          <a:bodyPr/>
          <a:lstStyle/>
          <a:p>
            <a:pPr>
              <a:defRPr/>
            </a:pPr>
            <a:r>
              <a:rPr lang="en-US" altLang="zh-CN" sz="2800" b="1" dirty="0"/>
              <a:t>27</a:t>
            </a:r>
          </a:p>
        </p:txBody>
      </p:sp>
      <p:sp>
        <p:nvSpPr>
          <p:cNvPr id="12" name="矩形 11"/>
          <p:cNvSpPr/>
          <p:nvPr/>
        </p:nvSpPr>
        <p:spPr>
          <a:xfrm>
            <a:off x="0" y="75453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graphicFrame>
        <p:nvGraphicFramePr>
          <p:cNvPr id="19" name="图表 4"/>
          <p:cNvGraphicFramePr/>
          <p:nvPr/>
        </p:nvGraphicFramePr>
        <p:xfrm>
          <a:off x="683568" y="992654"/>
          <a:ext cx="8131175" cy="536369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699881" y="1257235"/>
            <a:ext cx="2376264" cy="646331"/>
          </a:xfrm>
          <a:prstGeom prst="rect">
            <a:avLst/>
          </a:prstGeom>
          <a:noFill/>
        </p:spPr>
        <p:txBody>
          <a:bodyPr wrap="square" rtlCol="0">
            <a:spAutoFit/>
          </a:bodyPr>
          <a:lstStyle/>
          <a:p>
            <a:r>
              <a:rPr lang="en-US" altLang="zh-CN" dirty="0"/>
              <a:t>One time simulation (100samples each spot)</a:t>
            </a:r>
            <a:endParaRPr lang="zh-CN" altLang="en-US" dirty="0"/>
          </a:p>
        </p:txBody>
      </p:sp>
      <p:cxnSp>
        <p:nvCxnSpPr>
          <p:cNvPr id="10" name="Straight Arrow Connector 9"/>
          <p:cNvCxnSpPr>
            <a:endCxn id="5" idx="2"/>
          </p:cNvCxnSpPr>
          <p:nvPr/>
        </p:nvCxnSpPr>
        <p:spPr>
          <a:xfrm flipV="1">
            <a:off x="6300192" y="1903566"/>
            <a:ext cx="587821" cy="445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endParaRPr lang="en-US" altLang="zh-CN" sz="2800" b="1" dirty="0"/>
          </a:p>
        </p:txBody>
      </p:sp>
      <p:sp>
        <p:nvSpPr>
          <p:cNvPr id="6" name="文本框 5"/>
          <p:cNvSpPr txBox="1"/>
          <p:nvPr/>
        </p:nvSpPr>
        <p:spPr>
          <a:xfrm>
            <a:off x="1106905" y="4447823"/>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4032448"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Outline</a:t>
            </a:r>
          </a:p>
        </p:txBody>
      </p:sp>
      <p:sp>
        <p:nvSpPr>
          <p:cNvPr id="25" name="TextBox 24"/>
          <p:cNvSpPr txBox="1"/>
          <p:nvPr/>
        </p:nvSpPr>
        <p:spPr>
          <a:xfrm>
            <a:off x="373380" y="1485265"/>
            <a:ext cx="7647940" cy="4076700"/>
          </a:xfrm>
          <a:prstGeom prst="rect">
            <a:avLst/>
          </a:prstGeom>
          <a:noFill/>
        </p:spPr>
        <p:txBody>
          <a:bodyPr wrap="square" rtlCol="0">
            <a:spAutoFit/>
          </a:bodyPr>
          <a:lstStyle/>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Background</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Purpose</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Method</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Results</a:t>
            </a:r>
          </a:p>
          <a:p>
            <a:pPr fontAlgn="auto">
              <a:lnSpc>
                <a:spcPts val="3480"/>
              </a:lnSpc>
              <a:buClr>
                <a:schemeClr val="accent6">
                  <a:lumMod val="50000"/>
                </a:schemeClr>
              </a:buClr>
              <a:buFont typeface="Wingdings" panose="05000000000000000000" pitchFamily="2" charset="2"/>
              <a:buChar char="u"/>
            </a:pPr>
            <a:r>
              <a:rPr lang="en-US" altLang="zh-CN" sz="2800" b="1" dirty="0">
                <a:solidFill>
                  <a:schemeClr val="bg1">
                    <a:lumMod val="85000"/>
                  </a:schemeClr>
                </a:solidFill>
                <a:latin typeface="Times New Roman" panose="02020603050405020304" pitchFamily="18" charset="0"/>
                <a:cs typeface="Times New Roman" panose="02020603050405020304" pitchFamily="18" charset="0"/>
              </a:rPr>
              <a:t> Analysis</a:t>
            </a:r>
          </a:p>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Conclusion</a:t>
            </a:r>
          </a:p>
          <a:p>
            <a:pPr fontAlgn="auto">
              <a:lnSpc>
                <a:spcPts val="3480"/>
              </a:lnSpc>
              <a:buClr>
                <a:schemeClr val="accent6">
                  <a:lumMod val="50000"/>
                </a:schemeClr>
              </a:buClr>
              <a:buFont typeface="Wingdings" panose="05000000000000000000" pitchFamily="2" charset="2"/>
              <a:buChar char="u"/>
            </a:pPr>
            <a:r>
              <a:rPr lang="en-US" altLang="zh-CN" sz="2800" b="1" dirty="0">
                <a:latin typeface="Times New Roman" panose="02020603050405020304" pitchFamily="18" charset="0"/>
                <a:cs typeface="Times New Roman" panose="02020603050405020304" pitchFamily="18" charset="0"/>
              </a:rPr>
              <a:t>Future Work</a:t>
            </a:r>
          </a:p>
          <a:p>
            <a:pPr>
              <a:lnSpc>
                <a:spcPct val="200000"/>
              </a:lnSpc>
              <a:buClr>
                <a:schemeClr val="accent6">
                  <a:lumMod val="50000"/>
                </a:schemeClr>
              </a:buClr>
              <a:buFont typeface="Wingdings" panose="05000000000000000000" pitchFamily="2" charset="2"/>
              <a:buChar char="u"/>
            </a:pPr>
            <a:endParaRPr lang="en-US" altLang="zh-CN" sz="2800"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dirty="0"/>
              <a:t>8</a:t>
            </a:r>
          </a:p>
        </p:txBody>
      </p:sp>
      <p:sp>
        <p:nvSpPr>
          <p:cNvPr id="6" name="文本框 5"/>
          <p:cNvSpPr txBox="1"/>
          <p:nvPr/>
        </p:nvSpPr>
        <p:spPr>
          <a:xfrm>
            <a:off x="1106905" y="4447823"/>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4032448" cy="521970"/>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Conclusion</a:t>
            </a:r>
          </a:p>
        </p:txBody>
      </p:sp>
      <p:sp>
        <p:nvSpPr>
          <p:cNvPr id="25" name="TextBox 24"/>
          <p:cNvSpPr txBox="1"/>
          <p:nvPr/>
        </p:nvSpPr>
        <p:spPr>
          <a:xfrm>
            <a:off x="214782" y="1453001"/>
            <a:ext cx="8472018" cy="4413516"/>
          </a:xfrm>
          <a:prstGeom prst="rect">
            <a:avLst/>
          </a:prstGeom>
          <a:noFill/>
        </p:spPr>
        <p:txBody>
          <a:bodyPr wrap="square" rtlCol="0">
            <a:spAutoFit/>
          </a:bodyPr>
          <a:lstStyle/>
          <a:p>
            <a:pPr algn="just">
              <a:lnSpc>
                <a:spcPts val="3480"/>
              </a:lnSpc>
              <a:buClr>
                <a:schemeClr val="accent6">
                  <a:lumMod val="50000"/>
                </a:schemeClr>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 A BNN ReRAM array is designed which achieves MNIST identification with </a:t>
            </a:r>
            <a:r>
              <a:rPr lang="en-US" altLang="zh-CN" sz="2000" dirty="0">
                <a:solidFill>
                  <a:srgbClr val="C00000"/>
                </a:solidFill>
                <a:latin typeface="Times New Roman" panose="02020603050405020304" pitchFamily="18" charset="0"/>
                <a:cs typeface="Times New Roman" panose="02020603050405020304" pitchFamily="18" charset="0"/>
              </a:rPr>
              <a:t>96.75% </a:t>
            </a:r>
            <a:r>
              <a:rPr lang="en-US" altLang="zh-CN" sz="2000" dirty="0">
                <a:latin typeface="Times New Roman" panose="02020603050405020304" pitchFamily="18" charset="0"/>
                <a:cs typeface="Times New Roman" panose="02020603050405020304" pitchFamily="18" charset="0"/>
              </a:rPr>
              <a:t>hardware simulation accuracy. </a:t>
            </a:r>
          </a:p>
          <a:p>
            <a:pPr algn="just">
              <a:lnSpc>
                <a:spcPts val="3480"/>
              </a:lnSpc>
              <a:buClr>
                <a:schemeClr val="accent6">
                  <a:lumMod val="50000"/>
                </a:schemeClr>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The accuracy of BNN array decreases to </a:t>
            </a:r>
            <a:r>
              <a:rPr lang="en-US" altLang="zh-CN" sz="2000" dirty="0">
                <a:solidFill>
                  <a:srgbClr val="C00000"/>
                </a:solidFill>
                <a:latin typeface="Times New Roman" panose="02020603050405020304" pitchFamily="18" charset="0"/>
                <a:cs typeface="Times New Roman" panose="02020603050405020304" pitchFamily="18" charset="0"/>
              </a:rPr>
              <a:t>20%</a:t>
            </a:r>
            <a:r>
              <a:rPr lang="en-US" altLang="zh-CN" sz="2000" dirty="0">
                <a:latin typeface="Times New Roman" panose="02020603050405020304" pitchFamily="18" charset="0"/>
                <a:cs typeface="Times New Roman" panose="02020603050405020304" pitchFamily="18" charset="0"/>
              </a:rPr>
              <a:t> when </a:t>
            </a:r>
            <a:r>
              <a:rPr lang="en-US" altLang="zh-CN" sz="2000" dirty="0" err="1">
                <a:latin typeface="Times New Roman" panose="02020603050405020304" pitchFamily="18" charset="0"/>
                <a:cs typeface="Times New Roman" panose="02020603050405020304" pitchFamily="18" charset="0"/>
              </a:rPr>
              <a:t>σ</a:t>
            </a:r>
            <a:r>
              <a:rPr lang="en-US" altLang="zh-CN" sz="2000" baseline="-25000" dirty="0" err="1">
                <a:latin typeface="Times New Roman" panose="02020603050405020304" pitchFamily="18" charset="0"/>
                <a:cs typeface="Times New Roman" panose="02020603050405020304" pitchFamily="18" charset="0"/>
              </a:rPr>
              <a:t>Vth</a:t>
            </a:r>
            <a:r>
              <a:rPr lang="en-US" altLang="zh-CN" sz="2000" dirty="0">
                <a:latin typeface="Times New Roman" panose="02020603050405020304" pitchFamily="18" charset="0"/>
                <a:cs typeface="Times New Roman" panose="02020603050405020304" pitchFamily="18" charset="0"/>
              </a:rPr>
              <a:t>=30mV.</a:t>
            </a:r>
            <a:endParaRPr lang="en-US" altLang="zh-CN" sz="2000" dirty="0">
              <a:solidFill>
                <a:srgbClr val="C00000"/>
              </a:solidFill>
              <a:latin typeface="Times New Roman" panose="02020603050405020304" pitchFamily="18" charset="0"/>
              <a:cs typeface="Times New Roman" panose="02020603050405020304" pitchFamily="18" charset="0"/>
            </a:endParaRPr>
          </a:p>
          <a:p>
            <a:pPr algn="just">
              <a:lnSpc>
                <a:spcPts val="3480"/>
              </a:lnSpc>
              <a:buClr>
                <a:schemeClr val="accent6">
                  <a:lumMod val="50000"/>
                </a:schemeClr>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The co-design method will recover </a:t>
            </a:r>
            <a:r>
              <a:rPr lang="en-US" altLang="zh-CN" sz="2000" dirty="0">
                <a:solidFill>
                  <a:srgbClr val="C00000"/>
                </a:solidFill>
                <a:latin typeface="Times New Roman" panose="02020603050405020304" pitchFamily="18" charset="0"/>
                <a:cs typeface="Times New Roman" panose="02020603050405020304" pitchFamily="18" charset="0"/>
              </a:rPr>
              <a:t>20%</a:t>
            </a:r>
            <a:r>
              <a:rPr lang="en-US" altLang="zh-CN" sz="2000" dirty="0">
                <a:latin typeface="Times New Roman" panose="02020603050405020304" pitchFamily="18" charset="0"/>
                <a:cs typeface="Times New Roman" panose="02020603050405020304" pitchFamily="18" charset="0"/>
              </a:rPr>
              <a:t> when </a:t>
            </a:r>
            <a:r>
              <a:rPr lang="en-US" altLang="zh-CN" sz="2000" dirty="0" err="1">
                <a:latin typeface="Times New Roman" panose="02020603050405020304" pitchFamily="18" charset="0"/>
                <a:cs typeface="Times New Roman" panose="02020603050405020304" pitchFamily="18" charset="0"/>
              </a:rPr>
              <a:t>σ</a:t>
            </a:r>
            <a:r>
              <a:rPr lang="en-US" altLang="zh-CN" sz="2000" baseline="-25000" dirty="0" err="1">
                <a:latin typeface="Times New Roman" panose="02020603050405020304" pitchFamily="18" charset="0"/>
                <a:cs typeface="Times New Roman" panose="02020603050405020304" pitchFamily="18" charset="0"/>
              </a:rPr>
              <a:t>Vth</a:t>
            </a:r>
            <a:r>
              <a:rPr lang="en-US" altLang="zh-CN" sz="2000" dirty="0">
                <a:latin typeface="Times New Roman" panose="02020603050405020304" pitchFamily="18" charset="0"/>
                <a:cs typeface="Times New Roman" panose="02020603050405020304" pitchFamily="18" charset="0"/>
              </a:rPr>
              <a:t>=20mV and </a:t>
            </a:r>
            <a:r>
              <a:rPr lang="en-US" altLang="zh-CN" sz="2000" dirty="0">
                <a:solidFill>
                  <a:srgbClr val="C00000"/>
                </a:solidFill>
                <a:latin typeface="Times New Roman" panose="02020603050405020304" pitchFamily="18" charset="0"/>
                <a:cs typeface="Times New Roman" panose="02020603050405020304" pitchFamily="18" charset="0"/>
              </a:rPr>
              <a:t>10%</a:t>
            </a:r>
            <a:r>
              <a:rPr lang="en-US" altLang="zh-CN" sz="2000" dirty="0">
                <a:latin typeface="Times New Roman" panose="02020603050405020304" pitchFamily="18" charset="0"/>
                <a:cs typeface="Times New Roman" panose="02020603050405020304" pitchFamily="18" charset="0"/>
              </a:rPr>
              <a:t> when </a:t>
            </a:r>
            <a:r>
              <a:rPr lang="en-US" altLang="zh-CN" sz="2000" dirty="0" err="1">
                <a:latin typeface="Times New Roman" panose="02020603050405020304" pitchFamily="18" charset="0"/>
                <a:cs typeface="Times New Roman" panose="02020603050405020304" pitchFamily="18" charset="0"/>
              </a:rPr>
              <a:t>σ</a:t>
            </a:r>
            <a:r>
              <a:rPr lang="en-US" altLang="zh-CN" sz="2000" baseline="-25000" dirty="0" err="1">
                <a:latin typeface="Times New Roman" panose="02020603050405020304" pitchFamily="18" charset="0"/>
                <a:cs typeface="Times New Roman" panose="02020603050405020304" pitchFamily="18" charset="0"/>
              </a:rPr>
              <a:t>Vth</a:t>
            </a:r>
            <a:r>
              <a:rPr lang="en-US" altLang="zh-CN" sz="2000" dirty="0">
                <a:latin typeface="Times New Roman" panose="02020603050405020304" pitchFamily="18" charset="0"/>
                <a:cs typeface="Times New Roman" panose="02020603050405020304" pitchFamily="18" charset="0"/>
              </a:rPr>
              <a:t>=30mV in the hardware.</a:t>
            </a:r>
            <a:endParaRPr lang="en-US" altLang="zh-CN" sz="2000" b="1" dirty="0">
              <a:latin typeface="Times New Roman" panose="02020603050405020304" pitchFamily="18" charset="0"/>
              <a:cs typeface="Times New Roman" panose="02020603050405020304" pitchFamily="18" charset="0"/>
            </a:endParaRPr>
          </a:p>
          <a:p>
            <a:pPr algn="just" fontAlgn="auto">
              <a:lnSpc>
                <a:spcPts val="3480"/>
              </a:lnSpc>
              <a:buClr>
                <a:schemeClr val="accent6">
                  <a:lumMod val="50000"/>
                </a:schemeClr>
              </a:buClr>
              <a:buFont typeface="Wingdings" panose="05000000000000000000" pitchFamily="2" charset="2"/>
              <a:buChar char="u"/>
            </a:pPr>
            <a:r>
              <a:rPr lang="en-US" altLang="zh-CN" sz="2000" dirty="0"/>
              <a:t> </a:t>
            </a:r>
            <a:r>
              <a:rPr lang="en-US" altLang="zh-CN" sz="2000" dirty="0">
                <a:latin typeface="Times New Roman" panose="02020603050405020304" pitchFamily="18" charset="0"/>
                <a:cs typeface="Times New Roman" panose="02020603050405020304" pitchFamily="18" charset="0"/>
              </a:rPr>
              <a:t>We proposed a two-step training method which could achieve much higher accuracies than the co-design with a minimum retraining cost (</a:t>
            </a:r>
            <a:r>
              <a:rPr lang="en-US" altLang="zh-CN" sz="2000" dirty="0">
                <a:solidFill>
                  <a:srgbClr val="C00000"/>
                </a:solidFill>
                <a:latin typeface="Times New Roman" panose="02020603050405020304" pitchFamily="18" charset="0"/>
                <a:cs typeface="Times New Roman" panose="02020603050405020304" pitchFamily="18" charset="0"/>
              </a:rPr>
              <a:t>1 epoch</a:t>
            </a:r>
            <a:r>
              <a:rPr lang="en-US" altLang="zh-CN" sz="2000" dirty="0">
                <a:latin typeface="Times New Roman" panose="02020603050405020304" pitchFamily="18" charset="0"/>
                <a:cs typeface="Times New Roman" panose="02020603050405020304" pitchFamily="18" charset="0"/>
              </a:rPr>
              <a:t>) added. large accuracy recoveries (</a:t>
            </a:r>
            <a:r>
              <a:rPr lang="en-US" altLang="zh-CN" sz="2000" dirty="0">
                <a:solidFill>
                  <a:srgbClr val="C00000"/>
                </a:solidFill>
                <a:latin typeface="Times New Roman" panose="02020603050405020304" pitchFamily="18" charset="0"/>
                <a:cs typeface="Times New Roman" panose="02020603050405020304" pitchFamily="18" charset="0"/>
              </a:rPr>
              <a:t>55% at </a:t>
            </a:r>
            <a:r>
              <a:rPr lang="en-US" altLang="zh-CN" sz="2000" dirty="0" err="1">
                <a:solidFill>
                  <a:srgbClr val="C00000"/>
                </a:solidFill>
                <a:latin typeface="Times New Roman" panose="02020603050405020304" pitchFamily="18" charset="0"/>
                <a:cs typeface="Times New Roman" panose="02020603050405020304" pitchFamily="18" charset="0"/>
              </a:rPr>
              <a:t>σ</a:t>
            </a:r>
            <a:r>
              <a:rPr lang="en-US" altLang="zh-CN" sz="2000" baseline="-25000" dirty="0" err="1">
                <a:solidFill>
                  <a:srgbClr val="C00000"/>
                </a:solidFill>
                <a:latin typeface="Times New Roman" panose="02020603050405020304" pitchFamily="18" charset="0"/>
                <a:cs typeface="Times New Roman" panose="02020603050405020304" pitchFamily="18" charset="0"/>
              </a:rPr>
              <a:t>Vth</a:t>
            </a:r>
            <a:r>
              <a:rPr lang="en-US" altLang="zh-CN" sz="2000" dirty="0">
                <a:solidFill>
                  <a:srgbClr val="C00000"/>
                </a:solidFill>
                <a:latin typeface="Times New Roman" panose="02020603050405020304" pitchFamily="18" charset="0"/>
                <a:cs typeface="Times New Roman" panose="02020603050405020304" pitchFamily="18" charset="0"/>
              </a:rPr>
              <a:t>=30mV</a:t>
            </a:r>
            <a:r>
              <a:rPr lang="en-US" altLang="zh-CN" sz="2000" dirty="0">
                <a:latin typeface="Times New Roman" panose="02020603050405020304" pitchFamily="18" charset="0"/>
                <a:cs typeface="Times New Roman" panose="02020603050405020304" pitchFamily="18" charset="0"/>
              </a:rPr>
              <a:t>) are observed.</a:t>
            </a:r>
          </a:p>
          <a:p>
            <a:pPr>
              <a:lnSpc>
                <a:spcPct val="200000"/>
              </a:lnSpc>
              <a:buClr>
                <a:schemeClr val="accent6">
                  <a:lumMod val="50000"/>
                </a:schemeClr>
              </a:buClr>
              <a:buFont typeface="Wingdings" panose="05000000000000000000" pitchFamily="2" charset="2"/>
              <a:buChar char="u"/>
            </a:pPr>
            <a:endParaRPr lang="en-US" altLang="zh-CN" sz="2800"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 name="灯片编号占位符 7"/>
          <p:cNvSpPr txBox="1"/>
          <p:nvPr/>
        </p:nvSpPr>
        <p:spPr>
          <a:xfrm>
            <a:off x="6558987" y="636514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2800" b="1" dirty="0"/>
              <a:t>28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29</a:t>
            </a:r>
          </a:p>
        </p:txBody>
      </p:sp>
      <p:sp>
        <p:nvSpPr>
          <p:cNvPr id="6" name="文本框 5"/>
          <p:cNvSpPr txBox="1"/>
          <p:nvPr/>
        </p:nvSpPr>
        <p:spPr>
          <a:xfrm>
            <a:off x="1106905" y="4447823"/>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4032448" cy="521970"/>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Future Work</a:t>
            </a:r>
          </a:p>
        </p:txBody>
      </p:sp>
      <p:sp>
        <p:nvSpPr>
          <p:cNvPr id="25" name="TextBox 24"/>
          <p:cNvSpPr txBox="1"/>
          <p:nvPr/>
        </p:nvSpPr>
        <p:spPr>
          <a:xfrm>
            <a:off x="200462" y="1405199"/>
            <a:ext cx="9036496" cy="1876425"/>
          </a:xfrm>
          <a:prstGeom prst="rect">
            <a:avLst/>
          </a:prstGeom>
          <a:noFill/>
        </p:spPr>
        <p:txBody>
          <a:bodyPr wrap="square" rtlCol="0">
            <a:spAutoFit/>
          </a:bodyPr>
          <a:lstStyle/>
          <a:p>
            <a:pPr>
              <a:lnSpc>
                <a:spcPts val="3480"/>
              </a:lnSpc>
              <a:buClr>
                <a:schemeClr val="accent6">
                  <a:lumMod val="50000"/>
                </a:schemeClr>
              </a:buClr>
              <a:buFont typeface="Wingdings" panose="05000000000000000000" pitchFamily="2" charset="2"/>
              <a:buChar char="u"/>
            </a:pPr>
            <a:r>
              <a:rPr lang="en-US" altLang="zh-CN" sz="2800" dirty="0">
                <a:latin typeface="Times New Roman" panose="02020603050405020304" pitchFamily="18" charset="0"/>
                <a:cs typeface="Times New Roman" panose="02020603050405020304" pitchFamily="18" charset="0"/>
              </a:rPr>
              <a:t> Improve the accuracy of two-step retraining</a:t>
            </a:r>
          </a:p>
          <a:p>
            <a:pPr>
              <a:lnSpc>
                <a:spcPts val="3480"/>
              </a:lnSpc>
              <a:buClr>
                <a:schemeClr val="accent6">
                  <a:lumMod val="50000"/>
                </a:schemeClr>
              </a:buClr>
              <a:buFont typeface="Wingdings" panose="05000000000000000000" pitchFamily="2" charset="2"/>
              <a:buChar char="u"/>
            </a:pPr>
            <a:endParaRPr lang="en-US" altLang="zh-CN" sz="2800" dirty="0">
              <a:latin typeface="Times New Roman" panose="02020603050405020304" pitchFamily="18" charset="0"/>
              <a:cs typeface="Times New Roman" panose="02020603050405020304" pitchFamily="18" charset="0"/>
            </a:endParaRPr>
          </a:p>
          <a:p>
            <a:pPr>
              <a:lnSpc>
                <a:spcPts val="3480"/>
              </a:lnSpc>
              <a:buClr>
                <a:schemeClr val="accent6">
                  <a:lumMod val="50000"/>
                </a:schemeClr>
              </a:buClr>
              <a:buFont typeface="Wingdings" panose="05000000000000000000" pitchFamily="2" charset="2"/>
              <a:buChar char="u"/>
            </a:pPr>
            <a:r>
              <a:rPr lang="en-US" altLang="zh-CN" sz="2800" dirty="0">
                <a:latin typeface="Times New Roman" panose="02020603050405020304" pitchFamily="18" charset="0"/>
                <a:cs typeface="Times New Roman" panose="02020603050405020304" pitchFamily="18" charset="0"/>
              </a:rPr>
              <a:t> Analyze the power consumption</a:t>
            </a:r>
          </a:p>
          <a:p>
            <a:pPr fontAlgn="auto">
              <a:lnSpc>
                <a:spcPts val="3480"/>
              </a:lnSpc>
              <a:buClr>
                <a:schemeClr val="accent6">
                  <a:lumMod val="50000"/>
                </a:schemeClr>
              </a:buClr>
              <a:buFont typeface="Wingdings" panose="05000000000000000000" pitchFamily="2" charset="2"/>
              <a:buChar char="u"/>
            </a:pPr>
            <a:endParaRPr lang="en-US" altLang="zh-CN" sz="2800" b="1" dirty="0">
              <a:latin typeface="Times New Roman" panose="02020603050405020304" pitchFamily="18" charset="0"/>
              <a:cs typeface="Times New Roman" panose="02020603050405020304" pitchFamily="18" charset="0"/>
            </a:endParaRP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Ohsawa Lab, IPS, Waseda Univ.</a:t>
            </a:r>
          </a:p>
        </p:txBody>
      </p:sp>
      <p:pic>
        <p:nvPicPr>
          <p:cNvPr id="6" name="内容占位符 5"/>
          <p:cNvPicPr>
            <a:picLocks noGrp="1" noChangeAspect="1"/>
          </p:cNvPicPr>
          <p:nvPr>
            <p:ph idx="1"/>
          </p:nvPr>
        </p:nvPicPr>
        <p:blipFill>
          <a:blip r:embed="rId2" cstate="print"/>
          <a:stretch>
            <a:fillRect/>
          </a:stretch>
        </p:blipFill>
        <p:spPr>
          <a:xfrm>
            <a:off x="33655" y="242570"/>
            <a:ext cx="5372100" cy="673100"/>
          </a:xfrm>
          <a:prstGeom prst="rect">
            <a:avLst/>
          </a:prstGeom>
        </p:spPr>
      </p:pic>
      <p:sp>
        <p:nvSpPr>
          <p:cNvPr id="2" name="文本框 1"/>
          <p:cNvSpPr txBox="1"/>
          <p:nvPr/>
        </p:nvSpPr>
        <p:spPr>
          <a:xfrm>
            <a:off x="147989" y="2928124"/>
            <a:ext cx="8848021" cy="707886"/>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Ohsawa Lab, IPS, Waseda Univ.</a:t>
            </a:r>
          </a:p>
        </p:txBody>
      </p:sp>
      <p:pic>
        <p:nvPicPr>
          <p:cNvPr id="6" name="内容占位符 5"/>
          <p:cNvPicPr>
            <a:picLocks noGrp="1" noChangeAspect="1"/>
          </p:cNvPicPr>
          <p:nvPr>
            <p:ph idx="1"/>
          </p:nvPr>
        </p:nvPicPr>
        <p:blipFill>
          <a:blip r:embed="rId2" cstate="print"/>
          <a:stretch>
            <a:fillRect/>
          </a:stretch>
        </p:blipFill>
        <p:spPr>
          <a:xfrm>
            <a:off x="33655" y="242570"/>
            <a:ext cx="5372100" cy="673100"/>
          </a:xfrm>
          <a:prstGeom prst="rect">
            <a:avLst/>
          </a:prstGeom>
        </p:spPr>
      </p:pic>
      <p:sp>
        <p:nvSpPr>
          <p:cNvPr id="2" name="文本框 1"/>
          <p:cNvSpPr txBox="1"/>
          <p:nvPr/>
        </p:nvSpPr>
        <p:spPr>
          <a:xfrm>
            <a:off x="147989" y="2928124"/>
            <a:ext cx="8848021" cy="706755"/>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Appendix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1</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8"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340994" y="208915"/>
            <a:ext cx="4663054"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CMOS Process Variation</a:t>
            </a:r>
          </a:p>
        </p:txBody>
      </p:sp>
      <p:sp>
        <p:nvSpPr>
          <p:cNvPr id="22" name="矩形 21"/>
          <p:cNvSpPr/>
          <p:nvPr/>
        </p:nvSpPr>
        <p:spPr>
          <a:xfrm>
            <a:off x="0" y="947098"/>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pic>
        <p:nvPicPr>
          <p:cNvPr id="3" name="Picture 2"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254413"/>
            <a:ext cx="3600400" cy="3457175"/>
          </a:xfrm>
          <a:prstGeom prst="rect">
            <a:avLst/>
          </a:prstGeom>
        </p:spPr>
      </p:pic>
      <p:pic>
        <p:nvPicPr>
          <p:cNvPr id="10" name="Picture 9" descr="Diagram&#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890" y="1328748"/>
            <a:ext cx="3526910" cy="3351348"/>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2123728" y="4744663"/>
                <a:ext cx="5328592"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pt-BR" sz="2400" b="1" i="1" smtClean="0">
                          <a:latin typeface="Cambria Math" panose="02040503050406030204" pitchFamily="18" charset="0"/>
                        </a:rPr>
                        <m:t>𝝈</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𝑽</m:t>
                          </m:r>
                        </m:e>
                        <m:sub>
                          <m:r>
                            <a:rPr lang="en-US" altLang="zh-CN" sz="2400" b="1" i="1" smtClean="0">
                              <a:latin typeface="Cambria Math" panose="02040503050406030204" pitchFamily="18" charset="0"/>
                            </a:rPr>
                            <m:t>𝒕𝒉</m:t>
                          </m:r>
                        </m:sub>
                      </m:sSub>
                      <m:r>
                        <a:rPr lang="en-US" altLang="zh-CN" sz="2400" b="1" i="1" smtClean="0">
                          <a:latin typeface="Cambria Math" panose="02040503050406030204" pitchFamily="18" charset="0"/>
                        </a:rPr>
                        <m:t>)</m:t>
                      </m:r>
                      <m:r>
                        <a:rPr lang="pt-BR" altLang="zh-CN" sz="2400" b="1" i="1" smtClean="0">
                          <a:latin typeface="Cambria Math" panose="02040503050406030204" pitchFamily="18" charset="0"/>
                        </a:rPr>
                        <m:t>=</m:t>
                      </m:r>
                      <m:sSub>
                        <m:sSubPr>
                          <m:ctrlPr>
                            <a:rPr lang="pt-BR"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𝑩</m:t>
                          </m:r>
                        </m:e>
                        <m:sub>
                          <m:r>
                            <a:rPr lang="en-US" altLang="zh-CN" sz="2400" b="1" i="1" smtClean="0">
                              <a:solidFill>
                                <a:srgbClr val="FF0000"/>
                              </a:solidFill>
                              <a:latin typeface="Cambria Math" panose="02040503050406030204" pitchFamily="18" charset="0"/>
                            </a:rPr>
                            <m:t>𝑽𝑻</m:t>
                          </m:r>
                        </m:sub>
                      </m:sSub>
                      <m:rad>
                        <m:radPr>
                          <m:degHide m:val="on"/>
                          <m:ctrlPr>
                            <a:rPr lang="pt-BR" altLang="zh-CN" sz="2400" b="1" i="1" smtClean="0">
                              <a:latin typeface="Cambria Math" panose="02040503050406030204" pitchFamily="18" charset="0"/>
                            </a:rPr>
                          </m:ctrlPr>
                        </m:radPr>
                        <m:deg/>
                        <m:e>
                          <m:f>
                            <m:fPr>
                              <m:ctrlPr>
                                <a:rPr lang="pt-BR" altLang="zh-CN" sz="2400" b="1" i="1" smtClean="0">
                                  <a:latin typeface="Cambria Math" panose="02040503050406030204" pitchFamily="18" charset="0"/>
                                </a:rPr>
                              </m:ctrlPr>
                            </m:fPr>
                            <m:num>
                              <m:sSub>
                                <m:sSubPr>
                                  <m:ctrlPr>
                                    <a:rPr lang="pt-BR" altLang="zh-CN" sz="2400" b="1" i="1" smtClean="0">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𝑰𝑵𝑽</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𝑽</m:t>
                                  </m:r>
                                </m:e>
                                <m:sub>
                                  <m:r>
                                    <a:rPr lang="en-US" altLang="zh-CN" sz="2400" b="1" i="1" smtClean="0">
                                      <a:latin typeface="Cambria Math" panose="02040503050406030204" pitchFamily="18" charset="0"/>
                                    </a:rPr>
                                    <m:t>𝒕𝒉</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num>
                            <m:den>
                              <m:r>
                                <a:rPr lang="en-US" altLang="zh-CN" sz="2400" b="1" i="1" smtClean="0">
                                  <a:latin typeface="Cambria Math" panose="02040503050406030204" pitchFamily="18" charset="0"/>
                                </a:rPr>
                                <m:t>𝑳𝑾</m:t>
                              </m:r>
                            </m:den>
                          </m:f>
                        </m:e>
                      </m:rad>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123728" y="4744663"/>
                <a:ext cx="5328592" cy="1091196"/>
              </a:xfrm>
              <a:prstGeom prst="rect">
                <a:avLst/>
              </a:prstGeom>
              <a:blipFill rotWithShape="1">
                <a:blip r:embed="rId5"/>
                <a:stretch>
                  <a:fillRect l="-5" t="-53" r="11" b="19"/>
                </a:stretch>
              </a:blipFill>
            </p:spPr>
            <p:txBody>
              <a:bodyPr/>
              <a:lstStyle/>
              <a:p>
                <a:r>
                  <a:rPr lang="zh-CN" altLang="en-US">
                    <a:noFill/>
                  </a:rPr>
                  <a:t> </a:t>
                </a:r>
              </a:p>
            </p:txBody>
          </p:sp>
        </mc:Fallback>
      </mc:AlternateContent>
      <p:cxnSp>
        <p:nvCxnSpPr>
          <p:cNvPr id="14" name="Straight Connector 13"/>
          <p:cNvCxnSpPr/>
          <p:nvPr/>
        </p:nvCxnSpPr>
        <p:spPr>
          <a:xfrm>
            <a:off x="1331640" y="3789040"/>
            <a:ext cx="2880320" cy="0"/>
          </a:xfrm>
          <a:prstGeom prst="line">
            <a:avLst/>
          </a:prstGeom>
          <a:ln w="38100">
            <a:solidFill>
              <a:srgbClr val="FF0000"/>
            </a:solidFill>
            <a:prstDash val="dash"/>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a:off x="5570950" y="3666447"/>
            <a:ext cx="2880320" cy="0"/>
          </a:xfrm>
          <a:prstGeom prst="line">
            <a:avLst/>
          </a:prstGeom>
          <a:ln w="38100">
            <a:solidFill>
              <a:srgbClr val="FF0000"/>
            </a:solidFill>
            <a:prstDash val="dash"/>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0" y="3645835"/>
                <a:ext cx="14036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𝐵</m:t>
                          </m:r>
                        </m:e>
                        <m:sub>
                          <m:r>
                            <a:rPr lang="en-US" altLang="zh-CN" i="1">
                              <a:solidFill>
                                <a:srgbClr val="FF0000"/>
                              </a:solidFill>
                              <a:latin typeface="Cambria Math" panose="02040503050406030204" pitchFamily="18" charset="0"/>
                            </a:rPr>
                            <m:t>𝑉𝑇</m:t>
                          </m:r>
                        </m:sub>
                      </m:sSub>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1.7</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0" y="3645835"/>
                <a:ext cx="1403648" cy="369332"/>
              </a:xfrm>
              <a:prstGeom prst="rect">
                <a:avLst/>
              </a:prstGeom>
              <a:blipFill rotWithShape="1">
                <a:blip r:embed="rId6"/>
                <a:stretch>
                  <a:fillRect t="-81" r="21" b="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30216" y="3419708"/>
                <a:ext cx="14036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𝐵</m:t>
                          </m:r>
                        </m:e>
                        <m:sub>
                          <m:r>
                            <a:rPr lang="en-US" altLang="zh-CN" i="1">
                              <a:solidFill>
                                <a:srgbClr val="FF0000"/>
                              </a:solidFill>
                              <a:latin typeface="Cambria Math" panose="02040503050406030204" pitchFamily="18" charset="0"/>
                            </a:rPr>
                            <m:t>𝑉𝑇</m:t>
                          </m:r>
                        </m:sub>
                      </m:sSub>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2.5</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230216" y="3419708"/>
                <a:ext cx="1403648" cy="369332"/>
              </a:xfrm>
              <a:prstGeom prst="rect">
                <a:avLst/>
              </a:prstGeom>
              <a:blipFill rotWithShape="1">
                <a:blip r:embed="rId7"/>
                <a:stretch>
                  <a:fillRect l="-34" t="-63" r="10" b="171"/>
                </a:stretch>
              </a:blipFill>
            </p:spPr>
            <p:txBody>
              <a:bodyPr/>
              <a:lstStyle/>
              <a:p>
                <a:r>
                  <a:rPr lang="zh-CN" altLang="en-US">
                    <a:noFill/>
                  </a:rPr>
                  <a:t> </a:t>
                </a:r>
              </a:p>
            </p:txBody>
          </p:sp>
        </mc:Fallback>
      </mc:AlternateContent>
      <p:sp>
        <p:nvSpPr>
          <p:cNvPr id="23" name="Rectangle 22"/>
          <p:cNvSpPr/>
          <p:nvPr/>
        </p:nvSpPr>
        <p:spPr>
          <a:xfrm>
            <a:off x="701824" y="5887190"/>
            <a:ext cx="8003547" cy="523220"/>
          </a:xfrm>
          <a:prstGeom prst="rect">
            <a:avLst/>
          </a:prstGeom>
        </p:spPr>
        <p:txBody>
          <a:bodyPr wrap="square">
            <a:spAutoFit/>
          </a:bodyPr>
          <a:lstStyle/>
          <a:p>
            <a:pPr algn="just"/>
            <a:r>
              <a:rPr lang="en-US" altLang="zh-CN" sz="1400" dirty="0">
                <a:latin typeface="Times New Roman" panose="02020603050405020304" pitchFamily="18" charset="0"/>
                <a:cs typeface="Times New Roman" panose="02020603050405020304" pitchFamily="18" charset="0"/>
              </a:rPr>
              <a:t>[2] K. Takeuchi et al., "Understanding Random Threshold Voltage Fluctuation by Comparing Multiple Fabs and Technologies," 2007 IEEE International Electron Devices Meeting, Washington, DC, 2007, pp. 467-470.</a:t>
            </a:r>
            <a:endParaRPr lang="zh-CN" altLang="en-US" sz="1400" dirty="0">
              <a:latin typeface="Times New Roman" panose="02020603050405020304" pitchFamily="18" charset="0"/>
              <a:cs typeface="Times New Roman" panose="02020603050405020304" pitchFamily="18" charset="0"/>
            </a:endParaRPr>
          </a:p>
        </p:txBody>
      </p:sp>
      <p:sp>
        <p:nvSpPr>
          <p:cNvPr id="24" name="Rectangle 23"/>
          <p:cNvSpPr/>
          <p:nvPr/>
        </p:nvSpPr>
        <p:spPr>
          <a:xfrm>
            <a:off x="899592" y="1254413"/>
            <a:ext cx="288032" cy="3265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2</a:t>
            </a:r>
          </a:p>
        </p:txBody>
      </p:sp>
      <p:sp>
        <p:nvSpPr>
          <p:cNvPr id="6" name="文本框 5"/>
          <p:cNvSpPr txBox="1"/>
          <p:nvPr/>
        </p:nvSpPr>
        <p:spPr>
          <a:xfrm>
            <a:off x="1106905" y="4447823"/>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4032448" cy="513089"/>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Power Consumption</a:t>
            </a: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cxnSp>
        <p:nvCxnSpPr>
          <p:cNvPr id="57" name="Straight Connector 56"/>
          <p:cNvCxnSpPr/>
          <p:nvPr/>
        </p:nvCxnSpPr>
        <p:spPr>
          <a:xfrm>
            <a:off x="1199043" y="1456271"/>
            <a:ext cx="0" cy="4028076"/>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888210" y="1644922"/>
            <a:ext cx="5131590" cy="7733"/>
          </a:xfrm>
          <a:prstGeom prst="line">
            <a:avLst/>
          </a:prstGeom>
          <a:ln w="28575"/>
        </p:spPr>
        <p:style>
          <a:lnRef idx="1">
            <a:schemeClr val="dk1"/>
          </a:lnRef>
          <a:fillRef idx="0">
            <a:schemeClr val="dk1"/>
          </a:fillRef>
          <a:effectRef idx="0">
            <a:schemeClr val="dk1"/>
          </a:effectRef>
          <a:fontRef idx="minor">
            <a:schemeClr val="tx1"/>
          </a:fontRef>
        </p:style>
      </p:cxnSp>
      <p:sp>
        <p:nvSpPr>
          <p:cNvPr id="62" name="Rectangle 61"/>
          <p:cNvSpPr/>
          <p:nvPr/>
        </p:nvSpPr>
        <p:spPr>
          <a:xfrm>
            <a:off x="1290151" y="1784037"/>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Times New Roman" panose="02020603050405020304" pitchFamily="18" charset="0"/>
                <a:cs typeface="Times New Roman" panose="02020603050405020304" pitchFamily="18" charset="0"/>
              </a:rPr>
              <a:t>Cell</a:t>
            </a:r>
            <a:endParaRPr lang="zh-CN" altLang="en-US" sz="1200" i="1"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p:cNvCxnSpPr/>
          <p:nvPr/>
        </p:nvCxnSpPr>
        <p:spPr>
          <a:xfrm>
            <a:off x="888210" y="2290729"/>
            <a:ext cx="5131590" cy="25012"/>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518026" y="1656720"/>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518026" y="215947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218143" y="1984135"/>
            <a:ext cx="720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888210" y="2474902"/>
            <a:ext cx="5131590" cy="12140"/>
          </a:xfrm>
          <a:prstGeom prst="line">
            <a:avLst/>
          </a:prstGeom>
          <a:ln w="28575"/>
        </p:spPr>
        <p:style>
          <a:lnRef idx="1">
            <a:schemeClr val="dk1"/>
          </a:lnRef>
          <a:fillRef idx="0">
            <a:schemeClr val="dk1"/>
          </a:fillRef>
          <a:effectRef idx="0">
            <a:schemeClr val="dk1"/>
          </a:effectRef>
          <a:fontRef idx="minor">
            <a:schemeClr val="tx1"/>
          </a:fontRef>
        </p:style>
      </p:cxnSp>
      <p:sp>
        <p:nvSpPr>
          <p:cNvPr id="76" name="Rectangle 75"/>
          <p:cNvSpPr/>
          <p:nvPr/>
        </p:nvSpPr>
        <p:spPr>
          <a:xfrm>
            <a:off x="1290151" y="2606284"/>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Straight Connector 76"/>
          <p:cNvCxnSpPr/>
          <p:nvPr/>
        </p:nvCxnSpPr>
        <p:spPr>
          <a:xfrm>
            <a:off x="888210" y="3112976"/>
            <a:ext cx="5131590" cy="25012"/>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518026" y="247896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1518026" y="2981724"/>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1218143" y="2806382"/>
            <a:ext cx="720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892129" y="4084192"/>
            <a:ext cx="5127671" cy="13479"/>
          </a:xfrm>
          <a:prstGeom prst="line">
            <a:avLst/>
          </a:prstGeom>
          <a:ln w="28575"/>
        </p:spPr>
        <p:style>
          <a:lnRef idx="1">
            <a:schemeClr val="dk1"/>
          </a:lnRef>
          <a:fillRef idx="0">
            <a:schemeClr val="dk1"/>
          </a:fillRef>
          <a:effectRef idx="0">
            <a:schemeClr val="dk1"/>
          </a:effectRef>
          <a:fontRef idx="minor">
            <a:schemeClr val="tx1"/>
          </a:fontRef>
        </p:style>
      </p:cxnSp>
      <p:sp>
        <p:nvSpPr>
          <p:cNvPr id="82" name="Rectangle 81"/>
          <p:cNvSpPr/>
          <p:nvPr/>
        </p:nvSpPr>
        <p:spPr>
          <a:xfrm>
            <a:off x="1294070" y="4215574"/>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Straight Connector 82"/>
          <p:cNvCxnSpPr/>
          <p:nvPr/>
        </p:nvCxnSpPr>
        <p:spPr>
          <a:xfrm>
            <a:off x="892129" y="4722267"/>
            <a:ext cx="5127671" cy="14982"/>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1521945" y="408825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521945" y="4591014"/>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22062" y="4415672"/>
            <a:ext cx="72008" cy="0"/>
          </a:xfrm>
          <a:prstGeom prst="line">
            <a:avLst/>
          </a:prstGeom>
          <a:ln w="28575"/>
        </p:spPr>
        <p:style>
          <a:lnRef idx="1">
            <a:schemeClr val="dk1"/>
          </a:lnRef>
          <a:fillRef idx="0">
            <a:schemeClr val="dk1"/>
          </a:fillRef>
          <a:effectRef idx="0">
            <a:schemeClr val="dk1"/>
          </a:effectRef>
          <a:fontRef idx="minor">
            <a:schemeClr val="tx1"/>
          </a:fontRef>
        </p:style>
      </p:cxnSp>
      <p:pic>
        <p:nvPicPr>
          <p:cNvPr id="87" name="Picture 86"/>
          <p:cNvPicPr>
            <a:picLocks noChangeAspect="1"/>
          </p:cNvPicPr>
          <p:nvPr/>
        </p:nvPicPr>
        <p:blipFill>
          <a:blip r:embed="rId3"/>
          <a:stretch>
            <a:fillRect/>
          </a:stretch>
        </p:blipFill>
        <p:spPr>
          <a:xfrm rot="5400000" flipV="1">
            <a:off x="1125361" y="3412954"/>
            <a:ext cx="761193" cy="365125"/>
          </a:xfrm>
          <a:prstGeom prst="rect">
            <a:avLst/>
          </a:prstGeom>
        </p:spPr>
      </p:pic>
      <p:sp>
        <p:nvSpPr>
          <p:cNvPr id="88" name="Rectangle 87"/>
          <p:cNvSpPr/>
          <p:nvPr/>
        </p:nvSpPr>
        <p:spPr>
          <a:xfrm>
            <a:off x="1124283" y="5476607"/>
            <a:ext cx="149520" cy="458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Straight Connector 88"/>
          <p:cNvCxnSpPr/>
          <p:nvPr/>
        </p:nvCxnSpPr>
        <p:spPr>
          <a:xfrm>
            <a:off x="1199043" y="5935222"/>
            <a:ext cx="0" cy="380697"/>
          </a:xfrm>
          <a:prstGeom prst="line">
            <a:avLst/>
          </a:prstGeom>
          <a:ln w="28575"/>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980365" y="6315919"/>
            <a:ext cx="4675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1040938" y="6410313"/>
            <a:ext cx="352339" cy="0"/>
          </a:xfrm>
          <a:prstGeom prst="line">
            <a:avLst/>
          </a:prstGeom>
          <a:ln w="28575"/>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1325627" y="5444862"/>
            <a:ext cx="920895" cy="461665"/>
          </a:xfrm>
          <a:prstGeom prst="rect">
            <a:avLst/>
          </a:prstGeom>
          <a:noFill/>
        </p:spPr>
        <p:txBody>
          <a:bodyPr wrap="square" rtlCol="0">
            <a:spAutoFit/>
          </a:bodyPr>
          <a:lstStyle/>
          <a:p>
            <a:r>
              <a:rPr lang="en-US" altLang="zh-CN" sz="2400" b="1" i="1" dirty="0" err="1">
                <a:latin typeface="Times New Roman" panose="02020603050405020304" pitchFamily="18" charset="0"/>
                <a:cs typeface="Times New Roman" panose="02020603050405020304" pitchFamily="18" charset="0"/>
              </a:rPr>
              <a:t>R</a:t>
            </a:r>
            <a:r>
              <a:rPr lang="en-US" altLang="zh-CN" sz="2400" b="1" i="1" baseline="-25000" dirty="0" err="1">
                <a:latin typeface="Times New Roman" panose="02020603050405020304" pitchFamily="18" charset="0"/>
                <a:cs typeface="Times New Roman" panose="02020603050405020304" pitchFamily="18" charset="0"/>
              </a:rPr>
              <a:t>load</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974297" y="1112849"/>
            <a:ext cx="55969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BL</a:t>
            </a:r>
            <a:r>
              <a:rPr lang="en-US" altLang="zh-CN" b="1" i="1" baseline="-25000" dirty="0">
                <a:latin typeface="Times New Roman" panose="02020603050405020304" pitchFamily="18" charset="0"/>
                <a:cs typeface="Times New Roman" panose="02020603050405020304" pitchFamily="18" charset="0"/>
              </a:rPr>
              <a:t>1</a:t>
            </a:r>
            <a:endParaRPr lang="zh-CN" altLang="en-US" b="1" i="1" baseline="-25000"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239514" y="2028006"/>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WLb</a:t>
            </a:r>
            <a:r>
              <a:rPr lang="en-US" altLang="zh-CN" b="1" i="1" baseline="-25000" dirty="0">
                <a:latin typeface="Times New Roman" panose="02020603050405020304" pitchFamily="18" charset="0"/>
                <a:cs typeface="Times New Roman" panose="02020603050405020304" pitchFamily="18" charset="0"/>
              </a:rPr>
              <a:t>1</a:t>
            </a:r>
            <a:endParaRPr lang="zh-CN" altLang="en-US" b="1" i="1" baseline="-25000"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313011" y="3869601"/>
            <a:ext cx="1105994" cy="369332"/>
          </a:xfrm>
          <a:prstGeom prst="rect">
            <a:avLst/>
          </a:prstGeom>
          <a:noFill/>
        </p:spPr>
        <p:txBody>
          <a:bodyPr wrap="square" rtlCol="0">
            <a:spAutoFit/>
          </a:bodyPr>
          <a:lstStyle/>
          <a:p>
            <a:r>
              <a:rPr lang="en-US" altLang="zh-CN" b="1" i="1" dirty="0" err="1">
                <a:latin typeface="Times New Roman" panose="02020603050405020304" pitchFamily="18" charset="0"/>
                <a:cs typeface="Times New Roman" panose="02020603050405020304" pitchFamily="18" charset="0"/>
              </a:rPr>
              <a:t>WL</a:t>
            </a:r>
            <a:r>
              <a:rPr lang="en-US" altLang="zh-CN" b="1" i="1" baseline="-25000" dirty="0" err="1">
                <a:latin typeface="Times New Roman" panose="02020603050405020304" pitchFamily="18" charset="0"/>
                <a:cs typeface="Times New Roman" panose="02020603050405020304" pitchFamily="18" charset="0"/>
              </a:rPr>
              <a:t>n</a:t>
            </a:r>
            <a:endParaRPr lang="zh-CN" altLang="en-US" b="1" i="1" baseline="-250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252541" y="2325330"/>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a:t>
            </a:r>
            <a:r>
              <a:rPr lang="en-US" altLang="zh-CN" b="1" i="1" baseline="-25000" dirty="0">
                <a:latin typeface="Times New Roman" panose="02020603050405020304" pitchFamily="18" charset="0"/>
                <a:cs typeface="Times New Roman" panose="02020603050405020304" pitchFamily="18" charset="0"/>
              </a:rPr>
              <a:t>2</a:t>
            </a:r>
            <a:endParaRPr lang="zh-CN" altLang="en-US" b="1" i="1" baseline="-25000"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287283" y="4511871"/>
            <a:ext cx="1105994" cy="369332"/>
          </a:xfrm>
          <a:prstGeom prst="rect">
            <a:avLst/>
          </a:prstGeom>
          <a:noFill/>
        </p:spPr>
        <p:txBody>
          <a:bodyPr wrap="square" rtlCol="0">
            <a:spAutoFit/>
          </a:bodyPr>
          <a:lstStyle/>
          <a:p>
            <a:r>
              <a:rPr lang="en-US" altLang="zh-CN" b="1" i="1" dirty="0" err="1">
                <a:latin typeface="Times New Roman" panose="02020603050405020304" pitchFamily="18" charset="0"/>
                <a:cs typeface="Times New Roman" panose="02020603050405020304" pitchFamily="18" charset="0"/>
              </a:rPr>
              <a:t>WLb</a:t>
            </a:r>
            <a:r>
              <a:rPr lang="en-US" altLang="zh-CN" b="1" i="1" baseline="-25000" dirty="0" err="1">
                <a:latin typeface="Times New Roman" panose="02020603050405020304" pitchFamily="18" charset="0"/>
                <a:cs typeface="Times New Roman" panose="02020603050405020304" pitchFamily="18" charset="0"/>
              </a:rPr>
              <a:t>n</a:t>
            </a:r>
            <a:endParaRPr lang="zh-CN" altLang="en-US" b="1" i="1" baseline="-250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229469" y="2877738"/>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WLb</a:t>
            </a:r>
            <a:r>
              <a:rPr lang="en-US" altLang="zh-CN" b="1" i="1" baseline="-25000" dirty="0">
                <a:latin typeface="Times New Roman" panose="02020603050405020304" pitchFamily="18" charset="0"/>
                <a:cs typeface="Times New Roman" panose="02020603050405020304" pitchFamily="18" charset="0"/>
              </a:rPr>
              <a:t>2</a:t>
            </a:r>
            <a:endParaRPr lang="zh-CN" altLang="en-US" b="1" i="1" baseline="-250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252541" y="1477697"/>
            <a:ext cx="11059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WL</a:t>
            </a:r>
            <a:r>
              <a:rPr lang="en-US" altLang="zh-CN" b="1" i="1" baseline="-25000" dirty="0">
                <a:latin typeface="Times New Roman" panose="02020603050405020304" pitchFamily="18" charset="0"/>
                <a:cs typeface="Times New Roman" panose="02020603050405020304" pitchFamily="18" charset="0"/>
              </a:rPr>
              <a:t>1</a:t>
            </a:r>
            <a:endParaRPr lang="zh-CN" altLang="en-US" b="1" i="1" baseline="-25000" dirty="0">
              <a:latin typeface="Times New Roman" panose="02020603050405020304" pitchFamily="18" charset="0"/>
              <a:cs typeface="Times New Roman" panose="02020603050405020304" pitchFamily="18" charset="0"/>
            </a:endParaRPr>
          </a:p>
        </p:txBody>
      </p:sp>
      <p:sp>
        <p:nvSpPr>
          <p:cNvPr id="2" name="Oval 6"/>
          <p:cNvSpPr/>
          <p:nvPr/>
        </p:nvSpPr>
        <p:spPr>
          <a:xfrm>
            <a:off x="1151275" y="5205166"/>
            <a:ext cx="95535" cy="999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92"/>
          <p:cNvSpPr txBox="1"/>
          <p:nvPr/>
        </p:nvSpPr>
        <p:spPr>
          <a:xfrm>
            <a:off x="1345565" y="5012690"/>
            <a:ext cx="2211705" cy="368300"/>
          </a:xfrm>
          <a:prstGeom prst="rect">
            <a:avLst/>
          </a:prstGeom>
          <a:noFill/>
        </p:spPr>
        <p:txBody>
          <a:bodyPr wrap="square" rtlCol="0">
            <a:spAutoFit/>
          </a:bodyPr>
          <a:lstStyle/>
          <a:p>
            <a:r>
              <a:rPr lang="en-US" altLang="zh-CN" b="1" i="1" dirty="0">
                <a:solidFill>
                  <a:schemeClr val="accent1"/>
                </a:solidFill>
                <a:latin typeface="Times New Roman" panose="02020603050405020304" pitchFamily="18" charset="0"/>
                <a:cs typeface="Times New Roman" panose="02020603050405020304" pitchFamily="18" charset="0"/>
              </a:rPr>
              <a:t>I</a:t>
            </a:r>
            <a:r>
              <a:rPr lang="en-US" altLang="zh-CN" b="1" i="1" baseline="-25000" dirty="0">
                <a:solidFill>
                  <a:schemeClr val="accent1"/>
                </a:solidFill>
                <a:latin typeface="Times New Roman" panose="02020603050405020304" pitchFamily="18" charset="0"/>
                <a:cs typeface="Times New Roman" panose="02020603050405020304" pitchFamily="18" charset="0"/>
              </a:rPr>
              <a:t>1</a:t>
            </a:r>
            <a:r>
              <a:rPr lang="en-US" altLang="zh-CN" b="1" i="1" dirty="0">
                <a:solidFill>
                  <a:schemeClr val="accent1"/>
                </a:solidFill>
                <a:latin typeface="Times New Roman" panose="02020603050405020304" pitchFamily="18" charset="0"/>
                <a:cs typeface="Times New Roman" panose="02020603050405020304" pitchFamily="18" charset="0"/>
              </a:rPr>
              <a:t> (BL current)</a:t>
            </a:r>
            <a:endParaRPr lang="zh-CN" altLang="en-US" b="1" i="1" baseline="-25000" dirty="0">
              <a:solidFill>
                <a:schemeClr val="accent1"/>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1345508" y="4808879"/>
            <a:ext cx="0" cy="792574"/>
          </a:xfrm>
          <a:prstGeom prst="straightConnector1">
            <a:avLst/>
          </a:prstGeom>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745901" y="1984135"/>
            <a:ext cx="50062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1745901" y="2819713"/>
            <a:ext cx="50062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745901" y="4410118"/>
            <a:ext cx="50062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2244570" y="1401627"/>
            <a:ext cx="1952" cy="3038298"/>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2103946" y="1350060"/>
            <a:ext cx="3112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2179774" y="1412776"/>
            <a:ext cx="159550" cy="0"/>
          </a:xfrm>
          <a:prstGeom prst="line">
            <a:avLst/>
          </a:prstGeom>
          <a:ln w="28575"/>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259549" y="2633268"/>
            <a:ext cx="55969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SL</a:t>
            </a:r>
            <a:endParaRPr lang="zh-CN" altLang="en-US" b="1" i="1" baseline="-250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2001827" y="980728"/>
            <a:ext cx="754967"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1.8V</a:t>
            </a:r>
            <a:endParaRPr lang="zh-CN" altLang="en-US" b="1" i="1" baseline="-25000" dirty="0">
              <a:latin typeface="Times New Roman" panose="02020603050405020304" pitchFamily="18" charset="0"/>
              <a:cs typeface="Times New Roman" panose="02020603050405020304" pitchFamily="18" charset="0"/>
            </a:endParaRPr>
          </a:p>
        </p:txBody>
      </p:sp>
      <p:sp>
        <p:nvSpPr>
          <p:cNvPr id="133" name="文本框 5"/>
          <p:cNvSpPr txBox="1"/>
          <p:nvPr/>
        </p:nvSpPr>
        <p:spPr>
          <a:xfrm>
            <a:off x="4530063" y="4447823"/>
            <a:ext cx="184731" cy="369332"/>
          </a:xfrm>
          <a:prstGeom prst="rect">
            <a:avLst/>
          </a:prstGeom>
          <a:noFill/>
        </p:spPr>
        <p:txBody>
          <a:bodyPr wrap="none" rtlCol="0">
            <a:spAutoFit/>
          </a:bodyPr>
          <a:lstStyle/>
          <a:p>
            <a:endParaRPr lang="zh-CN" altLang="en-US" dirty="0"/>
          </a:p>
        </p:txBody>
      </p:sp>
      <p:cxnSp>
        <p:nvCxnSpPr>
          <p:cNvPr id="134" name="Straight Connector 133"/>
          <p:cNvCxnSpPr/>
          <p:nvPr/>
        </p:nvCxnSpPr>
        <p:spPr>
          <a:xfrm>
            <a:off x="4622201" y="1456271"/>
            <a:ext cx="0" cy="4028076"/>
          </a:xfrm>
          <a:prstGeom prst="line">
            <a:avLst/>
          </a:prstGeom>
          <a:ln w="28575"/>
        </p:spPr>
        <p:style>
          <a:lnRef idx="1">
            <a:schemeClr val="dk1"/>
          </a:lnRef>
          <a:fillRef idx="0">
            <a:schemeClr val="dk1"/>
          </a:fillRef>
          <a:effectRef idx="0">
            <a:schemeClr val="dk1"/>
          </a:effectRef>
          <a:fontRef idx="minor">
            <a:schemeClr val="tx1"/>
          </a:fontRef>
        </p:style>
      </p:cxnSp>
      <p:sp>
        <p:nvSpPr>
          <p:cNvPr id="135" name="Rectangle 134"/>
          <p:cNvSpPr/>
          <p:nvPr/>
        </p:nvSpPr>
        <p:spPr>
          <a:xfrm>
            <a:off x="4713309" y="1784037"/>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Times New Roman" panose="02020603050405020304" pitchFamily="18" charset="0"/>
                <a:cs typeface="Times New Roman" panose="02020603050405020304" pitchFamily="18" charset="0"/>
              </a:rPr>
              <a:t>Cell</a:t>
            </a:r>
            <a:endParaRPr lang="zh-CN" altLang="en-US" sz="1200" i="1" dirty="0">
              <a:solidFill>
                <a:schemeClr val="tx1"/>
              </a:solidFill>
              <a:latin typeface="Times New Roman" panose="02020603050405020304" pitchFamily="18" charset="0"/>
              <a:cs typeface="Times New Roman" panose="02020603050405020304" pitchFamily="18" charset="0"/>
            </a:endParaRPr>
          </a:p>
        </p:txBody>
      </p:sp>
      <p:cxnSp>
        <p:nvCxnSpPr>
          <p:cNvPr id="136" name="Straight Connector 135"/>
          <p:cNvCxnSpPr/>
          <p:nvPr/>
        </p:nvCxnSpPr>
        <p:spPr>
          <a:xfrm>
            <a:off x="4941184" y="1656720"/>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37" name="Straight Connector 136"/>
          <p:cNvCxnSpPr/>
          <p:nvPr/>
        </p:nvCxnSpPr>
        <p:spPr>
          <a:xfrm>
            <a:off x="4941184" y="215947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4641301" y="1984135"/>
            <a:ext cx="72008" cy="0"/>
          </a:xfrm>
          <a:prstGeom prst="line">
            <a:avLst/>
          </a:prstGeom>
          <a:ln w="28575"/>
        </p:spPr>
        <p:style>
          <a:lnRef idx="1">
            <a:schemeClr val="dk1"/>
          </a:lnRef>
          <a:fillRef idx="0">
            <a:schemeClr val="dk1"/>
          </a:fillRef>
          <a:effectRef idx="0">
            <a:schemeClr val="dk1"/>
          </a:effectRef>
          <a:fontRef idx="minor">
            <a:schemeClr val="tx1"/>
          </a:fontRef>
        </p:style>
      </p:cxnSp>
      <p:sp>
        <p:nvSpPr>
          <p:cNvPr id="139" name="Rectangle 138"/>
          <p:cNvSpPr/>
          <p:nvPr/>
        </p:nvSpPr>
        <p:spPr>
          <a:xfrm>
            <a:off x="4713309" y="2606284"/>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Straight Connector 139"/>
          <p:cNvCxnSpPr/>
          <p:nvPr/>
        </p:nvCxnSpPr>
        <p:spPr>
          <a:xfrm>
            <a:off x="4941184" y="247896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4941184" y="2981724"/>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4641301" y="2806382"/>
            <a:ext cx="72008" cy="0"/>
          </a:xfrm>
          <a:prstGeom prst="line">
            <a:avLst/>
          </a:prstGeom>
          <a:ln w="28575"/>
        </p:spPr>
        <p:style>
          <a:lnRef idx="1">
            <a:schemeClr val="dk1"/>
          </a:lnRef>
          <a:fillRef idx="0">
            <a:schemeClr val="dk1"/>
          </a:fillRef>
          <a:effectRef idx="0">
            <a:schemeClr val="dk1"/>
          </a:effectRef>
          <a:fontRef idx="minor">
            <a:schemeClr val="tx1"/>
          </a:fontRef>
        </p:style>
      </p:cxnSp>
      <p:sp>
        <p:nvSpPr>
          <p:cNvPr id="143" name="Rectangle 142"/>
          <p:cNvSpPr/>
          <p:nvPr/>
        </p:nvSpPr>
        <p:spPr>
          <a:xfrm>
            <a:off x="4717228" y="4215574"/>
            <a:ext cx="455750" cy="3651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Straight Connector 143"/>
          <p:cNvCxnSpPr/>
          <p:nvPr/>
        </p:nvCxnSpPr>
        <p:spPr>
          <a:xfrm>
            <a:off x="4945103" y="4088257"/>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4945103" y="4591014"/>
            <a:ext cx="0" cy="156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4645220" y="4415672"/>
            <a:ext cx="72008" cy="0"/>
          </a:xfrm>
          <a:prstGeom prst="line">
            <a:avLst/>
          </a:prstGeom>
          <a:ln w="28575"/>
        </p:spPr>
        <p:style>
          <a:lnRef idx="1">
            <a:schemeClr val="dk1"/>
          </a:lnRef>
          <a:fillRef idx="0">
            <a:schemeClr val="dk1"/>
          </a:fillRef>
          <a:effectRef idx="0">
            <a:schemeClr val="dk1"/>
          </a:effectRef>
          <a:fontRef idx="minor">
            <a:schemeClr val="tx1"/>
          </a:fontRef>
        </p:style>
      </p:cxnSp>
      <p:pic>
        <p:nvPicPr>
          <p:cNvPr id="147" name="Picture 146"/>
          <p:cNvPicPr>
            <a:picLocks noChangeAspect="1"/>
          </p:cNvPicPr>
          <p:nvPr/>
        </p:nvPicPr>
        <p:blipFill>
          <a:blip r:embed="rId3"/>
          <a:stretch>
            <a:fillRect/>
          </a:stretch>
        </p:blipFill>
        <p:spPr>
          <a:xfrm rot="5400000" flipV="1">
            <a:off x="4548519" y="3412954"/>
            <a:ext cx="761193" cy="365125"/>
          </a:xfrm>
          <a:prstGeom prst="rect">
            <a:avLst/>
          </a:prstGeom>
        </p:spPr>
      </p:pic>
      <p:sp>
        <p:nvSpPr>
          <p:cNvPr id="148" name="Rectangle 147"/>
          <p:cNvSpPr/>
          <p:nvPr/>
        </p:nvSpPr>
        <p:spPr>
          <a:xfrm>
            <a:off x="4547441" y="5476607"/>
            <a:ext cx="149520" cy="458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Straight Connector 148"/>
          <p:cNvCxnSpPr/>
          <p:nvPr/>
        </p:nvCxnSpPr>
        <p:spPr>
          <a:xfrm>
            <a:off x="4622201" y="5935222"/>
            <a:ext cx="0" cy="380697"/>
          </a:xfrm>
          <a:prstGeom prst="line">
            <a:avLst/>
          </a:prstGeom>
          <a:ln w="28575"/>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4403523" y="6315919"/>
            <a:ext cx="4675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4464096" y="6410313"/>
            <a:ext cx="352339" cy="0"/>
          </a:xfrm>
          <a:prstGeom prst="line">
            <a:avLst/>
          </a:prstGeom>
          <a:ln w="28575"/>
        </p:spPr>
        <p:style>
          <a:lnRef idx="1">
            <a:schemeClr val="dk1"/>
          </a:lnRef>
          <a:fillRef idx="0">
            <a:schemeClr val="dk1"/>
          </a:fillRef>
          <a:effectRef idx="0">
            <a:schemeClr val="dk1"/>
          </a:effectRef>
          <a:fontRef idx="minor">
            <a:schemeClr val="tx1"/>
          </a:fontRef>
        </p:style>
      </p:cxnSp>
      <p:sp>
        <p:nvSpPr>
          <p:cNvPr id="152" name="TextBox 151"/>
          <p:cNvSpPr txBox="1"/>
          <p:nvPr/>
        </p:nvSpPr>
        <p:spPr>
          <a:xfrm>
            <a:off x="4748785" y="5444862"/>
            <a:ext cx="920895" cy="461665"/>
          </a:xfrm>
          <a:prstGeom prst="rect">
            <a:avLst/>
          </a:prstGeom>
          <a:noFill/>
        </p:spPr>
        <p:txBody>
          <a:bodyPr wrap="square" rtlCol="0">
            <a:spAutoFit/>
          </a:bodyPr>
          <a:lstStyle/>
          <a:p>
            <a:r>
              <a:rPr lang="en-US" altLang="zh-CN" sz="2400" b="1" i="1" dirty="0" err="1">
                <a:latin typeface="Times New Roman" panose="02020603050405020304" pitchFamily="18" charset="0"/>
                <a:cs typeface="Times New Roman" panose="02020603050405020304" pitchFamily="18" charset="0"/>
              </a:rPr>
              <a:t>R</a:t>
            </a:r>
            <a:r>
              <a:rPr lang="en-US" altLang="zh-CN" sz="2400" b="1" i="1" baseline="-25000" dirty="0" err="1">
                <a:latin typeface="Times New Roman" panose="02020603050405020304" pitchFamily="18" charset="0"/>
                <a:cs typeface="Times New Roman" panose="02020603050405020304" pitchFamily="18" charset="0"/>
              </a:rPr>
              <a:t>load</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53" name="TextBox 152"/>
          <p:cNvSpPr txBox="1"/>
          <p:nvPr/>
        </p:nvSpPr>
        <p:spPr>
          <a:xfrm>
            <a:off x="4397455" y="1112849"/>
            <a:ext cx="559699" cy="369332"/>
          </a:xfrm>
          <a:prstGeom prst="rect">
            <a:avLst/>
          </a:prstGeom>
          <a:noFill/>
        </p:spPr>
        <p:txBody>
          <a:bodyPr wrap="square" rtlCol="0">
            <a:spAutoFit/>
          </a:bodyPr>
          <a:lstStyle/>
          <a:p>
            <a:r>
              <a:rPr lang="en-US" altLang="zh-CN" b="1" i="1" dirty="0" err="1">
                <a:latin typeface="Times New Roman" panose="02020603050405020304" pitchFamily="18" charset="0"/>
                <a:cs typeface="Times New Roman" panose="02020603050405020304" pitchFamily="18" charset="0"/>
              </a:rPr>
              <a:t>BL</a:t>
            </a:r>
            <a:r>
              <a:rPr lang="en-US" altLang="zh-CN" b="1" i="1" baseline="-25000" dirty="0" err="1">
                <a:latin typeface="Times New Roman" panose="02020603050405020304" pitchFamily="18" charset="0"/>
                <a:cs typeface="Times New Roman" panose="02020603050405020304" pitchFamily="18" charset="0"/>
              </a:rPr>
              <a:t>n</a:t>
            </a:r>
            <a:endParaRPr lang="zh-CN" altLang="en-US" b="1" i="1" baseline="-25000" dirty="0">
              <a:latin typeface="Times New Roman" panose="02020603050405020304" pitchFamily="18" charset="0"/>
              <a:cs typeface="Times New Roman" panose="02020603050405020304" pitchFamily="18" charset="0"/>
            </a:endParaRPr>
          </a:p>
        </p:txBody>
      </p:sp>
      <p:sp>
        <p:nvSpPr>
          <p:cNvPr id="160" name="Oval 6"/>
          <p:cNvSpPr/>
          <p:nvPr/>
        </p:nvSpPr>
        <p:spPr>
          <a:xfrm>
            <a:off x="4574433" y="5205166"/>
            <a:ext cx="95535" cy="999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1" name="Straight Arrow Connector 160"/>
          <p:cNvCxnSpPr/>
          <p:nvPr/>
        </p:nvCxnSpPr>
        <p:spPr>
          <a:xfrm>
            <a:off x="4768666" y="4808879"/>
            <a:ext cx="0" cy="792574"/>
          </a:xfrm>
          <a:prstGeom prst="straightConnector1">
            <a:avLst/>
          </a:prstGeom>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5169059" y="1984135"/>
            <a:ext cx="50062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5169059" y="2819713"/>
            <a:ext cx="50062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a:off x="5169059" y="4410118"/>
            <a:ext cx="50062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5667728" y="1401627"/>
            <a:ext cx="1952" cy="3038298"/>
          </a:xfrm>
          <a:prstGeom prst="line">
            <a:avLst/>
          </a:prstGeom>
          <a:ln w="28575"/>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a:off x="5527104" y="1350060"/>
            <a:ext cx="3112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a:off x="5602932" y="1412776"/>
            <a:ext cx="159550" cy="0"/>
          </a:xfrm>
          <a:prstGeom prst="line">
            <a:avLst/>
          </a:prstGeom>
          <a:ln w="28575"/>
        </p:spPr>
        <p:style>
          <a:lnRef idx="1">
            <a:schemeClr val="dk1"/>
          </a:lnRef>
          <a:fillRef idx="0">
            <a:schemeClr val="dk1"/>
          </a:fillRef>
          <a:effectRef idx="0">
            <a:schemeClr val="dk1"/>
          </a:effectRef>
          <a:fontRef idx="minor">
            <a:schemeClr val="tx1"/>
          </a:fontRef>
        </p:style>
      </p:cxnSp>
      <p:sp>
        <p:nvSpPr>
          <p:cNvPr id="168" name="TextBox 167"/>
          <p:cNvSpPr txBox="1"/>
          <p:nvPr/>
        </p:nvSpPr>
        <p:spPr>
          <a:xfrm>
            <a:off x="5682707" y="2633268"/>
            <a:ext cx="55969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SL</a:t>
            </a:r>
            <a:endParaRPr lang="zh-CN" altLang="en-US" b="1" i="1" baseline="-25000" dirty="0">
              <a:latin typeface="Times New Roman" panose="02020603050405020304" pitchFamily="18" charset="0"/>
              <a:cs typeface="Times New Roman" panose="02020603050405020304" pitchFamily="18" charset="0"/>
            </a:endParaRPr>
          </a:p>
        </p:txBody>
      </p:sp>
      <p:pic>
        <p:nvPicPr>
          <p:cNvPr id="169" name="Picture 168"/>
          <p:cNvPicPr>
            <a:picLocks noChangeAspect="1"/>
          </p:cNvPicPr>
          <p:nvPr/>
        </p:nvPicPr>
        <p:blipFill>
          <a:blip r:embed="rId3"/>
          <a:stretch>
            <a:fillRect/>
          </a:stretch>
        </p:blipFill>
        <p:spPr>
          <a:xfrm rot="10800000" flipV="1">
            <a:off x="2957096" y="1786044"/>
            <a:ext cx="761193" cy="365125"/>
          </a:xfrm>
          <a:prstGeom prst="rect">
            <a:avLst/>
          </a:prstGeom>
        </p:spPr>
      </p:pic>
      <p:pic>
        <p:nvPicPr>
          <p:cNvPr id="170" name="Picture 169"/>
          <p:cNvPicPr>
            <a:picLocks noChangeAspect="1"/>
          </p:cNvPicPr>
          <p:nvPr/>
        </p:nvPicPr>
        <p:blipFill>
          <a:blip r:embed="rId3"/>
          <a:stretch>
            <a:fillRect/>
          </a:stretch>
        </p:blipFill>
        <p:spPr>
          <a:xfrm rot="10800000" flipV="1">
            <a:off x="2987536" y="2630232"/>
            <a:ext cx="761193" cy="365125"/>
          </a:xfrm>
          <a:prstGeom prst="rect">
            <a:avLst/>
          </a:prstGeom>
        </p:spPr>
      </p:pic>
      <p:pic>
        <p:nvPicPr>
          <p:cNvPr id="171" name="Picture 170"/>
          <p:cNvPicPr>
            <a:picLocks noChangeAspect="1"/>
          </p:cNvPicPr>
          <p:nvPr/>
        </p:nvPicPr>
        <p:blipFill>
          <a:blip r:embed="rId3"/>
          <a:stretch>
            <a:fillRect/>
          </a:stretch>
        </p:blipFill>
        <p:spPr>
          <a:xfrm rot="10800000" flipV="1">
            <a:off x="2957096" y="4224436"/>
            <a:ext cx="761193" cy="365125"/>
          </a:xfrm>
          <a:prstGeom prst="rect">
            <a:avLst/>
          </a:prstGeom>
        </p:spPr>
      </p:pic>
      <p:pic>
        <p:nvPicPr>
          <p:cNvPr id="172" name="Picture 171"/>
          <p:cNvPicPr>
            <a:picLocks noChangeAspect="1"/>
          </p:cNvPicPr>
          <p:nvPr/>
        </p:nvPicPr>
        <p:blipFill>
          <a:blip r:embed="rId3"/>
          <a:stretch>
            <a:fillRect/>
          </a:stretch>
        </p:blipFill>
        <p:spPr>
          <a:xfrm rot="16200000" flipV="1">
            <a:off x="3023924" y="3394268"/>
            <a:ext cx="761193" cy="365125"/>
          </a:xfrm>
          <a:prstGeom prst="rect">
            <a:avLst/>
          </a:prstGeom>
        </p:spPr>
      </p:pic>
      <p:sp>
        <p:nvSpPr>
          <p:cNvPr id="36" name="Rectangle 35"/>
          <p:cNvSpPr/>
          <p:nvPr/>
        </p:nvSpPr>
        <p:spPr>
          <a:xfrm>
            <a:off x="4877502" y="5012174"/>
            <a:ext cx="1620380" cy="369332"/>
          </a:xfrm>
          <a:prstGeom prst="rect">
            <a:avLst/>
          </a:prstGeom>
        </p:spPr>
        <p:txBody>
          <a:bodyPr wrap="none">
            <a:spAutoFit/>
          </a:bodyPr>
          <a:lstStyle/>
          <a:p>
            <a:r>
              <a:rPr lang="en-US" altLang="zh-CN" b="1" i="1" dirty="0">
                <a:solidFill>
                  <a:schemeClr val="accent1"/>
                </a:solidFill>
                <a:latin typeface="Times New Roman" panose="02020603050405020304" pitchFamily="18" charset="0"/>
                <a:cs typeface="Times New Roman" panose="02020603050405020304" pitchFamily="18" charset="0"/>
              </a:rPr>
              <a:t>I</a:t>
            </a:r>
            <a:r>
              <a:rPr lang="en-US" altLang="zh-CN" b="1" i="1" baseline="-25000" dirty="0">
                <a:solidFill>
                  <a:schemeClr val="accent1"/>
                </a:solidFill>
                <a:latin typeface="Times New Roman" panose="02020603050405020304" pitchFamily="18" charset="0"/>
                <a:cs typeface="Times New Roman" panose="02020603050405020304" pitchFamily="18" charset="0"/>
              </a:rPr>
              <a:t>n</a:t>
            </a:r>
            <a:r>
              <a:rPr lang="en-US" altLang="zh-CN" b="1" i="1" dirty="0">
                <a:solidFill>
                  <a:schemeClr val="accent1"/>
                </a:solidFill>
                <a:latin typeface="Times New Roman" panose="02020603050405020304" pitchFamily="18" charset="0"/>
                <a:cs typeface="Times New Roman" panose="02020603050405020304" pitchFamily="18" charset="0"/>
              </a:rPr>
              <a:t> (BL current)</a:t>
            </a:r>
            <a:endParaRPr lang="zh-CN" altLang="en-US" b="1" i="1" baseline="-25000" dirty="0">
              <a:solidFill>
                <a:schemeClr val="accent1"/>
              </a:solidFill>
              <a:latin typeface="Times New Roman" panose="02020603050405020304" pitchFamily="18" charset="0"/>
              <a:cs typeface="Times New Roman" panose="02020603050405020304" pitchFamily="18" charset="0"/>
            </a:endParaRPr>
          </a:p>
        </p:txBody>
      </p:sp>
      <p:sp>
        <p:nvSpPr>
          <p:cNvPr id="173" name="TextBox 172"/>
          <p:cNvSpPr txBox="1"/>
          <p:nvPr/>
        </p:nvSpPr>
        <p:spPr>
          <a:xfrm>
            <a:off x="5419369" y="930433"/>
            <a:ext cx="754967"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1.8V</a:t>
            </a:r>
            <a:endParaRPr lang="zh-CN" altLang="en-US" b="1" i="1" baseline="-25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359675" y="1186490"/>
            <a:ext cx="2843808" cy="1938992"/>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LRS =</a:t>
            </a:r>
            <a:r>
              <a:rPr lang="en-US" altLang="zh-CN" sz="2000" dirty="0">
                <a:latin typeface="Times New Roman" panose="02020603050405020304" pitchFamily="18" charset="0"/>
                <a:ea typeface="微软雅黑" panose="020B0503020204020204" charset="-122"/>
                <a:cs typeface="Times New Roman" panose="02020603050405020304" pitchFamily="18" charset="0"/>
              </a:rPr>
              <a:t> 5.3k</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 </a:t>
            </a: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H</a:t>
            </a:r>
            <a:r>
              <a:rPr lang="en-US" altLang="zh-CN" sz="2000" dirty="0">
                <a:latin typeface="Times New Roman" panose="02020603050405020304" pitchFamily="18" charset="0"/>
                <a:cs typeface="Times New Roman" panose="02020603050405020304" pitchFamily="18" charset="0"/>
              </a:rPr>
              <a:t>RS = 100</a:t>
            </a:r>
            <a:r>
              <a:rPr lang="en-US" altLang="zh-CN" sz="2000" dirty="0">
                <a:latin typeface="Times New Roman" panose="02020603050405020304" pitchFamily="18" charset="0"/>
                <a:ea typeface="微软雅黑" panose="020B0503020204020204" charset="-122"/>
                <a:cs typeface="Times New Roman" panose="02020603050405020304" pitchFamily="18" charset="0"/>
              </a:rPr>
              <a:t>k</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First array’s </a:t>
            </a:r>
            <a:r>
              <a:rPr lang="en-US" altLang="zh-CN" sz="2000" dirty="0" err="1">
                <a:latin typeface="Times New Roman" panose="02020603050405020304" pitchFamily="18" charset="0"/>
                <a:cs typeface="Times New Roman" panose="02020603050405020304" pitchFamily="18" charset="0"/>
              </a:rPr>
              <a:t>R</a:t>
            </a:r>
            <a:r>
              <a:rPr lang="en-US" altLang="zh-CN" sz="2000" baseline="-25000" dirty="0" err="1">
                <a:latin typeface="Times New Roman" panose="02020603050405020304" pitchFamily="18" charset="0"/>
                <a:cs typeface="Times New Roman" panose="02020603050405020304" pitchFamily="18" charset="0"/>
              </a:rPr>
              <a:t>load</a:t>
            </a:r>
            <a:r>
              <a:rPr lang="en-US" altLang="zh-CN" sz="2000" dirty="0">
                <a:latin typeface="Times New Roman" panose="02020603050405020304" pitchFamily="18" charset="0"/>
                <a:cs typeface="Times New Roman" panose="02020603050405020304" pitchFamily="18" charset="0"/>
              </a:rPr>
              <a:t>=20</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a:t>
            </a: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Other arrays’ </a:t>
            </a:r>
            <a:r>
              <a:rPr lang="en-US" altLang="zh-CN" sz="2000" dirty="0" err="1">
                <a:latin typeface="Times New Roman" panose="02020603050405020304" pitchFamily="18" charset="0"/>
                <a:ea typeface="微软雅黑" panose="020B0503020204020204" charset="-122"/>
                <a:cs typeface="Times New Roman" panose="02020603050405020304" pitchFamily="18" charset="0"/>
                <a:sym typeface="+mn-ea"/>
              </a:rPr>
              <a:t>R</a:t>
            </a:r>
            <a:r>
              <a:rPr lang="en-US" altLang="zh-CN" sz="2000" baseline="-25000" dirty="0" err="1">
                <a:latin typeface="Times New Roman" panose="02020603050405020304" pitchFamily="18" charset="0"/>
                <a:ea typeface="微软雅黑" panose="020B0503020204020204" charset="-122"/>
                <a:cs typeface="Times New Roman" panose="02020603050405020304" pitchFamily="18" charset="0"/>
                <a:sym typeface="+mn-ea"/>
              </a:rPr>
              <a:t>load</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=30Ω</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Power consumption: </a:t>
            </a:r>
          </a:p>
          <a:p>
            <a:r>
              <a:rPr lang="en-US" altLang="zh-CN" sz="2000" b="1" dirty="0">
                <a:solidFill>
                  <a:srgbClr val="FF0000"/>
                </a:solidFill>
                <a:latin typeface="Times New Roman" panose="02020603050405020304" pitchFamily="18" charset="0"/>
                <a:cs typeface="Times New Roman" panose="02020603050405020304" pitchFamily="18" charset="0"/>
              </a:rPr>
              <a:t>About 2000nJ</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74" name="TextBox 173"/>
          <p:cNvSpPr txBox="1"/>
          <p:nvPr/>
        </p:nvSpPr>
        <p:spPr>
          <a:xfrm>
            <a:off x="6380254" y="3727041"/>
            <a:ext cx="2843808" cy="1938992"/>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LRS =</a:t>
            </a:r>
            <a:r>
              <a:rPr lang="en-US" altLang="zh-CN" sz="2000" dirty="0">
                <a:latin typeface="Times New Roman" panose="02020603050405020304" pitchFamily="18" charset="0"/>
                <a:ea typeface="微软雅黑" panose="020B0503020204020204" charset="-122"/>
                <a:cs typeface="Times New Roman" panose="02020603050405020304" pitchFamily="18" charset="0"/>
              </a:rPr>
              <a:t> 900k</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 </a:t>
            </a: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H</a:t>
            </a:r>
            <a:r>
              <a:rPr lang="en-US" altLang="zh-CN" sz="2000" dirty="0">
                <a:latin typeface="Times New Roman" panose="02020603050405020304" pitchFamily="18" charset="0"/>
                <a:cs typeface="Times New Roman" panose="02020603050405020304" pitchFamily="18" charset="0"/>
              </a:rPr>
              <a:t>RS = 10000</a:t>
            </a:r>
            <a:r>
              <a:rPr lang="en-US" altLang="zh-CN" sz="2000" dirty="0">
                <a:latin typeface="Times New Roman" panose="02020603050405020304" pitchFamily="18" charset="0"/>
                <a:ea typeface="微软雅黑" panose="020B0503020204020204" charset="-122"/>
                <a:cs typeface="Times New Roman" panose="02020603050405020304" pitchFamily="18" charset="0"/>
              </a:rPr>
              <a:t>k</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First array’s </a:t>
            </a:r>
            <a:r>
              <a:rPr lang="en-US" altLang="zh-CN" sz="2000" dirty="0" err="1">
                <a:latin typeface="Times New Roman" panose="02020603050405020304" pitchFamily="18" charset="0"/>
                <a:cs typeface="Times New Roman" panose="02020603050405020304" pitchFamily="18" charset="0"/>
              </a:rPr>
              <a:t>R</a:t>
            </a:r>
            <a:r>
              <a:rPr lang="en-US" altLang="zh-CN" sz="2000" baseline="-25000" dirty="0" err="1">
                <a:latin typeface="Times New Roman" panose="02020603050405020304" pitchFamily="18" charset="0"/>
                <a:cs typeface="Times New Roman" panose="02020603050405020304" pitchFamily="18" charset="0"/>
              </a:rPr>
              <a:t>load</a:t>
            </a:r>
            <a:r>
              <a:rPr lang="en-US" altLang="zh-CN" sz="2000" dirty="0">
                <a:latin typeface="Times New Roman" panose="02020603050405020304" pitchFamily="18" charset="0"/>
                <a:cs typeface="Times New Roman" panose="02020603050405020304" pitchFamily="18" charset="0"/>
              </a:rPr>
              <a:t>=2k</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Ω</a:t>
            </a:r>
          </a:p>
          <a:p>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Other arrays’ </a:t>
            </a:r>
            <a:r>
              <a:rPr lang="en-US" altLang="zh-CN" sz="2000" dirty="0" err="1">
                <a:latin typeface="Times New Roman" panose="02020603050405020304" pitchFamily="18" charset="0"/>
                <a:ea typeface="微软雅黑" panose="020B0503020204020204" charset="-122"/>
                <a:cs typeface="Times New Roman" panose="02020603050405020304" pitchFamily="18" charset="0"/>
                <a:sym typeface="+mn-ea"/>
              </a:rPr>
              <a:t>R</a:t>
            </a:r>
            <a:r>
              <a:rPr lang="en-US" altLang="zh-CN" sz="2000" baseline="-25000" dirty="0" err="1">
                <a:latin typeface="Times New Roman" panose="02020603050405020304" pitchFamily="18" charset="0"/>
                <a:ea typeface="微软雅黑" panose="020B0503020204020204" charset="-122"/>
                <a:cs typeface="Times New Roman" panose="02020603050405020304" pitchFamily="18" charset="0"/>
                <a:sym typeface="+mn-ea"/>
              </a:rPr>
              <a:t>load</a:t>
            </a:r>
            <a:r>
              <a:rPr lang="en-US" altLang="zh-CN" sz="2000" dirty="0">
                <a:latin typeface="Times New Roman" panose="02020603050405020304" pitchFamily="18" charset="0"/>
                <a:ea typeface="微软雅黑" panose="020B0503020204020204" charset="-122"/>
                <a:cs typeface="Times New Roman" panose="02020603050405020304" pitchFamily="18" charset="0"/>
                <a:sym typeface="+mn-ea"/>
              </a:rPr>
              <a:t>=3kΩ</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Power consumption: </a:t>
            </a:r>
          </a:p>
          <a:p>
            <a:r>
              <a:rPr lang="en-US" altLang="zh-CN" sz="2000" b="1" dirty="0">
                <a:solidFill>
                  <a:srgbClr val="FF0000"/>
                </a:solidFill>
                <a:latin typeface="Times New Roman" panose="02020603050405020304" pitchFamily="18" charset="0"/>
                <a:cs typeface="Times New Roman" panose="02020603050405020304" pitchFamily="18" charset="0"/>
              </a:rPr>
              <a:t>About 20nJ</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8" name="Arrow: Down 37"/>
          <p:cNvSpPr/>
          <p:nvPr/>
        </p:nvSpPr>
        <p:spPr>
          <a:xfrm>
            <a:off x="6997881" y="3175281"/>
            <a:ext cx="432048" cy="5121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3</a:t>
            </a:r>
          </a:p>
        </p:txBody>
      </p:sp>
      <p:sp>
        <p:nvSpPr>
          <p:cNvPr id="6" name="文本框 5"/>
          <p:cNvSpPr txBox="1"/>
          <p:nvPr/>
        </p:nvSpPr>
        <p:spPr>
          <a:xfrm>
            <a:off x="1093897" y="4788978"/>
            <a:ext cx="184731" cy="369332"/>
          </a:xfrm>
          <a:prstGeom prst="rect">
            <a:avLst/>
          </a:prstGeom>
          <a:noFill/>
        </p:spPr>
        <p:txBody>
          <a:bodyPr wrap="none" rtlCol="0">
            <a:spAutoFit/>
          </a:bodyPr>
          <a:lstStyle/>
          <a:p>
            <a:endParaRPr lang="zh-CN" altLang="en-US" dirty="0"/>
          </a:p>
        </p:txBody>
      </p:sp>
      <p:sp>
        <p:nvSpPr>
          <p:cNvPr id="23" name="TextBox 22"/>
          <p:cNvSpPr txBox="1"/>
          <p:nvPr/>
        </p:nvSpPr>
        <p:spPr>
          <a:xfrm>
            <a:off x="200462" y="168305"/>
            <a:ext cx="5739690" cy="513089"/>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Power Consumption</a:t>
            </a: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graphicFrame>
        <p:nvGraphicFramePr>
          <p:cNvPr id="4" name="Table 3"/>
          <p:cNvGraphicFramePr>
            <a:graphicFrameLocks noGrp="1"/>
          </p:cNvGraphicFramePr>
          <p:nvPr>
            <p:custDataLst>
              <p:tags r:id="rId1"/>
            </p:custDataLst>
            <p:extLst>
              <p:ext uri="{D42A27DB-BD31-4B8C-83A1-F6EECF244321}">
                <p14:modId xmlns:p14="http://schemas.microsoft.com/office/powerpoint/2010/main" val="3828704298"/>
              </p:ext>
            </p:extLst>
          </p:nvPr>
        </p:nvGraphicFramePr>
        <p:xfrm>
          <a:off x="316" y="1052540"/>
          <a:ext cx="9153844" cy="3744612"/>
        </p:xfrm>
        <a:graphic>
          <a:graphicData uri="http://schemas.openxmlformats.org/drawingml/2006/table">
            <a:tbl>
              <a:tblPr firstRow="1" bandRow="1">
                <a:tableStyleId>{5C22544A-7EE6-4342-B048-85BDC9FD1C3A}</a:tableStyleId>
              </a:tblPr>
              <a:tblGrid>
                <a:gridCol w="112546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92088">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gridCol w="936104">
                  <a:extLst>
                    <a:ext uri="{9D8B030D-6E8A-4147-A177-3AD203B41FA5}">
                      <a16:colId xmlns:a16="http://schemas.microsoft.com/office/drawing/2014/main" val="20008"/>
                    </a:ext>
                  </a:extLst>
                </a:gridCol>
                <a:gridCol w="899592">
                  <a:extLst>
                    <a:ext uri="{9D8B030D-6E8A-4147-A177-3AD203B41FA5}">
                      <a16:colId xmlns:a16="http://schemas.microsoft.com/office/drawing/2014/main" val="20009"/>
                    </a:ext>
                  </a:extLst>
                </a:gridCol>
              </a:tblGrid>
              <a:tr h="581660">
                <a:tc>
                  <a:txBody>
                    <a:bodyPr/>
                    <a:lstStyle>
                      <a:defPPr>
                        <a:defRPr lang="ja-JP" b="1">
                          <a:solidFill>
                            <a:schemeClr val="lt1"/>
                          </a:solidFill>
                        </a:defRPr>
                      </a:defPPr>
                      <a:lvl1pPr marL="0" algn="l" defTabSz="914400" rtl="0" eaLnBrk="1" latinLnBrk="0" hangingPunct="1">
                        <a:defRPr kumimoji="1" sz="1800" b="1" kern="1200">
                          <a:solidFill>
                            <a:schemeClr val="lt1"/>
                          </a:solidFill>
                          <a:latin typeface="+mn-lt"/>
                          <a:ea typeface="+mn-ea"/>
                          <a:cs typeface="+mn-cs"/>
                        </a:defRPr>
                      </a:lvl1pPr>
                      <a:lvl2pPr marL="457200" algn="l" defTabSz="914400" rtl="0" eaLnBrk="1" latinLnBrk="0" hangingPunct="1">
                        <a:defRPr kumimoji="1" sz="1800" b="1" kern="1200">
                          <a:solidFill>
                            <a:schemeClr val="lt1"/>
                          </a:solidFill>
                          <a:latin typeface="+mn-lt"/>
                          <a:ea typeface="+mn-ea"/>
                          <a:cs typeface="+mn-cs"/>
                        </a:defRPr>
                      </a:lvl2pPr>
                      <a:lvl3pPr marL="914400" algn="l" defTabSz="914400" rtl="0" eaLnBrk="1" latinLnBrk="0" hangingPunct="1">
                        <a:defRPr kumimoji="1" sz="1800" b="1" kern="1200">
                          <a:solidFill>
                            <a:schemeClr val="lt1"/>
                          </a:solidFill>
                          <a:latin typeface="+mn-lt"/>
                          <a:ea typeface="+mn-ea"/>
                          <a:cs typeface="+mn-cs"/>
                        </a:defRPr>
                      </a:lvl3pPr>
                      <a:lvl4pPr marL="1371600" algn="l" defTabSz="914400" rtl="0" eaLnBrk="1" latinLnBrk="0" hangingPunct="1">
                        <a:defRPr kumimoji="1" sz="1800" b="1" kern="1200">
                          <a:solidFill>
                            <a:schemeClr val="lt1"/>
                          </a:solidFill>
                          <a:latin typeface="+mn-lt"/>
                          <a:ea typeface="+mn-ea"/>
                          <a:cs typeface="+mn-cs"/>
                        </a:defRPr>
                      </a:lvl4pPr>
                      <a:lvl5pPr marL="1828800" algn="l" defTabSz="914400" rtl="0" eaLnBrk="1" latinLnBrk="0" hangingPunct="1">
                        <a:defRPr kumimoji="1" sz="1800" b="1" kern="1200">
                          <a:solidFill>
                            <a:schemeClr val="lt1"/>
                          </a:solidFill>
                          <a:latin typeface="+mn-lt"/>
                          <a:ea typeface="+mn-ea"/>
                          <a:cs typeface="+mn-cs"/>
                        </a:defRPr>
                      </a:lvl5pPr>
                      <a:lvl6pPr marL="2286000" algn="l" defTabSz="914400" rtl="0" eaLnBrk="1" latinLnBrk="0" hangingPunct="1">
                        <a:defRPr kumimoji="1" sz="1800" b="1" kern="1200">
                          <a:solidFill>
                            <a:schemeClr val="lt1"/>
                          </a:solidFill>
                          <a:latin typeface="+mn-lt"/>
                          <a:ea typeface="+mn-ea"/>
                          <a:cs typeface="+mn-cs"/>
                        </a:defRPr>
                      </a:lvl6pPr>
                      <a:lvl7pPr marL="2743200" algn="l" defTabSz="914400" rtl="0" eaLnBrk="1" latinLnBrk="0" hangingPunct="1">
                        <a:defRPr kumimoji="1" sz="1800" b="1" kern="1200">
                          <a:solidFill>
                            <a:schemeClr val="lt1"/>
                          </a:solidFill>
                          <a:latin typeface="+mn-lt"/>
                          <a:ea typeface="+mn-ea"/>
                          <a:cs typeface="+mn-cs"/>
                        </a:defRPr>
                      </a:lvl7pPr>
                      <a:lvl8pPr marL="3200400" algn="l" defTabSz="914400" rtl="0" eaLnBrk="1" latinLnBrk="0" hangingPunct="1">
                        <a:defRPr kumimoji="1" sz="1800" b="1" kern="1200">
                          <a:solidFill>
                            <a:schemeClr val="lt1"/>
                          </a:solidFill>
                          <a:latin typeface="+mn-lt"/>
                          <a:ea typeface="+mn-ea"/>
                          <a:cs typeface="+mn-cs"/>
                        </a:defRPr>
                      </a:lvl8pPr>
                      <a:lvl9pPr marL="3657600" algn="l" defTabSz="914400" rtl="0" eaLnBrk="1" latinLnBrk="0" hangingPunct="1">
                        <a:defRPr kumimoji="1" sz="1800" b="1" kern="1200">
                          <a:solidFill>
                            <a:schemeClr val="lt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MNIST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b="1">
                          <a:solidFill>
                            <a:schemeClr val="lt1"/>
                          </a:solidFill>
                        </a:defRPr>
                      </a:defPPr>
                      <a:lvl1pPr marL="0" algn="l" defTabSz="914400" rtl="0" eaLnBrk="1" latinLnBrk="0" hangingPunct="1">
                        <a:defRPr kumimoji="1" sz="1800" b="1" kern="1200">
                          <a:solidFill>
                            <a:schemeClr val="lt1"/>
                          </a:solidFill>
                          <a:latin typeface="+mn-lt"/>
                          <a:ea typeface="+mn-ea"/>
                          <a:cs typeface="+mn-cs"/>
                        </a:defRPr>
                      </a:lvl1pPr>
                      <a:lvl2pPr marL="457200" algn="l" defTabSz="914400" rtl="0" eaLnBrk="1" latinLnBrk="0" hangingPunct="1">
                        <a:defRPr kumimoji="1" sz="1800" b="1" kern="1200">
                          <a:solidFill>
                            <a:schemeClr val="lt1"/>
                          </a:solidFill>
                          <a:latin typeface="+mn-lt"/>
                          <a:ea typeface="+mn-ea"/>
                          <a:cs typeface="+mn-cs"/>
                        </a:defRPr>
                      </a:lvl2pPr>
                      <a:lvl3pPr marL="914400" algn="l" defTabSz="914400" rtl="0" eaLnBrk="1" latinLnBrk="0" hangingPunct="1">
                        <a:defRPr kumimoji="1" sz="1800" b="1" kern="1200">
                          <a:solidFill>
                            <a:schemeClr val="lt1"/>
                          </a:solidFill>
                          <a:latin typeface="+mn-lt"/>
                          <a:ea typeface="+mn-ea"/>
                          <a:cs typeface="+mn-cs"/>
                        </a:defRPr>
                      </a:lvl3pPr>
                      <a:lvl4pPr marL="1371600" algn="l" defTabSz="914400" rtl="0" eaLnBrk="1" latinLnBrk="0" hangingPunct="1">
                        <a:defRPr kumimoji="1" sz="1800" b="1" kern="1200">
                          <a:solidFill>
                            <a:schemeClr val="lt1"/>
                          </a:solidFill>
                          <a:latin typeface="+mn-lt"/>
                          <a:ea typeface="+mn-ea"/>
                          <a:cs typeface="+mn-cs"/>
                        </a:defRPr>
                      </a:lvl4pPr>
                      <a:lvl5pPr marL="1828800" algn="l" defTabSz="914400" rtl="0" eaLnBrk="1" latinLnBrk="0" hangingPunct="1">
                        <a:defRPr kumimoji="1" sz="1800" b="1" kern="1200">
                          <a:solidFill>
                            <a:schemeClr val="lt1"/>
                          </a:solidFill>
                          <a:latin typeface="+mn-lt"/>
                          <a:ea typeface="+mn-ea"/>
                          <a:cs typeface="+mn-cs"/>
                        </a:defRPr>
                      </a:lvl5pPr>
                      <a:lvl6pPr marL="2286000" algn="l" defTabSz="914400" rtl="0" eaLnBrk="1" latinLnBrk="0" hangingPunct="1">
                        <a:defRPr kumimoji="1" sz="1800" b="1" kern="1200">
                          <a:solidFill>
                            <a:schemeClr val="lt1"/>
                          </a:solidFill>
                          <a:latin typeface="+mn-lt"/>
                          <a:ea typeface="+mn-ea"/>
                          <a:cs typeface="+mn-cs"/>
                        </a:defRPr>
                      </a:lvl6pPr>
                      <a:lvl7pPr marL="2743200" algn="l" defTabSz="914400" rtl="0" eaLnBrk="1" latinLnBrk="0" hangingPunct="1">
                        <a:defRPr kumimoji="1" sz="1800" b="1" kern="1200">
                          <a:solidFill>
                            <a:schemeClr val="lt1"/>
                          </a:solidFill>
                          <a:latin typeface="+mn-lt"/>
                          <a:ea typeface="+mn-ea"/>
                          <a:cs typeface="+mn-cs"/>
                        </a:defRPr>
                      </a:lvl7pPr>
                      <a:lvl8pPr marL="3200400" algn="l" defTabSz="914400" rtl="0" eaLnBrk="1" latinLnBrk="0" hangingPunct="1">
                        <a:defRPr kumimoji="1" sz="1800" b="1" kern="1200">
                          <a:solidFill>
                            <a:schemeClr val="lt1"/>
                          </a:solidFill>
                          <a:latin typeface="+mn-lt"/>
                          <a:ea typeface="+mn-ea"/>
                          <a:cs typeface="+mn-cs"/>
                        </a:defRPr>
                      </a:lvl8pPr>
                      <a:lvl9pPr marL="3657600" algn="l" defTabSz="914400" rtl="0" eaLnBrk="1" latinLnBrk="0" hangingPunct="1">
                        <a:defRPr kumimoji="1" sz="1800" b="1" kern="1200">
                          <a:solidFill>
                            <a:schemeClr val="lt1"/>
                          </a:solidFill>
                          <a:latin typeface="+mn-lt"/>
                          <a:ea typeface="+mn-ea"/>
                          <a:cs typeface="+mn-cs"/>
                        </a:defRPr>
                      </a:lvl9pPr>
                    </a:lstStyle>
                    <a:p>
                      <a:pPr algn="ctr"/>
                      <a:r>
                        <a:rPr kumimoji="1" lang="en-US" altLang="zh-CN" sz="1200" b="1" i="0" kern="1200" dirty="0" err="1">
                          <a:solidFill>
                            <a:schemeClr val="tx1"/>
                          </a:solidFill>
                          <a:effectLst/>
                          <a:latin typeface="Times New Roman" panose="02020603050405020304" pitchFamily="18" charset="0"/>
                          <a:ea typeface="+mn-ea"/>
                          <a:cs typeface="Times New Roman" panose="02020603050405020304" pitchFamily="18" charset="0"/>
                        </a:rPr>
                        <a:t>TrueNorth</a:t>
                      </a:r>
                      <a:r>
                        <a:rPr kumimoji="1" lang="en-US" altLang="zh-CN" sz="1200" b="1" i="0" kern="1200" dirty="0">
                          <a:solidFill>
                            <a:schemeClr val="tx1"/>
                          </a:solidFill>
                          <a:effectLst/>
                          <a:latin typeface="Times New Roman" panose="02020603050405020304" pitchFamily="18" charset="0"/>
                          <a:ea typeface="+mn-ea"/>
                          <a:cs typeface="Times New Roman" panose="02020603050405020304" pitchFamily="18" charset="0"/>
                        </a:rPr>
                        <a:t>  </a:t>
                      </a:r>
                      <a:r>
                        <a:rPr kumimoji="1" lang="en-US" altLang="zh-CN" sz="1200" b="0" i="0" kern="1200" dirty="0">
                          <a:solidFill>
                            <a:schemeClr val="tx1"/>
                          </a:solidFill>
                          <a:effectLst/>
                          <a:latin typeface="Times New Roman" panose="02020603050405020304" pitchFamily="18" charset="0"/>
                          <a:ea typeface="+mn-ea"/>
                          <a:cs typeface="Times New Roman" panose="02020603050405020304" pitchFamily="18" charset="0"/>
                        </a:rPr>
                        <a:t>[5]</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CMOS </a:t>
                      </a:r>
                      <a:r>
                        <a:rPr lang="en-US" altLang="zh-CN" sz="1200" b="0" dirty="0">
                          <a:solidFill>
                            <a:schemeClr val="tx1"/>
                          </a:solidFill>
                          <a:latin typeface="Times New Roman" panose="02020603050405020304" pitchFamily="18" charset="0"/>
                          <a:cs typeface="Times New Roman" panose="02020603050405020304" pitchFamily="18" charset="0"/>
                        </a:rPr>
                        <a:t>[6]</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b="1">
                          <a:solidFill>
                            <a:schemeClr val="lt1"/>
                          </a:solidFill>
                        </a:defRPr>
                      </a:defPPr>
                      <a:lvl1pPr marL="0" algn="l" defTabSz="914400" rtl="0" eaLnBrk="1" latinLnBrk="0" hangingPunct="1">
                        <a:defRPr kumimoji="1" sz="1800" b="1" kern="1200">
                          <a:solidFill>
                            <a:schemeClr val="lt1"/>
                          </a:solidFill>
                          <a:latin typeface="+mn-lt"/>
                          <a:ea typeface="+mn-ea"/>
                          <a:cs typeface="+mn-cs"/>
                        </a:defRPr>
                      </a:lvl1pPr>
                      <a:lvl2pPr marL="457200" algn="l" defTabSz="914400" rtl="0" eaLnBrk="1" latinLnBrk="0" hangingPunct="1">
                        <a:defRPr kumimoji="1" sz="1800" b="1" kern="1200">
                          <a:solidFill>
                            <a:schemeClr val="lt1"/>
                          </a:solidFill>
                          <a:latin typeface="+mn-lt"/>
                          <a:ea typeface="+mn-ea"/>
                          <a:cs typeface="+mn-cs"/>
                        </a:defRPr>
                      </a:lvl2pPr>
                      <a:lvl3pPr marL="914400" algn="l" defTabSz="914400" rtl="0" eaLnBrk="1" latinLnBrk="0" hangingPunct="1">
                        <a:defRPr kumimoji="1" sz="1800" b="1" kern="1200">
                          <a:solidFill>
                            <a:schemeClr val="lt1"/>
                          </a:solidFill>
                          <a:latin typeface="+mn-lt"/>
                          <a:ea typeface="+mn-ea"/>
                          <a:cs typeface="+mn-cs"/>
                        </a:defRPr>
                      </a:lvl3pPr>
                      <a:lvl4pPr marL="1371600" algn="l" defTabSz="914400" rtl="0" eaLnBrk="1" latinLnBrk="0" hangingPunct="1">
                        <a:defRPr kumimoji="1" sz="1800" b="1" kern="1200">
                          <a:solidFill>
                            <a:schemeClr val="lt1"/>
                          </a:solidFill>
                          <a:latin typeface="+mn-lt"/>
                          <a:ea typeface="+mn-ea"/>
                          <a:cs typeface="+mn-cs"/>
                        </a:defRPr>
                      </a:lvl4pPr>
                      <a:lvl5pPr marL="1828800" algn="l" defTabSz="914400" rtl="0" eaLnBrk="1" latinLnBrk="0" hangingPunct="1">
                        <a:defRPr kumimoji="1" sz="1800" b="1" kern="1200">
                          <a:solidFill>
                            <a:schemeClr val="lt1"/>
                          </a:solidFill>
                          <a:latin typeface="+mn-lt"/>
                          <a:ea typeface="+mn-ea"/>
                          <a:cs typeface="+mn-cs"/>
                        </a:defRPr>
                      </a:lvl5pPr>
                      <a:lvl6pPr marL="2286000" algn="l" defTabSz="914400" rtl="0" eaLnBrk="1" latinLnBrk="0" hangingPunct="1">
                        <a:defRPr kumimoji="1" sz="1800" b="1" kern="1200">
                          <a:solidFill>
                            <a:schemeClr val="lt1"/>
                          </a:solidFill>
                          <a:latin typeface="+mn-lt"/>
                          <a:ea typeface="+mn-ea"/>
                          <a:cs typeface="+mn-cs"/>
                        </a:defRPr>
                      </a:lvl6pPr>
                      <a:lvl7pPr marL="2743200" algn="l" defTabSz="914400" rtl="0" eaLnBrk="1" latinLnBrk="0" hangingPunct="1">
                        <a:defRPr kumimoji="1" sz="1800" b="1" kern="1200">
                          <a:solidFill>
                            <a:schemeClr val="lt1"/>
                          </a:solidFill>
                          <a:latin typeface="+mn-lt"/>
                          <a:ea typeface="+mn-ea"/>
                          <a:cs typeface="+mn-cs"/>
                        </a:defRPr>
                      </a:lvl7pPr>
                      <a:lvl8pPr marL="3200400" algn="l" defTabSz="914400" rtl="0" eaLnBrk="1" latinLnBrk="0" hangingPunct="1">
                        <a:defRPr kumimoji="1" sz="1800" b="1" kern="1200">
                          <a:solidFill>
                            <a:schemeClr val="lt1"/>
                          </a:solidFill>
                          <a:latin typeface="+mn-lt"/>
                          <a:ea typeface="+mn-ea"/>
                          <a:cs typeface="+mn-cs"/>
                        </a:defRPr>
                      </a:lvl8pPr>
                      <a:lvl9pPr marL="3657600" algn="l" defTabSz="914400" rtl="0" eaLnBrk="1" latinLnBrk="0" hangingPunct="1">
                        <a:defRPr kumimoji="1" sz="1800" b="1" kern="1200">
                          <a:solidFill>
                            <a:schemeClr val="lt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SOC </a:t>
                      </a:r>
                      <a:r>
                        <a:rPr lang="en-US" altLang="zh-CN" sz="1200" b="0" dirty="0">
                          <a:solidFill>
                            <a:schemeClr val="tx1"/>
                          </a:solidFill>
                          <a:latin typeface="Times New Roman" panose="02020603050405020304" pitchFamily="18" charset="0"/>
                          <a:cs typeface="Times New Roman" panose="02020603050405020304" pitchFamily="18" charset="0"/>
                        </a:rPr>
                        <a:t>[7]</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b="1">
                          <a:solidFill>
                            <a:schemeClr val="lt1"/>
                          </a:solidFill>
                        </a:defRPr>
                      </a:defPPr>
                      <a:lvl1pPr marL="0" algn="l" defTabSz="914400" rtl="0" eaLnBrk="1" latinLnBrk="0" hangingPunct="1">
                        <a:defRPr kumimoji="1" sz="1800" b="1" kern="1200">
                          <a:solidFill>
                            <a:schemeClr val="lt1"/>
                          </a:solidFill>
                          <a:latin typeface="+mn-lt"/>
                          <a:ea typeface="+mn-ea"/>
                          <a:cs typeface="+mn-cs"/>
                        </a:defRPr>
                      </a:lvl1pPr>
                      <a:lvl2pPr marL="457200" algn="l" defTabSz="914400" rtl="0" eaLnBrk="1" latinLnBrk="0" hangingPunct="1">
                        <a:defRPr kumimoji="1" sz="1800" b="1" kern="1200">
                          <a:solidFill>
                            <a:schemeClr val="lt1"/>
                          </a:solidFill>
                          <a:latin typeface="+mn-lt"/>
                          <a:ea typeface="+mn-ea"/>
                          <a:cs typeface="+mn-cs"/>
                        </a:defRPr>
                      </a:lvl2pPr>
                      <a:lvl3pPr marL="914400" algn="l" defTabSz="914400" rtl="0" eaLnBrk="1" latinLnBrk="0" hangingPunct="1">
                        <a:defRPr kumimoji="1" sz="1800" b="1" kern="1200">
                          <a:solidFill>
                            <a:schemeClr val="lt1"/>
                          </a:solidFill>
                          <a:latin typeface="+mn-lt"/>
                          <a:ea typeface="+mn-ea"/>
                          <a:cs typeface="+mn-cs"/>
                        </a:defRPr>
                      </a:lvl3pPr>
                      <a:lvl4pPr marL="1371600" algn="l" defTabSz="914400" rtl="0" eaLnBrk="1" latinLnBrk="0" hangingPunct="1">
                        <a:defRPr kumimoji="1" sz="1800" b="1" kern="1200">
                          <a:solidFill>
                            <a:schemeClr val="lt1"/>
                          </a:solidFill>
                          <a:latin typeface="+mn-lt"/>
                          <a:ea typeface="+mn-ea"/>
                          <a:cs typeface="+mn-cs"/>
                        </a:defRPr>
                      </a:lvl4pPr>
                      <a:lvl5pPr marL="1828800" algn="l" defTabSz="914400" rtl="0" eaLnBrk="1" latinLnBrk="0" hangingPunct="1">
                        <a:defRPr kumimoji="1" sz="1800" b="1" kern="1200">
                          <a:solidFill>
                            <a:schemeClr val="lt1"/>
                          </a:solidFill>
                          <a:latin typeface="+mn-lt"/>
                          <a:ea typeface="+mn-ea"/>
                          <a:cs typeface="+mn-cs"/>
                        </a:defRPr>
                      </a:lvl5pPr>
                      <a:lvl6pPr marL="2286000" algn="l" defTabSz="914400" rtl="0" eaLnBrk="1" latinLnBrk="0" hangingPunct="1">
                        <a:defRPr kumimoji="1" sz="1800" b="1" kern="1200">
                          <a:solidFill>
                            <a:schemeClr val="lt1"/>
                          </a:solidFill>
                          <a:latin typeface="+mn-lt"/>
                          <a:ea typeface="+mn-ea"/>
                          <a:cs typeface="+mn-cs"/>
                        </a:defRPr>
                      </a:lvl6pPr>
                      <a:lvl7pPr marL="2743200" algn="l" defTabSz="914400" rtl="0" eaLnBrk="1" latinLnBrk="0" hangingPunct="1">
                        <a:defRPr kumimoji="1" sz="1800" b="1" kern="1200">
                          <a:solidFill>
                            <a:schemeClr val="lt1"/>
                          </a:solidFill>
                          <a:latin typeface="+mn-lt"/>
                          <a:ea typeface="+mn-ea"/>
                          <a:cs typeface="+mn-cs"/>
                        </a:defRPr>
                      </a:lvl7pPr>
                      <a:lvl8pPr marL="3200400" algn="l" defTabSz="914400" rtl="0" eaLnBrk="1" latinLnBrk="0" hangingPunct="1">
                        <a:defRPr kumimoji="1" sz="1800" b="1" kern="1200">
                          <a:solidFill>
                            <a:schemeClr val="lt1"/>
                          </a:solidFill>
                          <a:latin typeface="+mn-lt"/>
                          <a:ea typeface="+mn-ea"/>
                          <a:cs typeface="+mn-cs"/>
                        </a:defRPr>
                      </a:lvl8pPr>
                      <a:lvl9pPr marL="3657600" algn="l" defTabSz="914400" rtl="0" eaLnBrk="1" latinLnBrk="0" hangingPunct="1">
                        <a:defRPr kumimoji="1" sz="1800" b="1" kern="1200">
                          <a:solidFill>
                            <a:schemeClr val="lt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Processor </a:t>
                      </a:r>
                      <a:r>
                        <a:rPr lang="en-US" altLang="zh-CN" sz="1200" b="0" dirty="0">
                          <a:solidFill>
                            <a:schemeClr val="tx1"/>
                          </a:solidFill>
                          <a:latin typeface="Times New Roman" panose="02020603050405020304" pitchFamily="18" charset="0"/>
                          <a:cs typeface="Times New Roman" panose="02020603050405020304" pitchFamily="18" charset="0"/>
                        </a:rPr>
                        <a:t>[8]</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DIMA </a:t>
                      </a:r>
                      <a:r>
                        <a:rPr lang="en-US" altLang="zh-CN" sz="1200" b="0" dirty="0">
                          <a:solidFill>
                            <a:schemeClr val="tx1"/>
                          </a:solidFill>
                          <a:latin typeface="Times New Roman" panose="02020603050405020304" pitchFamily="18" charset="0"/>
                          <a:cs typeface="Times New Roman" panose="02020603050405020304" pitchFamily="18" charset="0"/>
                        </a:rPr>
                        <a:t>[9]</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err="1">
                          <a:solidFill>
                            <a:schemeClr val="tx1"/>
                          </a:solidFill>
                          <a:latin typeface="Times New Roman" panose="02020603050405020304" pitchFamily="18" charset="0"/>
                          <a:cs typeface="Times New Roman" panose="02020603050405020304" pitchFamily="18" charset="0"/>
                        </a:rPr>
                        <a:t>Vesti</a:t>
                      </a:r>
                      <a:r>
                        <a:rPr lang="en-US" altLang="zh-CN" sz="1200" b="1" dirty="0">
                          <a:solidFill>
                            <a:schemeClr val="tx1"/>
                          </a:solidFill>
                          <a:latin typeface="Times New Roman" panose="02020603050405020304" pitchFamily="18" charset="0"/>
                          <a:cs typeface="Times New Roman" panose="02020603050405020304" pitchFamily="18" charset="0"/>
                        </a:rPr>
                        <a:t> </a:t>
                      </a:r>
                      <a:r>
                        <a:rPr lang="en-US" altLang="zh-CN" sz="1200" b="0" dirty="0">
                          <a:solidFill>
                            <a:schemeClr val="tx1"/>
                          </a:solidFill>
                          <a:latin typeface="Times New Roman" panose="02020603050405020304" pitchFamily="18" charset="0"/>
                          <a:cs typeface="Times New Roman" panose="02020603050405020304" pitchFamily="18" charset="0"/>
                        </a:rPr>
                        <a:t>[10]</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b="1">
                          <a:solidFill>
                            <a:schemeClr val="lt1"/>
                          </a:solidFill>
                        </a:defRPr>
                      </a:defPPr>
                      <a:lvl1pPr marL="0" algn="l" defTabSz="914400" rtl="0" eaLnBrk="1" latinLnBrk="0" hangingPunct="1">
                        <a:defRPr kumimoji="1" sz="1800" b="1" kern="1200">
                          <a:solidFill>
                            <a:schemeClr val="lt1"/>
                          </a:solidFill>
                          <a:latin typeface="+mn-lt"/>
                          <a:ea typeface="+mn-ea"/>
                          <a:cs typeface="+mn-cs"/>
                        </a:defRPr>
                      </a:lvl1pPr>
                      <a:lvl2pPr marL="457200" algn="l" defTabSz="914400" rtl="0" eaLnBrk="1" latinLnBrk="0" hangingPunct="1">
                        <a:defRPr kumimoji="1" sz="1800" b="1" kern="1200">
                          <a:solidFill>
                            <a:schemeClr val="lt1"/>
                          </a:solidFill>
                          <a:latin typeface="+mn-lt"/>
                          <a:ea typeface="+mn-ea"/>
                          <a:cs typeface="+mn-cs"/>
                        </a:defRPr>
                      </a:lvl2pPr>
                      <a:lvl3pPr marL="914400" algn="l" defTabSz="914400" rtl="0" eaLnBrk="1" latinLnBrk="0" hangingPunct="1">
                        <a:defRPr kumimoji="1" sz="1800" b="1" kern="1200">
                          <a:solidFill>
                            <a:schemeClr val="lt1"/>
                          </a:solidFill>
                          <a:latin typeface="+mn-lt"/>
                          <a:ea typeface="+mn-ea"/>
                          <a:cs typeface="+mn-cs"/>
                        </a:defRPr>
                      </a:lvl3pPr>
                      <a:lvl4pPr marL="1371600" algn="l" defTabSz="914400" rtl="0" eaLnBrk="1" latinLnBrk="0" hangingPunct="1">
                        <a:defRPr kumimoji="1" sz="1800" b="1" kern="1200">
                          <a:solidFill>
                            <a:schemeClr val="lt1"/>
                          </a:solidFill>
                          <a:latin typeface="+mn-lt"/>
                          <a:ea typeface="+mn-ea"/>
                          <a:cs typeface="+mn-cs"/>
                        </a:defRPr>
                      </a:lvl4pPr>
                      <a:lvl5pPr marL="1828800" algn="l" defTabSz="914400" rtl="0" eaLnBrk="1" latinLnBrk="0" hangingPunct="1">
                        <a:defRPr kumimoji="1" sz="1800" b="1" kern="1200">
                          <a:solidFill>
                            <a:schemeClr val="lt1"/>
                          </a:solidFill>
                          <a:latin typeface="+mn-lt"/>
                          <a:ea typeface="+mn-ea"/>
                          <a:cs typeface="+mn-cs"/>
                        </a:defRPr>
                      </a:lvl5pPr>
                      <a:lvl6pPr marL="2286000" algn="l" defTabSz="914400" rtl="0" eaLnBrk="1" latinLnBrk="0" hangingPunct="1">
                        <a:defRPr kumimoji="1" sz="1800" b="1" kern="1200">
                          <a:solidFill>
                            <a:schemeClr val="lt1"/>
                          </a:solidFill>
                          <a:latin typeface="+mn-lt"/>
                          <a:ea typeface="+mn-ea"/>
                          <a:cs typeface="+mn-cs"/>
                        </a:defRPr>
                      </a:lvl6pPr>
                      <a:lvl7pPr marL="2743200" algn="l" defTabSz="914400" rtl="0" eaLnBrk="1" latinLnBrk="0" hangingPunct="1">
                        <a:defRPr kumimoji="1" sz="1800" b="1" kern="1200">
                          <a:solidFill>
                            <a:schemeClr val="lt1"/>
                          </a:solidFill>
                          <a:latin typeface="+mn-lt"/>
                          <a:ea typeface="+mn-ea"/>
                          <a:cs typeface="+mn-cs"/>
                        </a:defRPr>
                      </a:lvl7pPr>
                      <a:lvl8pPr marL="3200400" algn="l" defTabSz="914400" rtl="0" eaLnBrk="1" latinLnBrk="0" hangingPunct="1">
                        <a:defRPr kumimoji="1" sz="1800" b="1" kern="1200">
                          <a:solidFill>
                            <a:schemeClr val="lt1"/>
                          </a:solidFill>
                          <a:latin typeface="+mn-lt"/>
                          <a:ea typeface="+mn-ea"/>
                          <a:cs typeface="+mn-cs"/>
                        </a:defRPr>
                      </a:lvl8pPr>
                      <a:lvl9pPr marL="3657600" algn="l" defTabSz="914400" rtl="0" eaLnBrk="1" latinLnBrk="0" hangingPunct="1">
                        <a:defRPr kumimoji="1" sz="1800" b="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ESF1 </a:t>
                      </a:r>
                      <a:r>
                        <a:rPr lang="en-US" altLang="zh-CN" sz="1200" b="0" dirty="0">
                          <a:solidFill>
                            <a:schemeClr val="tx1"/>
                          </a:solidFill>
                          <a:latin typeface="Times New Roman" panose="02020603050405020304" pitchFamily="18" charset="0"/>
                          <a:cs typeface="Times New Roman" panose="02020603050405020304" pitchFamily="18" charset="0"/>
                        </a:rPr>
                        <a:t>[4]</a:t>
                      </a:r>
                      <a:r>
                        <a:rPr lang="en-US" altLang="zh-CN" sz="1200" dirty="0">
                          <a:solidFill>
                            <a:schemeClr val="tx1"/>
                          </a:solidFill>
                          <a:latin typeface="Times New Roman" panose="02020603050405020304" pitchFamily="18" charset="0"/>
                          <a:cs typeface="Times New Roman" panose="02020603050405020304" pitchFamily="18" charset="0"/>
                        </a:rPr>
                        <a:t> </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XUN </a:t>
                      </a:r>
                      <a:r>
                        <a:rPr lang="en-US" altLang="zh-CN" sz="1200" b="0" dirty="0">
                          <a:solidFill>
                            <a:schemeClr val="tx1"/>
                          </a:solidFill>
                          <a:latin typeface="Times New Roman" panose="02020603050405020304" pitchFamily="18" charset="0"/>
                          <a:cs typeface="Times New Roman" panose="02020603050405020304" pitchFamily="18" charset="0"/>
                        </a:rPr>
                        <a:t>[11]</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b="1">
                          <a:solidFill>
                            <a:schemeClr val="lt1"/>
                          </a:solidFill>
                        </a:defRPr>
                      </a:defPPr>
                      <a:lvl1pPr marL="0" algn="l" defTabSz="914400" rtl="0" eaLnBrk="1" latinLnBrk="0" hangingPunct="1">
                        <a:defRPr kumimoji="1" sz="1800" b="1" kern="1200">
                          <a:solidFill>
                            <a:schemeClr val="lt1"/>
                          </a:solidFill>
                          <a:latin typeface="+mn-lt"/>
                          <a:ea typeface="+mn-ea"/>
                          <a:cs typeface="+mn-cs"/>
                        </a:defRPr>
                      </a:lvl1pPr>
                      <a:lvl2pPr marL="457200" algn="l" defTabSz="914400" rtl="0" eaLnBrk="1" latinLnBrk="0" hangingPunct="1">
                        <a:defRPr kumimoji="1" sz="1800" b="1" kern="1200">
                          <a:solidFill>
                            <a:schemeClr val="lt1"/>
                          </a:solidFill>
                          <a:latin typeface="+mn-lt"/>
                          <a:ea typeface="+mn-ea"/>
                          <a:cs typeface="+mn-cs"/>
                        </a:defRPr>
                      </a:lvl2pPr>
                      <a:lvl3pPr marL="914400" algn="l" defTabSz="914400" rtl="0" eaLnBrk="1" latinLnBrk="0" hangingPunct="1">
                        <a:defRPr kumimoji="1" sz="1800" b="1" kern="1200">
                          <a:solidFill>
                            <a:schemeClr val="lt1"/>
                          </a:solidFill>
                          <a:latin typeface="+mn-lt"/>
                          <a:ea typeface="+mn-ea"/>
                          <a:cs typeface="+mn-cs"/>
                        </a:defRPr>
                      </a:lvl3pPr>
                      <a:lvl4pPr marL="1371600" algn="l" defTabSz="914400" rtl="0" eaLnBrk="1" latinLnBrk="0" hangingPunct="1">
                        <a:defRPr kumimoji="1" sz="1800" b="1" kern="1200">
                          <a:solidFill>
                            <a:schemeClr val="lt1"/>
                          </a:solidFill>
                          <a:latin typeface="+mn-lt"/>
                          <a:ea typeface="+mn-ea"/>
                          <a:cs typeface="+mn-cs"/>
                        </a:defRPr>
                      </a:lvl4pPr>
                      <a:lvl5pPr marL="1828800" algn="l" defTabSz="914400" rtl="0" eaLnBrk="1" latinLnBrk="0" hangingPunct="1">
                        <a:defRPr kumimoji="1" sz="1800" b="1" kern="1200">
                          <a:solidFill>
                            <a:schemeClr val="lt1"/>
                          </a:solidFill>
                          <a:latin typeface="+mn-lt"/>
                          <a:ea typeface="+mn-ea"/>
                          <a:cs typeface="+mn-cs"/>
                        </a:defRPr>
                      </a:lvl5pPr>
                      <a:lvl6pPr marL="2286000" algn="l" defTabSz="914400" rtl="0" eaLnBrk="1" latinLnBrk="0" hangingPunct="1">
                        <a:defRPr kumimoji="1" sz="1800" b="1" kern="1200">
                          <a:solidFill>
                            <a:schemeClr val="lt1"/>
                          </a:solidFill>
                          <a:latin typeface="+mn-lt"/>
                          <a:ea typeface="+mn-ea"/>
                          <a:cs typeface="+mn-cs"/>
                        </a:defRPr>
                      </a:lvl6pPr>
                      <a:lvl7pPr marL="2743200" algn="l" defTabSz="914400" rtl="0" eaLnBrk="1" latinLnBrk="0" hangingPunct="1">
                        <a:defRPr kumimoji="1" sz="1800" b="1" kern="1200">
                          <a:solidFill>
                            <a:schemeClr val="lt1"/>
                          </a:solidFill>
                          <a:latin typeface="+mn-lt"/>
                          <a:ea typeface="+mn-ea"/>
                          <a:cs typeface="+mn-cs"/>
                        </a:defRPr>
                      </a:lvl7pPr>
                      <a:lvl8pPr marL="3200400" algn="l" defTabSz="914400" rtl="0" eaLnBrk="1" latinLnBrk="0" hangingPunct="1">
                        <a:defRPr kumimoji="1" sz="1800" b="1" kern="1200">
                          <a:solidFill>
                            <a:schemeClr val="lt1"/>
                          </a:solidFill>
                          <a:latin typeface="+mn-lt"/>
                          <a:ea typeface="+mn-ea"/>
                          <a:cs typeface="+mn-cs"/>
                        </a:defRPr>
                      </a:lvl8pPr>
                      <a:lvl9pPr marL="3657600" algn="l" defTabSz="914400" rtl="0" eaLnBrk="1" latinLnBrk="0" hangingPunct="1">
                        <a:defRPr kumimoji="1" sz="1800" b="1" kern="1200">
                          <a:solidFill>
                            <a:schemeClr val="lt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Proposed circuit </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6885">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Type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SNN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DNN</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DNN (CNN)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BNN</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DNN</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BNN</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5578">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technology</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45 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28 nm </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28</a:t>
                      </a:r>
                      <a:r>
                        <a:rPr lang="zh-CN" altLang="en-US" sz="1200" dirty="0">
                          <a:solidFill>
                            <a:schemeClr val="tx1"/>
                          </a:solidFill>
                          <a:latin typeface="Times New Roman" panose="02020603050405020304" pitchFamily="18" charset="0"/>
                          <a:cs typeface="Times New Roman" panose="02020603050405020304" pitchFamily="18" charset="0"/>
                        </a:rPr>
                        <a:t> </a:t>
                      </a:r>
                      <a:r>
                        <a:rPr lang="en-US" altLang="zh-CN" sz="1200" dirty="0">
                          <a:solidFill>
                            <a:schemeClr val="tx1"/>
                          </a:solidFill>
                          <a:latin typeface="Times New Roman" panose="02020603050405020304" pitchFamily="18" charset="0"/>
                          <a:cs typeface="Times New Roman" panose="02020603050405020304" pitchFamily="18" charset="0"/>
                        </a:rPr>
                        <a:t>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40 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65 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65 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180 nm </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180nm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180 nm</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0249">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Voltage supply</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0.6-0.8V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0.9V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0.6-1.1V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0.55-1.1V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1V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2.7V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1.8V</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1.8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03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#Hidden layer</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AlexNet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LeNet-5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03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a:solidFill>
                            <a:schemeClr val="tx1"/>
                          </a:solidFill>
                          <a:latin typeface="Times New Roman" panose="02020603050405020304" pitchFamily="18" charset="0"/>
                          <a:cs typeface="Times New Roman" panose="02020603050405020304" pitchFamily="18" charset="0"/>
                        </a:rPr>
                        <a:t>#Neurons/layer</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1280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256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256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vMerge="1">
                  <a:txBody>
                    <a:bodyPr/>
                    <a:lstStyle/>
                    <a:p>
                      <a:endParaRPr lang="zh-CN" altLang="en-US"/>
                    </a:p>
                  </a:txBody>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256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64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64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512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494897"/>
                  </a:ext>
                </a:extLst>
              </a:tr>
              <a:tr h="28803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Accuracy(%)</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99.42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98.7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98.5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99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98.3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94.7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94.8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rgbClr val="FF0000"/>
                          </a:solidFill>
                          <a:latin typeface="Times New Roman" panose="02020603050405020304" pitchFamily="18" charset="0"/>
                          <a:cs typeface="Times New Roman" panose="02020603050405020304" pitchFamily="18" charset="0"/>
                        </a:rPr>
                        <a:t>96.76</a:t>
                      </a:r>
                      <a:endParaRPr lang="zh-CN" altLang="en-US" sz="12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03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Access time/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1000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10.92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74.63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14.29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0.116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0.09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rgbClr val="FF0000"/>
                          </a:solidFill>
                          <a:latin typeface="Times New Roman" panose="02020603050405020304" pitchFamily="18" charset="0"/>
                          <a:cs typeface="Times New Roman" panose="02020603050405020304" pitchFamily="18" charset="0"/>
                        </a:rPr>
                        <a:t>0.07</a:t>
                      </a:r>
                      <a:endParaRPr lang="zh-CN" altLang="en-US" sz="12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1285">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Energy/</a:t>
                      </a:r>
                      <a:r>
                        <a:rPr lang="en-US" altLang="zh-CN" sz="1200" dirty="0" err="1">
                          <a:solidFill>
                            <a:schemeClr val="tx1"/>
                          </a:solidFill>
                          <a:latin typeface="Times New Roman" panose="02020603050405020304" pitchFamily="18" charset="0"/>
                          <a:cs typeface="Times New Roman" panose="02020603050405020304" pitchFamily="18" charset="0"/>
                        </a:rPr>
                        <a:t>nJ</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108000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773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588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450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450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~12 (estimates)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~20 (estimates)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~17.25</a:t>
                      </a:r>
                    </a:p>
                    <a:p>
                      <a:pPr algn="ctr"/>
                      <a:r>
                        <a:rPr lang="en-US" altLang="zh-CN" sz="1200" dirty="0">
                          <a:solidFill>
                            <a:schemeClr val="tx1"/>
                          </a:solidFill>
                          <a:latin typeface="Times New Roman" panose="02020603050405020304" pitchFamily="18" charset="0"/>
                          <a:cs typeface="Times New Roman" panose="02020603050405020304" pitchFamily="18" charset="0"/>
                        </a:rPr>
                        <a:t>(estimates)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b="1" dirty="0">
                          <a:solidFill>
                            <a:srgbClr val="FF0000"/>
                          </a:solidFill>
                          <a:latin typeface="Times New Roman" panose="02020603050405020304" pitchFamily="18" charset="0"/>
                          <a:cs typeface="Times New Roman" panose="02020603050405020304" pitchFamily="18" charset="0"/>
                        </a:rPr>
                        <a:t>~20</a:t>
                      </a:r>
                    </a:p>
                    <a:p>
                      <a:pPr algn="ctr"/>
                      <a:r>
                        <a:rPr lang="en-US" altLang="zh-CN" sz="1200" dirty="0">
                          <a:solidFill>
                            <a:schemeClr val="tx1"/>
                          </a:solidFill>
                          <a:latin typeface="Times New Roman" panose="02020603050405020304" pitchFamily="18" charset="0"/>
                          <a:cs typeface="Times New Roman" panose="02020603050405020304" pitchFamily="18" charset="0"/>
                        </a:rPr>
                        <a:t>(estimates)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0872">
                <a:tc rowSpan="2">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Times New Roman" panose="02020603050405020304" pitchFamily="18" charset="0"/>
                          <a:cs typeface="Times New Roman" panose="02020603050405020304" pitchFamily="18" charset="0"/>
                        </a:rPr>
                        <a:t>Operational principle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gridSpan="4">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dirty="0">
                          <a:solidFill>
                            <a:schemeClr val="tx1"/>
                          </a:solidFill>
                          <a:latin typeface="Times New Roman" panose="02020603050405020304" pitchFamily="18" charset="0"/>
                          <a:cs typeface="Times New Roman" panose="02020603050405020304" pitchFamily="18" charset="0"/>
                        </a:rPr>
                        <a:t>von-Neumann</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zh-CN"/>
                    </a:p>
                  </a:txBody>
                  <a:tcP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rowSpan="2" hMerge="1">
                  <a:txBody>
                    <a:bodyPr/>
                    <a:lstStyle/>
                    <a:p>
                      <a:endParaRPr lang="zh-CN"/>
                    </a:p>
                  </a:txBody>
                  <a:tcPr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200">
                          <a:solidFill>
                            <a:schemeClr val="tx1"/>
                          </a:solidFill>
                          <a:latin typeface="Times New Roman" panose="02020603050405020304" pitchFamily="18" charset="0"/>
                          <a:cs typeface="Times New Roman" panose="02020603050405020304" pitchFamily="18" charset="0"/>
                        </a:rPr>
                        <a:t>SRAM</a:t>
                      </a:r>
                      <a:endParaRPr lang="zh-CN" altLang="en-US"/>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defPPr>
                        <a:defRPr lang="ja-JP">
                          <a:solidFill>
                            <a:schemeClr val="dk1"/>
                          </a:solidFill>
                        </a:defRPr>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zh-CN" sz="1200" dirty="0">
                          <a:solidFill>
                            <a:schemeClr val="tx1"/>
                          </a:solidFill>
                          <a:latin typeface="Times New Roman" panose="02020603050405020304" pitchFamily="18" charset="0"/>
                          <a:cs typeface="Times New Roman" panose="02020603050405020304" pitchFamily="18" charset="0"/>
                        </a:rPr>
                        <a:t>FG</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latin typeface="Times New Roman" panose="02020603050405020304" pitchFamily="18" charset="0"/>
                          <a:cs typeface="Times New Roman" panose="02020603050405020304" pitchFamily="18" charset="0"/>
                        </a:rPr>
                        <a:t>ReRAM</a:t>
                      </a:r>
                      <a:endParaRPr lang="zh-CN"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76592">
                <a:tc vMerge="1">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vMerge="1">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zh-CN"/>
                    </a:p>
                  </a:txBody>
                  <a:tcPr/>
                </a:tc>
                <a:tc hMerge="1" vMerge="1">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r>
                        <a:rPr lang="en-US" altLang="zh-CN" sz="1200" b="1" dirty="0">
                          <a:solidFill>
                            <a:schemeClr val="tx1"/>
                          </a:solidFill>
                          <a:latin typeface="Times New Roman" panose="02020603050405020304" pitchFamily="18" charset="0"/>
                          <a:cs typeface="Times New Roman" panose="02020603050405020304" pitchFamily="18" charset="0"/>
                        </a:rPr>
                        <a:t>In-memory</a:t>
                      </a:r>
                      <a:endParaRPr lang="zh-CN"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2" name="文本框 1"/>
          <p:cNvSpPr txBox="1"/>
          <p:nvPr/>
        </p:nvSpPr>
        <p:spPr>
          <a:xfrm>
            <a:off x="402682" y="4989466"/>
            <a:ext cx="8338636" cy="1200329"/>
          </a:xfrm>
          <a:prstGeom prst="rect">
            <a:avLst/>
          </a:prstGeom>
          <a:noFill/>
        </p:spPr>
        <p:txBody>
          <a:bodyPr wrap="square" rtlCol="0" anchor="t">
            <a:spAutoFit/>
          </a:bodyPr>
          <a:lstStyle/>
          <a:p>
            <a:pPr marL="285750" indent="-285750" algn="just">
              <a:buClr>
                <a:srgbClr val="C00000"/>
              </a:buClr>
              <a:buFont typeface="Wingdings" panose="05000000000000000000" pitchFamily="2" charset="2"/>
              <a:buChar char="u"/>
            </a:pPr>
            <a:r>
              <a:rPr lang="zh-CN" altLang="en-US" dirty="0">
                <a:latin typeface="Times New Roman" panose="02020603050405020304" pitchFamily="18" charset="0"/>
                <a:cs typeface="Times New Roman" panose="02020603050405020304" pitchFamily="18" charset="0"/>
              </a:rPr>
              <a:t>Compared with </a:t>
            </a:r>
            <a:r>
              <a:rPr lang="en-US" altLang="zh-CN" dirty="0">
                <a:latin typeface="Times New Roman" panose="02020603050405020304" pitchFamily="18" charset="0"/>
                <a:cs typeface="Times New Roman" panose="02020603050405020304" pitchFamily="18" charset="0"/>
              </a:rPr>
              <a:t>von-Neumann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In-memory</a:t>
            </a:r>
            <a:r>
              <a:rPr lang="zh-CN" altLang="en-US" dirty="0">
                <a:latin typeface="Times New Roman" panose="02020603050405020304" pitchFamily="18" charset="0"/>
                <a:cs typeface="Times New Roman" panose="02020603050405020304" pitchFamily="18" charset="0"/>
              </a:rPr>
              <a:t> structure energy consumption and </a:t>
            </a:r>
            <a:r>
              <a:rPr lang="en-US" altLang="zh-CN" dirty="0">
                <a:latin typeface="Times New Roman" panose="02020603050405020304" pitchFamily="18" charset="0"/>
                <a:cs typeface="Times New Roman" panose="02020603050405020304" pitchFamily="18" charset="0"/>
              </a:rPr>
              <a:t>access time</a:t>
            </a:r>
            <a:r>
              <a:rPr lang="zh-CN" altLang="en-US" dirty="0">
                <a:latin typeface="Times New Roman" panose="02020603050405020304" pitchFamily="18" charset="0"/>
                <a:cs typeface="Times New Roman" panose="02020603050405020304" pitchFamily="18" charset="0"/>
              </a:rPr>
              <a:t> are lower</a:t>
            </a:r>
            <a:r>
              <a:rPr lang="en-US" altLang="zh-CN" dirty="0">
                <a:latin typeface="Times New Roman" panose="02020603050405020304" pitchFamily="18" charset="0"/>
                <a:cs typeface="Times New Roman" panose="02020603050405020304" pitchFamily="18" charset="0"/>
              </a:rPr>
              <a:t>.</a:t>
            </a:r>
          </a:p>
          <a:p>
            <a:pPr marL="285750" indent="-285750" algn="just">
              <a:buClr>
                <a:srgbClr val="C00000"/>
              </a:buClr>
              <a:buFont typeface="Wingdings" panose="05000000000000000000" pitchFamily="2" charset="2"/>
              <a:buChar char="u"/>
            </a:pPr>
            <a:r>
              <a:rPr lang="en-US" altLang="zh-CN" dirty="0">
                <a:latin typeface="Times New Roman" panose="02020603050405020304" pitchFamily="18" charset="0"/>
                <a:cs typeface="Times New Roman" panose="02020603050405020304" pitchFamily="18" charset="0"/>
              </a:rPr>
              <a:t>ESFI [4] and the proposed circuit are both BNN structure. Compared with ESFI [4], the proposed circuit’s accuracy and access time are better.</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spect="1"/>
          </p:cNvPicPr>
          <p:nvPr/>
        </p:nvPicPr>
        <p:blipFill>
          <a:blip r:embed="rId2"/>
          <a:stretch>
            <a:fillRect/>
          </a:stretch>
        </p:blipFill>
        <p:spPr>
          <a:xfrm>
            <a:off x="64770" y="2421890"/>
            <a:ext cx="4839335" cy="3631565"/>
          </a:xfrm>
          <a:prstGeom prst="rect">
            <a:avLst/>
          </a:prstGeom>
        </p:spPr>
      </p:pic>
      <p:pic>
        <p:nvPicPr>
          <p:cNvPr id="5" name="图片 12"/>
          <p:cNvPicPr>
            <a:picLocks noChangeAspect="1"/>
          </p:cNvPicPr>
          <p:nvPr/>
        </p:nvPicPr>
        <p:blipFill>
          <a:blip r:embed="rId3"/>
          <a:stretch>
            <a:fillRect/>
          </a:stretch>
        </p:blipFill>
        <p:spPr>
          <a:xfrm>
            <a:off x="4846320" y="804545"/>
            <a:ext cx="4232910" cy="3176905"/>
          </a:xfrm>
          <a:prstGeom prst="rect">
            <a:avLst/>
          </a:prstGeom>
        </p:spPr>
      </p:pic>
      <p:sp>
        <p:nvSpPr>
          <p:cNvPr id="6" name="矩形 13"/>
          <p:cNvSpPr/>
          <p:nvPr/>
        </p:nvSpPr>
        <p:spPr>
          <a:xfrm>
            <a:off x="120015" y="2602865"/>
            <a:ext cx="1074420" cy="3170555"/>
          </a:xfrm>
          <a:prstGeom prst="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文本框 14"/>
          <p:cNvSpPr txBox="1"/>
          <p:nvPr/>
        </p:nvSpPr>
        <p:spPr>
          <a:xfrm>
            <a:off x="392661" y="1018540"/>
            <a:ext cx="2678430" cy="16619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Epoch=300</a:t>
            </a:r>
          </a:p>
          <a:p>
            <a:r>
              <a:rPr lang="en-US" altLang="zh-CN" sz="2400" dirty="0">
                <a:latin typeface="Times New Roman" panose="02020603050405020304" pitchFamily="18" charset="0"/>
                <a:cs typeface="Times New Roman" panose="02020603050405020304" pitchFamily="18" charset="0"/>
              </a:rPr>
              <a:t>Weight: 1 or -1</a:t>
            </a:r>
          </a:p>
          <a:p>
            <a:r>
              <a:rPr lang="en-US" altLang="zh-CN" sz="2400" b="1" dirty="0" err="1">
                <a:solidFill>
                  <a:srgbClr val="C00000"/>
                </a:solidFill>
                <a:latin typeface="Times New Roman" panose="02020603050405020304" pitchFamily="18" charset="0"/>
                <a:cs typeface="Times New Roman" panose="02020603050405020304" pitchFamily="18" charset="0"/>
                <a:sym typeface="+mn-ea"/>
              </a:rPr>
              <a:t>σ</a:t>
            </a:r>
            <a:r>
              <a:rPr lang="en-US" altLang="zh-CN" sz="2400" b="1" baseline="-25000" dirty="0" err="1">
                <a:solidFill>
                  <a:srgbClr val="C00000"/>
                </a:solidFill>
                <a:latin typeface="Times New Roman" panose="02020603050405020304" pitchFamily="18" charset="0"/>
                <a:cs typeface="Times New Roman" panose="02020603050405020304" pitchFamily="18" charset="0"/>
                <a:sym typeface="+mn-ea"/>
              </a:rPr>
              <a:t>Vth</a:t>
            </a:r>
            <a:r>
              <a:rPr lang="en-US" altLang="zh-CN" sz="2400" b="1" dirty="0">
                <a:solidFill>
                  <a:srgbClr val="C00000"/>
                </a:solidFill>
                <a:latin typeface="Times New Roman" panose="02020603050405020304" pitchFamily="18" charset="0"/>
                <a:cs typeface="Times New Roman" panose="02020603050405020304" pitchFamily="18" charset="0"/>
              </a:rPr>
              <a:t>=20mV</a:t>
            </a:r>
          </a:p>
          <a:p>
            <a:endParaRPr lang="en-US" altLang="zh-CN" dirty="0"/>
          </a:p>
          <a:p>
            <a:endParaRPr lang="en-US" altLang="zh-CN" baseline="30000" dirty="0">
              <a:solidFill>
                <a:schemeClr val="tx1"/>
              </a:solidFill>
              <a:uFillTx/>
            </a:endParaRPr>
          </a:p>
        </p:txBody>
      </p:sp>
      <p:cxnSp>
        <p:nvCxnSpPr>
          <p:cNvPr id="8" name="直接连接符 15"/>
          <p:cNvCxnSpPr/>
          <p:nvPr/>
        </p:nvCxnSpPr>
        <p:spPr>
          <a:xfrm flipV="1">
            <a:off x="1190625" y="1037590"/>
            <a:ext cx="4036695" cy="154686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16"/>
          <p:cNvCxnSpPr/>
          <p:nvPr/>
        </p:nvCxnSpPr>
        <p:spPr>
          <a:xfrm flipV="1">
            <a:off x="1190625" y="3629660"/>
            <a:ext cx="4109085" cy="214376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矩形 21"/>
          <p:cNvSpPr/>
          <p:nvPr/>
        </p:nvSpPr>
        <p:spPr>
          <a:xfrm>
            <a:off x="-5928" y="66427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1" name="TextBox 10"/>
          <p:cNvSpPr txBox="1"/>
          <p:nvPr/>
        </p:nvSpPr>
        <p:spPr>
          <a:xfrm>
            <a:off x="200462" y="168305"/>
            <a:ext cx="5739690" cy="513089"/>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Two-step training accuracy</a:t>
            </a:r>
          </a:p>
        </p:txBody>
      </p:sp>
      <p:sp>
        <p:nvSpPr>
          <p:cNvPr id="12" name="灯片编号占位符 7"/>
          <p:cNvSpPr>
            <a:spLocks noGrp="1"/>
          </p:cNvSpPr>
          <p:nvPr>
            <p:ph type="sldNum" sz="quarter" idx="12"/>
          </p:nvPr>
        </p:nvSpPr>
        <p:spPr>
          <a:xfrm>
            <a:off x="6553200" y="6356350"/>
            <a:ext cx="2133600" cy="365125"/>
          </a:xfrm>
        </p:spPr>
        <p:txBody>
          <a:bodyPr/>
          <a:lstStyle/>
          <a:p>
            <a:pPr>
              <a:defRPr/>
            </a:pPr>
            <a:r>
              <a:rPr lang="en-US" altLang="zh-CN" sz="2800" b="1" dirty="0"/>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2</a:t>
            </a:r>
          </a:p>
        </p:txBody>
      </p:sp>
      <p:sp>
        <p:nvSpPr>
          <p:cNvPr id="20" name="文本框 19"/>
          <p:cNvSpPr txBox="1"/>
          <p:nvPr/>
        </p:nvSpPr>
        <p:spPr>
          <a:xfrm>
            <a:off x="83430" y="194381"/>
            <a:ext cx="8916223"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rPr>
              <a:t>Comparation of DNN and Binary Neural Network (BNN)</a:t>
            </a:r>
          </a:p>
        </p:txBody>
      </p:sp>
      <p:sp>
        <p:nvSpPr>
          <p:cNvPr id="17" name="矩形 16"/>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graphicFrame>
        <p:nvGraphicFramePr>
          <p:cNvPr id="2" name="表格 1"/>
          <p:cNvGraphicFramePr/>
          <p:nvPr>
            <p:custDataLst>
              <p:tags r:id="rId1"/>
            </p:custDataLst>
          </p:nvPr>
        </p:nvGraphicFramePr>
        <p:xfrm>
          <a:off x="689689" y="1361450"/>
          <a:ext cx="7799525" cy="3987906"/>
        </p:xfrm>
        <a:graphic>
          <a:graphicData uri="http://schemas.openxmlformats.org/drawingml/2006/table">
            <a:tbl>
              <a:tblPr firstRow="1" bandRow="1">
                <a:tableStyleId>{5C22544A-7EE6-4342-B048-85BDC9FD1C3A}</a:tableStyleId>
              </a:tblPr>
              <a:tblGrid>
                <a:gridCol w="2600041">
                  <a:extLst>
                    <a:ext uri="{9D8B030D-6E8A-4147-A177-3AD203B41FA5}">
                      <a16:colId xmlns:a16="http://schemas.microsoft.com/office/drawing/2014/main" val="20000"/>
                    </a:ext>
                  </a:extLst>
                </a:gridCol>
                <a:gridCol w="2584490">
                  <a:extLst>
                    <a:ext uri="{9D8B030D-6E8A-4147-A177-3AD203B41FA5}">
                      <a16:colId xmlns:a16="http://schemas.microsoft.com/office/drawing/2014/main" val="20001"/>
                    </a:ext>
                  </a:extLst>
                </a:gridCol>
                <a:gridCol w="2614994">
                  <a:extLst>
                    <a:ext uri="{9D8B030D-6E8A-4147-A177-3AD203B41FA5}">
                      <a16:colId xmlns:a16="http://schemas.microsoft.com/office/drawing/2014/main" val="20002"/>
                    </a:ext>
                  </a:extLst>
                </a:gridCol>
              </a:tblGrid>
              <a:tr h="499942">
                <a:tc>
                  <a:txBody>
                    <a:bodyPr/>
                    <a:lstStyle/>
                    <a:p>
                      <a:pPr algn="ctr">
                        <a:buNone/>
                      </a:pPr>
                      <a:endParaRPr lang="en-US" altLang="zh-C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tc>
                  <a:txBody>
                    <a:bodyPr/>
                    <a:lstStyle/>
                    <a:p>
                      <a:pPr algn="ctr">
                        <a:buNone/>
                      </a:pPr>
                      <a:r>
                        <a:rPr lang="en-US" altLang="zh-CN" sz="2800" dirty="0">
                          <a:solidFill>
                            <a:schemeClr val="tx1"/>
                          </a:solidFill>
                          <a:latin typeface="Times New Roman" panose="02020603050405020304" pitchFamily="18" charset="0"/>
                          <a:cs typeface="Times New Roman" panose="02020603050405020304" pitchFamily="18" charset="0"/>
                        </a:rPr>
                        <a:t>DNN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tc>
                  <a:txBody>
                    <a:bodyPr/>
                    <a:lstStyle/>
                    <a:p>
                      <a:pPr algn="ctr">
                        <a:buNone/>
                      </a:pPr>
                      <a:r>
                        <a:rPr lang="en-US" altLang="zh-CN" sz="2800" dirty="0">
                          <a:solidFill>
                            <a:schemeClr val="tx1"/>
                          </a:solidFill>
                          <a:latin typeface="Times New Roman" panose="02020603050405020304" pitchFamily="18" charset="0"/>
                          <a:cs typeface="Times New Roman" panose="02020603050405020304" pitchFamily="18" charset="0"/>
                        </a:rPr>
                        <a:t>BNN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extLst>
                  <a:ext uri="{0D108BD9-81ED-4DB2-BD59-A6C34878D82A}">
                    <a16:rowId xmlns:a16="http://schemas.microsoft.com/office/drawing/2014/main" val="10000"/>
                  </a:ext>
                </a:extLst>
              </a:tr>
              <a:tr h="1454178">
                <a:tc>
                  <a:txBody>
                    <a:bodyPr/>
                    <a:lstStyle/>
                    <a:p>
                      <a:pPr algn="ctr">
                        <a:buNone/>
                      </a:pPr>
                      <a:endParaRPr lang="en-US" altLang="zh-CN" sz="2400" dirty="0">
                        <a:latin typeface="Times New Roman" panose="02020603050405020304" pitchFamily="18" charset="0"/>
                        <a:cs typeface="Times New Roman" panose="02020603050405020304" pitchFamily="18" charset="0"/>
                      </a:endParaRPr>
                    </a:p>
                    <a:p>
                      <a:pPr algn="ctr">
                        <a:buNone/>
                      </a:pPr>
                      <a:r>
                        <a:rPr lang="en-US" altLang="zh-CN" sz="2400" dirty="0">
                          <a:latin typeface="Times New Roman" panose="02020603050405020304" pitchFamily="18" charset="0"/>
                          <a:cs typeface="Times New Roman" panose="02020603050405020304" pitchFamily="18" charset="0"/>
                        </a:rPr>
                        <a:t>Merit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tc>
                  <a:txBody>
                    <a:bodyPr/>
                    <a:lstStyle/>
                    <a:p>
                      <a:pPr marL="285750" indent="-285750" algn="l">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High 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tc>
                  <a:txBody>
                    <a:bodyPr/>
                    <a:lstStyle/>
                    <a:p>
                      <a:pPr marL="285750" indent="-285750" algn="l">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High calculation speed</a:t>
                      </a:r>
                    </a:p>
                    <a:p>
                      <a:pPr marL="285750" indent="-285750" algn="l">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High tolerance for fluctuation</a:t>
                      </a:r>
                    </a:p>
                    <a:p>
                      <a:pPr indent="0" algn="l">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     (in hardware)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extLst>
                  <a:ext uri="{0D108BD9-81ED-4DB2-BD59-A6C34878D82A}">
                    <a16:rowId xmlns:a16="http://schemas.microsoft.com/office/drawing/2014/main" val="10001"/>
                  </a:ext>
                </a:extLst>
              </a:tr>
              <a:tr h="1854306">
                <a:tc>
                  <a:txBody>
                    <a:bodyPr/>
                    <a:lstStyle/>
                    <a:p>
                      <a:pPr algn="ctr">
                        <a:buNone/>
                      </a:pPr>
                      <a:endParaRPr lang="en-US" altLang="zh-CN" sz="2400" dirty="0">
                        <a:latin typeface="Times New Roman" panose="02020603050405020304" pitchFamily="18" charset="0"/>
                        <a:cs typeface="Times New Roman" panose="02020603050405020304" pitchFamily="18" charset="0"/>
                      </a:endParaRPr>
                    </a:p>
                    <a:p>
                      <a:pPr algn="ctr">
                        <a:buNone/>
                      </a:pPr>
                      <a:r>
                        <a:rPr lang="en-US" altLang="zh-CN" sz="2400" dirty="0">
                          <a:latin typeface="Times New Roman" panose="02020603050405020304" pitchFamily="18" charset="0"/>
                          <a:cs typeface="Times New Roman" panose="02020603050405020304" pitchFamily="18" charset="0"/>
                        </a:rPr>
                        <a:t>Demerit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tc>
                  <a:txBody>
                    <a:bodyPr/>
                    <a:lstStyle/>
                    <a:p>
                      <a:pPr marL="285750" indent="-285750" algn="l">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Low calculation speed</a:t>
                      </a:r>
                    </a:p>
                    <a:p>
                      <a:pPr marL="285750" indent="-285750" algn="l">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Low tolerance for fluctuation </a:t>
                      </a:r>
                    </a:p>
                    <a:p>
                      <a:pPr indent="0" algn="l">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     (in hardware)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tc>
                  <a:txBody>
                    <a:bodyPr/>
                    <a:lstStyle/>
                    <a:p>
                      <a:pPr marL="285750" indent="-285750" algn="l">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Low 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60000"/>
                      </a:schemeClr>
                    </a:solidFill>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flipV="1">
            <a:off x="689689" y="1339697"/>
            <a:ext cx="7776864" cy="19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9689" y="5349356"/>
            <a:ext cx="776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85"/>
          <p:cNvSpPr txBox="1"/>
          <p:nvPr/>
        </p:nvSpPr>
        <p:spPr>
          <a:xfrm>
            <a:off x="564536" y="5474753"/>
            <a:ext cx="7954010" cy="1015663"/>
          </a:xfrm>
          <a:prstGeom prst="rect">
            <a:avLst/>
          </a:prstGeom>
          <a:noFill/>
        </p:spPr>
        <p:txBody>
          <a:bodyPr wrap="square" rtlCol="0">
            <a:spAutoFit/>
          </a:bodyPr>
          <a:lstStyle/>
          <a:p>
            <a:pPr algn="just">
              <a:buClr>
                <a:srgbClr val="632523"/>
              </a:buClr>
            </a:pPr>
            <a:r>
              <a:rPr lang="en-US" altLang="zh-CN" sz="2000" dirty="0">
                <a:latin typeface="Times New Roman" panose="02020603050405020304" pitchFamily="18" charset="0"/>
                <a:cs typeface="Times New Roman" panose="02020603050405020304" pitchFamily="18" charset="0"/>
                <a:sym typeface="+mn-ea"/>
              </a:rPr>
              <a:t>Binary neural network (BNN) is a kind of special NN, weights and inputs are constrained to either +1 or -1. So the size of BNN will be larger than DNN if a high accuracy is wanted.</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1"/>
          <p:cNvSpPr/>
          <p:nvPr/>
        </p:nvSpPr>
        <p:spPr>
          <a:xfrm>
            <a:off x="-5928" y="66427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1" name="TextBox 10"/>
          <p:cNvSpPr txBox="1"/>
          <p:nvPr/>
        </p:nvSpPr>
        <p:spPr>
          <a:xfrm>
            <a:off x="200462" y="168305"/>
            <a:ext cx="5739690" cy="513089"/>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Reference</a:t>
            </a:r>
          </a:p>
        </p:txBody>
      </p:sp>
      <p:sp>
        <p:nvSpPr>
          <p:cNvPr id="12" name="灯片编号占位符 7"/>
          <p:cNvSpPr>
            <a:spLocks noGrp="1"/>
          </p:cNvSpPr>
          <p:nvPr>
            <p:ph type="sldNum" sz="quarter" idx="12"/>
          </p:nvPr>
        </p:nvSpPr>
        <p:spPr>
          <a:xfrm>
            <a:off x="6553200" y="6356350"/>
            <a:ext cx="2133600" cy="365125"/>
          </a:xfrm>
        </p:spPr>
        <p:txBody>
          <a:bodyPr/>
          <a:lstStyle/>
          <a:p>
            <a:pPr>
              <a:defRPr/>
            </a:pPr>
            <a:r>
              <a:rPr lang="en-US" altLang="zh-CN" sz="2800" b="1" dirty="0"/>
              <a:t>4</a:t>
            </a:r>
          </a:p>
        </p:txBody>
      </p:sp>
      <p:sp>
        <p:nvSpPr>
          <p:cNvPr id="13" name="コンテンツ プレースホルダー 2"/>
          <p:cNvSpPr>
            <a:spLocks noGrp="1"/>
          </p:cNvSpPr>
          <p:nvPr/>
        </p:nvSpPr>
        <p:spPr>
          <a:xfrm>
            <a:off x="-5928" y="908721"/>
            <a:ext cx="8970416" cy="5285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7D2D2D"/>
              </a:buClr>
              <a:buSzPct val="78000"/>
              <a:buFont typeface="Wingdings" panose="05000000000000000000" pitchFamily="2" charset="2"/>
              <a:buChar char="u"/>
              <a:defRPr kumimoji="1" sz="2800" b="0" kern="1200">
                <a:solidFill>
                  <a:schemeClr val="tx1"/>
                </a:solidFill>
                <a:latin typeface="Arial" panose="020B0604020202020204" pitchFamily="34" charset="0"/>
                <a:ea typeface="+mn-ea"/>
                <a:cs typeface="Arial" panose="020B0604020202020204" pitchFamily="34" charset="0"/>
              </a:defRPr>
            </a:lvl1pPr>
            <a:lvl2pPr marL="539750" indent="-228600" algn="l" defTabSz="914400" rtl="0" eaLnBrk="1" latinLnBrk="0" hangingPunct="1">
              <a:lnSpc>
                <a:spcPct val="90000"/>
              </a:lnSpc>
              <a:spcBef>
                <a:spcPts val="500"/>
              </a:spcBef>
              <a:buClr>
                <a:srgbClr val="640000"/>
              </a:buClr>
              <a:buSzPct val="100000"/>
              <a:buFont typeface="Wingdings" panose="05000000000000000000" pitchFamily="2" charset="2"/>
              <a:buChar char="v"/>
              <a:defRPr kumimoji="1" sz="2800" kern="1200">
                <a:solidFill>
                  <a:schemeClr val="tx1"/>
                </a:solidFill>
                <a:latin typeface="Arial" panose="020B0604020202020204" pitchFamily="34" charset="0"/>
                <a:ea typeface="+mn-ea"/>
                <a:cs typeface="Arial" panose="020B0604020202020204" pitchFamily="34" charset="0"/>
              </a:defRPr>
            </a:lvl2pPr>
            <a:lvl3pPr marL="1080135" indent="-228600" algn="l" defTabSz="914400" rtl="0" eaLnBrk="1" latinLnBrk="0" hangingPunct="1">
              <a:lnSpc>
                <a:spcPct val="90000"/>
              </a:lnSpc>
              <a:spcBef>
                <a:spcPts val="500"/>
              </a:spcBef>
              <a:buClr>
                <a:srgbClr val="640000"/>
              </a:buClr>
              <a:buSzPct val="85000"/>
              <a:buFont typeface="Wingdings" panose="05000000000000000000" pitchFamily="2" charset="2"/>
              <a:buChar char="l"/>
              <a:defRPr kumimoji="1" sz="2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11150" lvl="1" indent="0">
              <a:buNone/>
            </a:pPr>
            <a:endParaRPr lang="en-US" altLang="zh-CN" sz="2400" dirty="0">
              <a:latin typeface="Times New Roman" panose="02020603050405020304" pitchFamily="18" charset="0"/>
              <a:cs typeface="Times New Roman" panose="02020603050405020304" pitchFamily="18" charset="0"/>
            </a:endParaRPr>
          </a:p>
          <a:p>
            <a:pPr lvl="1" algn="just">
              <a:lnSpc>
                <a:spcPct val="100000"/>
              </a:lnSpc>
            </a:pPr>
            <a:r>
              <a:rPr lang="en-US" altLang="zh-CN" sz="2000" dirty="0">
                <a:latin typeface="Times New Roman" panose="02020603050405020304" pitchFamily="18" charset="0"/>
                <a:cs typeface="Times New Roman" panose="02020603050405020304" pitchFamily="18" charset="0"/>
              </a:rPr>
              <a:t>[4] S. Lee et al., "Operation Scheme of Multi-Layer Neural Networks Using NAND Flash Memory as High-Density Synaptic Devices," in IEEE Journal of the Electron Devices Society, vol. 7, pp. 1085-1093, 2019.</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en-US" altLang="zh-CN" sz="2000" dirty="0">
                <a:latin typeface="Times New Roman" panose="02020603050405020304" pitchFamily="18" charset="0"/>
                <a:cs typeface="Times New Roman" panose="02020603050405020304" pitchFamily="18" charset="0"/>
              </a:rPr>
              <a:t>[5] S. K. </a:t>
            </a:r>
            <a:r>
              <a:rPr lang="en-US" altLang="zh-CN" sz="2000" dirty="0" err="1">
                <a:latin typeface="Times New Roman" panose="02020603050405020304" pitchFamily="18" charset="0"/>
                <a:cs typeface="Times New Roman" panose="02020603050405020304" pitchFamily="18" charset="0"/>
              </a:rPr>
              <a:t>Esser</a:t>
            </a:r>
            <a:r>
              <a:rPr lang="en-US" altLang="zh-CN" sz="2000" dirty="0">
                <a:latin typeface="Times New Roman" panose="02020603050405020304" pitchFamily="18" charset="0"/>
                <a:cs typeface="Times New Roman" panose="02020603050405020304" pitchFamily="18" charset="0"/>
              </a:rPr>
              <a:t>, R. </a:t>
            </a:r>
            <a:r>
              <a:rPr lang="en-US" altLang="zh-CN" sz="2000" dirty="0" err="1">
                <a:latin typeface="Times New Roman" panose="02020603050405020304" pitchFamily="18" charset="0"/>
                <a:cs typeface="Times New Roman" panose="02020603050405020304" pitchFamily="18" charset="0"/>
              </a:rPr>
              <a:t>Appuswamy</a:t>
            </a:r>
            <a:r>
              <a:rPr lang="en-US" altLang="zh-CN" sz="2000" dirty="0">
                <a:latin typeface="Times New Roman" panose="02020603050405020304" pitchFamily="18" charset="0"/>
                <a:cs typeface="Times New Roman" panose="02020603050405020304" pitchFamily="18" charset="0"/>
              </a:rPr>
              <a:t>, P. </a:t>
            </a:r>
            <a:r>
              <a:rPr lang="en-US" altLang="zh-CN" sz="2000" dirty="0" err="1">
                <a:latin typeface="Times New Roman" panose="02020603050405020304" pitchFamily="18" charset="0"/>
                <a:cs typeface="Times New Roman" panose="02020603050405020304" pitchFamily="18" charset="0"/>
              </a:rPr>
              <a:t>Merolla</a:t>
            </a:r>
            <a:r>
              <a:rPr lang="en-US" altLang="zh-CN" sz="2000" dirty="0">
                <a:latin typeface="Times New Roman" panose="02020603050405020304" pitchFamily="18" charset="0"/>
                <a:cs typeface="Times New Roman" panose="02020603050405020304" pitchFamily="18" charset="0"/>
              </a:rPr>
              <a:t>, J. V. Arthur, and D. S. </a:t>
            </a:r>
            <a:r>
              <a:rPr lang="en-US" altLang="zh-CN" sz="2000" dirty="0" err="1">
                <a:latin typeface="Times New Roman" panose="02020603050405020304" pitchFamily="18" charset="0"/>
                <a:cs typeface="Times New Roman" panose="02020603050405020304" pitchFamily="18" charset="0"/>
              </a:rPr>
              <a:t>Modha</a:t>
            </a:r>
            <a:r>
              <a:rPr lang="en-US" altLang="zh-CN" sz="2000" dirty="0">
                <a:latin typeface="Times New Roman" panose="02020603050405020304" pitchFamily="18" charset="0"/>
                <a:cs typeface="Times New Roman" panose="02020603050405020304" pitchFamily="18" charset="0"/>
              </a:rPr>
              <a:t>, “Backpropagation for energy-efficient neuromorphic computing,” Advances in Neural </a:t>
            </a:r>
            <a:r>
              <a:rPr lang="en-US" altLang="zh-CN" sz="2000" dirty="0" err="1">
                <a:latin typeface="Times New Roman" panose="02020603050405020304" pitchFamily="18" charset="0"/>
                <a:cs typeface="Times New Roman" panose="02020603050405020304" pitchFamily="18" charset="0"/>
              </a:rPr>
              <a:t>InformaBtion</a:t>
            </a:r>
            <a:r>
              <a:rPr lang="en-US" altLang="zh-CN" sz="2000" dirty="0">
                <a:latin typeface="Times New Roman" panose="02020603050405020304" pitchFamily="18" charset="0"/>
                <a:cs typeface="Times New Roman" panose="02020603050405020304" pitchFamily="18" charset="0"/>
              </a:rPr>
              <a:t> Processing Systems 28, C. Cortes, N. D. Lawrence, D. D. Lee, M. Sugiyama, and R. Garnett, Eds., pp. 1117–1125, 2015.</a:t>
            </a:r>
          </a:p>
          <a:p>
            <a:pPr lvl="1">
              <a:lnSpc>
                <a:spcPct val="100000"/>
              </a:lnSpc>
            </a:pPr>
            <a:r>
              <a:rPr lang="en-US" altLang="zh-CN" sz="2000" dirty="0">
                <a:latin typeface="Times New Roman" panose="02020603050405020304" pitchFamily="18" charset="0"/>
                <a:cs typeface="Times New Roman" panose="02020603050405020304" pitchFamily="18" charset="0"/>
              </a:rPr>
              <a:t>[6] S. Yin, S. K. </a:t>
            </a:r>
            <a:r>
              <a:rPr lang="en-US" altLang="zh-CN" sz="2000" dirty="0" err="1">
                <a:latin typeface="Times New Roman" panose="02020603050405020304" pitchFamily="18" charset="0"/>
                <a:cs typeface="Times New Roman" panose="02020603050405020304" pitchFamily="18" charset="0"/>
              </a:rPr>
              <a:t>Venkataramanaiah</a:t>
            </a:r>
            <a:r>
              <a:rPr lang="en-US" altLang="zh-CN" sz="2000" dirty="0">
                <a:latin typeface="Times New Roman" panose="02020603050405020304" pitchFamily="18" charset="0"/>
                <a:cs typeface="Times New Roman" panose="02020603050405020304" pitchFamily="18" charset="0"/>
              </a:rPr>
              <a:t>, G. K. Chen, R. Krishnamurthy, Y. Cao, C. Chakrabarti, and J. sun </a:t>
            </a:r>
            <a:r>
              <a:rPr lang="en-US" altLang="zh-CN" sz="2000" dirty="0" err="1">
                <a:latin typeface="Times New Roman" panose="02020603050405020304" pitchFamily="18" charset="0"/>
                <a:cs typeface="Times New Roman" panose="02020603050405020304" pitchFamily="18" charset="0"/>
              </a:rPr>
              <a:t>Seo</a:t>
            </a:r>
            <a:r>
              <a:rPr lang="en-US" altLang="zh-CN" sz="2000" dirty="0">
                <a:latin typeface="Times New Roman" panose="02020603050405020304" pitchFamily="18" charset="0"/>
                <a:cs typeface="Times New Roman" panose="02020603050405020304" pitchFamily="18" charset="0"/>
              </a:rPr>
              <a:t>, “Algorithm and Hardware Design of Discrete-Time Spiking Neural Networks Based on Back Propagation with Binary Activations,” IEEE Biomedical Circuits and Systems Conference (</a:t>
            </a:r>
            <a:r>
              <a:rPr lang="en-US" altLang="zh-CN" sz="2000" dirty="0" err="1">
                <a:latin typeface="Times New Roman" panose="02020603050405020304" pitchFamily="18" charset="0"/>
                <a:cs typeface="Times New Roman" panose="02020603050405020304" pitchFamily="18" charset="0"/>
              </a:rPr>
              <a:t>BioCAS</a:t>
            </a:r>
            <a:r>
              <a:rPr lang="en-US" altLang="zh-CN" sz="2000" dirty="0">
                <a:latin typeface="Times New Roman" panose="02020603050405020304" pitchFamily="18" charset="0"/>
                <a:cs typeface="Times New Roman" panose="02020603050405020304" pitchFamily="18" charset="0"/>
              </a:rPr>
              <a:t>), October 2017.</a:t>
            </a:r>
          </a:p>
          <a:p>
            <a:pPr lvl="1">
              <a:lnSpc>
                <a:spcPct val="100000"/>
              </a:lnSpc>
            </a:pPr>
            <a:r>
              <a:rPr lang="en-US" altLang="zh-CN" sz="2000" dirty="0">
                <a:latin typeface="Times New Roman" panose="02020603050405020304" pitchFamily="18" charset="0"/>
                <a:cs typeface="Times New Roman" panose="02020603050405020304" pitchFamily="18" charset="0"/>
              </a:rPr>
              <a:t>[7] P. N. </a:t>
            </a:r>
            <a:r>
              <a:rPr lang="en-US" altLang="zh-CN" sz="2000" dirty="0" err="1">
                <a:latin typeface="Times New Roman" panose="02020603050405020304" pitchFamily="18" charset="0"/>
                <a:cs typeface="Times New Roman" panose="02020603050405020304" pitchFamily="18" charset="0"/>
              </a:rPr>
              <a:t>Whatmough</a:t>
            </a:r>
            <a:r>
              <a:rPr lang="en-US" altLang="zh-CN" sz="2000" dirty="0">
                <a:latin typeface="Times New Roman" panose="02020603050405020304" pitchFamily="18" charset="0"/>
                <a:cs typeface="Times New Roman" panose="02020603050405020304" pitchFamily="18" charset="0"/>
              </a:rPr>
              <a:t>, S. K. Lee, H. Lee, S. Rama, D. Brooks, and G. Y. Wei, “A 28nm SoC with a 1.2GHz 568nJ/Prediction Sparse Deep Neural-Network Engine with &gt;0.1 Timing Error Rate Tolerance for IoT Applications,” IEEE International Solid-State Circuits Conference (ISSCC), San Francisco, CA, USA, pp. 242-243, February 2017.</a:t>
            </a:r>
          </a:p>
          <a:p>
            <a:pPr lvl="1">
              <a:lnSpc>
                <a:spcPct val="100000"/>
              </a:lnSpc>
            </a:pPr>
            <a:endParaRPr lang="en-US" altLang="zh-CN" sz="2000" dirty="0">
              <a:latin typeface="Times New Roman" panose="02020603050405020304" pitchFamily="18" charset="0"/>
              <a:cs typeface="Times New Roman" panose="02020603050405020304" pitchFamily="18" charset="0"/>
            </a:endParaRPr>
          </a:p>
          <a:p>
            <a:pPr marL="311150" lvl="1" indent="0">
              <a:buNone/>
            </a:pPr>
            <a:endParaRPr lang="en-US" altLang="zh-CN" dirty="0">
              <a:latin typeface="Times New Roman" panose="02020603050405020304" pitchFamily="18" charset="0"/>
              <a:cs typeface="Times New Roman" panose="02020603050405020304" pitchFamily="18" charset="0"/>
            </a:endParaRPr>
          </a:p>
          <a:p>
            <a:pPr marL="311150" lvl="1" indent="0">
              <a:buNone/>
            </a:pPr>
            <a:endParaRPr lang="en-US" altLang="ja-JP" sz="2400" dirty="0">
              <a:latin typeface="Times New Roman" panose="02020603050405020304" pitchFamily="18" charset="0"/>
              <a:cs typeface="Times New Roman" panose="02020603050405020304" pitchFamily="18" charset="0"/>
            </a:endParaRPr>
          </a:p>
          <a:p>
            <a:pPr lvl="1"/>
            <a:endParaRPr kumimoji="1" lang="en-US" altLang="ja-JP"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1"/>
          <p:cNvSpPr/>
          <p:nvPr/>
        </p:nvSpPr>
        <p:spPr>
          <a:xfrm>
            <a:off x="-5928" y="664275"/>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1" name="TextBox 10"/>
          <p:cNvSpPr txBox="1"/>
          <p:nvPr/>
        </p:nvSpPr>
        <p:spPr>
          <a:xfrm>
            <a:off x="200462" y="168305"/>
            <a:ext cx="5739690" cy="513089"/>
          </a:xfrm>
          <a:prstGeom prst="rect">
            <a:avLst/>
          </a:prstGeom>
          <a:noFill/>
        </p:spPr>
        <p:txBody>
          <a:bodyPr wrap="square" rtlCol="0">
            <a:spAutoFit/>
          </a:bodyPr>
          <a:lstStyle/>
          <a:p>
            <a:pPr fontAlgn="auto">
              <a:lnSpc>
                <a:spcPts val="3480"/>
              </a:lnSpc>
              <a:buClr>
                <a:schemeClr val="accent6">
                  <a:lumMod val="50000"/>
                </a:schemeClr>
              </a:buClr>
            </a:pPr>
            <a:r>
              <a:rPr lang="en-US" altLang="zh-CN" sz="2800" b="1" dirty="0">
                <a:latin typeface="Times New Roman" panose="02020603050405020304" pitchFamily="18" charset="0"/>
                <a:cs typeface="Times New Roman" panose="02020603050405020304" pitchFamily="18" charset="0"/>
              </a:rPr>
              <a:t>Reference</a:t>
            </a:r>
          </a:p>
        </p:txBody>
      </p:sp>
      <p:sp>
        <p:nvSpPr>
          <p:cNvPr id="12" name="灯片编号占位符 7"/>
          <p:cNvSpPr>
            <a:spLocks noGrp="1"/>
          </p:cNvSpPr>
          <p:nvPr>
            <p:ph type="sldNum" sz="quarter" idx="12"/>
          </p:nvPr>
        </p:nvSpPr>
        <p:spPr>
          <a:xfrm>
            <a:off x="6553200" y="6356350"/>
            <a:ext cx="2133600" cy="365125"/>
          </a:xfrm>
        </p:spPr>
        <p:txBody>
          <a:bodyPr/>
          <a:lstStyle/>
          <a:p>
            <a:pPr>
              <a:defRPr/>
            </a:pPr>
            <a:r>
              <a:rPr lang="en-US" altLang="zh-CN" sz="2800" b="1" dirty="0"/>
              <a:t>5</a:t>
            </a:r>
          </a:p>
        </p:txBody>
      </p:sp>
      <p:sp>
        <p:nvSpPr>
          <p:cNvPr id="6" name="コンテンツ プレースホルダー 2"/>
          <p:cNvSpPr>
            <a:spLocks noGrp="1"/>
          </p:cNvSpPr>
          <p:nvPr/>
        </p:nvSpPr>
        <p:spPr>
          <a:xfrm>
            <a:off x="-180528" y="1087245"/>
            <a:ext cx="9217024" cy="46835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Clr>
                <a:srgbClr val="7D2D2D"/>
              </a:buClr>
              <a:buSzPct val="78000"/>
              <a:buFont typeface="Wingdings" panose="05000000000000000000" pitchFamily="2" charset="2"/>
              <a:buChar char="u"/>
              <a:defRPr kumimoji="1" sz="2800" b="0" kern="1200">
                <a:solidFill>
                  <a:schemeClr val="tx1"/>
                </a:solidFill>
                <a:latin typeface="Arial" panose="020B0604020202020204" pitchFamily="34" charset="0"/>
                <a:ea typeface="+mn-ea"/>
                <a:cs typeface="Arial" panose="020B0604020202020204" pitchFamily="34" charset="0"/>
              </a:defRPr>
            </a:lvl1pPr>
            <a:lvl2pPr marL="539750" indent="-228600" algn="l" defTabSz="914400" rtl="0" eaLnBrk="1" latinLnBrk="0" hangingPunct="1">
              <a:lnSpc>
                <a:spcPct val="90000"/>
              </a:lnSpc>
              <a:spcBef>
                <a:spcPts val="500"/>
              </a:spcBef>
              <a:buClr>
                <a:srgbClr val="640000"/>
              </a:buClr>
              <a:buSzPct val="100000"/>
              <a:buFont typeface="Wingdings" panose="05000000000000000000" pitchFamily="2" charset="2"/>
              <a:buChar char="v"/>
              <a:defRPr kumimoji="1" sz="2800" kern="1200">
                <a:solidFill>
                  <a:schemeClr val="tx1"/>
                </a:solidFill>
                <a:latin typeface="Arial" panose="020B0604020202020204" pitchFamily="34" charset="0"/>
                <a:ea typeface="+mn-ea"/>
                <a:cs typeface="Arial" panose="020B0604020202020204" pitchFamily="34" charset="0"/>
              </a:defRPr>
            </a:lvl2pPr>
            <a:lvl3pPr marL="1080135" indent="-228600" algn="l" defTabSz="914400" rtl="0" eaLnBrk="1" latinLnBrk="0" hangingPunct="1">
              <a:lnSpc>
                <a:spcPct val="90000"/>
              </a:lnSpc>
              <a:spcBef>
                <a:spcPts val="500"/>
              </a:spcBef>
              <a:buClr>
                <a:srgbClr val="640000"/>
              </a:buClr>
              <a:buSzPct val="85000"/>
              <a:buFont typeface="Wingdings" panose="05000000000000000000" pitchFamily="2" charset="2"/>
              <a:buChar char="l"/>
              <a:defRPr kumimoji="1" sz="2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11150" lvl="1" indent="0">
              <a:buNone/>
            </a:pPr>
            <a:endParaRPr lang="en-US" altLang="zh-CN" sz="2400" dirty="0"/>
          </a:p>
          <a:p>
            <a:pPr lvl="1">
              <a:lnSpc>
                <a:spcPct val="110000"/>
              </a:lnSpc>
            </a:pPr>
            <a:r>
              <a:rPr lang="en-US" altLang="zh-CN" sz="2400" dirty="0">
                <a:latin typeface="Times New Roman" panose="02020603050405020304" pitchFamily="18" charset="0"/>
                <a:cs typeface="Times New Roman" panose="02020603050405020304" pitchFamily="18" charset="0"/>
              </a:rPr>
              <a:t>[8] B. Moons and M. </a:t>
            </a:r>
            <a:r>
              <a:rPr lang="en-US" altLang="zh-CN" sz="2400" dirty="0" err="1">
                <a:latin typeface="Times New Roman" panose="02020603050405020304" pitchFamily="18" charset="0"/>
                <a:cs typeface="Times New Roman" panose="02020603050405020304" pitchFamily="18" charset="0"/>
              </a:rPr>
              <a:t>Verhelst</a:t>
            </a:r>
            <a:r>
              <a:rPr lang="en-US" altLang="zh-CN" sz="2400" dirty="0">
                <a:latin typeface="Times New Roman" panose="02020603050405020304" pitchFamily="18" charset="0"/>
                <a:cs typeface="Times New Roman" panose="02020603050405020304" pitchFamily="18" charset="0"/>
              </a:rPr>
              <a:t>, “A 0.3-2.6 TOPS/W Precision-scalable Processor for Real-time Large-scale </a:t>
            </a:r>
            <a:r>
              <a:rPr lang="en-US" altLang="zh-CN" sz="2400" dirty="0" err="1">
                <a:latin typeface="Times New Roman" panose="02020603050405020304" pitchFamily="18" charset="0"/>
                <a:cs typeface="Times New Roman" panose="02020603050405020304" pitchFamily="18" charset="0"/>
              </a:rPr>
              <a:t>ConvNets</a:t>
            </a:r>
            <a:r>
              <a:rPr lang="en-US" altLang="zh-CN" sz="2400" dirty="0">
                <a:latin typeface="Times New Roman" panose="02020603050405020304" pitchFamily="18" charset="0"/>
                <a:cs typeface="Times New Roman" panose="02020603050405020304" pitchFamily="18" charset="0"/>
              </a:rPr>
              <a:t>,” IEEE Symposium on VLSI Circuits (VLSI-Circuits), Honolulu, HI, US, pp. 1–2, June 2016.  </a:t>
            </a:r>
          </a:p>
          <a:p>
            <a:pPr lvl="1">
              <a:lnSpc>
                <a:spcPct val="110000"/>
              </a:lnSpc>
            </a:pPr>
            <a:r>
              <a:rPr lang="en-US" altLang="zh-CN" sz="2400" dirty="0">
                <a:latin typeface="Times New Roman" panose="02020603050405020304" pitchFamily="18" charset="0"/>
                <a:cs typeface="Times New Roman" panose="02020603050405020304" pitchFamily="18" charset="0"/>
              </a:rPr>
              <a:t>[9] M. Kang, S. Lim, S. </a:t>
            </a:r>
            <a:r>
              <a:rPr lang="en-US" altLang="zh-CN" sz="2400" dirty="0" err="1">
                <a:latin typeface="Times New Roman" panose="02020603050405020304" pitchFamily="18" charset="0"/>
                <a:cs typeface="Times New Roman" panose="02020603050405020304" pitchFamily="18" charset="0"/>
              </a:rPr>
              <a:t>Gonugondla</a:t>
            </a:r>
            <a:r>
              <a:rPr lang="en-US" altLang="zh-CN" sz="2400" dirty="0">
                <a:latin typeface="Times New Roman" panose="02020603050405020304" pitchFamily="18" charset="0"/>
                <a:cs typeface="Times New Roman" panose="02020603050405020304" pitchFamily="18" charset="0"/>
              </a:rPr>
              <a:t>, and N. R. </a:t>
            </a:r>
            <a:r>
              <a:rPr lang="en-US" altLang="zh-CN" sz="2400" dirty="0" err="1">
                <a:latin typeface="Times New Roman" panose="02020603050405020304" pitchFamily="18" charset="0"/>
                <a:cs typeface="Times New Roman" panose="02020603050405020304" pitchFamily="18" charset="0"/>
              </a:rPr>
              <a:t>Shanbhag</a:t>
            </a:r>
            <a:r>
              <a:rPr lang="en-US" altLang="zh-CN" sz="2400" dirty="0">
                <a:latin typeface="Times New Roman" panose="02020603050405020304" pitchFamily="18" charset="0"/>
                <a:cs typeface="Times New Roman" panose="02020603050405020304" pitchFamily="18" charset="0"/>
              </a:rPr>
              <a:t>, “An In-memory VLSI Architecture for Convolutional Neural Networks,” IEEE Journal on Emerging and Selected Topics in Circuits and Systems, vol. 8, no. 3, pp. 494–505, 2018.</a:t>
            </a:r>
          </a:p>
          <a:p>
            <a:pPr lvl="1">
              <a:lnSpc>
                <a:spcPct val="110000"/>
              </a:lnSpc>
            </a:pPr>
            <a:r>
              <a:rPr lang="en-US" altLang="zh-CN" sz="2400" dirty="0">
                <a:latin typeface="Times New Roman" panose="02020603050405020304" pitchFamily="18" charset="0"/>
                <a:cs typeface="Times New Roman" panose="02020603050405020304" pitchFamily="18" charset="0"/>
              </a:rPr>
              <a:t>[10] Z. Jiang, S. Yin, M. Kim, T. Gupta, M. Seok, and J. </a:t>
            </a:r>
            <a:r>
              <a:rPr lang="en-US" altLang="zh-CN" sz="2400" dirty="0" err="1">
                <a:latin typeface="Times New Roman" panose="02020603050405020304" pitchFamily="18" charset="0"/>
                <a:cs typeface="Times New Roman" panose="02020603050405020304" pitchFamily="18" charset="0"/>
              </a:rPr>
              <a:t>Seo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Vesti</a:t>
            </a:r>
            <a:r>
              <a:rPr lang="en-US" altLang="zh-CN" sz="2400" dirty="0">
                <a:latin typeface="Times New Roman" panose="02020603050405020304" pitchFamily="18" charset="0"/>
                <a:cs typeface="Times New Roman" panose="02020603050405020304" pitchFamily="18" charset="0"/>
              </a:rPr>
              <a:t>: An In-Memory Computing Processor for Deep Neural Networks Acceleration,” 2019 53rd Asilomar Conference on Signals, Systems, and Computers, Pacific Grove, CA, USA, pp. 1516-1521, Nov. 2019.</a:t>
            </a:r>
          </a:p>
          <a:p>
            <a:pPr lvl="1">
              <a:lnSpc>
                <a:spcPct val="110000"/>
              </a:lnSpc>
            </a:pPr>
            <a:r>
              <a:rPr lang="en-US" altLang="ja-JP" sz="2400" dirty="0">
                <a:latin typeface="Times New Roman" panose="02020603050405020304" pitchFamily="18" charset="0"/>
                <a:cs typeface="Times New Roman" panose="02020603050405020304" pitchFamily="18" charset="0"/>
              </a:rPr>
              <a:t>[11] H. </a:t>
            </a:r>
            <a:r>
              <a:rPr lang="en-US" altLang="ja-JP" sz="2400" dirty="0" err="1">
                <a:latin typeface="Times New Roman" panose="02020603050405020304" pitchFamily="18" charset="0"/>
                <a:cs typeface="Times New Roman" panose="02020603050405020304" pitchFamily="18" charset="0"/>
              </a:rPr>
              <a:t>Xun</a:t>
            </a:r>
            <a:r>
              <a:rPr lang="en-US" altLang="ja-JP" sz="2400" dirty="0">
                <a:latin typeface="Times New Roman" panose="02020603050405020304" pitchFamily="18" charset="0"/>
                <a:cs typeface="Times New Roman" panose="02020603050405020304" pitchFamily="18" charset="0"/>
              </a:rPr>
              <a:t>, “Analog Neuromorphic In-memory Vector-Matrix Multiplier Based on Floating Gate Transistor Array Architecture,” master thesis, </a:t>
            </a:r>
            <a:r>
              <a:rPr lang="en-US" altLang="ja-JP" sz="2400" dirty="0" err="1">
                <a:latin typeface="Times New Roman" panose="02020603050405020304" pitchFamily="18" charset="0"/>
                <a:cs typeface="Times New Roman" panose="02020603050405020304" pitchFamily="18" charset="0"/>
              </a:rPr>
              <a:t>Waseda</a:t>
            </a:r>
            <a:r>
              <a:rPr lang="en-US" altLang="ja-JP" sz="2400" dirty="0">
                <a:latin typeface="Times New Roman" panose="02020603050405020304" pitchFamily="18" charset="0"/>
                <a:cs typeface="Times New Roman" panose="02020603050405020304" pitchFamily="18" charset="0"/>
              </a:rPr>
              <a:t> Univ., Feb. 2021.</a:t>
            </a:r>
            <a:endParaRPr lang="en-US" altLang="ja-JP" sz="2400" dirty="0"/>
          </a:p>
          <a:p>
            <a:pPr lvl="1"/>
            <a:endParaRPr kumimoji="1" lang="en-US" altLang="ja-JP"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3</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5" name="文本框 84"/>
          <p:cNvSpPr txBox="1"/>
          <p:nvPr/>
        </p:nvSpPr>
        <p:spPr>
          <a:xfrm>
            <a:off x="278130" y="240665"/>
            <a:ext cx="5769528"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sym typeface="+mn-ea"/>
              </a:rPr>
              <a:t>Binary Deep Neural Network (BNN)</a:t>
            </a:r>
            <a:endParaRPr lang="zh-CN" altLang="en-US"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072" name="Flowchart: Connector 2071"/>
          <p:cNvSpPr/>
          <p:nvPr/>
        </p:nvSpPr>
        <p:spPr>
          <a:xfrm>
            <a:off x="1440992" y="2178250"/>
            <a:ext cx="1440160" cy="1368152"/>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latin typeface="Times New Roman" panose="02020603050405020304" pitchFamily="18" charset="0"/>
              <a:cs typeface="Times New Roman" panose="02020603050405020304" pitchFamily="18" charset="0"/>
            </a:endParaRPr>
          </a:p>
        </p:txBody>
      </p:sp>
      <p:sp>
        <p:nvSpPr>
          <p:cNvPr id="2073" name="Arrow: Right 2072"/>
          <p:cNvSpPr/>
          <p:nvPr/>
        </p:nvSpPr>
        <p:spPr>
          <a:xfrm>
            <a:off x="515640" y="2676355"/>
            <a:ext cx="910522" cy="4320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4" name="TextBox 2073"/>
          <p:cNvSpPr txBox="1"/>
          <p:nvPr/>
        </p:nvSpPr>
        <p:spPr>
          <a:xfrm>
            <a:off x="-6583" y="2316749"/>
            <a:ext cx="1440160"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Input: 1 or -1</a:t>
            </a:r>
            <a:endParaRPr lang="zh-CN" altLang="en-US" i="1" dirty="0">
              <a:latin typeface="Times New Roman" panose="02020603050405020304" pitchFamily="18" charset="0"/>
              <a:cs typeface="Times New Roman" panose="02020603050405020304" pitchFamily="18" charset="0"/>
            </a:endParaRPr>
          </a:p>
        </p:txBody>
      </p:sp>
      <p:sp>
        <p:nvSpPr>
          <p:cNvPr id="196" name="Flowchart: Connector 195"/>
          <p:cNvSpPr/>
          <p:nvPr/>
        </p:nvSpPr>
        <p:spPr>
          <a:xfrm>
            <a:off x="4063618" y="2178250"/>
            <a:ext cx="1440160" cy="1368152"/>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latin typeface="Times New Roman" panose="02020603050405020304" pitchFamily="18" charset="0"/>
              <a:cs typeface="Times New Roman" panose="02020603050405020304" pitchFamily="18" charset="0"/>
            </a:endParaRPr>
          </a:p>
        </p:txBody>
      </p:sp>
      <p:cxnSp>
        <p:nvCxnSpPr>
          <p:cNvPr id="2076" name="Straight Arrow Connector 2075"/>
          <p:cNvCxnSpPr>
            <a:stCxn id="2072" idx="6"/>
            <a:endCxn id="196" idx="2"/>
          </p:cNvCxnSpPr>
          <p:nvPr/>
        </p:nvCxnSpPr>
        <p:spPr>
          <a:xfrm>
            <a:off x="2881152" y="2862326"/>
            <a:ext cx="11824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0" name="TextBox 199"/>
          <p:cNvSpPr txBox="1"/>
          <p:nvPr/>
        </p:nvSpPr>
        <p:spPr>
          <a:xfrm>
            <a:off x="2838596" y="2216617"/>
            <a:ext cx="871736" cy="646331"/>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Weight: </a:t>
            </a:r>
          </a:p>
          <a:p>
            <a:r>
              <a:rPr lang="en-US" altLang="zh-CN" i="1" dirty="0">
                <a:latin typeface="Times New Roman" panose="02020603050405020304" pitchFamily="18" charset="0"/>
                <a:cs typeface="Times New Roman" panose="02020603050405020304" pitchFamily="18" charset="0"/>
              </a:rPr>
              <a:t>1 or -1</a:t>
            </a:r>
            <a:endParaRPr lang="zh-CN" altLang="en-US" i="1" dirty="0">
              <a:latin typeface="Times New Roman" panose="02020603050405020304" pitchFamily="18" charset="0"/>
              <a:cs typeface="Times New Roman" panose="02020603050405020304" pitchFamily="18" charset="0"/>
            </a:endParaRPr>
          </a:p>
        </p:txBody>
      </p:sp>
      <p:sp>
        <p:nvSpPr>
          <p:cNvPr id="201" name="TextBox 200"/>
          <p:cNvSpPr txBox="1"/>
          <p:nvPr/>
        </p:nvSpPr>
        <p:spPr>
          <a:xfrm>
            <a:off x="1274589" y="1347253"/>
            <a:ext cx="1772966" cy="830997"/>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Input Layer</a:t>
            </a:r>
          </a:p>
          <a:p>
            <a:pPr algn="ctr"/>
            <a:r>
              <a:rPr lang="en-US" altLang="zh-CN" sz="2400" b="1" i="1" dirty="0">
                <a:latin typeface="Times New Roman" panose="02020603050405020304" pitchFamily="18" charset="0"/>
                <a:cs typeface="Times New Roman" panose="02020603050405020304" pitchFamily="18" charset="0"/>
              </a:rPr>
              <a:t>Neuron</a:t>
            </a:r>
            <a:endParaRPr lang="zh-CN" altLang="en-US" sz="2400" b="1" i="1" dirty="0">
              <a:latin typeface="Times New Roman" panose="02020603050405020304" pitchFamily="18" charset="0"/>
              <a:cs typeface="Times New Roman" panose="02020603050405020304" pitchFamily="18" charset="0"/>
            </a:endParaRPr>
          </a:p>
        </p:txBody>
      </p:sp>
      <p:sp>
        <p:nvSpPr>
          <p:cNvPr id="202" name="TextBox 201"/>
          <p:cNvSpPr txBox="1"/>
          <p:nvPr/>
        </p:nvSpPr>
        <p:spPr>
          <a:xfrm>
            <a:off x="3806504" y="1347253"/>
            <a:ext cx="1930658" cy="1200329"/>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Hidden Layer</a:t>
            </a:r>
          </a:p>
          <a:p>
            <a:pPr algn="ctr"/>
            <a:r>
              <a:rPr lang="en-US" altLang="zh-CN" sz="2400" b="1" i="1" dirty="0">
                <a:latin typeface="Times New Roman" panose="02020603050405020304" pitchFamily="18" charset="0"/>
                <a:cs typeface="Times New Roman" panose="02020603050405020304" pitchFamily="18" charset="0"/>
              </a:rPr>
              <a:t>Neuron</a:t>
            </a:r>
            <a:endParaRPr lang="zh-CN" altLang="en-US" sz="2400" b="1" i="1" dirty="0">
              <a:latin typeface="Times New Roman" panose="02020603050405020304" pitchFamily="18" charset="0"/>
              <a:cs typeface="Times New Roman" panose="02020603050405020304" pitchFamily="18" charset="0"/>
            </a:endParaRPr>
          </a:p>
          <a:p>
            <a:endParaRPr lang="zh-CN" altLang="en-US" sz="2400" b="1" i="1" dirty="0">
              <a:latin typeface="Times New Roman" panose="02020603050405020304" pitchFamily="18" charset="0"/>
              <a:cs typeface="Times New Roman" panose="02020603050405020304" pitchFamily="18" charset="0"/>
            </a:endParaRPr>
          </a:p>
        </p:txBody>
      </p:sp>
      <p:cxnSp>
        <p:nvCxnSpPr>
          <p:cNvPr id="92" name="Straight Connector 91"/>
          <p:cNvCxnSpPr>
            <a:stCxn id="196" idx="0"/>
            <a:endCxn id="196" idx="4"/>
          </p:cNvCxnSpPr>
          <p:nvPr/>
        </p:nvCxnSpPr>
        <p:spPr>
          <a:xfrm>
            <a:off x="4783698" y="2178250"/>
            <a:ext cx="0" cy="1368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Flowchart: Connector 207"/>
          <p:cNvSpPr/>
          <p:nvPr/>
        </p:nvSpPr>
        <p:spPr>
          <a:xfrm>
            <a:off x="6662514" y="2162156"/>
            <a:ext cx="1440160" cy="1368152"/>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latin typeface="Times New Roman" panose="02020603050405020304" pitchFamily="18" charset="0"/>
              <a:cs typeface="Times New Roman" panose="02020603050405020304" pitchFamily="18" charset="0"/>
            </a:endParaRPr>
          </a:p>
        </p:txBody>
      </p:sp>
      <p:cxnSp>
        <p:nvCxnSpPr>
          <p:cNvPr id="209" name="Straight Arrow Connector 208"/>
          <p:cNvCxnSpPr>
            <a:stCxn id="196" idx="6"/>
            <a:endCxn id="208" idx="2"/>
          </p:cNvCxnSpPr>
          <p:nvPr/>
        </p:nvCxnSpPr>
        <p:spPr>
          <a:xfrm flipV="1">
            <a:off x="5503778" y="2846232"/>
            <a:ext cx="1158736" cy="160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3" name="TextBox 212"/>
          <p:cNvSpPr txBox="1"/>
          <p:nvPr/>
        </p:nvSpPr>
        <p:spPr>
          <a:xfrm>
            <a:off x="5661334" y="2170393"/>
            <a:ext cx="871736" cy="646331"/>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Weight: </a:t>
            </a:r>
          </a:p>
          <a:p>
            <a:r>
              <a:rPr lang="en-US" altLang="zh-CN" i="1" dirty="0">
                <a:latin typeface="Times New Roman" panose="02020603050405020304" pitchFamily="18" charset="0"/>
                <a:cs typeface="Times New Roman" panose="02020603050405020304" pitchFamily="18" charset="0"/>
              </a:rPr>
              <a:t>1 or -1</a:t>
            </a:r>
            <a:endParaRPr lang="zh-CN" altLang="en-US" i="1" dirty="0">
              <a:latin typeface="Times New Roman" panose="02020603050405020304" pitchFamily="18" charset="0"/>
              <a:cs typeface="Times New Roman" panose="02020603050405020304" pitchFamily="18" charset="0"/>
            </a:endParaRPr>
          </a:p>
        </p:txBody>
      </p:sp>
      <p:sp>
        <p:nvSpPr>
          <p:cNvPr id="214" name="TextBox 213"/>
          <p:cNvSpPr txBox="1"/>
          <p:nvPr/>
        </p:nvSpPr>
        <p:spPr>
          <a:xfrm>
            <a:off x="6445376" y="1347252"/>
            <a:ext cx="1930658" cy="1200329"/>
          </a:xfrm>
          <a:prstGeom prst="rect">
            <a:avLst/>
          </a:prstGeom>
          <a:noFill/>
        </p:spPr>
        <p:txBody>
          <a:bodyPr wrap="square" rtlCol="0">
            <a:spAutoFit/>
          </a:bodyPr>
          <a:lstStyle/>
          <a:p>
            <a:pPr algn="ctr"/>
            <a:r>
              <a:rPr lang="en-US" altLang="zh-CN" sz="2400" b="1" i="1" dirty="0">
                <a:latin typeface="Times New Roman" panose="02020603050405020304" pitchFamily="18" charset="0"/>
                <a:cs typeface="Times New Roman" panose="02020603050405020304" pitchFamily="18" charset="0"/>
              </a:rPr>
              <a:t>Output Layer</a:t>
            </a:r>
          </a:p>
          <a:p>
            <a:pPr algn="ctr"/>
            <a:r>
              <a:rPr lang="en-US" altLang="zh-CN" sz="2400" b="1" i="1" dirty="0">
                <a:latin typeface="Times New Roman" panose="02020603050405020304" pitchFamily="18" charset="0"/>
                <a:cs typeface="Times New Roman" panose="02020603050405020304" pitchFamily="18" charset="0"/>
              </a:rPr>
              <a:t>Neuron</a:t>
            </a:r>
            <a:endParaRPr lang="zh-CN" altLang="en-US" sz="2400" b="1" i="1" dirty="0">
              <a:latin typeface="Times New Roman" panose="02020603050405020304" pitchFamily="18" charset="0"/>
              <a:cs typeface="Times New Roman" panose="02020603050405020304" pitchFamily="18" charset="0"/>
            </a:endParaRPr>
          </a:p>
          <a:p>
            <a:endParaRPr lang="zh-CN" altLang="en-US" sz="2400" b="1" i="1" dirty="0">
              <a:latin typeface="Times New Roman" panose="02020603050405020304" pitchFamily="18" charset="0"/>
              <a:cs typeface="Times New Roman" panose="02020603050405020304" pitchFamily="18" charset="0"/>
            </a:endParaRPr>
          </a:p>
        </p:txBody>
      </p:sp>
      <p:sp>
        <p:nvSpPr>
          <p:cNvPr id="215" name="Arrow: Right 214"/>
          <p:cNvSpPr/>
          <p:nvPr/>
        </p:nvSpPr>
        <p:spPr>
          <a:xfrm>
            <a:off x="8102674" y="2608369"/>
            <a:ext cx="786624" cy="4320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TextBox 215"/>
          <p:cNvSpPr txBox="1"/>
          <p:nvPr/>
        </p:nvSpPr>
        <p:spPr>
          <a:xfrm>
            <a:off x="8033796" y="1993584"/>
            <a:ext cx="1107022" cy="646331"/>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Output: </a:t>
            </a:r>
          </a:p>
          <a:p>
            <a:r>
              <a:rPr lang="en-US" altLang="zh-CN" i="1" dirty="0">
                <a:latin typeface="Times New Roman" panose="02020603050405020304" pitchFamily="18" charset="0"/>
                <a:cs typeface="Times New Roman" panose="02020603050405020304" pitchFamily="18" charset="0"/>
              </a:rPr>
              <a:t>Integer</a:t>
            </a:r>
            <a:endParaRPr lang="zh-CN" altLang="en-US" i="1"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4132496" y="2690011"/>
            <a:ext cx="784080" cy="338554"/>
          </a:xfrm>
          <a:prstGeom prst="rect">
            <a:avLst/>
          </a:prstGeom>
          <a:noFill/>
        </p:spPr>
        <p:txBody>
          <a:bodyPr wrap="square" rtlCol="0">
            <a:spAutoFit/>
          </a:bodyPr>
          <a:lstStyle/>
          <a:p>
            <a:r>
              <a:rPr lang="en-US" altLang="zh-CN" sz="1600" b="1" i="1" dirty="0">
                <a:solidFill>
                  <a:schemeClr val="accent6">
                    <a:lumMod val="50000"/>
                  </a:schemeClr>
                </a:solidFill>
                <a:latin typeface="Times New Roman" panose="02020603050405020304" pitchFamily="18" charset="0"/>
                <a:cs typeface="Times New Roman" panose="02020603050405020304" pitchFamily="18" charset="0"/>
              </a:rPr>
              <a:t>Step 1</a:t>
            </a:r>
            <a:endParaRPr lang="zh-CN" altLang="en-US" sz="16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8" name="TextBox 217"/>
          <p:cNvSpPr txBox="1"/>
          <p:nvPr/>
        </p:nvSpPr>
        <p:spPr>
          <a:xfrm>
            <a:off x="7098621" y="2691619"/>
            <a:ext cx="784080" cy="338554"/>
          </a:xfrm>
          <a:prstGeom prst="rect">
            <a:avLst/>
          </a:prstGeom>
          <a:noFill/>
        </p:spPr>
        <p:txBody>
          <a:bodyPr wrap="square" rtlCol="0">
            <a:spAutoFit/>
          </a:bodyPr>
          <a:lstStyle/>
          <a:p>
            <a:r>
              <a:rPr lang="en-US" altLang="zh-CN" sz="1600" b="1" i="1" dirty="0">
                <a:solidFill>
                  <a:schemeClr val="accent6">
                    <a:lumMod val="50000"/>
                  </a:schemeClr>
                </a:solidFill>
                <a:latin typeface="Times New Roman" panose="02020603050405020304" pitchFamily="18" charset="0"/>
                <a:cs typeface="Times New Roman" panose="02020603050405020304" pitchFamily="18" charset="0"/>
              </a:rPr>
              <a:t>Step 1</a:t>
            </a:r>
            <a:endParaRPr lang="zh-CN" altLang="en-US" sz="16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9" name="TextBox 218"/>
          <p:cNvSpPr txBox="1"/>
          <p:nvPr/>
        </p:nvSpPr>
        <p:spPr>
          <a:xfrm>
            <a:off x="4751130" y="2691619"/>
            <a:ext cx="784080" cy="338554"/>
          </a:xfrm>
          <a:prstGeom prst="rect">
            <a:avLst/>
          </a:prstGeom>
          <a:noFill/>
        </p:spPr>
        <p:txBody>
          <a:bodyPr wrap="square" rtlCol="0">
            <a:spAutoFit/>
          </a:bodyPr>
          <a:lstStyle/>
          <a:p>
            <a:r>
              <a:rPr lang="en-US" altLang="zh-CN" sz="1600" b="1" i="1" dirty="0">
                <a:solidFill>
                  <a:schemeClr val="accent1">
                    <a:lumMod val="50000"/>
                  </a:schemeClr>
                </a:solidFill>
                <a:latin typeface="Times New Roman" panose="02020603050405020304" pitchFamily="18" charset="0"/>
                <a:cs typeface="Times New Roman" panose="02020603050405020304" pitchFamily="18" charset="0"/>
              </a:rPr>
              <a:t>Step 2</a:t>
            </a:r>
            <a:endParaRPr lang="zh-CN" altLang="en-US" sz="1600" b="1" i="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224" name="Straight Arrow Connector 223"/>
          <p:cNvCxnSpPr/>
          <p:nvPr/>
        </p:nvCxnSpPr>
        <p:spPr>
          <a:xfrm flipV="1">
            <a:off x="3195624" y="2857934"/>
            <a:ext cx="896228" cy="629574"/>
          </a:xfrm>
          <a:prstGeom prst="straightConnector1">
            <a:avLst/>
          </a:prstGeom>
          <a:ln w="38100">
            <a:solidFill>
              <a:schemeClr val="bg1">
                <a:lumMod val="50000"/>
              </a:schemeClr>
            </a:solidFill>
            <a:prstDash val="solid"/>
            <a:tailEnd type="triangle"/>
          </a:ln>
        </p:spPr>
        <p:style>
          <a:lnRef idx="1">
            <a:schemeClr val="dk1"/>
          </a:lnRef>
          <a:fillRef idx="0">
            <a:schemeClr val="dk1"/>
          </a:fillRef>
          <a:effectRef idx="0">
            <a:schemeClr val="dk1"/>
          </a:effectRef>
          <a:fontRef idx="minor">
            <a:schemeClr val="tx1"/>
          </a:fontRef>
        </p:style>
      </p:cxnSp>
      <p:sp>
        <p:nvSpPr>
          <p:cNvPr id="228" name="TextBox 227"/>
          <p:cNvSpPr txBox="1"/>
          <p:nvPr/>
        </p:nvSpPr>
        <p:spPr>
          <a:xfrm>
            <a:off x="3411372" y="3223236"/>
            <a:ext cx="871736" cy="646331"/>
          </a:xfrm>
          <a:prstGeom prst="rect">
            <a:avLst/>
          </a:prstGeom>
          <a:noFill/>
        </p:spPr>
        <p:txBody>
          <a:bodyPr wrap="square" rtlCol="0">
            <a:spAutoFit/>
          </a:bodyPr>
          <a:lstStyle/>
          <a:p>
            <a:r>
              <a:rPr lang="en-US" altLang="zh-CN" i="1" dirty="0">
                <a:solidFill>
                  <a:schemeClr val="bg1">
                    <a:lumMod val="50000"/>
                  </a:schemeClr>
                </a:solidFill>
                <a:latin typeface="Times New Roman" panose="02020603050405020304" pitchFamily="18" charset="0"/>
                <a:cs typeface="Times New Roman" panose="02020603050405020304" pitchFamily="18" charset="0"/>
              </a:rPr>
              <a:t>Weight: </a:t>
            </a: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1 or -1</a:t>
            </a:r>
            <a:endParaRPr lang="zh-CN" altLang="en-US" i="1"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229" name="Straight Arrow Connector 228"/>
          <p:cNvCxnSpPr/>
          <p:nvPr/>
        </p:nvCxnSpPr>
        <p:spPr>
          <a:xfrm flipV="1">
            <a:off x="5738440" y="2880985"/>
            <a:ext cx="896228" cy="629574"/>
          </a:xfrm>
          <a:prstGeom prst="straightConnector1">
            <a:avLst/>
          </a:prstGeom>
          <a:ln w="38100">
            <a:solidFill>
              <a:schemeClr val="bg1">
                <a:lumMod val="50000"/>
              </a:schemeClr>
            </a:solidFill>
            <a:prstDash val="solid"/>
            <a:tailEnd type="triangle"/>
          </a:ln>
        </p:spPr>
        <p:style>
          <a:lnRef idx="1">
            <a:schemeClr val="dk1"/>
          </a:lnRef>
          <a:fillRef idx="0">
            <a:schemeClr val="dk1"/>
          </a:fillRef>
          <a:effectRef idx="0">
            <a:schemeClr val="dk1"/>
          </a:effectRef>
          <a:fontRef idx="minor">
            <a:schemeClr val="tx1"/>
          </a:fontRef>
        </p:style>
      </p:cxnSp>
      <p:sp>
        <p:nvSpPr>
          <p:cNvPr id="230" name="TextBox 229"/>
          <p:cNvSpPr txBox="1"/>
          <p:nvPr/>
        </p:nvSpPr>
        <p:spPr>
          <a:xfrm>
            <a:off x="6026869" y="3204448"/>
            <a:ext cx="871736" cy="646331"/>
          </a:xfrm>
          <a:prstGeom prst="rect">
            <a:avLst/>
          </a:prstGeom>
          <a:noFill/>
        </p:spPr>
        <p:txBody>
          <a:bodyPr wrap="square" rtlCol="0">
            <a:spAutoFit/>
          </a:bodyPr>
          <a:lstStyle/>
          <a:p>
            <a:r>
              <a:rPr lang="en-US" altLang="zh-CN" i="1" dirty="0">
                <a:solidFill>
                  <a:schemeClr val="bg1">
                    <a:lumMod val="50000"/>
                  </a:schemeClr>
                </a:solidFill>
                <a:latin typeface="Times New Roman" panose="02020603050405020304" pitchFamily="18" charset="0"/>
                <a:cs typeface="Times New Roman" panose="02020603050405020304" pitchFamily="18" charset="0"/>
              </a:rPr>
              <a:t>Weight: </a:t>
            </a: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1 or -1</a:t>
            </a:r>
            <a:endParaRPr lang="zh-CN" altLang="en-US" i="1"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231" name="Straight Arrow Connector 230"/>
          <p:cNvCxnSpPr/>
          <p:nvPr/>
        </p:nvCxnSpPr>
        <p:spPr>
          <a:xfrm>
            <a:off x="5526278" y="2871090"/>
            <a:ext cx="203230" cy="1070100"/>
          </a:xfrm>
          <a:prstGeom prst="straightConnector1">
            <a:avLst/>
          </a:prstGeom>
          <a:ln w="38100">
            <a:solidFill>
              <a:schemeClr val="accent6">
                <a:lumMod val="60000"/>
                <a:lumOff val="40000"/>
              </a:schemeClr>
            </a:solidFill>
            <a:prstDash val="solid"/>
            <a:tailEnd type="triangle"/>
          </a:ln>
        </p:spPr>
        <p:style>
          <a:lnRef idx="1">
            <a:schemeClr val="dk1"/>
          </a:lnRef>
          <a:fillRef idx="0">
            <a:schemeClr val="dk1"/>
          </a:fillRef>
          <a:effectRef idx="0">
            <a:schemeClr val="dk1"/>
          </a:effectRef>
          <a:fontRef idx="minor">
            <a:schemeClr val="tx1"/>
          </a:fontRef>
        </p:style>
      </p:cxnSp>
      <p:sp>
        <p:nvSpPr>
          <p:cNvPr id="234" name="TextBox 233"/>
          <p:cNvSpPr txBox="1"/>
          <p:nvPr/>
        </p:nvSpPr>
        <p:spPr>
          <a:xfrm>
            <a:off x="4822800" y="3447023"/>
            <a:ext cx="871736" cy="646331"/>
          </a:xfrm>
          <a:prstGeom prst="rect">
            <a:avLst/>
          </a:prstGeom>
          <a:noFill/>
        </p:spPr>
        <p:txBody>
          <a:bodyPr wrap="square" rtlCol="0">
            <a:spAutoFit/>
          </a:bodyPr>
          <a:lstStyle/>
          <a:p>
            <a:r>
              <a:rPr lang="en-US" altLang="zh-CN" i="1" dirty="0">
                <a:solidFill>
                  <a:schemeClr val="accent6">
                    <a:lumMod val="75000"/>
                  </a:schemeClr>
                </a:solidFill>
                <a:latin typeface="Times New Roman" panose="02020603050405020304" pitchFamily="18" charset="0"/>
                <a:cs typeface="Times New Roman" panose="02020603050405020304" pitchFamily="18" charset="0"/>
              </a:rPr>
              <a:t>Output: </a:t>
            </a:r>
          </a:p>
          <a:p>
            <a:r>
              <a:rPr lang="en-US" altLang="zh-CN" i="1" dirty="0">
                <a:solidFill>
                  <a:schemeClr val="accent6">
                    <a:lumMod val="75000"/>
                  </a:schemeClr>
                </a:solidFill>
                <a:latin typeface="Times New Roman" panose="02020603050405020304" pitchFamily="18" charset="0"/>
                <a:cs typeface="Times New Roman" panose="02020603050405020304" pitchFamily="18" charset="0"/>
              </a:rPr>
              <a:t>1 or -1</a:t>
            </a:r>
            <a:endParaRPr lang="zh-CN" altLang="en-US" i="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235" name="Straight Arrow Connector 234"/>
          <p:cNvCxnSpPr/>
          <p:nvPr/>
        </p:nvCxnSpPr>
        <p:spPr>
          <a:xfrm>
            <a:off x="2905319" y="2871090"/>
            <a:ext cx="203230" cy="1070100"/>
          </a:xfrm>
          <a:prstGeom prst="straightConnector1">
            <a:avLst/>
          </a:prstGeom>
          <a:ln w="38100">
            <a:solidFill>
              <a:schemeClr val="accent6">
                <a:lumMod val="60000"/>
                <a:lumOff val="40000"/>
              </a:schemeClr>
            </a:solidFill>
            <a:prstDash val="solid"/>
            <a:tailEnd type="triangle"/>
          </a:ln>
        </p:spPr>
        <p:style>
          <a:lnRef idx="1">
            <a:schemeClr val="dk1"/>
          </a:lnRef>
          <a:fillRef idx="0">
            <a:schemeClr val="dk1"/>
          </a:fillRef>
          <a:effectRef idx="0">
            <a:schemeClr val="dk1"/>
          </a:effectRef>
          <a:fontRef idx="minor">
            <a:schemeClr val="tx1"/>
          </a:fontRef>
        </p:style>
      </p:cxnSp>
      <p:sp>
        <p:nvSpPr>
          <p:cNvPr id="236" name="TextBox 235"/>
          <p:cNvSpPr txBox="1"/>
          <p:nvPr/>
        </p:nvSpPr>
        <p:spPr>
          <a:xfrm>
            <a:off x="2183883" y="3487508"/>
            <a:ext cx="871736" cy="646331"/>
          </a:xfrm>
          <a:prstGeom prst="rect">
            <a:avLst/>
          </a:prstGeom>
          <a:noFill/>
        </p:spPr>
        <p:txBody>
          <a:bodyPr wrap="square" rtlCol="0">
            <a:spAutoFit/>
          </a:bodyPr>
          <a:lstStyle/>
          <a:p>
            <a:r>
              <a:rPr lang="en-US" altLang="zh-CN" i="1" dirty="0">
                <a:solidFill>
                  <a:schemeClr val="accent6">
                    <a:lumMod val="75000"/>
                  </a:schemeClr>
                </a:solidFill>
                <a:latin typeface="Times New Roman" panose="02020603050405020304" pitchFamily="18" charset="0"/>
                <a:cs typeface="Times New Roman" panose="02020603050405020304" pitchFamily="18" charset="0"/>
              </a:rPr>
              <a:t>Output: </a:t>
            </a:r>
          </a:p>
          <a:p>
            <a:r>
              <a:rPr lang="en-US" altLang="zh-CN" i="1" dirty="0">
                <a:solidFill>
                  <a:schemeClr val="accent6">
                    <a:lumMod val="75000"/>
                  </a:schemeClr>
                </a:solidFill>
                <a:latin typeface="Times New Roman" panose="02020603050405020304" pitchFamily="18" charset="0"/>
                <a:cs typeface="Times New Roman" panose="02020603050405020304" pitchFamily="18" charset="0"/>
              </a:rPr>
              <a:t>1 or -1</a:t>
            </a:r>
            <a:endParaRPr lang="zh-CN" altLang="en-US" i="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5" name="TextBox 104"/>
          <p:cNvSpPr txBox="1"/>
          <p:nvPr/>
        </p:nvSpPr>
        <p:spPr>
          <a:xfrm>
            <a:off x="869650" y="4449817"/>
            <a:ext cx="3558334" cy="1015663"/>
          </a:xfrm>
          <a:prstGeom prst="rect">
            <a:avLst/>
          </a:prstGeom>
          <a:noFill/>
        </p:spPr>
        <p:txBody>
          <a:bodyPr wrap="square" rtlCol="0">
            <a:spAutoFit/>
          </a:bodyPr>
          <a:lstStyle/>
          <a:p>
            <a:pPr algn="just"/>
            <a:r>
              <a:rPr lang="en-US" altLang="zh-CN" sz="2000" dirty="0">
                <a:solidFill>
                  <a:schemeClr val="accent6">
                    <a:lumMod val="50000"/>
                  </a:schemeClr>
                </a:solidFill>
                <a:latin typeface="Times New Roman" panose="02020603050405020304" pitchFamily="18" charset="0"/>
                <a:cs typeface="Times New Roman" panose="02020603050405020304" pitchFamily="18" charset="0"/>
              </a:rPr>
              <a:t>Step 1: sum of the multiplication between weight and input. Result is an </a:t>
            </a:r>
            <a:r>
              <a:rPr lang="en-US" altLang="zh-CN" sz="2000" b="1" dirty="0">
                <a:solidFill>
                  <a:schemeClr val="accent6">
                    <a:lumMod val="50000"/>
                  </a:schemeClr>
                </a:solidFill>
                <a:latin typeface="Times New Roman" panose="02020603050405020304" pitchFamily="18" charset="0"/>
                <a:cs typeface="Times New Roman" panose="02020603050405020304" pitchFamily="18" charset="0"/>
              </a:rPr>
              <a:t>integer</a:t>
            </a:r>
            <a:r>
              <a:rPr lang="en-US" altLang="zh-CN" sz="2000" dirty="0">
                <a:solidFill>
                  <a:schemeClr val="accent6">
                    <a:lumMod val="50000"/>
                  </a:schemeClr>
                </a:solidFill>
                <a:latin typeface="Times New Roman" panose="02020603050405020304" pitchFamily="18" charset="0"/>
                <a:cs typeface="Times New Roman" panose="02020603050405020304" pitchFamily="18" charset="0"/>
              </a:rPr>
              <a:t>.</a:t>
            </a:r>
            <a:endParaRPr lang="zh-CN" altLang="en-US" sz="20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38" name="TextBox 237"/>
          <p:cNvSpPr txBox="1"/>
          <p:nvPr/>
        </p:nvSpPr>
        <p:spPr>
          <a:xfrm>
            <a:off x="4983803" y="4472315"/>
            <a:ext cx="3308094" cy="1015663"/>
          </a:xfrm>
          <a:prstGeom prst="rect">
            <a:avLst/>
          </a:prstGeom>
          <a:noFill/>
        </p:spPr>
        <p:txBody>
          <a:bodyPr wrap="square" rtlCol="0">
            <a:spAutoFit/>
          </a:bodyPr>
          <a:lstStyle/>
          <a:p>
            <a:pPr algn="just"/>
            <a:r>
              <a:rPr lang="en-US" altLang="zh-CN" sz="2000" dirty="0">
                <a:solidFill>
                  <a:schemeClr val="accent5">
                    <a:lumMod val="50000"/>
                  </a:schemeClr>
                </a:solidFill>
                <a:latin typeface="Times New Roman" panose="02020603050405020304" pitchFamily="18" charset="0"/>
                <a:cs typeface="Times New Roman" panose="02020603050405020304" pitchFamily="18" charset="0"/>
              </a:rPr>
              <a:t>Step 2: activation function. Input is an </a:t>
            </a:r>
            <a:r>
              <a:rPr lang="en-US" altLang="zh-CN" sz="2000" b="1" dirty="0">
                <a:solidFill>
                  <a:schemeClr val="accent5">
                    <a:lumMod val="50000"/>
                  </a:schemeClr>
                </a:solidFill>
                <a:latin typeface="Times New Roman" panose="02020603050405020304" pitchFamily="18" charset="0"/>
                <a:cs typeface="Times New Roman" panose="02020603050405020304" pitchFamily="18" charset="0"/>
              </a:rPr>
              <a:t>integer</a:t>
            </a:r>
            <a:r>
              <a:rPr lang="en-US" altLang="zh-CN" sz="2000" dirty="0">
                <a:solidFill>
                  <a:schemeClr val="accent5">
                    <a:lumMod val="50000"/>
                  </a:schemeClr>
                </a:solidFill>
                <a:latin typeface="Times New Roman" panose="02020603050405020304" pitchFamily="18" charset="0"/>
                <a:cs typeface="Times New Roman" panose="02020603050405020304" pitchFamily="18" charset="0"/>
              </a:rPr>
              <a:t>. Output is </a:t>
            </a:r>
            <a:r>
              <a:rPr lang="en-US" altLang="zh-CN" sz="2000" b="1" dirty="0">
                <a:solidFill>
                  <a:schemeClr val="accent5">
                    <a:lumMod val="50000"/>
                  </a:schemeClr>
                </a:solidFill>
                <a:latin typeface="Times New Roman" panose="02020603050405020304" pitchFamily="18" charset="0"/>
                <a:cs typeface="Times New Roman" panose="02020603050405020304" pitchFamily="18" charset="0"/>
              </a:rPr>
              <a:t>1 or -1</a:t>
            </a:r>
            <a:r>
              <a:rPr lang="en-US" altLang="zh-CN" sz="2000" dirty="0">
                <a:solidFill>
                  <a:schemeClr val="accent5">
                    <a:lumMod val="50000"/>
                  </a:schemeClr>
                </a:solidFill>
                <a:latin typeface="Times New Roman" panose="02020603050405020304" pitchFamily="18" charset="0"/>
                <a:cs typeface="Times New Roman" panose="02020603050405020304" pitchFamily="18" charset="0"/>
              </a:rPr>
              <a:t>.</a:t>
            </a:r>
            <a:endParaRPr lang="zh-CN" altLang="en-US"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6" name="Rectangle 105"/>
          <p:cNvSpPr/>
          <p:nvPr/>
        </p:nvSpPr>
        <p:spPr>
          <a:xfrm>
            <a:off x="457201" y="5755206"/>
            <a:ext cx="8291263" cy="523220"/>
          </a:xfrm>
          <a:prstGeom prst="rect">
            <a:avLst/>
          </a:prstGeom>
        </p:spPr>
        <p:txBody>
          <a:bodyPr wrap="square">
            <a:spAutoFit/>
          </a:bodyPr>
          <a:lstStyle/>
          <a:p>
            <a:pPr algn="just"/>
            <a:r>
              <a:rPr lang="en-US" altLang="zh-CN" sz="1400" dirty="0">
                <a:solidFill>
                  <a:srgbClr val="000000"/>
                </a:solidFill>
                <a:latin typeface="Times New Roman" panose="02020603050405020304" pitchFamily="18" charset="0"/>
                <a:cs typeface="Times New Roman" panose="02020603050405020304" pitchFamily="18" charset="0"/>
              </a:rPr>
              <a:t>[1] M. </a:t>
            </a:r>
            <a:r>
              <a:rPr lang="en-US" altLang="zh-CN" sz="1400" dirty="0" err="1">
                <a:solidFill>
                  <a:srgbClr val="000000"/>
                </a:solidFill>
                <a:latin typeface="Times New Roman" panose="02020603050405020304" pitchFamily="18" charset="0"/>
                <a:cs typeface="Times New Roman" panose="02020603050405020304" pitchFamily="18" charset="0"/>
              </a:rPr>
              <a:t>Courbariaux</a:t>
            </a:r>
            <a:r>
              <a:rPr lang="en-US" altLang="zh-CN" sz="1400" dirty="0">
                <a:solidFill>
                  <a:srgbClr val="000000"/>
                </a:solidFill>
                <a:latin typeface="Times New Roman" panose="02020603050405020304" pitchFamily="18" charset="0"/>
                <a:cs typeface="Times New Roman" panose="02020603050405020304" pitchFamily="18" charset="0"/>
              </a:rPr>
              <a:t>, I. </a:t>
            </a:r>
            <a:r>
              <a:rPr lang="en-US" altLang="zh-CN" sz="1400" dirty="0" err="1">
                <a:solidFill>
                  <a:srgbClr val="000000"/>
                </a:solidFill>
                <a:latin typeface="Times New Roman" panose="02020603050405020304" pitchFamily="18" charset="0"/>
                <a:cs typeface="Times New Roman" panose="02020603050405020304" pitchFamily="18" charset="0"/>
              </a:rPr>
              <a:t>Hubara</a:t>
            </a:r>
            <a:r>
              <a:rPr lang="en-US" altLang="zh-CN" sz="1400" dirty="0">
                <a:solidFill>
                  <a:srgbClr val="000000"/>
                </a:solidFill>
                <a:latin typeface="Times New Roman" panose="02020603050405020304" pitchFamily="18" charset="0"/>
                <a:cs typeface="Times New Roman" panose="02020603050405020304" pitchFamily="18" charset="0"/>
              </a:rPr>
              <a:t>, D. </a:t>
            </a:r>
            <a:r>
              <a:rPr lang="en-US" altLang="zh-CN" sz="1400" dirty="0" err="1">
                <a:solidFill>
                  <a:srgbClr val="000000"/>
                </a:solidFill>
                <a:latin typeface="Times New Roman" panose="02020603050405020304" pitchFamily="18" charset="0"/>
                <a:cs typeface="Times New Roman" panose="02020603050405020304" pitchFamily="18" charset="0"/>
              </a:rPr>
              <a:t>Soudry</a:t>
            </a:r>
            <a:r>
              <a:rPr lang="en-US" altLang="zh-CN" sz="1400" dirty="0">
                <a:solidFill>
                  <a:srgbClr val="000000"/>
                </a:solidFill>
                <a:latin typeface="Times New Roman" panose="02020603050405020304" pitchFamily="18" charset="0"/>
                <a:cs typeface="Times New Roman" panose="02020603050405020304" pitchFamily="18" charset="0"/>
              </a:rPr>
              <a:t>, R. El-Yaniv, and Y. </a:t>
            </a:r>
            <a:r>
              <a:rPr lang="en-US" altLang="zh-CN" sz="1400" dirty="0" err="1">
                <a:solidFill>
                  <a:srgbClr val="000000"/>
                </a:solidFill>
                <a:latin typeface="Times New Roman" panose="02020603050405020304" pitchFamily="18" charset="0"/>
                <a:cs typeface="Times New Roman" panose="02020603050405020304" pitchFamily="18" charset="0"/>
              </a:rPr>
              <a:t>Bengio</a:t>
            </a:r>
            <a:r>
              <a:rPr lang="en-US" altLang="zh-CN" sz="1400" dirty="0">
                <a:solidFill>
                  <a:srgbClr val="000000"/>
                </a:solidFill>
                <a:latin typeface="Times New Roman" panose="02020603050405020304" pitchFamily="18" charset="0"/>
                <a:cs typeface="Times New Roman" panose="02020603050405020304" pitchFamily="18" charset="0"/>
              </a:rPr>
              <a:t>, “Binarized neural networks: Training deep neural networks with weights and activations constrained to+ 1 or-1,” </a:t>
            </a:r>
            <a:r>
              <a:rPr lang="en-US" altLang="zh-CN" sz="1400" dirty="0" err="1">
                <a:solidFill>
                  <a:srgbClr val="000000"/>
                </a:solidFill>
                <a:latin typeface="Times New Roman" panose="02020603050405020304" pitchFamily="18" charset="0"/>
                <a:cs typeface="Times New Roman" panose="02020603050405020304" pitchFamily="18" charset="0"/>
              </a:rPr>
              <a:t>arXiv</a:t>
            </a:r>
            <a:r>
              <a:rPr lang="en-US" altLang="zh-CN" sz="1400" dirty="0">
                <a:solidFill>
                  <a:srgbClr val="000000"/>
                </a:solidFill>
                <a:latin typeface="Times New Roman" panose="02020603050405020304" pitchFamily="18" charset="0"/>
                <a:cs typeface="Times New Roman" panose="02020603050405020304" pitchFamily="18" charset="0"/>
              </a:rPr>
              <a:t> preprint arXiv:1602.02830, 2016.</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4</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 name="文本框 19"/>
          <p:cNvSpPr txBox="1"/>
          <p:nvPr/>
        </p:nvSpPr>
        <p:spPr>
          <a:xfrm>
            <a:off x="346710" y="205105"/>
            <a:ext cx="5056192" cy="523220"/>
          </a:xfrm>
          <a:prstGeom prst="rect">
            <a:avLst/>
          </a:prstGeom>
          <a:noFill/>
        </p:spPr>
        <p:txBody>
          <a:bodyPr wrap="none" rtlCol="0" anchor="t">
            <a:spAutoFit/>
          </a:bodyPr>
          <a:lstStyle/>
          <a:p>
            <a:r>
              <a:rPr lang="en-US" altLang="zh-CN" sz="2800" b="1" dirty="0">
                <a:latin typeface="Times New Roman" panose="02020603050405020304" pitchFamily="18" charset="0"/>
                <a:cs typeface="Times New Roman" panose="02020603050405020304" pitchFamily="18" charset="0"/>
              </a:rPr>
              <a:t>Activation Function in the BNN</a:t>
            </a:r>
          </a:p>
        </p:txBody>
      </p:sp>
      <mc:AlternateContent xmlns:mc="http://schemas.openxmlformats.org/markup-compatibility/2006" xmlns:a14="http://schemas.microsoft.com/office/drawing/2010/main">
        <mc:Choice Requires="a14">
          <p:sp>
            <p:nvSpPr>
              <p:cNvPr id="22" name="对象 21">
                <a:hlinkClick r:id="" action="ppaction://ole?verb=0"/>
              </p:cNvPr>
              <p:cNvSpPr txBox="1"/>
              <p:nvPr/>
            </p:nvSpPr>
            <p:spPr>
              <a:xfrm>
                <a:off x="534035" y="1945640"/>
                <a:ext cx="2045970" cy="474345"/>
              </a:xfrm>
              <a:prstGeom prst="rect">
                <a:avLst/>
              </a:prstGeom>
              <a:noFill/>
              <a:ln w="9525">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𝑆𝑖𝑔𝑛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2" name="对象 21">
                <a:hlinkClick r:id="" action="ppaction://ole?verb=0"/>
              </p:cNvPr>
              <p:cNvSpPr txBox="1">
                <a:spLocks noRot="1" noChangeAspect="1" noMove="1" noResize="1" noEditPoints="1" noAdjustHandles="1" noChangeArrowheads="1" noChangeShapeType="1" noTextEdit="1"/>
              </p:cNvSpPr>
              <p:nvPr/>
            </p:nvSpPr>
            <p:spPr>
              <a:xfrm>
                <a:off x="534035" y="1945640"/>
                <a:ext cx="2045970" cy="474345"/>
              </a:xfrm>
              <a:prstGeom prst="rect">
                <a:avLst/>
              </a:prstGeom>
              <a:blipFill rotWithShape="1">
                <a:blip r:embed="rId3"/>
                <a:stretch>
                  <a:fillRect/>
                </a:stretch>
              </a:blipFill>
              <a:ln w="9525">
                <a:noFill/>
              </a:ln>
            </p:spPr>
            <p:txBody>
              <a:bodyPr/>
              <a:lstStyle/>
              <a:p>
                <a:r>
                  <a:rPr lang="zh-CN" altLang="en-US">
                    <a:noFill/>
                  </a:rPr>
                  <a:t> </a:t>
                </a:r>
              </a:p>
            </p:txBody>
          </p:sp>
        </mc:Fallback>
      </mc:AlternateContent>
      <p:sp>
        <p:nvSpPr>
          <p:cNvPr id="23" name="左大括号 22"/>
          <p:cNvSpPr/>
          <p:nvPr/>
        </p:nvSpPr>
        <p:spPr>
          <a:xfrm>
            <a:off x="2764790" y="1678940"/>
            <a:ext cx="359410" cy="1008380"/>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文本框 24"/>
          <p:cNvSpPr txBox="1"/>
          <p:nvPr/>
        </p:nvSpPr>
        <p:spPr>
          <a:xfrm>
            <a:off x="3234055" y="1607820"/>
            <a:ext cx="1957070" cy="39878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   if </a:t>
            </a:r>
          </a:p>
        </p:txBody>
      </p:sp>
      <mc:AlternateContent xmlns:mc="http://schemas.openxmlformats.org/markup-compatibility/2006" xmlns:a14="http://schemas.microsoft.com/office/drawing/2010/main">
        <mc:Choice Requires="a14">
          <p:sp>
            <p:nvSpPr>
              <p:cNvPr id="26" name="对象 25">
                <a:hlinkClick r:id="" action="ppaction://ole?verb=0"/>
              </p:cNvPr>
              <p:cNvSpPr txBox="1"/>
              <p:nvPr/>
            </p:nvSpPr>
            <p:spPr>
              <a:xfrm>
                <a:off x="4053205" y="1647825"/>
                <a:ext cx="717550" cy="358775"/>
              </a:xfrm>
              <a:prstGeom prst="rect">
                <a:avLst/>
              </a:prstGeom>
              <a:noFill/>
              <a:ln w="9525">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≥0,</m:t>
                      </m:r>
                    </m:oMath>
                  </m:oMathPara>
                </a14:m>
                <a:endParaRPr lang="zh-CN" altLang="en-US"/>
              </a:p>
            </p:txBody>
          </p:sp>
        </mc:Choice>
        <mc:Fallback xmlns="">
          <p:sp>
            <p:nvSpPr>
              <p:cNvPr id="26" name="对象 25">
                <a:hlinkClick r:id="" action="ppaction://ole?verb=0"/>
              </p:cNvPr>
              <p:cNvSpPr txBox="1">
                <a:spLocks noRot="1" noChangeAspect="1" noMove="1" noResize="1" noEditPoints="1" noAdjustHandles="1" noChangeArrowheads="1" noChangeShapeType="1" noTextEdit="1"/>
              </p:cNvSpPr>
              <p:nvPr/>
            </p:nvSpPr>
            <p:spPr>
              <a:xfrm>
                <a:off x="4053205" y="1647825"/>
                <a:ext cx="717550" cy="358775"/>
              </a:xfrm>
              <a:prstGeom prst="rect">
                <a:avLst/>
              </a:prstGeom>
              <a:blipFill rotWithShape="1">
                <a:blip r:embed="rId4"/>
                <a:stretch>
                  <a:fillRect/>
                </a:stretch>
              </a:blipFill>
              <a:ln w="9525">
                <a:noFill/>
              </a:ln>
            </p:spPr>
            <p:txBody>
              <a:bodyPr/>
              <a:lstStyle/>
              <a:p>
                <a:r>
                  <a:rPr lang="zh-CN" altLang="en-US">
                    <a:noFill/>
                  </a:rPr>
                  <a:t> </a:t>
                </a:r>
              </a:p>
            </p:txBody>
          </p:sp>
        </mc:Fallback>
      </mc:AlternateContent>
      <p:sp>
        <p:nvSpPr>
          <p:cNvPr id="28" name="文本框 27"/>
          <p:cNvSpPr txBox="1"/>
          <p:nvPr/>
        </p:nvSpPr>
        <p:spPr>
          <a:xfrm>
            <a:off x="3234055" y="2275205"/>
            <a:ext cx="2070100"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sym typeface="+mn-ea"/>
              </a:rPr>
              <a:t>-1    otherwise</a:t>
            </a:r>
            <a:r>
              <a:rPr lang="en-US" altLang="zh-CN">
                <a:latin typeface="Times New Roman" panose="02020603050405020304" pitchFamily="18" charset="0"/>
                <a:cs typeface="Times New Roman" panose="02020603050405020304" pitchFamily="18" charset="0"/>
                <a:sym typeface="+mn-ea"/>
              </a:rPr>
              <a:t> </a:t>
            </a:r>
            <a:endParaRPr lang="zh-CN" altLang="en-US">
              <a:latin typeface="Times New Roman" panose="02020603050405020304" pitchFamily="18" charset="0"/>
              <a:cs typeface="Times New Roman" panose="02020603050405020304" pitchFamily="18" charset="0"/>
            </a:endParaRPr>
          </a:p>
        </p:txBody>
      </p:sp>
      <p:sp>
        <p:nvSpPr>
          <p:cNvPr id="29" name="文本框 28"/>
          <p:cNvSpPr txBox="1"/>
          <p:nvPr/>
        </p:nvSpPr>
        <p:spPr>
          <a:xfrm>
            <a:off x="346075" y="1122680"/>
            <a:ext cx="4017010" cy="46037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In the Forward </a:t>
            </a:r>
            <a:r>
              <a:rPr lang="en-US" altLang="zh-CN" sz="2400" b="1" i="1" dirty="0" err="1">
                <a:latin typeface="Times New Roman" panose="02020603050405020304" pitchFamily="18" charset="0"/>
                <a:cs typeface="Times New Roman" panose="02020603050405020304" pitchFamily="18" charset="0"/>
              </a:rPr>
              <a:t>Propogation</a:t>
            </a:r>
            <a:endParaRPr lang="en-US" altLang="zh-CN" sz="2400" b="1" i="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346710" y="2782570"/>
            <a:ext cx="3993515" cy="46037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In the Back </a:t>
            </a:r>
            <a:r>
              <a:rPr lang="en-US" altLang="zh-CN" sz="2400" b="1" i="1" dirty="0" err="1">
                <a:latin typeface="Times New Roman" panose="02020603050405020304" pitchFamily="18" charset="0"/>
                <a:cs typeface="Times New Roman" panose="02020603050405020304" pitchFamily="18" charset="0"/>
              </a:rPr>
              <a:t>Propogation</a:t>
            </a:r>
            <a:endParaRPr lang="en-US" altLang="zh-CN" sz="24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对象 30">
                <a:hlinkClick r:id="" action="ppaction://ole?verb=0"/>
              </p:cNvPr>
              <p:cNvSpPr txBox="1"/>
              <p:nvPr/>
            </p:nvSpPr>
            <p:spPr>
              <a:xfrm>
                <a:off x="194945" y="3872865"/>
                <a:ext cx="2311400" cy="330200"/>
              </a:xfrm>
              <a:prstGeom prst="rect">
                <a:avLst/>
              </a:prstGeom>
              <a:noFill/>
              <a:ln w="9525">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𝐵𝑖𝑛𝑎𝑟𝑦</m:t>
                      </m:r>
                      <m:r>
                        <a:rPr lang="zh-CN" altLang="en-US" i="1">
                          <a:solidFill>
                            <a:srgbClr val="000000"/>
                          </a:solidFill>
                          <a:latin typeface="Cambria Math" panose="02040503050406030204" pitchFamily="18" charset="0"/>
                        </a:rPr>
                        <m:t>_</m:t>
                      </m:r>
                      <m:r>
                        <a:rPr lang="zh-CN" altLang="en-US" i="1">
                          <a:solidFill>
                            <a:srgbClr val="000000"/>
                          </a:solidFill>
                          <a:latin typeface="Cambria Math" panose="02040503050406030204" pitchFamily="18" charset="0"/>
                        </a:rPr>
                        <m:t>𝑡𝑎h𝑛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31" name="对象 30">
                <a:hlinkClick r:id="" action="ppaction://ole?verb=0"/>
              </p:cNvPr>
              <p:cNvSpPr txBox="1">
                <a:spLocks noRot="1" noChangeAspect="1" noMove="1" noResize="1" noEditPoints="1" noAdjustHandles="1" noChangeArrowheads="1" noChangeShapeType="1" noTextEdit="1"/>
              </p:cNvSpPr>
              <p:nvPr/>
            </p:nvSpPr>
            <p:spPr>
              <a:xfrm>
                <a:off x="194945" y="3872865"/>
                <a:ext cx="2311400" cy="330200"/>
              </a:xfrm>
              <a:prstGeom prst="rect">
                <a:avLst/>
              </a:prstGeom>
              <a:blipFill rotWithShape="1">
                <a:blip r:embed="rId5"/>
                <a:stretch>
                  <a:fillRect/>
                </a:stretch>
              </a:blipFill>
              <a:ln w="9525">
                <a:noFill/>
              </a:ln>
            </p:spPr>
            <p:txBody>
              <a:bodyPr/>
              <a:lstStyle/>
              <a:p>
                <a:r>
                  <a:rPr lang="zh-CN" altLang="en-US">
                    <a:noFill/>
                  </a:rPr>
                  <a:t> </a:t>
                </a:r>
              </a:p>
            </p:txBody>
          </p:sp>
        </mc:Fallback>
      </mc:AlternateContent>
      <p:sp>
        <p:nvSpPr>
          <p:cNvPr id="32" name="左大括号 31"/>
          <p:cNvSpPr/>
          <p:nvPr/>
        </p:nvSpPr>
        <p:spPr>
          <a:xfrm>
            <a:off x="2531745" y="3392805"/>
            <a:ext cx="359410" cy="1290320"/>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3" name="文本框 32"/>
          <p:cNvSpPr txBox="1"/>
          <p:nvPr/>
        </p:nvSpPr>
        <p:spPr>
          <a:xfrm>
            <a:off x="3234055" y="3331845"/>
            <a:ext cx="1957070" cy="39878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   if </a:t>
            </a:r>
          </a:p>
        </p:txBody>
      </p:sp>
      <mc:AlternateContent xmlns:mc="http://schemas.openxmlformats.org/markup-compatibility/2006" xmlns:a14="http://schemas.microsoft.com/office/drawing/2010/main">
        <mc:Choice Requires="a14">
          <p:sp>
            <p:nvSpPr>
              <p:cNvPr id="34" name="对象 33">
                <a:hlinkClick r:id="" action="ppaction://ole?verb=0"/>
              </p:cNvPr>
              <p:cNvSpPr txBox="1"/>
              <p:nvPr/>
            </p:nvSpPr>
            <p:spPr>
              <a:xfrm>
                <a:off x="4064953" y="3371850"/>
                <a:ext cx="694055" cy="358775"/>
              </a:xfrm>
              <a:prstGeom prst="rect">
                <a:avLst/>
              </a:prstGeom>
              <a:noFill/>
              <a:ln w="9525">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34" name="对象 33">
                <a:hlinkClick r:id="" action="ppaction://ole?verb=0"/>
              </p:cNvPr>
              <p:cNvSpPr txBox="1">
                <a:spLocks noRot="1" noChangeAspect="1" noMove="1" noResize="1" noEditPoints="1" noAdjustHandles="1" noChangeArrowheads="1" noChangeShapeType="1" noTextEdit="1"/>
              </p:cNvSpPr>
              <p:nvPr/>
            </p:nvSpPr>
            <p:spPr>
              <a:xfrm>
                <a:off x="4064953" y="3371850"/>
                <a:ext cx="694055" cy="358775"/>
              </a:xfrm>
              <a:prstGeom prst="rect">
                <a:avLst/>
              </a:prstGeom>
              <a:blipFill rotWithShape="1">
                <a:blip r:embed="rId6"/>
                <a:stretch>
                  <a:fillRect l="-46" r="46"/>
                </a:stretch>
              </a:blipFill>
              <a:ln w="9525">
                <a:noFill/>
              </a:ln>
            </p:spPr>
            <p:txBody>
              <a:bodyPr/>
              <a:lstStyle/>
              <a:p>
                <a:r>
                  <a:rPr lang="zh-CN" altLang="en-US">
                    <a:noFill/>
                  </a:rPr>
                  <a:t> </a:t>
                </a:r>
              </a:p>
            </p:txBody>
          </p:sp>
        </mc:Fallback>
      </mc:AlternateContent>
      <p:sp>
        <p:nvSpPr>
          <p:cNvPr id="36" name="文本框 35"/>
          <p:cNvSpPr txBox="1"/>
          <p:nvPr/>
        </p:nvSpPr>
        <p:spPr>
          <a:xfrm>
            <a:off x="3234055" y="4341495"/>
            <a:ext cx="1957070" cy="39878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   if </a:t>
            </a:r>
          </a:p>
        </p:txBody>
      </p:sp>
      <mc:AlternateContent xmlns:mc="http://schemas.openxmlformats.org/markup-compatibility/2006" xmlns:a14="http://schemas.microsoft.com/office/drawing/2010/main">
        <mc:Choice Requires="a14">
          <p:sp>
            <p:nvSpPr>
              <p:cNvPr id="37" name="对象 36">
                <a:hlinkClick r:id="" action="ppaction://ole?verb=0"/>
              </p:cNvPr>
              <p:cNvSpPr txBox="1"/>
              <p:nvPr/>
            </p:nvSpPr>
            <p:spPr>
              <a:xfrm>
                <a:off x="4005263" y="4374198"/>
                <a:ext cx="813435" cy="334010"/>
              </a:xfrm>
              <a:prstGeom prst="rect">
                <a:avLst/>
              </a:prstGeom>
              <a:noFill/>
              <a:ln w="9525">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37" name="对象 36">
                <a:hlinkClick r:id="" action="ppaction://ole?verb=0"/>
              </p:cNvPr>
              <p:cNvSpPr txBox="1">
                <a:spLocks noRot="1" noChangeAspect="1" noMove="1" noResize="1" noEditPoints="1" noAdjustHandles="1" noChangeArrowheads="1" noChangeShapeType="1" noTextEdit="1"/>
              </p:cNvSpPr>
              <p:nvPr/>
            </p:nvSpPr>
            <p:spPr>
              <a:xfrm>
                <a:off x="4005263" y="4374198"/>
                <a:ext cx="813435" cy="334010"/>
              </a:xfrm>
              <a:prstGeom prst="rect">
                <a:avLst/>
              </a:prstGeom>
              <a:blipFill rotWithShape="1">
                <a:blip r:embed="rId7"/>
                <a:stretch>
                  <a:fillRect l="-39" t="-95" r="39" b="95"/>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对象 38">
                <a:hlinkClick r:id="" action="ppaction://ole?verb=0"/>
              </p:cNvPr>
              <p:cNvSpPr txBox="1"/>
              <p:nvPr/>
            </p:nvSpPr>
            <p:spPr>
              <a:xfrm>
                <a:off x="3312160" y="3872865"/>
                <a:ext cx="312420" cy="344170"/>
              </a:xfrm>
              <a:prstGeom prst="rect">
                <a:avLst/>
              </a:prstGeom>
              <a:noFill/>
              <a:ln w="9525">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oMath>
                  </m:oMathPara>
                </a14:m>
                <a:endParaRPr lang="zh-CN" altLang="en-US"/>
              </a:p>
            </p:txBody>
          </p:sp>
        </mc:Choice>
        <mc:Fallback xmlns="">
          <p:sp>
            <p:nvSpPr>
              <p:cNvPr id="39" name="对象 38">
                <a:hlinkClick r:id="" action="ppaction://ole?verb=0"/>
              </p:cNvPr>
              <p:cNvSpPr txBox="1">
                <a:spLocks noRot="1" noChangeAspect="1" noMove="1" noResize="1" noEditPoints="1" noAdjustHandles="1" noChangeArrowheads="1" noChangeShapeType="1" noTextEdit="1"/>
              </p:cNvSpPr>
              <p:nvPr/>
            </p:nvSpPr>
            <p:spPr>
              <a:xfrm>
                <a:off x="3312160" y="3872865"/>
                <a:ext cx="312420" cy="344170"/>
              </a:xfrm>
              <a:prstGeom prst="rect">
                <a:avLst/>
              </a:prstGeom>
              <a:blipFill rotWithShape="1">
                <a:blip r:embed="rId8"/>
                <a:stretch>
                  <a:fillRect/>
                </a:stretch>
              </a:blipFill>
              <a:ln w="9525">
                <a:noFill/>
              </a:ln>
            </p:spPr>
            <p:txBody>
              <a:bodyPr/>
              <a:lstStyle/>
              <a:p>
                <a:r>
                  <a:rPr lang="zh-CN" altLang="en-US">
                    <a:noFill/>
                  </a:rPr>
                  <a:t> </a:t>
                </a:r>
              </a:p>
            </p:txBody>
          </p:sp>
        </mc:Fallback>
      </mc:AlternateContent>
      <p:sp>
        <p:nvSpPr>
          <p:cNvPr id="40" name="文本框 39"/>
          <p:cNvSpPr txBox="1"/>
          <p:nvPr/>
        </p:nvSpPr>
        <p:spPr>
          <a:xfrm>
            <a:off x="3624580" y="3845560"/>
            <a:ext cx="1957070" cy="398780"/>
          </a:xfrm>
          <a:prstGeom prst="rect">
            <a:avLst/>
          </a:prstGeom>
          <a:noFill/>
        </p:spPr>
        <p:txBody>
          <a:bodyPr wrap="square" rtlCol="0">
            <a:spAutoFit/>
          </a:bodyPr>
          <a:lstStyle/>
          <a:p>
            <a:r>
              <a:rPr lang="en-US" altLang="zh-CN" sz="2000" dirty="0"/>
              <a:t> </a:t>
            </a:r>
            <a:r>
              <a:rPr lang="en-US" altLang="zh-CN" sz="2000" dirty="0">
                <a:latin typeface="Times New Roman" panose="02020603050405020304" pitchFamily="18" charset="0"/>
                <a:cs typeface="Times New Roman" panose="02020603050405020304" pitchFamily="18" charset="0"/>
              </a:rPr>
              <a:t>if </a:t>
            </a:r>
            <a:r>
              <a:rPr lang="en-US" altLang="zh-CN" sz="2000" dirty="0"/>
              <a:t>   </a:t>
            </a:r>
          </a:p>
        </p:txBody>
      </p:sp>
      <mc:AlternateContent xmlns:mc="http://schemas.openxmlformats.org/markup-compatibility/2006" xmlns:a14="http://schemas.microsoft.com/office/drawing/2010/main">
        <mc:Choice Requires="a14">
          <p:sp>
            <p:nvSpPr>
              <p:cNvPr id="41" name="对象 40">
                <a:hlinkClick r:id="" action="ppaction://ole?verb=0"/>
              </p:cNvPr>
              <p:cNvSpPr txBox="1"/>
              <p:nvPr/>
            </p:nvSpPr>
            <p:spPr>
              <a:xfrm>
                <a:off x="4053205" y="3869055"/>
                <a:ext cx="1428115" cy="337820"/>
              </a:xfrm>
              <a:prstGeom prst="rect">
                <a:avLst/>
              </a:prstGeom>
              <a:noFill/>
              <a:ln w="9525">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41" name="对象 40">
                <a:hlinkClick r:id="" action="ppaction://ole?verb=0"/>
              </p:cNvPr>
              <p:cNvSpPr txBox="1">
                <a:spLocks noRot="1" noChangeAspect="1" noMove="1" noResize="1" noEditPoints="1" noAdjustHandles="1" noChangeArrowheads="1" noChangeShapeType="1" noTextEdit="1"/>
              </p:cNvSpPr>
              <p:nvPr/>
            </p:nvSpPr>
            <p:spPr>
              <a:xfrm>
                <a:off x="4053205" y="3869055"/>
                <a:ext cx="1428115" cy="337820"/>
              </a:xfrm>
              <a:prstGeom prst="rect">
                <a:avLst/>
              </a:prstGeom>
              <a:blipFill rotWithShape="1">
                <a:blip r:embed="rId9"/>
                <a:stretch>
                  <a:fillRect/>
                </a:stretch>
              </a:blipFill>
              <a:ln w="9525">
                <a:noFill/>
              </a:ln>
            </p:spPr>
            <p:txBody>
              <a:bodyPr/>
              <a:lstStyle/>
              <a:p>
                <a:r>
                  <a:rPr lang="zh-CN" altLang="en-US">
                    <a:noFill/>
                  </a:rPr>
                  <a:t> </a:t>
                </a:r>
              </a:p>
            </p:txBody>
          </p:sp>
        </mc:Fallback>
      </mc:AlternateContent>
      <p:sp>
        <p:nvSpPr>
          <p:cNvPr id="42" name="圆角矩形 41"/>
          <p:cNvSpPr/>
          <p:nvPr/>
        </p:nvSpPr>
        <p:spPr>
          <a:xfrm>
            <a:off x="346075" y="4913630"/>
            <a:ext cx="4536440" cy="1442720"/>
          </a:xfrm>
          <a:prstGeom prst="roundRect">
            <a:avLst/>
          </a:prstGeom>
          <a:solidFill>
            <a:schemeClr val="bg1"/>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534035" y="4879975"/>
            <a:ext cx="4432935" cy="147637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 the back </a:t>
            </a:r>
            <a:r>
              <a:rPr lang="en-US" altLang="zh-CN" dirty="0" err="1">
                <a:latin typeface="Times New Roman" panose="02020603050405020304" pitchFamily="18" charset="0"/>
                <a:cs typeface="Times New Roman" panose="02020603050405020304" pitchFamily="18" charset="0"/>
              </a:rPr>
              <a:t>propogation</a:t>
            </a:r>
            <a:r>
              <a:rPr lang="en-US" altLang="zh-CN" dirty="0">
                <a:latin typeface="Times New Roman" panose="02020603050405020304" pitchFamily="18" charset="0"/>
                <a:cs typeface="Times New Roman" panose="02020603050405020304" pitchFamily="18" charset="0"/>
              </a:rPr>
              <a:t>, if using Sign Function as an </a:t>
            </a:r>
            <a:r>
              <a:rPr lang="en-US" altLang="zh-CN" dirty="0" err="1">
                <a:latin typeface="Times New Roman" panose="02020603050405020304" pitchFamily="18" charset="0"/>
                <a:cs typeface="Times New Roman" panose="02020603050405020304" pitchFamily="18" charset="0"/>
              </a:rPr>
              <a:t>activition</a:t>
            </a:r>
            <a:r>
              <a:rPr lang="en-US" altLang="zh-CN" dirty="0">
                <a:latin typeface="Times New Roman" panose="02020603050405020304" pitchFamily="18" charset="0"/>
                <a:cs typeface="Times New Roman" panose="02020603050405020304" pitchFamily="18" charset="0"/>
              </a:rPr>
              <a:t> function, </a:t>
            </a:r>
            <a:r>
              <a:rPr lang="en-US" altLang="zh-CN" dirty="0">
                <a:solidFill>
                  <a:srgbClr val="FF0000"/>
                </a:solidFill>
                <a:latin typeface="Times New Roman" panose="02020603050405020304" pitchFamily="18" charset="0"/>
                <a:cs typeface="Times New Roman" panose="02020603050405020304" pitchFamily="18" charset="0"/>
              </a:rPr>
              <a:t>gradient will always be 0</a:t>
            </a:r>
            <a:r>
              <a:rPr lang="en-US" altLang="zh-CN" dirty="0">
                <a:latin typeface="Times New Roman" panose="02020603050405020304" pitchFamily="18" charset="0"/>
                <a:cs typeface="Times New Roman" panose="02020603050405020304" pitchFamily="18" charset="0"/>
              </a:rPr>
              <a:t>. Weights</a:t>
            </a:r>
            <a:r>
              <a:rPr lang="en-US" altLang="zh-CN" dirty="0">
                <a:latin typeface="Times New Roman" panose="02020603050405020304" pitchFamily="18" charset="0"/>
                <a:cs typeface="Times New Roman" panose="02020603050405020304" pitchFamily="18" charset="0"/>
                <a:sym typeface="+mn-ea"/>
              </a:rPr>
              <a:t> can't be updated </a:t>
            </a:r>
            <a:r>
              <a:rPr lang="en-US" altLang="zh-CN" dirty="0">
                <a:latin typeface="Times New Roman" panose="02020603050405020304" pitchFamily="18" charset="0"/>
                <a:cs typeface="Times New Roman" panose="02020603050405020304" pitchFamily="18" charset="0"/>
              </a:rPr>
              <a:t>. So </a:t>
            </a:r>
            <a:r>
              <a:rPr lang="en-US" altLang="zh-CN" dirty="0" err="1">
                <a:latin typeface="Times New Roman" panose="02020603050405020304" pitchFamily="18" charset="0"/>
                <a:cs typeface="Times New Roman" panose="02020603050405020304" pitchFamily="18" charset="0"/>
              </a:rPr>
              <a:t>Binary_tahn</a:t>
            </a:r>
            <a:r>
              <a:rPr lang="en-US" altLang="zh-CN" dirty="0">
                <a:latin typeface="Times New Roman" panose="02020603050405020304" pitchFamily="18" charset="0"/>
                <a:cs typeface="Times New Roman" panose="02020603050405020304" pitchFamily="18" charset="0"/>
              </a:rPr>
              <a:t> Function is used in the back </a:t>
            </a:r>
            <a:r>
              <a:rPr lang="en-US" altLang="zh-CN" dirty="0" err="1">
                <a:latin typeface="Times New Roman" panose="02020603050405020304" pitchFamily="18" charset="0"/>
                <a:cs typeface="Times New Roman" panose="02020603050405020304" pitchFamily="18" charset="0"/>
              </a:rPr>
              <a:t>propogation</a:t>
            </a:r>
            <a:r>
              <a:rPr lang="en-US" altLang="zh-CN" dirty="0">
                <a:latin typeface="Times New Roman" panose="02020603050405020304" pitchFamily="18" charset="0"/>
                <a:cs typeface="Times New Roman" panose="02020603050405020304" pitchFamily="18" charset="0"/>
              </a:rPr>
              <a:t>.</a:t>
            </a:r>
          </a:p>
        </p:txBody>
      </p:sp>
      <p:sp>
        <p:nvSpPr>
          <p:cNvPr id="17" name="矩形 16"/>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graphicFrame>
        <p:nvGraphicFramePr>
          <p:cNvPr id="38" name="图表 5"/>
          <p:cNvGraphicFramePr/>
          <p:nvPr/>
        </p:nvGraphicFramePr>
        <p:xfrm>
          <a:off x="5182235" y="1019216"/>
          <a:ext cx="3766820" cy="3038475"/>
        </p:xfrm>
        <a:graphic>
          <a:graphicData uri="http://schemas.openxmlformats.org/drawingml/2006/chart">
            <c:chart xmlns:c="http://schemas.openxmlformats.org/drawingml/2006/chart" xmlns:r="http://schemas.openxmlformats.org/officeDocument/2006/relationships" r:id="rId10"/>
          </a:graphicData>
        </a:graphic>
      </p:graphicFrame>
      <p:sp>
        <p:nvSpPr>
          <p:cNvPr id="2" name="TextBox 1"/>
          <p:cNvSpPr txBox="1"/>
          <p:nvPr/>
        </p:nvSpPr>
        <p:spPr>
          <a:xfrm>
            <a:off x="5870659" y="1306608"/>
            <a:ext cx="1696551"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Sign Function</a:t>
            </a:r>
            <a:endParaRPr lang="zh-CN" altLang="en-US" b="1" i="1" dirty="0">
              <a:latin typeface="Times New Roman" panose="02020603050405020304" pitchFamily="18" charset="0"/>
              <a:cs typeface="Times New Roman" panose="02020603050405020304" pitchFamily="18" charset="0"/>
            </a:endParaRPr>
          </a:p>
        </p:txBody>
      </p:sp>
      <p:graphicFrame>
        <p:nvGraphicFramePr>
          <p:cNvPr id="44" name="图表 5"/>
          <p:cNvGraphicFramePr/>
          <p:nvPr/>
        </p:nvGraphicFramePr>
        <p:xfrm>
          <a:off x="5150838" y="3733736"/>
          <a:ext cx="3878580" cy="2722711"/>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5</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8" name="文本框 47"/>
          <p:cNvSpPr txBox="1"/>
          <p:nvPr/>
        </p:nvSpPr>
        <p:spPr>
          <a:xfrm>
            <a:off x="153035" y="158750"/>
            <a:ext cx="3707130" cy="521970"/>
          </a:xfrm>
          <a:prstGeom prst="rect">
            <a:avLst/>
          </a:prstGeom>
          <a:noFill/>
        </p:spPr>
        <p:txBody>
          <a:bodyPr wrap="none" rtlCol="0" anchor="t">
            <a:spAutoFit/>
          </a:bodyPr>
          <a:lstStyle/>
          <a:p>
            <a:r>
              <a:rPr lang="en-US" altLang="zh-CN" sz="2800" b="1">
                <a:latin typeface="Times New Roman" panose="02020603050405020304" pitchFamily="18" charset="0"/>
                <a:cs typeface="Times New Roman" panose="02020603050405020304" pitchFamily="18" charset="0"/>
              </a:rPr>
              <a:t>In-memory Computing</a:t>
            </a:r>
            <a:r>
              <a:rPr lang="en-US" altLang="zh-CN" sz="2800" b="1"/>
              <a:t> </a:t>
            </a:r>
          </a:p>
        </p:txBody>
      </p:sp>
      <p:sp>
        <p:nvSpPr>
          <p:cNvPr id="108" name="文本框 107"/>
          <p:cNvSpPr txBox="1"/>
          <p:nvPr/>
        </p:nvSpPr>
        <p:spPr>
          <a:xfrm>
            <a:off x="193654" y="3747165"/>
            <a:ext cx="1405255" cy="460375"/>
          </a:xfrm>
          <a:prstGeom prst="rect">
            <a:avLst/>
          </a:prstGeom>
          <a:noFill/>
        </p:spPr>
        <p:txBody>
          <a:bodyPr wrap="square" rtlCol="0">
            <a:spAutoFit/>
          </a:bodyPr>
          <a:lstStyle/>
          <a:p>
            <a:r>
              <a:rPr lang="en-US" altLang="zh-CN" sz="2400" b="1">
                <a:solidFill>
                  <a:schemeClr val="bg1"/>
                </a:solidFill>
              </a:rPr>
              <a:t>CPU</a:t>
            </a: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 name="矩形 1"/>
          <p:cNvSpPr/>
          <p:nvPr/>
        </p:nvSpPr>
        <p:spPr>
          <a:xfrm>
            <a:off x="1093449" y="1268760"/>
            <a:ext cx="2447925" cy="136779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cs typeface="Times New Roman" panose="02020603050405020304" pitchFamily="18" charset="0"/>
              </a:rPr>
              <a:t>Memory</a:t>
            </a:r>
          </a:p>
        </p:txBody>
      </p:sp>
      <p:sp>
        <p:nvSpPr>
          <p:cNvPr id="5" name="矩形 4"/>
          <p:cNvSpPr/>
          <p:nvPr/>
        </p:nvSpPr>
        <p:spPr>
          <a:xfrm>
            <a:off x="1093449" y="3206780"/>
            <a:ext cx="2447925" cy="42672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cs typeface="Times New Roman" panose="02020603050405020304" pitchFamily="18" charset="0"/>
              </a:rPr>
              <a:t>Buffer</a:t>
            </a:r>
          </a:p>
        </p:txBody>
      </p:sp>
      <p:sp>
        <p:nvSpPr>
          <p:cNvPr id="6" name="矩形 5"/>
          <p:cNvSpPr/>
          <p:nvPr/>
        </p:nvSpPr>
        <p:spPr>
          <a:xfrm>
            <a:off x="1093449" y="4069110"/>
            <a:ext cx="2447925" cy="661035"/>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cs typeface="Times New Roman" panose="02020603050405020304" pitchFamily="18" charset="0"/>
              </a:rPr>
              <a:t>Compute</a:t>
            </a:r>
          </a:p>
        </p:txBody>
      </p:sp>
      <p:sp>
        <p:nvSpPr>
          <p:cNvPr id="9" name="上下箭头 8"/>
          <p:cNvSpPr/>
          <p:nvPr/>
        </p:nvSpPr>
        <p:spPr>
          <a:xfrm>
            <a:off x="1991974" y="2636550"/>
            <a:ext cx="650875" cy="570230"/>
          </a:xfrm>
          <a:prstGeom prst="upDownArrow">
            <a:avLst>
              <a:gd name="adj1" fmla="val 40211"/>
              <a:gd name="adj2" fmla="val 34303"/>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Straight Arrow Connector 3"/>
          <p:cNvCxnSpPr>
            <a:endCxn id="5" idx="1"/>
          </p:cNvCxnSpPr>
          <p:nvPr/>
        </p:nvCxnSpPr>
        <p:spPr>
          <a:xfrm flipV="1">
            <a:off x="517182" y="3420140"/>
            <a:ext cx="576267" cy="88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97136" y="3440213"/>
            <a:ext cx="10140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Input</a:t>
            </a:r>
            <a:endParaRPr lang="zh-CN" altLang="en-US" b="1" i="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666102" y="2622005"/>
            <a:ext cx="1932226" cy="584775"/>
          </a:xfrm>
          <a:prstGeom prst="rect">
            <a:avLst/>
          </a:prstGeom>
          <a:noFill/>
        </p:spPr>
        <p:txBody>
          <a:bodyPr wrap="square" rtlCol="0">
            <a:spAutoFit/>
          </a:bodyPr>
          <a:lstStyle/>
          <a:p>
            <a:r>
              <a:rPr lang="en-US" altLang="zh-CN" sz="1600" b="1" i="1" dirty="0">
                <a:solidFill>
                  <a:schemeClr val="accent2"/>
                </a:solidFill>
                <a:latin typeface="Times New Roman" panose="02020603050405020304" pitchFamily="18" charset="0"/>
                <a:cs typeface="Times New Roman" panose="02020603050405020304" pitchFamily="18" charset="0"/>
              </a:rPr>
              <a:t>Huge data transfer from/to memory</a:t>
            </a:r>
            <a:endParaRPr lang="zh-CN" altLang="en-US" sz="1600" b="1" i="1" dirty="0">
              <a:solidFill>
                <a:schemeClr val="accent2"/>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3534867" y="3989795"/>
            <a:ext cx="10140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Output</a:t>
            </a:r>
            <a:endParaRPr lang="zh-CN" altLang="en-US" b="1" i="1" dirty="0">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flipV="1">
            <a:off x="3541374" y="4371457"/>
            <a:ext cx="576267" cy="88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110"/>
          <p:cNvSpPr txBox="1"/>
          <p:nvPr/>
        </p:nvSpPr>
        <p:spPr>
          <a:xfrm>
            <a:off x="517182" y="4745405"/>
            <a:ext cx="4081145" cy="46037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von Neumann Architecture</a:t>
            </a:r>
          </a:p>
        </p:txBody>
      </p:sp>
      <p:sp>
        <p:nvSpPr>
          <p:cNvPr id="26" name="矩形 1"/>
          <p:cNvSpPr/>
          <p:nvPr/>
        </p:nvSpPr>
        <p:spPr>
          <a:xfrm>
            <a:off x="5218722" y="1268760"/>
            <a:ext cx="2447925" cy="1887625"/>
          </a:xfrm>
          <a:prstGeom prst="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rgbClr val="0070C0"/>
                </a:solidFill>
                <a:latin typeface="Times New Roman" panose="02020603050405020304" pitchFamily="18" charset="0"/>
                <a:cs typeface="Times New Roman" panose="02020603050405020304" pitchFamily="18" charset="0"/>
              </a:rPr>
              <a:t>Memory with Embedded Computation</a:t>
            </a:r>
          </a:p>
        </p:txBody>
      </p:sp>
      <p:cxnSp>
        <p:nvCxnSpPr>
          <p:cNvPr id="27" name="直接箭头连接符 11"/>
          <p:cNvCxnSpPr/>
          <p:nvPr/>
        </p:nvCxnSpPr>
        <p:spPr>
          <a:xfrm>
            <a:off x="6442858" y="3156385"/>
            <a:ext cx="0" cy="43561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矩形 4"/>
          <p:cNvSpPr/>
          <p:nvPr/>
        </p:nvSpPr>
        <p:spPr>
          <a:xfrm>
            <a:off x="5226050" y="3600628"/>
            <a:ext cx="2447925" cy="42672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cs typeface="Times New Roman" panose="02020603050405020304" pitchFamily="18" charset="0"/>
              </a:rPr>
              <a:t>Buffer</a:t>
            </a:r>
          </a:p>
        </p:txBody>
      </p:sp>
      <p:cxnSp>
        <p:nvCxnSpPr>
          <p:cNvPr id="32" name="Straight Arrow Connector 31"/>
          <p:cNvCxnSpPr/>
          <p:nvPr/>
        </p:nvCxnSpPr>
        <p:spPr>
          <a:xfrm flipV="1">
            <a:off x="4633596" y="3809545"/>
            <a:ext cx="576267" cy="88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5735" y="3005336"/>
            <a:ext cx="10140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Input</a:t>
            </a:r>
            <a:endParaRPr lang="zh-CN" altLang="en-US" b="1" i="1"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flipV="1">
            <a:off x="7673975" y="1568308"/>
            <a:ext cx="42506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673975" y="1980264"/>
            <a:ext cx="42506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673974" y="2432861"/>
            <a:ext cx="42506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666647" y="2817038"/>
            <a:ext cx="432395" cy="8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8045207" y="1427279"/>
            <a:ext cx="241834" cy="156638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8287041" y="2031933"/>
            <a:ext cx="1014094"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Output</a:t>
            </a:r>
            <a:endParaRPr lang="zh-CN" altLang="en-US" b="1" i="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579572" y="4376507"/>
            <a:ext cx="1924692"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In-memory Computing</a:t>
            </a:r>
            <a:endParaRPr lang="zh-CN" altLang="en-US" sz="2400" b="1" dirty="0">
              <a:latin typeface="Times New Roman" panose="02020603050405020304" pitchFamily="18" charset="0"/>
              <a:cs typeface="Times New Roman" panose="02020603050405020304" pitchFamily="18" charset="0"/>
            </a:endParaRPr>
          </a:p>
        </p:txBody>
      </p:sp>
      <p:sp>
        <p:nvSpPr>
          <p:cNvPr id="20" name="Rectangle: Rounded Corners 19"/>
          <p:cNvSpPr/>
          <p:nvPr/>
        </p:nvSpPr>
        <p:spPr>
          <a:xfrm>
            <a:off x="601148" y="5186300"/>
            <a:ext cx="8064896" cy="1192332"/>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von Neumann Architecture </a:t>
            </a:r>
            <a:r>
              <a:rPr lang="en-US" altLang="zh-CN" sz="24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b="1" dirty="0">
                <a:solidFill>
                  <a:srgbClr val="0070C0"/>
                </a:solidFill>
                <a:latin typeface="Times New Roman" panose="02020603050405020304" pitchFamily="18" charset="0"/>
                <a:cs typeface="Times New Roman" panose="02020603050405020304" pitchFamily="18" charset="0"/>
              </a:rPr>
              <a:t>In-memory Computing</a:t>
            </a:r>
          </a:p>
          <a:p>
            <a:pPr algn="ctr"/>
            <a:r>
              <a:rPr lang="en-US" altLang="zh-CN" sz="2400" dirty="0">
                <a:solidFill>
                  <a:schemeClr val="tx1"/>
                </a:solidFill>
                <a:latin typeface="Times New Roman" panose="02020603050405020304" pitchFamily="18" charset="0"/>
                <a:cs typeface="Times New Roman" panose="02020603050405020304" pitchFamily="18" charset="0"/>
              </a:rPr>
              <a:t>High power consumption </a:t>
            </a:r>
            <a:r>
              <a:rPr lang="en-US" altLang="zh-CN"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solidFill>
                  <a:srgbClr val="0070C0"/>
                </a:solidFill>
                <a:latin typeface="Times New Roman" panose="02020603050405020304" pitchFamily="18" charset="0"/>
                <a:cs typeface="Times New Roman" panose="02020603050405020304" pitchFamily="18" charset="0"/>
              </a:rPr>
              <a:t> </a:t>
            </a:r>
            <a:r>
              <a:rPr lang="en-US" altLang="zh-CN" sz="2400" b="1" dirty="0">
                <a:solidFill>
                  <a:srgbClr val="0070C0"/>
                </a:solidFill>
                <a:latin typeface="Times New Roman" panose="02020603050405020304" pitchFamily="18" charset="0"/>
                <a:cs typeface="Times New Roman" panose="02020603050405020304" pitchFamily="18" charset="0"/>
              </a:rPr>
              <a:t>Low power consumption</a:t>
            </a:r>
          </a:p>
          <a:p>
            <a:pPr algn="ctr"/>
            <a:r>
              <a:rPr lang="en-US" altLang="zh-CN" sz="2400" dirty="0">
                <a:solidFill>
                  <a:schemeClr val="tx1"/>
                </a:solidFill>
                <a:latin typeface="Times New Roman" panose="02020603050405020304" pitchFamily="18" charset="0"/>
                <a:cs typeface="Times New Roman" panose="02020603050405020304" pitchFamily="18" charset="0"/>
              </a:rPr>
              <a:t>Low speed </a:t>
            </a:r>
            <a:r>
              <a:rPr lang="en-US" altLang="zh-CN"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High speed</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cxnSp>
        <p:nvCxnSpPr>
          <p:cNvPr id="2049" name="Straight Connector 2048"/>
          <p:cNvCxnSpPr/>
          <p:nvPr/>
        </p:nvCxnSpPr>
        <p:spPr>
          <a:xfrm>
            <a:off x="4497136" y="980728"/>
            <a:ext cx="0" cy="420557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上下箭头 2"/>
          <p:cNvSpPr/>
          <p:nvPr/>
        </p:nvSpPr>
        <p:spPr>
          <a:xfrm>
            <a:off x="1991995" y="3633470"/>
            <a:ext cx="650875" cy="435610"/>
          </a:xfrm>
          <a:prstGeom prst="upDownArrow">
            <a:avLst>
              <a:gd name="adj1" fmla="val 40211"/>
              <a:gd name="adj2" fmla="val 34303"/>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6</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8"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4"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6" name="Rectangle 1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4" name="图片 3" descr="截图02"/>
          <p:cNvPicPr>
            <a:picLocks noChangeAspect="1"/>
          </p:cNvPicPr>
          <p:nvPr/>
        </p:nvPicPr>
        <p:blipFill>
          <a:blip r:embed="rId3" cstate="print"/>
          <a:stretch>
            <a:fillRect/>
          </a:stretch>
        </p:blipFill>
        <p:spPr>
          <a:xfrm>
            <a:off x="1475656" y="1112384"/>
            <a:ext cx="2123440" cy="2665730"/>
          </a:xfrm>
          <a:prstGeom prst="rect">
            <a:avLst/>
          </a:prstGeom>
        </p:spPr>
      </p:pic>
      <p:sp>
        <p:nvSpPr>
          <p:cNvPr id="9" name="文本框 8"/>
          <p:cNvSpPr txBox="1"/>
          <p:nvPr/>
        </p:nvSpPr>
        <p:spPr>
          <a:xfrm>
            <a:off x="340995" y="208915"/>
            <a:ext cx="2688590"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ReRAM</a:t>
            </a:r>
          </a:p>
        </p:txBody>
      </p:sp>
      <p:sp>
        <p:nvSpPr>
          <p:cNvPr id="13" name="文本框 12"/>
          <p:cNvSpPr txBox="1"/>
          <p:nvPr/>
        </p:nvSpPr>
        <p:spPr>
          <a:xfrm>
            <a:off x="462372" y="3955385"/>
            <a:ext cx="3591919" cy="1877437"/>
          </a:xfrm>
          <a:prstGeom prst="rect">
            <a:avLst/>
          </a:prstGeom>
          <a:noFill/>
        </p:spPr>
        <p:txBody>
          <a:bodyPr wrap="square" rtlCol="0" anchor="t">
            <a:spAutoFit/>
          </a:bodyPr>
          <a:lstStyle/>
          <a:p>
            <a:pPr algn="just"/>
            <a:r>
              <a:rPr lang="zh-CN" altLang="en-US" sz="2000" dirty="0">
                <a:latin typeface="Times New Roman" panose="02020603050405020304" pitchFamily="18" charset="0"/>
                <a:cs typeface="Times New Roman" panose="02020603050405020304" pitchFamily="18" charset="0"/>
              </a:rPr>
              <a:t>ReRAM is a kind of </a:t>
            </a:r>
            <a:r>
              <a:rPr lang="zh-CN" altLang="en-US" sz="2000" dirty="0">
                <a:solidFill>
                  <a:srgbClr val="FF0000"/>
                </a:solidFill>
                <a:latin typeface="Times New Roman" panose="02020603050405020304" pitchFamily="18" charset="0"/>
                <a:cs typeface="Times New Roman" panose="02020603050405020304" pitchFamily="18" charset="0"/>
              </a:rPr>
              <a:t>non-volatile</a:t>
            </a:r>
            <a:r>
              <a:rPr lang="zh-CN" altLang="en-US" sz="2000" dirty="0">
                <a:latin typeface="Times New Roman" panose="02020603050405020304" pitchFamily="18" charset="0"/>
                <a:cs typeface="Times New Roman" panose="02020603050405020304" pitchFamily="18" charset="0"/>
              </a:rPr>
              <a:t> emerging memory </a:t>
            </a:r>
            <a:r>
              <a:rPr lang="en-US" altLang="zh-CN" sz="2000" dirty="0">
                <a:latin typeface="Times New Roman" panose="02020603050405020304" pitchFamily="18" charset="0"/>
                <a:cs typeface="Times New Roman" panose="02020603050405020304" pitchFamily="18" charset="0"/>
              </a:rPr>
              <a:t>,which is </a:t>
            </a:r>
            <a:r>
              <a:rPr lang="zh-CN" altLang="en-US" sz="2000" dirty="0">
                <a:latin typeface="Times New Roman" panose="02020603050405020304" pitchFamily="18" charset="0"/>
                <a:cs typeface="Times New Roman" panose="02020603050405020304" pitchFamily="18" charset="0"/>
              </a:rPr>
              <a:t>composed of </a:t>
            </a:r>
            <a:r>
              <a:rPr lang="zh-CN" altLang="en-US" sz="2000" dirty="0">
                <a:solidFill>
                  <a:srgbClr val="FF0000"/>
                </a:solidFill>
                <a:latin typeface="Times New Roman" panose="02020603050405020304" pitchFamily="18" charset="0"/>
                <a:cs typeface="Times New Roman" panose="02020603050405020304" pitchFamily="18" charset="0"/>
              </a:rPr>
              <a:t>two electrodes and a middle metal oxide</a:t>
            </a:r>
            <a:r>
              <a:rPr lang="zh-CN" altLang="en-US" sz="2000" dirty="0">
                <a:latin typeface="Times New Roman" panose="02020603050405020304" pitchFamily="18" charset="0"/>
                <a:cs typeface="Times New Roman" panose="02020603050405020304" pitchFamily="18" charset="0"/>
              </a:rPr>
              <a:t>. </a:t>
            </a:r>
          </a:p>
          <a:p>
            <a:endParaRPr lang="zh-CN" altLang="en-US" dirty="0"/>
          </a:p>
          <a:p>
            <a:endParaRPr lang="zh-CN" altLang="en-US" dirty="0"/>
          </a:p>
        </p:txBody>
      </p:sp>
      <p:sp>
        <p:nvSpPr>
          <p:cNvPr id="16" name="文本框 15"/>
          <p:cNvSpPr txBox="1"/>
          <p:nvPr/>
        </p:nvSpPr>
        <p:spPr>
          <a:xfrm>
            <a:off x="4500972" y="3865608"/>
            <a:ext cx="4104456" cy="2554545"/>
          </a:xfrm>
          <a:prstGeom prst="rect">
            <a:avLst/>
          </a:prstGeom>
          <a:noFill/>
        </p:spPr>
        <p:txBody>
          <a:bodyPr wrap="square" rtlCol="0" anchor="t">
            <a:spAutoFit/>
          </a:bodyPr>
          <a:lstStyle/>
          <a:p>
            <a:pPr algn="just"/>
            <a:r>
              <a:rPr lang="zh-CN" altLang="en-US" sz="2000" dirty="0">
                <a:latin typeface="Times New Roman" panose="02020603050405020304" pitchFamily="18" charset="0"/>
                <a:cs typeface="Times New Roman" panose="02020603050405020304" pitchFamily="18" charset="0"/>
                <a:sym typeface="+mn-ea"/>
              </a:rPr>
              <a:t>Its resistance state is decided by </a:t>
            </a:r>
            <a:r>
              <a:rPr lang="zh-CN" altLang="en-US" sz="2000" dirty="0">
                <a:solidFill>
                  <a:srgbClr val="FF0000"/>
                </a:solidFill>
                <a:latin typeface="Times New Roman" panose="02020603050405020304" pitchFamily="18" charset="0"/>
                <a:cs typeface="Times New Roman" panose="02020603050405020304" pitchFamily="18" charset="0"/>
                <a:sym typeface="+mn-ea"/>
              </a:rPr>
              <a:t>the length of conductive filament</a:t>
            </a:r>
            <a:r>
              <a:rPr lang="zh-CN" altLang="en-US"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or the number of conductive filaments </a:t>
            </a:r>
            <a:r>
              <a:rPr lang="zh-CN" altLang="en-US" sz="2000" dirty="0">
                <a:latin typeface="Times New Roman" panose="02020603050405020304" pitchFamily="18" charset="0"/>
                <a:cs typeface="Times New Roman" panose="02020603050405020304" pitchFamily="18" charset="0"/>
                <a:sym typeface="+mn-ea"/>
              </a:rPr>
              <a:t>in th</a:t>
            </a:r>
            <a:r>
              <a:rPr lang="en-US" altLang="zh-CN" sz="2000" dirty="0">
                <a:latin typeface="Times New Roman" panose="02020603050405020304" pitchFamily="18" charset="0"/>
                <a:cs typeface="Times New Roman" panose="02020603050405020304" pitchFamily="18" charset="0"/>
                <a:sym typeface="+mn-ea"/>
              </a:rPr>
              <a:t>e</a:t>
            </a:r>
            <a:r>
              <a:rPr lang="zh-CN" altLang="en-US" sz="2000" dirty="0">
                <a:latin typeface="Times New Roman" panose="02020603050405020304" pitchFamily="18" charset="0"/>
                <a:cs typeface="Times New Roman" panose="02020603050405020304" pitchFamily="18" charset="0"/>
                <a:sym typeface="+mn-ea"/>
              </a:rPr>
              <a:t> metal oxide layer. </a:t>
            </a:r>
          </a:p>
          <a:p>
            <a:pPr algn="just"/>
            <a:endParaRPr lang="zh-CN" altLang="en-US" sz="2000" dirty="0">
              <a:latin typeface="Times New Roman" panose="02020603050405020304" pitchFamily="18" charset="0"/>
              <a:cs typeface="Times New Roman" panose="02020603050405020304" pitchFamily="18" charset="0"/>
              <a:sym typeface="+mn-ea"/>
            </a:endParaRPr>
          </a:p>
          <a:p>
            <a:pPr algn="just"/>
            <a:r>
              <a:rPr lang="zh-CN" altLang="en-US" sz="2000" dirty="0">
                <a:latin typeface="Times New Roman" panose="02020603050405020304" pitchFamily="18" charset="0"/>
                <a:cs typeface="Times New Roman" panose="02020603050405020304" pitchFamily="18" charset="0"/>
                <a:sym typeface="+mn-ea"/>
              </a:rPr>
              <a:t>By applying programming voltage to a ReRAM device, its resistance can be switched between different states.</a:t>
            </a:r>
            <a:endParaRPr lang="zh-CN" altLang="en-US" sz="2000" dirty="0">
              <a:latin typeface="Times New Roman" panose="02020603050405020304" pitchFamily="18" charset="0"/>
              <a:cs typeface="Times New Roman" panose="02020603050405020304" pitchFamily="18" charset="0"/>
            </a:endParaRPr>
          </a:p>
        </p:txBody>
      </p:sp>
      <p:sp>
        <p:nvSpPr>
          <p:cNvPr id="22" name="矩形 21"/>
          <p:cNvSpPr/>
          <p:nvPr/>
        </p:nvSpPr>
        <p:spPr>
          <a:xfrm>
            <a:off x="0" y="836712"/>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pic>
        <p:nvPicPr>
          <p:cNvPr id="5" name="图片 4" descr="截图03"/>
          <p:cNvPicPr>
            <a:picLocks noChangeAspect="1"/>
          </p:cNvPicPr>
          <p:nvPr/>
        </p:nvPicPr>
        <p:blipFill>
          <a:blip r:embed="rId4" cstate="print"/>
          <a:stretch>
            <a:fillRect/>
          </a:stretch>
        </p:blipFill>
        <p:spPr>
          <a:xfrm>
            <a:off x="4572000" y="1206863"/>
            <a:ext cx="3352165" cy="2658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pPr>
              <a:defRPr/>
            </a:pPr>
            <a:r>
              <a:rPr lang="en-US" altLang="zh-CN" dirty="0"/>
              <a:t>Ohsawa Lab, IPS, Waseda Univ.</a:t>
            </a:r>
          </a:p>
        </p:txBody>
      </p:sp>
      <p:sp>
        <p:nvSpPr>
          <p:cNvPr id="8" name="灯片编号占位符 7"/>
          <p:cNvSpPr>
            <a:spLocks noGrp="1"/>
          </p:cNvSpPr>
          <p:nvPr>
            <p:ph type="sldNum" sz="quarter" idx="12"/>
          </p:nvPr>
        </p:nvSpPr>
        <p:spPr/>
        <p:txBody>
          <a:bodyPr/>
          <a:lstStyle/>
          <a:p>
            <a:pPr>
              <a:defRPr/>
            </a:pPr>
            <a:r>
              <a:rPr lang="en-US" altLang="zh-CN" sz="2800" b="1" dirty="0"/>
              <a:t>7</a:t>
            </a:r>
          </a:p>
        </p:txBody>
      </p:sp>
      <p:sp>
        <p:nvSpPr>
          <p:cNvPr id="205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8" name="Rectangle 10"/>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5"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8"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340994" y="208915"/>
            <a:ext cx="4663054"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CMOS Process Variation</a:t>
            </a:r>
          </a:p>
        </p:txBody>
      </p:sp>
      <p:sp>
        <p:nvSpPr>
          <p:cNvPr id="22" name="矩形 21"/>
          <p:cNvSpPr/>
          <p:nvPr/>
        </p:nvSpPr>
        <p:spPr>
          <a:xfrm>
            <a:off x="0" y="947098"/>
            <a:ext cx="9144000" cy="144016"/>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4" name="Rectangle 23"/>
          <p:cNvSpPr/>
          <p:nvPr/>
        </p:nvSpPr>
        <p:spPr>
          <a:xfrm>
            <a:off x="1480752" y="2407530"/>
            <a:ext cx="288032" cy="3265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Chart 24"/>
          <p:cNvGraphicFramePr/>
          <p:nvPr/>
        </p:nvGraphicFramePr>
        <p:xfrm>
          <a:off x="1115616" y="2269353"/>
          <a:ext cx="6662112" cy="3741868"/>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Arrow Connector 3"/>
          <p:cNvCxnSpPr/>
          <p:nvPr/>
        </p:nvCxnSpPr>
        <p:spPr>
          <a:xfrm>
            <a:off x="3313465" y="5867790"/>
            <a:ext cx="27635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1172856" y="2787824"/>
            <a:ext cx="0" cy="20882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49169" y="1274903"/>
                <a:ext cx="5328592" cy="909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pt-BR" sz="2000" b="1" i="1" smtClean="0">
                          <a:latin typeface="Cambria Math" panose="02040503050406030204" pitchFamily="18" charset="0"/>
                        </a:rPr>
                        <m:t>𝝈</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𝑽</m:t>
                          </m:r>
                        </m:e>
                        <m:sub>
                          <m:r>
                            <a:rPr lang="en-US" altLang="zh-CN" sz="2000" b="1" i="1" smtClean="0">
                              <a:latin typeface="Cambria Math" panose="02040503050406030204" pitchFamily="18" charset="0"/>
                            </a:rPr>
                            <m:t>𝒕𝒉</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𝒎𝑽</m:t>
                      </m:r>
                      <m:r>
                        <a:rPr lang="en-US" altLang="zh-CN" sz="2000" b="1" i="1" smtClean="0">
                          <a:latin typeface="Cambria Math" panose="02040503050406030204" pitchFamily="18" charset="0"/>
                        </a:rPr>
                        <m:t>)=</m:t>
                      </m:r>
                      <m:sSub>
                        <m:sSubPr>
                          <m:ctrlPr>
                            <a:rPr lang="pt-BR"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𝑩</m:t>
                          </m:r>
                        </m:e>
                        <m:sub>
                          <m:r>
                            <a:rPr lang="en-US" altLang="zh-CN" sz="2000" b="1" i="1" smtClean="0">
                              <a:solidFill>
                                <a:srgbClr val="FF0000"/>
                              </a:solidFill>
                              <a:latin typeface="Cambria Math" panose="02040503050406030204" pitchFamily="18" charset="0"/>
                            </a:rPr>
                            <m:t>𝑽𝑻</m:t>
                          </m:r>
                        </m:sub>
                      </m:sSub>
                      <m:rad>
                        <m:radPr>
                          <m:degHide m:val="on"/>
                          <m:ctrlPr>
                            <a:rPr lang="pt-BR" altLang="zh-CN" sz="2000" b="1" i="1" smtClean="0">
                              <a:latin typeface="Cambria Math" panose="02040503050406030204" pitchFamily="18" charset="0"/>
                            </a:rPr>
                          </m:ctrlPr>
                        </m:radPr>
                        <m:deg/>
                        <m:e>
                          <m:f>
                            <m:fPr>
                              <m:ctrlPr>
                                <a:rPr lang="pt-BR" altLang="zh-CN" sz="2000" b="1" i="1" smtClean="0">
                                  <a:latin typeface="Cambria Math" panose="02040503050406030204" pitchFamily="18" charset="0"/>
                                </a:rPr>
                              </m:ctrlPr>
                            </m:fPr>
                            <m:num>
                              <m:sSub>
                                <m:sSubPr>
                                  <m:ctrlPr>
                                    <a:rPr lang="pt-BR" altLang="zh-CN" sz="2000" b="1" i="1" smtClean="0">
                                      <a:latin typeface="Cambria Math" panose="02040503050406030204" pitchFamily="18" charset="0"/>
                                    </a:rPr>
                                  </m:ctrlPr>
                                </m:sSubPr>
                                <m:e>
                                  <m:r>
                                    <a:rPr lang="en-US" altLang="zh-CN" sz="2000" b="1" i="1" smtClean="0">
                                      <a:latin typeface="Cambria Math" panose="02040503050406030204" pitchFamily="18" charset="0"/>
                                    </a:rPr>
                                    <m:t>𝑻</m:t>
                                  </m:r>
                                </m:e>
                                <m:sub>
                                  <m:r>
                                    <a:rPr lang="en-US" altLang="zh-CN" sz="2000" b="1" i="1" smtClean="0">
                                      <a:latin typeface="Cambria Math" panose="02040503050406030204" pitchFamily="18" charset="0"/>
                                    </a:rPr>
                                    <m:t>𝑰𝑵𝑽</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𝒏𝒎</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𝑽</m:t>
                                  </m:r>
                                </m:e>
                                <m:sub>
                                  <m:r>
                                    <a:rPr lang="en-US" altLang="zh-CN" sz="2000" b="1" i="1" smtClean="0">
                                      <a:latin typeface="Cambria Math" panose="02040503050406030204" pitchFamily="18" charset="0"/>
                                    </a:rPr>
                                    <m:t>𝒕𝒉</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𝑽</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𝑽</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𝑳𝑾</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zh-CN" altLang="en-US" sz="2000" b="1" i="1" smtClean="0">
                                      <a:latin typeface="Cambria Math" panose="02040503050406030204" pitchFamily="18" charset="0"/>
                                    </a:rPr>
                                    <m:t>𝝁</m:t>
                                  </m:r>
                                  <m:r>
                                    <a:rPr lang="en-US" altLang="zh-CN" sz="2000" b="1" i="1" smtClean="0">
                                      <a:latin typeface="Cambria Math" panose="02040503050406030204" pitchFamily="18" charset="0"/>
                                    </a:rPr>
                                    <m:t>𝒎</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den>
                          </m:f>
                        </m:e>
                      </m:rad>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9169" y="1274903"/>
                <a:ext cx="5328592" cy="909352"/>
              </a:xfrm>
              <a:prstGeom prst="rect">
                <a:avLst/>
              </a:prstGeom>
              <a:blipFill>
                <a:blip r:embed="rId4"/>
                <a:stretch>
                  <a:fillRect/>
                </a:stretch>
              </a:blipFill>
            </p:spPr>
            <p:txBody>
              <a:bodyPr/>
              <a:lstStyle/>
              <a:p>
                <a:r>
                  <a:rPr lang="zh-CN" altLang="en-US">
                    <a:noFill/>
                  </a:rPr>
                  <a:t> </a:t>
                </a:r>
              </a:p>
            </p:txBody>
          </p:sp>
        </mc:Fallback>
      </mc:AlternateContent>
      <p:sp>
        <p:nvSpPr>
          <p:cNvPr id="19" name="Rectangle 18"/>
          <p:cNvSpPr/>
          <p:nvPr/>
        </p:nvSpPr>
        <p:spPr>
          <a:xfrm>
            <a:off x="701824" y="5887190"/>
            <a:ext cx="8003547" cy="523220"/>
          </a:xfrm>
          <a:prstGeom prst="rect">
            <a:avLst/>
          </a:prstGeom>
        </p:spPr>
        <p:txBody>
          <a:bodyPr wrap="square">
            <a:spAutoFit/>
          </a:bodyPr>
          <a:lstStyle/>
          <a:p>
            <a:pPr algn="just"/>
            <a:r>
              <a:rPr lang="en-US" altLang="zh-CN" sz="1400" dirty="0">
                <a:latin typeface="Times New Roman" panose="02020603050405020304" pitchFamily="18" charset="0"/>
                <a:cs typeface="Times New Roman" panose="02020603050405020304" pitchFamily="18" charset="0"/>
              </a:rPr>
              <a:t>[2] K. Takeuchi et al., "Understanding Random Threshold Voltage Fluctuation by Comparing Multiple Fabs and Technologies," 2007 IEEE International Electron Devices Meeting, Washington, DC, 2007, pp. 467-470.</a:t>
            </a:r>
            <a:endParaRPr lang="zh-CN" alt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077040" y="1430157"/>
            <a:ext cx="252028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In </a:t>
            </a:r>
            <a:r>
              <a:rPr lang="en-US" altLang="zh-CN" sz="2400" dirty="0" err="1">
                <a:latin typeface="Times New Roman" panose="02020603050405020304" pitchFamily="18" charset="0"/>
                <a:cs typeface="Times New Roman" panose="02020603050405020304" pitchFamily="18" charset="0"/>
              </a:rPr>
              <a:t>nmos</a:t>
            </a:r>
            <a:r>
              <a:rPr lang="en-US" altLang="zh-CN" sz="2400" dirty="0">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B</a:t>
            </a:r>
            <a:r>
              <a:rPr lang="en-US" altLang="zh-CN" sz="2400" b="1" baseline="-25000" dirty="0">
                <a:solidFill>
                  <a:srgbClr val="FF0000"/>
                </a:solidFill>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=2.5</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3904209-2378-4ef5-ab15-17c056e1c1e2}"/>
  <p:tag name="TABLE_ENDDRAG_ORIGIN_RECT" val="652*376"/>
  <p:tag name="TABLE_ENDDRAG_RECT" val="28*107*652*37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1d9c907-810b-4d3c-9a46-3f2b008768ed}"/>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f6ebc60-8cf6-4c07-922e-ed92cc12758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5621</Words>
  <Application>Microsoft Office PowerPoint</Application>
  <PresentationFormat>On-screen Show (4:3)</PresentationFormat>
  <Paragraphs>828</Paragraphs>
  <Slides>41</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 Unicode MS</vt:lpstr>
      <vt:lpstr>微软雅黑</vt:lpstr>
      <vt:lpstr>Arial</vt:lpstr>
      <vt:lpstr>Calibri</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chenzian</cp:lastModifiedBy>
  <cp:revision>446</cp:revision>
  <dcterms:created xsi:type="dcterms:W3CDTF">2020-05-05T11:35:00Z</dcterms:created>
  <dcterms:modified xsi:type="dcterms:W3CDTF">2021-04-05T05:59:08Z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2052-11.1.0.10446</vt:lpwstr>
  </property>
  <property fmtid="{D5CDD505-2E9C-101B-9397-08002B2CF9AE}" pid="3" name="ICV">
    <vt:lpwstr>7AD99A910445452D85827A12A4E0C293</vt:lpwstr>
  </property>
</Properties>
</file>