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E0B9F-AD6E-4EA5-B3F0-D7B4944EE97C}" v="939" dt="2021-10-04T19:16:14.784"/>
    <p1510:client id="{6FA73E39-3CEE-4DA2-A540-51915318D2A2}" v="4" dt="2021-10-04T19:29:11.778"/>
    <p1510:client id="{8FCE5BB9-AB29-4909-B7DB-8EA2624DC478}" v="11" dt="2021-10-04T19:19:12.693"/>
    <p1510:client id="{A723285C-4791-4ECA-8728-2B7CFE992608}" v="329" dt="2021-10-04T19:20:49.266"/>
    <p1510:client id="{B9DF170B-A3A5-40CF-9AE7-A00B43AFE635}" v="978" dt="2021-10-04T20:47:03.389"/>
    <p1510:client id="{D10ED86C-D870-4B72-8E57-E1CEF06959C2}" v="4" dt="2021-10-04T19:26:00.141"/>
    <p1510:client id="{DA4FAB7D-A68F-49FC-B487-0DEB2CDAB957}" v="2" dt="2021-10-04T19:57:2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Prado Nascimento de Souza" userId="S::caio.souza_bols@compasso.com.br::8d1bdba1-af4b-4e6e-9303-96ed714e9c4d" providerId="AD" clId="Web-{D10ED86C-D870-4B72-8E57-E1CEF06959C2}"/>
    <pc:docChg chg="modSld">
      <pc:chgData name="Caio Prado Nascimento de Souza" userId="S::caio.souza_bols@compasso.com.br::8d1bdba1-af4b-4e6e-9303-96ed714e9c4d" providerId="AD" clId="Web-{D10ED86C-D870-4B72-8E57-E1CEF06959C2}" dt="2021-10-04T19:26:00.141" v="3" actId="1076"/>
      <pc:docMkLst>
        <pc:docMk/>
      </pc:docMkLst>
      <pc:sldChg chg="addSp modSp">
        <pc:chgData name="Caio Prado Nascimento de Souza" userId="S::caio.souza_bols@compasso.com.br::8d1bdba1-af4b-4e6e-9303-96ed714e9c4d" providerId="AD" clId="Web-{D10ED86C-D870-4B72-8E57-E1CEF06959C2}" dt="2021-10-04T19:26:00.141" v="3" actId="1076"/>
        <pc:sldMkLst>
          <pc:docMk/>
          <pc:sldMk cId="25811028" sldId="259"/>
        </pc:sldMkLst>
        <pc:picChg chg="add mod">
          <ac:chgData name="Caio Prado Nascimento de Souza" userId="S::caio.souza_bols@compasso.com.br::8d1bdba1-af4b-4e6e-9303-96ed714e9c4d" providerId="AD" clId="Web-{D10ED86C-D870-4B72-8E57-E1CEF06959C2}" dt="2021-10-04T19:26:00.141" v="3" actId="1076"/>
          <ac:picMkLst>
            <pc:docMk/>
            <pc:sldMk cId="25811028" sldId="259"/>
            <ac:picMk id="4" creationId="{3BF67357-E237-4F6D-8938-FA996F6D623D}"/>
          </ac:picMkLst>
        </pc:picChg>
      </pc:sldChg>
    </pc:docChg>
  </pc:docChgLst>
  <pc:docChgLst>
    <pc:chgData name="Caio Prado Nascimento de Souza" userId="S::caio.souza_bols@compasso.com.br::8d1bdba1-af4b-4e6e-9303-96ed714e9c4d" providerId="AD" clId="Web-{DA4FAB7D-A68F-49FC-B487-0DEB2CDAB957}"/>
    <pc:docChg chg="modSld">
      <pc:chgData name="Caio Prado Nascimento de Souza" userId="S::caio.souza_bols@compasso.com.br::8d1bdba1-af4b-4e6e-9303-96ed714e9c4d" providerId="AD" clId="Web-{DA4FAB7D-A68F-49FC-B487-0DEB2CDAB957}" dt="2021-10-04T19:57:22.899" v="1" actId="1076"/>
      <pc:docMkLst>
        <pc:docMk/>
      </pc:docMkLst>
      <pc:sldChg chg="modSp">
        <pc:chgData name="Caio Prado Nascimento de Souza" userId="S::caio.souza_bols@compasso.com.br::8d1bdba1-af4b-4e6e-9303-96ed714e9c4d" providerId="AD" clId="Web-{DA4FAB7D-A68F-49FC-B487-0DEB2CDAB957}" dt="2021-10-04T19:57:22.899" v="1" actId="1076"/>
        <pc:sldMkLst>
          <pc:docMk/>
          <pc:sldMk cId="25811028" sldId="259"/>
        </pc:sldMkLst>
        <pc:picChg chg="mod">
          <ac:chgData name="Caio Prado Nascimento de Souza" userId="S::caio.souza_bols@compasso.com.br::8d1bdba1-af4b-4e6e-9303-96ed714e9c4d" providerId="AD" clId="Web-{DA4FAB7D-A68F-49FC-B487-0DEB2CDAB957}" dt="2021-10-04T19:57:22.899" v="1" actId="1076"/>
          <ac:picMkLst>
            <pc:docMk/>
            <pc:sldMk cId="25811028" sldId="259"/>
            <ac:picMk id="4" creationId="{3BF67357-E237-4F6D-8938-FA996F6D623D}"/>
          </ac:picMkLst>
        </pc:picChg>
        <pc:picChg chg="mod">
          <ac:chgData name="Caio Prado Nascimento de Souza" userId="S::caio.souza_bols@compasso.com.br::8d1bdba1-af4b-4e6e-9303-96ed714e9c4d" providerId="AD" clId="Web-{DA4FAB7D-A68F-49FC-B487-0DEB2CDAB957}" dt="2021-10-04T19:57:19.258" v="0" actId="14100"/>
          <ac:picMkLst>
            <pc:docMk/>
            <pc:sldMk cId="25811028" sldId="259"/>
            <ac:picMk id="44" creationId="{DDB41F8A-C881-4631-88D1-B693A47C1657}"/>
          </ac:picMkLst>
        </pc:picChg>
      </pc:sldChg>
    </pc:docChg>
  </pc:docChgLst>
  <pc:docChgLst>
    <pc:chgData name="Caio Prado Nascimento de Souza" userId="S::caio.souza_bols@compasso.com.br::8d1bdba1-af4b-4e6e-9303-96ed714e9c4d" providerId="AD" clId="Web-{8FCE5BB9-AB29-4909-B7DB-8EA2624DC478}"/>
    <pc:docChg chg="modSld">
      <pc:chgData name="Caio Prado Nascimento de Souza" userId="S::caio.souza_bols@compasso.com.br::8d1bdba1-af4b-4e6e-9303-96ed714e9c4d" providerId="AD" clId="Web-{8FCE5BB9-AB29-4909-B7DB-8EA2624DC478}" dt="2021-10-04T19:19:12.693" v="12" actId="1076"/>
      <pc:docMkLst>
        <pc:docMk/>
      </pc:docMkLst>
      <pc:sldChg chg="addSp delSp modSp">
        <pc:chgData name="Caio Prado Nascimento de Souza" userId="S::caio.souza_bols@compasso.com.br::8d1bdba1-af4b-4e6e-9303-96ed714e9c4d" providerId="AD" clId="Web-{8FCE5BB9-AB29-4909-B7DB-8EA2624DC478}" dt="2021-10-04T19:19:12.693" v="12" actId="1076"/>
        <pc:sldMkLst>
          <pc:docMk/>
          <pc:sldMk cId="25811028" sldId="259"/>
        </pc:sldMkLst>
        <pc:spChg chg="mod">
          <ac:chgData name="Caio Prado Nascimento de Souza" userId="S::caio.souza_bols@compasso.com.br::8d1bdba1-af4b-4e6e-9303-96ed714e9c4d" providerId="AD" clId="Web-{8FCE5BB9-AB29-4909-B7DB-8EA2624DC478}" dt="2021-10-04T19:19:06.146" v="11" actId="1076"/>
          <ac:spMkLst>
            <pc:docMk/>
            <pc:sldMk cId="25811028" sldId="259"/>
            <ac:spMk id="2" creationId="{566BACCF-95B2-4C0F-9E68-E8884FEBB21E}"/>
          </ac:spMkLst>
        </pc:spChg>
        <pc:spChg chg="mod">
          <ac:chgData name="Caio Prado Nascimento de Souza" userId="S::caio.souza_bols@compasso.com.br::8d1bdba1-af4b-4e6e-9303-96ed714e9c4d" providerId="AD" clId="Web-{8FCE5BB9-AB29-4909-B7DB-8EA2624DC478}" dt="2021-10-04T19:19:12.693" v="12" actId="1076"/>
          <ac:spMkLst>
            <pc:docMk/>
            <pc:sldMk cId="25811028" sldId="259"/>
            <ac:spMk id="3" creationId="{BE363766-C90E-44F6-8563-72B3D58714C3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9" creationId="{5A0118C5-4F8D-4CF4-BADD-53FEACC6C42A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11" creationId="{CAEBFCD5-5356-4326-8D39-8235A46CD7B2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13" creationId="{F6814848-248A-47DD-88E0-95099D951EF8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15" creationId="{718BDA89-0D2C-4C4E-99F6-D7A220FE48D3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21" creationId="{7CE98B01-ED41-482F-AFA1-19C7FA7C04A7}"/>
          </ac:spMkLst>
        </pc:spChg>
        <pc:spChg chg="del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23" creationId="{B9CABDD0-8DF6-4974-A224-9A2A81778003}"/>
          </ac:spMkLst>
        </pc:spChg>
        <pc:spChg chg="add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47" creationId="{E8A8EAB8-D2FF-444D-B34B-7D32F106AD0E}"/>
          </ac:spMkLst>
        </pc:spChg>
        <pc:spChg chg="add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49" creationId="{9DD005C1-8C51-42D6-9BEE-B9B83849743D}"/>
          </ac:spMkLst>
        </pc:spChg>
        <pc:spChg chg="add">
          <ac:chgData name="Caio Prado Nascimento de Souza" userId="S::caio.souza_bols@compasso.com.br::8d1bdba1-af4b-4e6e-9303-96ed714e9c4d" providerId="AD" clId="Web-{8FCE5BB9-AB29-4909-B7DB-8EA2624DC478}" dt="2021-10-04T19:18:41.036" v="0"/>
          <ac:spMkLst>
            <pc:docMk/>
            <pc:sldMk cId="25811028" sldId="259"/>
            <ac:spMk id="51" creationId="{C61F2F60-14E3-4196-B7CE-175E46F04481}"/>
          </ac:spMkLst>
        </pc:spChg>
        <pc:grpChg chg="del">
          <ac:chgData name="Caio Prado Nascimento de Souza" userId="S::caio.souza_bols@compasso.com.br::8d1bdba1-af4b-4e6e-9303-96ed714e9c4d" providerId="AD" clId="Web-{8FCE5BB9-AB29-4909-B7DB-8EA2624DC478}" dt="2021-10-04T19:18:41.036" v="0"/>
          <ac:grpSpMkLst>
            <pc:docMk/>
            <pc:sldMk cId="25811028" sldId="259"/>
            <ac:grpSpMk id="19" creationId="{6B67BE95-96EF-433C-9F29-B0732AA6B6AC}"/>
          </ac:grpSpMkLst>
        </pc:grpChg>
        <pc:grpChg chg="del">
          <ac:chgData name="Caio Prado Nascimento de Souza" userId="S::caio.souza_bols@compasso.com.br::8d1bdba1-af4b-4e6e-9303-96ed714e9c4d" providerId="AD" clId="Web-{8FCE5BB9-AB29-4909-B7DB-8EA2624DC478}" dt="2021-10-04T19:18:41.036" v="0"/>
          <ac:grpSpMkLst>
            <pc:docMk/>
            <pc:sldMk cId="25811028" sldId="259"/>
            <ac:grpSpMk id="38" creationId="{D6E8B984-55B9-4A62-A043-997D00F0AE09}"/>
          </ac:grpSpMkLst>
        </pc:grpChg>
        <pc:picChg chg="add">
          <ac:chgData name="Caio Prado Nascimento de Souza" userId="S::caio.souza_bols@compasso.com.br::8d1bdba1-af4b-4e6e-9303-96ed714e9c4d" providerId="AD" clId="Web-{8FCE5BB9-AB29-4909-B7DB-8EA2624DC478}" dt="2021-10-04T19:18:41.036" v="0"/>
          <ac:picMkLst>
            <pc:docMk/>
            <pc:sldMk cId="25811028" sldId="259"/>
            <ac:picMk id="44" creationId="{DDB41F8A-C881-4631-88D1-B693A47C1657}"/>
          </ac:picMkLst>
        </pc:picChg>
      </pc:sldChg>
    </pc:docChg>
  </pc:docChgLst>
  <pc:docChgLst>
    <pc:chgData name="Eduardo Luiz Zanotto" userId="S::eduardo.zanotto_bols@compasso.com.br::7d134f00-a57c-4ba9-a6aa-31f0459ba212" providerId="AD" clId="Web-{A723285C-4791-4ECA-8728-2B7CFE992608}"/>
    <pc:docChg chg="addSld modSld sldOrd">
      <pc:chgData name="Eduardo Luiz Zanotto" userId="S::eduardo.zanotto_bols@compasso.com.br::7d134f00-a57c-4ba9-a6aa-31f0459ba212" providerId="AD" clId="Web-{A723285C-4791-4ECA-8728-2B7CFE992608}" dt="2021-10-04T19:20:49.266" v="327" actId="1076"/>
      <pc:docMkLst>
        <pc:docMk/>
      </pc:docMkLst>
      <pc:sldChg chg="modSp new">
        <pc:chgData name="Eduardo Luiz Zanotto" userId="S::eduardo.zanotto_bols@compasso.com.br::7d134f00-a57c-4ba9-a6aa-31f0459ba212" providerId="AD" clId="Web-{A723285C-4791-4ECA-8728-2B7CFE992608}" dt="2021-10-04T18:35:39.178" v="13" actId="20577"/>
        <pc:sldMkLst>
          <pc:docMk/>
          <pc:sldMk cId="4097006944" sldId="256"/>
        </pc:sldMkLst>
        <pc:spChg chg="mod">
          <ac:chgData name="Eduardo Luiz Zanotto" userId="S::eduardo.zanotto_bols@compasso.com.br::7d134f00-a57c-4ba9-a6aa-31f0459ba212" providerId="AD" clId="Web-{A723285C-4791-4ECA-8728-2B7CFE992608}" dt="2021-10-04T18:35:39.178" v="13" actId="20577"/>
          <ac:spMkLst>
            <pc:docMk/>
            <pc:sldMk cId="4097006944" sldId="256"/>
            <ac:spMk id="2" creationId="{0DBB9FEC-ED5D-496F-A544-CE6D79C64207}"/>
          </ac:spMkLst>
        </pc:spChg>
      </pc:sldChg>
      <pc:sldChg chg="new">
        <pc:chgData name="Eduardo Luiz Zanotto" userId="S::eduardo.zanotto_bols@compasso.com.br::7d134f00-a57c-4ba9-a6aa-31f0459ba212" providerId="AD" clId="Web-{A723285C-4791-4ECA-8728-2B7CFE992608}" dt="2021-10-04T18:35:29.240" v="1"/>
        <pc:sldMkLst>
          <pc:docMk/>
          <pc:sldMk cId="1548259300" sldId="257"/>
        </pc:sldMkLst>
      </pc:sldChg>
      <pc:sldChg chg="addSp delSp modSp mod ord setBg setClrOvrMap modShow">
        <pc:chgData name="Eduardo Luiz Zanotto" userId="S::eduardo.zanotto_bols@compasso.com.br::7d134f00-a57c-4ba9-a6aa-31f0459ba212" providerId="AD" clId="Web-{A723285C-4791-4ECA-8728-2B7CFE992608}" dt="2021-10-04T19:20:49.266" v="327" actId="1076"/>
        <pc:sldMkLst>
          <pc:docMk/>
          <pc:sldMk cId="4097006944" sldId="258"/>
        </pc:sldMkLst>
        <pc:spChg chg="del mod">
          <ac:chgData name="Eduardo Luiz Zanotto" userId="S::eduardo.zanotto_bols@compasso.com.br::7d134f00-a57c-4ba9-a6aa-31f0459ba212" providerId="AD" clId="Web-{A723285C-4791-4ECA-8728-2B7CFE992608}" dt="2021-10-04T19:03:19.149" v="122"/>
          <ac:spMkLst>
            <pc:docMk/>
            <pc:sldMk cId="4097006944" sldId="258"/>
            <ac:spMk id="2" creationId="{0DBB9FEC-ED5D-496F-A544-CE6D79C64207}"/>
          </ac:spMkLst>
        </pc:spChg>
        <pc:spChg chg="mod ord">
          <ac:chgData name="Eduardo Luiz Zanotto" userId="S::eduardo.zanotto_bols@compasso.com.br::7d134f00-a57c-4ba9-a6aa-31f0459ba212" providerId="AD" clId="Web-{A723285C-4791-4ECA-8728-2B7CFE992608}" dt="2021-10-04T19:20:49.266" v="327" actId="1076"/>
          <ac:spMkLst>
            <pc:docMk/>
            <pc:sldMk cId="4097006944" sldId="258"/>
            <ac:spMk id="3" creationId="{C9487B47-6878-426A-9A89-9AD18AA706F5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8" creationId="{3677BAFB-3BD3-41BB-9107-FAE224AE21C4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10" creationId="{E6823A9B-C188-42D4-847C-3AD928DB145C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12" creationId="{34B557F3-1A0C-4749-A6DB-EAC082DF390B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14" creationId="{55D55AA6-3751-494F-868A-DCEDC5CE82BF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16" creationId="{4D4C00DC-4DC6-4CD2-9E31-F17E6CEBC5A6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18" creationId="{D82AB1B2-7970-42CF-8BF5-567C69E9FFFB}"/>
          </ac:spMkLst>
        </pc:spChg>
        <pc:spChg chg="mod">
          <ac:chgData name="Eduardo Luiz Zanotto" userId="S::eduardo.zanotto_bols@compasso.com.br::7d134f00-a57c-4ba9-a6aa-31f0459ba212" providerId="AD" clId="Web-{A723285C-4791-4ECA-8728-2B7CFE992608}" dt="2021-10-04T18:42:40.795" v="90" actId="1076"/>
          <ac:spMkLst>
            <pc:docMk/>
            <pc:sldMk cId="4097006944" sldId="258"/>
            <ac:spMk id="21" creationId="{DC86CBC8-A814-4C0C-A287-7C549693D2E9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24" creationId="{C10FB9CA-E7FA-462C-B537-F1224ED1ACF4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07:54.046" v="295"/>
          <ac:spMkLst>
            <pc:docMk/>
            <pc:sldMk cId="4097006944" sldId="258"/>
            <ac:spMk id="26" creationId="{D8469AE7-A75B-4F37-850B-EF5974ABED2C}"/>
          </ac:spMkLst>
        </pc:spChg>
        <pc:spChg chg="add">
          <ac:chgData name="Eduardo Luiz Zanotto" userId="S::eduardo.zanotto_bols@compasso.com.br::7d134f00-a57c-4ba9-a6aa-31f0459ba212" providerId="AD" clId="Web-{A723285C-4791-4ECA-8728-2B7CFE992608}" dt="2021-10-04T19:20:19.125" v="319"/>
          <ac:spMkLst>
            <pc:docMk/>
            <pc:sldMk cId="4097006944" sldId="258"/>
            <ac:spMk id="83" creationId="{FB5B0058-AF13-4859-B429-4EDDE2A26F7F}"/>
          </ac:spMkLst>
        </pc:spChg>
        <pc:spChg chg="add">
          <ac:chgData name="Eduardo Luiz Zanotto" userId="S::eduardo.zanotto_bols@compasso.com.br::7d134f00-a57c-4ba9-a6aa-31f0459ba212" providerId="AD" clId="Web-{A723285C-4791-4ECA-8728-2B7CFE992608}" dt="2021-10-04T19:20:19.125" v="319"/>
          <ac:spMkLst>
            <pc:docMk/>
            <pc:sldMk cId="4097006944" sldId="258"/>
            <ac:spMk id="85" creationId="{0277405F-0B4F-4418-B773-1B38814125B6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20:19.125" v="319"/>
          <ac:spMkLst>
            <pc:docMk/>
            <pc:sldMk cId="4097006944" sldId="258"/>
            <ac:spMk id="202" creationId="{F1611BA9-268A-49A6-84F8-FC91536686E4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20:19.125" v="319"/>
          <ac:spMkLst>
            <pc:docMk/>
            <pc:sldMk cId="4097006944" sldId="258"/>
            <ac:spMk id="204" creationId="{E20EB187-900F-4AF5-813B-101456D9FD39}"/>
          </ac:spMkLst>
        </pc:spChg>
        <pc:spChg chg="add del">
          <ac:chgData name="Eduardo Luiz Zanotto" userId="S::eduardo.zanotto_bols@compasso.com.br::7d134f00-a57c-4ba9-a6aa-31f0459ba212" providerId="AD" clId="Web-{A723285C-4791-4ECA-8728-2B7CFE992608}" dt="2021-10-04T19:20:19.125" v="319"/>
          <ac:spMkLst>
            <pc:docMk/>
            <pc:sldMk cId="4097006944" sldId="258"/>
            <ac:spMk id="206" creationId="{1825D5AF-D278-4D9A-A4F5-A1A1D3507636}"/>
          </ac:spMkLst>
        </pc:spChg>
        <pc:grpChg chg="add del">
          <ac:chgData name="Eduardo Luiz Zanotto" userId="S::eduardo.zanotto_bols@compasso.com.br::7d134f00-a57c-4ba9-a6aa-31f0459ba212" providerId="AD" clId="Web-{A723285C-4791-4ECA-8728-2B7CFE992608}" dt="2021-10-04T19:07:54.046" v="295"/>
          <ac:grpSpMkLst>
            <pc:docMk/>
            <pc:sldMk cId="4097006944" sldId="258"/>
            <ac:grpSpMk id="20" creationId="{66FB5A75-BDE2-4F12-A95B-C48788A7685C}"/>
          </ac:grpSpMkLst>
        </pc:grpChg>
        <pc:grpChg chg="add del">
          <ac:chgData name="Eduardo Luiz Zanotto" userId="S::eduardo.zanotto_bols@compasso.com.br::7d134f00-a57c-4ba9-a6aa-31f0459ba212" providerId="AD" clId="Web-{A723285C-4791-4ECA-8728-2B7CFE992608}" dt="2021-10-04T19:07:54.046" v="295"/>
          <ac:grpSpMkLst>
            <pc:docMk/>
            <pc:sldMk cId="4097006944" sldId="258"/>
            <ac:grpSpMk id="28" creationId="{63301095-70B2-49AA-8DA9-A35629AD621C}"/>
          </ac:grpSpMkLst>
        </pc:grpChg>
        <pc:picChg chg="add mod ord">
          <ac:chgData name="Eduardo Luiz Zanotto" userId="S::eduardo.zanotto_bols@compasso.com.br::7d134f00-a57c-4ba9-a6aa-31f0459ba212" providerId="AD" clId="Web-{A723285C-4791-4ECA-8728-2B7CFE992608}" dt="2021-10-04T19:20:19.125" v="319"/>
          <ac:picMkLst>
            <pc:docMk/>
            <pc:sldMk cId="4097006944" sldId="258"/>
            <ac:picMk id="4" creationId="{85917029-90FD-455A-9685-25B8E6627B48}"/>
          </ac:picMkLst>
        </pc:picChg>
        <pc:picChg chg="add mod">
          <ac:chgData name="Eduardo Luiz Zanotto" userId="S::eduardo.zanotto_bols@compasso.com.br::7d134f00-a57c-4ba9-a6aa-31f0459ba212" providerId="AD" clId="Web-{A723285C-4791-4ECA-8728-2B7CFE992608}" dt="2021-10-04T19:20:19.125" v="319"/>
          <ac:picMkLst>
            <pc:docMk/>
            <pc:sldMk cId="4097006944" sldId="258"/>
            <ac:picMk id="5" creationId="{899E791B-E146-4AD8-9AC0-E568113452F6}"/>
          </ac:picMkLst>
        </pc:picChg>
      </pc:sldChg>
    </pc:docChg>
  </pc:docChgLst>
  <pc:docChgLst>
    <pc:chgData name="Caio Prado Nascimento de Souza" userId="S::caio.souza_bols@compasso.com.br::8d1bdba1-af4b-4e6e-9303-96ed714e9c4d" providerId="AD" clId="Web-{6FA73E39-3CEE-4DA2-A540-51915318D2A2}"/>
    <pc:docChg chg="modSld">
      <pc:chgData name="Caio Prado Nascimento de Souza" userId="S::caio.souza_bols@compasso.com.br::8d1bdba1-af4b-4e6e-9303-96ed714e9c4d" providerId="AD" clId="Web-{6FA73E39-3CEE-4DA2-A540-51915318D2A2}" dt="2021-10-04T19:29:11.778" v="3" actId="1076"/>
      <pc:docMkLst>
        <pc:docMk/>
      </pc:docMkLst>
      <pc:sldChg chg="modSp">
        <pc:chgData name="Caio Prado Nascimento de Souza" userId="S::caio.souza_bols@compasso.com.br::8d1bdba1-af4b-4e6e-9303-96ed714e9c4d" providerId="AD" clId="Web-{6FA73E39-3CEE-4DA2-A540-51915318D2A2}" dt="2021-10-04T19:29:11.778" v="3" actId="1076"/>
        <pc:sldMkLst>
          <pc:docMk/>
          <pc:sldMk cId="25811028" sldId="259"/>
        </pc:sldMkLst>
        <pc:picChg chg="mod">
          <ac:chgData name="Caio Prado Nascimento de Souza" userId="S::caio.souza_bols@compasso.com.br::8d1bdba1-af4b-4e6e-9303-96ed714e9c4d" providerId="AD" clId="Web-{6FA73E39-3CEE-4DA2-A540-51915318D2A2}" dt="2021-10-04T19:29:11.778" v="3" actId="1076"/>
          <ac:picMkLst>
            <pc:docMk/>
            <pc:sldMk cId="25811028" sldId="259"/>
            <ac:picMk id="4" creationId="{3BF67357-E237-4F6D-8938-FA996F6D623D}"/>
          </ac:picMkLst>
        </pc:picChg>
      </pc:sldChg>
    </pc:docChg>
  </pc:docChgLst>
  <pc:docChgLst>
    <pc:chgData name="Caio Prado Nascimento de Souza" userId="S::caio.souza_bols@compasso.com.br::8d1bdba1-af4b-4e6e-9303-96ed714e9c4d" providerId="AD" clId="Web-{30EE0B9F-AD6E-4EA5-B3F0-D7B4944EE97C}"/>
    <pc:docChg chg="addSld modSld">
      <pc:chgData name="Caio Prado Nascimento de Souza" userId="S::caio.souza_bols@compasso.com.br::8d1bdba1-af4b-4e6e-9303-96ed714e9c4d" providerId="AD" clId="Web-{30EE0B9F-AD6E-4EA5-B3F0-D7B4944EE97C}" dt="2021-10-04T19:16:13.175" v="943"/>
      <pc:docMkLst>
        <pc:docMk/>
      </pc:docMkLst>
      <pc:sldChg chg="modSp">
        <pc:chgData name="Caio Prado Nascimento de Souza" userId="S::caio.souza_bols@compasso.com.br::8d1bdba1-af4b-4e6e-9303-96ed714e9c4d" providerId="AD" clId="Web-{30EE0B9F-AD6E-4EA5-B3F0-D7B4944EE97C}" dt="2021-10-04T18:53:09.520" v="242" actId="20577"/>
        <pc:sldMkLst>
          <pc:docMk/>
          <pc:sldMk cId="1475791933" sldId="256"/>
        </pc:sldMkLst>
        <pc:spChg chg="mod">
          <ac:chgData name="Caio Prado Nascimento de Souza" userId="S::caio.souza_bols@compasso.com.br::8d1bdba1-af4b-4e6e-9303-96ed714e9c4d" providerId="AD" clId="Web-{30EE0B9F-AD6E-4EA5-B3F0-D7B4944EE97C}" dt="2021-10-04T18:53:09.520" v="242" actId="20577"/>
          <ac:spMkLst>
            <pc:docMk/>
            <pc:sldMk cId="1475791933" sldId="256"/>
            <ac:spMk id="3" creationId="{26E5C8C8-5D91-45DF-B546-1DC3EB822A45}"/>
          </ac:spMkLst>
        </pc:spChg>
      </pc:sldChg>
      <pc:sldChg chg="addSp delSp modSp new mod setBg">
        <pc:chgData name="Caio Prado Nascimento de Souza" userId="S::caio.souza_bols@compasso.com.br::8d1bdba1-af4b-4e6e-9303-96ed714e9c4d" providerId="AD" clId="Web-{30EE0B9F-AD6E-4EA5-B3F0-D7B4944EE97C}" dt="2021-10-04T19:16:13.175" v="943"/>
        <pc:sldMkLst>
          <pc:docMk/>
          <pc:sldMk cId="25811028" sldId="259"/>
        </pc:sldMkLst>
        <pc:spChg chg="mod">
          <ac:chgData name="Caio Prado Nascimento de Souza" userId="S::caio.souza_bols@compasso.com.br::8d1bdba1-af4b-4e6e-9303-96ed714e9c4d" providerId="AD" clId="Web-{30EE0B9F-AD6E-4EA5-B3F0-D7B4944EE97C}" dt="2021-10-04T19:15:38.299" v="937" actId="1076"/>
          <ac:spMkLst>
            <pc:docMk/>
            <pc:sldMk cId="25811028" sldId="259"/>
            <ac:spMk id="2" creationId="{566BACCF-95B2-4C0F-9E68-E8884FEBB21E}"/>
          </ac:spMkLst>
        </pc:spChg>
        <pc:spChg chg="add del mod">
          <ac:chgData name="Caio Prado Nascimento de Souza" userId="S::caio.souza_bols@compasso.com.br::8d1bdba1-af4b-4e6e-9303-96ed714e9c4d" providerId="AD" clId="Web-{30EE0B9F-AD6E-4EA5-B3F0-D7B4944EE97C}" dt="2021-10-04T19:16:13.175" v="943"/>
          <ac:spMkLst>
            <pc:docMk/>
            <pc:sldMk cId="25811028" sldId="259"/>
            <ac:spMk id="3" creationId="{BE363766-C90E-44F6-8563-72B3D58714C3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58.048" v="930"/>
          <ac:spMkLst>
            <pc:docMk/>
            <pc:sldMk cId="25811028" sldId="259"/>
            <ac:spMk id="5" creationId="{E8A8EAB8-D2FF-444D-B34B-7D32F106AD0E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8" creationId="{5A0118C5-4F8D-4CF4-BADD-53FEACC6C42A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9" creationId="{5A0118C5-4F8D-4CF4-BADD-53FEACC6C42A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10" creationId="{4E0A5C5C-2A95-428E-9F6A-0D29EBD57C9F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11" creationId="{CAEBFCD5-5356-4326-8D39-8235A46CD7B2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12" creationId="{1056F38F-7C4E-461D-8709-7D0024AE1F79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13" creationId="{F6814848-248A-47DD-88E0-95099D951EF8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14" creationId="{C7278469-3C3C-49CE-AEEE-E176A4900B78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15" creationId="{718BDA89-0D2C-4C4E-99F6-D7A220FE48D3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20" creationId="{4C6598AB-1C17-4D54-951C-A082D94ACB7A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21" creationId="{7CE98B01-ED41-482F-AFA1-19C7FA7C04A7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22" creationId="{C83B66D7-137D-4AC1-B172-53D60F08BEB5}"/>
          </ac:spMkLst>
        </pc:spChg>
        <pc:spChg chg="add">
          <ac:chgData name="Caio Prado Nascimento de Souza" userId="S::caio.souza_bols@compasso.com.br::8d1bdba1-af4b-4e6e-9303-96ed714e9c4d" providerId="AD" clId="Web-{30EE0B9F-AD6E-4EA5-B3F0-D7B4944EE97C}" dt="2021-10-04T19:14:58.080" v="931"/>
          <ac:spMkLst>
            <pc:docMk/>
            <pc:sldMk cId="25811028" sldId="259"/>
            <ac:spMk id="23" creationId="{B9CABDD0-8DF6-4974-A224-9A2A81778003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24" creationId="{F6B92503-6984-4D15-8B98-8718709B785D}"/>
          </ac:spMkLst>
        </pc:spChg>
        <pc:s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spMkLst>
            <pc:docMk/>
            <pc:sldMk cId="25811028" sldId="259"/>
            <ac:spMk id="26" creationId="{08DDF938-524E-4C18-A47D-C00627832366}"/>
          </ac:spMkLst>
        </pc:spChg>
        <pc:gr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grpSpMkLst>
            <pc:docMk/>
            <pc:sldMk cId="25811028" sldId="259"/>
            <ac:grpSpMk id="16" creationId="{93DC754C-7E09-422D-A8BB-AF632E90DFA2}"/>
          </ac:grpSpMkLst>
        </pc:grpChg>
        <pc:grpChg chg="add">
          <ac:chgData name="Caio Prado Nascimento de Souza" userId="S::caio.souza_bols@compasso.com.br::8d1bdba1-af4b-4e6e-9303-96ed714e9c4d" providerId="AD" clId="Web-{30EE0B9F-AD6E-4EA5-B3F0-D7B4944EE97C}" dt="2021-10-04T19:14:58.080" v="931"/>
          <ac:grpSpMkLst>
            <pc:docMk/>
            <pc:sldMk cId="25811028" sldId="259"/>
            <ac:grpSpMk id="19" creationId="{6B67BE95-96EF-433C-9F29-B0732AA6B6AC}"/>
          </ac:grpSpMkLst>
        </pc:grpChg>
        <pc:grpChg chg="add del">
          <ac:chgData name="Caio Prado Nascimento de Souza" userId="S::caio.souza_bols@compasso.com.br::8d1bdba1-af4b-4e6e-9303-96ed714e9c4d" providerId="AD" clId="Web-{30EE0B9F-AD6E-4EA5-B3F0-D7B4944EE97C}" dt="2021-10-04T19:14:40.970" v="928"/>
          <ac:grpSpMkLst>
            <pc:docMk/>
            <pc:sldMk cId="25811028" sldId="259"/>
            <ac:grpSpMk id="28" creationId="{3773FAF5-C452-4455-9411-D6AF5EBD4CA9}"/>
          </ac:grpSpMkLst>
        </pc:grpChg>
        <pc:grpChg chg="add">
          <ac:chgData name="Caio Prado Nascimento de Souza" userId="S::caio.souza_bols@compasso.com.br::8d1bdba1-af4b-4e6e-9303-96ed714e9c4d" providerId="AD" clId="Web-{30EE0B9F-AD6E-4EA5-B3F0-D7B4944EE97C}" dt="2021-10-04T19:14:58.080" v="931"/>
          <ac:grpSpMkLst>
            <pc:docMk/>
            <pc:sldMk cId="25811028" sldId="259"/>
            <ac:grpSpMk id="38" creationId="{D6E8B984-55B9-4A62-A043-997D00F0AE09}"/>
          </ac:grpSpMkLst>
        </pc:grpChg>
        <pc:graphicFrameChg chg="add del mod">
          <ac:chgData name="Caio Prado Nascimento de Souza" userId="S::caio.souza_bols@compasso.com.br::8d1bdba1-af4b-4e6e-9303-96ed714e9c4d" providerId="AD" clId="Web-{30EE0B9F-AD6E-4EA5-B3F0-D7B4944EE97C}" dt="2021-10-04T19:16:13.175" v="943"/>
          <ac:graphicFrameMkLst>
            <pc:docMk/>
            <pc:sldMk cId="25811028" sldId="259"/>
            <ac:graphicFrameMk id="42" creationId="{51ADC697-9628-4B6E-BC29-7E63F5511A32}"/>
          </ac:graphicFrameMkLst>
        </pc:graphicFrameChg>
        <pc:cxnChg chg="add del">
          <ac:chgData name="Caio Prado Nascimento de Souza" userId="S::caio.souza_bols@compasso.com.br::8d1bdba1-af4b-4e6e-9303-96ed714e9c4d" providerId="AD" clId="Web-{30EE0B9F-AD6E-4EA5-B3F0-D7B4944EE97C}" dt="2021-10-04T19:14:58.048" v="930"/>
          <ac:cxnSpMkLst>
            <pc:docMk/>
            <pc:sldMk cId="25811028" sldId="259"/>
            <ac:cxnSpMk id="6" creationId="{067633D1-6EE6-4118-B9F0-B363477BEE7A}"/>
          </ac:cxnSpMkLst>
        </pc:cxnChg>
        <pc:cxnChg chg="add del">
          <ac:chgData name="Caio Prado Nascimento de Souza" userId="S::caio.souza_bols@compasso.com.br::8d1bdba1-af4b-4e6e-9303-96ed714e9c4d" providerId="AD" clId="Web-{30EE0B9F-AD6E-4EA5-B3F0-D7B4944EE97C}" dt="2021-10-04T19:14:58.048" v="930"/>
          <ac:cxnSpMkLst>
            <pc:docMk/>
            <pc:sldMk cId="25811028" sldId="259"/>
            <ac:cxnSpMk id="7" creationId="{4AD7FFC6-42A9-49CB-B5E9-B3F6B038331B}"/>
          </ac:cxnSpMkLst>
        </pc:cxnChg>
      </pc:sldChg>
    </pc:docChg>
  </pc:docChgLst>
  <pc:docChgLst>
    <pc:chgData name="Vinicius Costa Marques" userId="aa25102a-3adf-4708-bebf-5bc10e16ab64" providerId="ADAL" clId="{B9DF170B-A3A5-40CF-9AE7-A00B43AFE635}"/>
    <pc:docChg chg="undo custSel addSld modSld sldOrd">
      <pc:chgData name="Vinicius Costa Marques" userId="aa25102a-3adf-4708-bebf-5bc10e16ab64" providerId="ADAL" clId="{B9DF170B-A3A5-40CF-9AE7-A00B43AFE635}" dt="2021-10-04T20:48:47.150" v="1080" actId="26606"/>
      <pc:docMkLst>
        <pc:docMk/>
      </pc:docMkLst>
      <pc:sldChg chg="addSp delSp modSp new mod modTransition setBg addAnim delAnim setClrOvrMap">
        <pc:chgData name="Vinicius Costa Marques" userId="aa25102a-3adf-4708-bebf-5bc10e16ab64" providerId="ADAL" clId="{B9DF170B-A3A5-40CF-9AE7-A00B43AFE635}" dt="2021-10-04T20:44:54.698" v="1024"/>
        <pc:sldMkLst>
          <pc:docMk/>
          <pc:sldMk cId="1475791933" sldId="256"/>
        </pc:sldMkLst>
        <pc:spChg chg="mod ord">
          <ac:chgData name="Vinicius Costa Marques" userId="aa25102a-3adf-4708-bebf-5bc10e16ab64" providerId="ADAL" clId="{B9DF170B-A3A5-40CF-9AE7-A00B43AFE635}" dt="2021-10-04T18:43:20.268" v="154" actId="313"/>
          <ac:spMkLst>
            <pc:docMk/>
            <pc:sldMk cId="1475791933" sldId="256"/>
            <ac:spMk id="2" creationId="{B3579861-6B8C-4394-96D9-C14BDBF1AF0E}"/>
          </ac:spMkLst>
        </pc:spChg>
        <pc:spChg chg="mo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3" creationId="{26E5C8C8-5D91-45DF-B546-1DC3EB822A45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0" creationId="{484B7147-B0F6-40ED-B5A2-FF72BC8198B6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2" creationId="{B36D2DE0-0628-4A9A-A59D-7BA8B5EB3022}"/>
          </ac:spMkLst>
        </pc:spChg>
        <pc:spChg chg="add del">
          <ac:chgData name="Vinicius Costa Marques" userId="aa25102a-3adf-4708-bebf-5bc10e16ab64" providerId="ADAL" clId="{B9DF170B-A3A5-40CF-9AE7-A00B43AFE635}" dt="2021-10-04T18:38:22.897" v="104" actId="26606"/>
          <ac:spMkLst>
            <pc:docMk/>
            <pc:sldMk cId="1475791933" sldId="256"/>
            <ac:spMk id="13" creationId="{053FB2EE-284F-4C87-AB3D-BBF87A9FAB97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4" creationId="{48E405C9-94BE-41DA-928C-DEC9A8550E9F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5" creationId="{D278ADA9-6383-4BDD-80D2-8899A402687B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6" creationId="{D2091A72-D5BB-42AC-8FD3-F7747D90861E}"/>
          </ac:spMkLst>
        </pc:spChg>
        <pc:spChg chg="add del">
          <ac:chgData name="Vinicius Costa Marques" userId="aa25102a-3adf-4708-bebf-5bc10e16ab64" providerId="ADAL" clId="{B9DF170B-A3A5-40CF-9AE7-A00B43AFE635}" dt="2021-10-04T18:38:25.221" v="106" actId="26606"/>
          <ac:spMkLst>
            <pc:docMk/>
            <pc:sldMk cId="1475791933" sldId="256"/>
            <ac:spMk id="18" creationId="{6ED12BFC-A737-46AF-8411-481112D54B0C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0" creationId="{6F5A5072-7B47-4D32-B52A-4EBBF590B8A5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1" creationId="{9715DAF0-AE1B-46C9-8A6B-DB2AA05AB91D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2" creationId="{6016219D-510E-4184-9090-6D5578A87BD1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3" creationId="{AFF4A713-7B75-4B21-90D7-5AB19547C728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4" creationId="{DC631C0B-6DA6-4E57-8231-CE32B3434A7E}"/>
          </ac:spMkLst>
        </pc:spChg>
        <pc:spChg chg="add del">
          <ac:chgData name="Vinicius Costa Marques" userId="aa25102a-3adf-4708-bebf-5bc10e16ab64" providerId="ADAL" clId="{B9DF170B-A3A5-40CF-9AE7-A00B43AFE635}" dt="2021-10-04T18:38:29.072" v="108" actId="26606"/>
          <ac:spMkLst>
            <pc:docMk/>
            <pc:sldMk cId="1475791933" sldId="256"/>
            <ac:spMk id="25" creationId="{C29501E6-A978-4A61-9689-9085AF97A53A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26" creationId="{E07981EA-05A6-437C-88D7-B377B92B031D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27" creationId="{88294908-8B00-4F58-BBBA-20F71A40AA9E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28" creationId="{15E3C750-986E-4769-B1AE-49289FBEE757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29" creationId="{4364C879-1404-4203-8E9D-CC5DE0A621A2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0" creationId="{84617302-4B0D-4351-A6BB-6F0930D943AC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1" creationId="{DA2C7802-C2E0-4218-8F89-8DD7CCD2CD1C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2" creationId="{A6D7111A-21E5-4EE9-8A78-10E5530F0116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3" creationId="{A3969E80-A77B-49FC-9122-D89AFD5EE118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4" creationId="{1849CA57-76BD-4CF2-80BA-D7A46A01B7B1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5" creationId="{35E9085E-E730-4768-83D4-6CB7E9897153}"/>
          </ac:spMkLst>
        </pc:spChg>
        <pc:spChg chg="add del">
          <ac:chgData name="Vinicius Costa Marques" userId="aa25102a-3adf-4708-bebf-5bc10e16ab64" providerId="ADAL" clId="{B9DF170B-A3A5-40CF-9AE7-A00B43AFE635}" dt="2021-10-04T18:38:36.611" v="112" actId="26606"/>
          <ac:spMkLst>
            <pc:docMk/>
            <pc:sldMk cId="1475791933" sldId="256"/>
            <ac:spMk id="36" creationId="{973272FE-A474-4CAE-8CA2-BCC8B476C3F4}"/>
          </ac:spMkLst>
        </pc:spChg>
        <pc:spChg chg="add del">
          <ac:chgData name="Vinicius Costa Marques" userId="aa25102a-3adf-4708-bebf-5bc10e16ab64" providerId="ADAL" clId="{B9DF170B-A3A5-40CF-9AE7-A00B43AFE635}" dt="2021-10-04T18:38:55.802" v="116" actId="26606"/>
          <ac:spMkLst>
            <pc:docMk/>
            <pc:sldMk cId="1475791933" sldId="256"/>
            <ac:spMk id="38" creationId="{934F1179-B481-4F9E-BCA3-AFB972070F83}"/>
          </ac:spMkLst>
        </pc:spChg>
        <pc:spChg chg="add del">
          <ac:chgData name="Vinicius Costa Marques" userId="aa25102a-3adf-4708-bebf-5bc10e16ab64" providerId="ADAL" clId="{B9DF170B-A3A5-40CF-9AE7-A00B43AFE635}" dt="2021-10-04T18:38:55.802" v="116" actId="26606"/>
          <ac:spMkLst>
            <pc:docMk/>
            <pc:sldMk cId="1475791933" sldId="256"/>
            <ac:spMk id="39" creationId="{827DC2C4-B485-428A-BF4A-472D2967F47F}"/>
          </ac:spMkLst>
        </pc:spChg>
        <pc:spChg chg="add del">
          <ac:chgData name="Vinicius Costa Marques" userId="aa25102a-3adf-4708-bebf-5bc10e16ab64" providerId="ADAL" clId="{B9DF170B-A3A5-40CF-9AE7-A00B43AFE635}" dt="2021-10-04T18:38:55.802" v="116" actId="26606"/>
          <ac:spMkLst>
            <pc:docMk/>
            <pc:sldMk cId="1475791933" sldId="256"/>
            <ac:spMk id="40" creationId="{EE04B5EB-F158-4507-90DD-BD23620C7CC9}"/>
          </ac:spMkLst>
        </pc:spChg>
        <pc:spChg chg="add del">
          <ac:chgData name="Vinicius Costa Marques" userId="aa25102a-3adf-4708-bebf-5bc10e16ab64" providerId="ADAL" clId="{B9DF170B-A3A5-40CF-9AE7-A00B43AFE635}" dt="2021-10-04T18:38:59.130" v="118" actId="26606"/>
          <ac:spMkLst>
            <pc:docMk/>
            <pc:sldMk cId="1475791933" sldId="256"/>
            <ac:spMk id="42" creationId="{FB5B0058-AF13-4859-B429-4EDDE2A26F7F}"/>
          </ac:spMkLst>
        </pc:spChg>
        <pc:spChg chg="add del">
          <ac:chgData name="Vinicius Costa Marques" userId="aa25102a-3adf-4708-bebf-5bc10e16ab64" providerId="ADAL" clId="{B9DF170B-A3A5-40CF-9AE7-A00B43AFE635}" dt="2021-10-04T18:39:06.176" v="120" actId="26606"/>
          <ac:spMkLst>
            <pc:docMk/>
            <pc:sldMk cId="1475791933" sldId="256"/>
            <ac:spMk id="46" creationId="{16F9E488-0718-4E1E-9D12-26779F606252}"/>
          </ac:spMkLst>
        </pc:spChg>
        <pc:spChg chg="add del">
          <ac:chgData name="Vinicius Costa Marques" userId="aa25102a-3adf-4708-bebf-5bc10e16ab64" providerId="ADAL" clId="{B9DF170B-A3A5-40CF-9AE7-A00B43AFE635}" dt="2021-10-04T18:39:06.176" v="120" actId="26606"/>
          <ac:spMkLst>
            <pc:docMk/>
            <pc:sldMk cId="1475791933" sldId="256"/>
            <ac:spMk id="47" creationId="{09BE6F6B-19BD-443C-8FB0-FA45F13F9535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2" creationId="{3A397E3E-B90C-4D82-BAAA-36F7AC6A4565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3" creationId="{8CF5E676-CA04-4CED-9F1E-5026ED66E66D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4" creationId="{AFD1189F-9598-4281-8056-2845388D4D05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5" creationId="{583E04E1-D74F-4ED6-972C-035F4FEC4B88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6" creationId="{A2B5CBEA-F125-49B6-8335-227C325B112B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7" creationId="{E51A97D9-C694-4307-818B-0C5BBF413609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8" creationId="{2C1D3151-5F97-4860-B56C-C98BD62CC255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59" creationId="{8DE96824-E506-4448-8704-5EC7BF7BC51B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0" creationId="{E16C8D8F-10E9-4498-ABDB-0F923F8B6837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1" creationId="{4FB204DF-284E-45F6-A017-79A4DF57BCCB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2" creationId="{5EC6B544-8C84-47A6-885D-A4F09EF5C0F7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3" creationId="{1E5A83E3-8A11-4492-BB6E-F5F2240316FB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4" creationId="{32C95C5C-6FBD-47FF-9CA6-066193539A10}"/>
          </ac:spMkLst>
        </pc:spChg>
        <pc:spChg chg="add">
          <ac:chgData name="Vinicius Costa Marques" userId="aa25102a-3adf-4708-bebf-5bc10e16ab64" providerId="ADAL" clId="{B9DF170B-A3A5-40CF-9AE7-A00B43AFE635}" dt="2021-10-04T18:39:06.203" v="121" actId="26606"/>
          <ac:spMkLst>
            <pc:docMk/>
            <pc:sldMk cId="1475791933" sldId="256"/>
            <ac:spMk id="65" creationId="{4D1A5E71-B6B6-486A-8CDC-C7ABD9B903F6}"/>
          </ac:spMkLst>
        </pc:spChg>
        <pc:grpChg chg="add del">
          <ac:chgData name="Vinicius Costa Marques" userId="aa25102a-3adf-4708-bebf-5bc10e16ab64" providerId="ADAL" clId="{B9DF170B-A3A5-40CF-9AE7-A00B43AFE635}" dt="2021-10-04T18:38:22.897" v="104" actId="26606"/>
          <ac:grpSpMkLst>
            <pc:docMk/>
            <pc:sldMk cId="1475791933" sldId="256"/>
            <ac:grpSpMk id="8" creationId="{D2C4BFA1-2075-4901-9E24-E41D1FDD51FD}"/>
          </ac:grpSpMkLst>
        </pc:grpChg>
        <pc:grpChg chg="add del">
          <ac:chgData name="Vinicius Costa Marques" userId="aa25102a-3adf-4708-bebf-5bc10e16ab64" providerId="ADAL" clId="{B9DF170B-A3A5-40CF-9AE7-A00B43AFE635}" dt="2021-10-04T18:39:06.176" v="120" actId="26606"/>
          <ac:grpSpMkLst>
            <pc:docMk/>
            <pc:sldMk cId="1475791933" sldId="256"/>
            <ac:grpSpMk id="48" creationId="{92AAE609-C327-4952-BB48-254E9015AD81}"/>
          </ac:grpSpMkLst>
        </pc:grpChg>
        <pc:grpChg chg="add">
          <ac:chgData name="Vinicius Costa Marques" userId="aa25102a-3adf-4708-bebf-5bc10e16ab64" providerId="ADAL" clId="{B9DF170B-A3A5-40CF-9AE7-A00B43AFE635}" dt="2021-10-04T18:39:06.203" v="121" actId="26606"/>
          <ac:grpSpMkLst>
            <pc:docMk/>
            <pc:sldMk cId="1475791933" sldId="256"/>
            <ac:grpSpMk id="66" creationId="{FB9739EB-7F66-433D-841F-AB3CD18700B7}"/>
          </ac:grpSpMkLst>
        </pc:grpChg>
        <pc:cxnChg chg="add del">
          <ac:chgData name="Vinicius Costa Marques" userId="aa25102a-3adf-4708-bebf-5bc10e16ab64" providerId="ADAL" clId="{B9DF170B-A3A5-40CF-9AE7-A00B43AFE635}" dt="2021-10-04T18:38:59.130" v="118" actId="26606"/>
          <ac:cxnSpMkLst>
            <pc:docMk/>
            <pc:sldMk cId="1475791933" sldId="256"/>
            <ac:cxnSpMk id="43" creationId="{EC4521DE-248E-440D-AAD6-FD9E7D34B3BF}"/>
          </ac:cxnSpMkLst>
        </pc:cxnChg>
        <pc:cxnChg chg="add del">
          <ac:chgData name="Vinicius Costa Marques" userId="aa25102a-3adf-4708-bebf-5bc10e16ab64" providerId="ADAL" clId="{B9DF170B-A3A5-40CF-9AE7-A00B43AFE635}" dt="2021-10-04T18:38:59.130" v="118" actId="26606"/>
          <ac:cxnSpMkLst>
            <pc:docMk/>
            <pc:sldMk cId="1475791933" sldId="256"/>
            <ac:cxnSpMk id="44" creationId="{442C13FA-4C0F-42D0-9626-5BA6040D8C31}"/>
          </ac:cxnSpMkLst>
        </pc:cxnChg>
      </pc:sldChg>
      <pc:sldChg chg="addSp delSp modSp mod ord modTransition setBg setClrOvrMap modNotesTx">
        <pc:chgData name="Vinicius Costa Marques" userId="aa25102a-3adf-4708-bebf-5bc10e16ab64" providerId="ADAL" clId="{B9DF170B-A3A5-40CF-9AE7-A00B43AFE635}" dt="2021-10-04T20:45:31.482" v="1031"/>
        <pc:sldMkLst>
          <pc:docMk/>
          <pc:sldMk cId="1548259300" sldId="257"/>
        </pc:sldMkLst>
        <pc:spChg chg="mod">
          <ac:chgData name="Vinicius Costa Marques" userId="aa25102a-3adf-4708-bebf-5bc10e16ab64" providerId="ADAL" clId="{B9DF170B-A3A5-40CF-9AE7-A00B43AFE635}" dt="2021-10-04T19:20:13.882" v="914" actId="26606"/>
          <ac:spMkLst>
            <pc:docMk/>
            <pc:sldMk cId="1548259300" sldId="257"/>
            <ac:spMk id="2" creationId="{0C1E5782-ED74-4397-A139-415CD6DC3144}"/>
          </ac:spMkLst>
        </pc:spChg>
        <pc:spChg chg="add del mod">
          <ac:chgData name="Vinicius Costa Marques" userId="aa25102a-3adf-4708-bebf-5bc10e16ab64" providerId="ADAL" clId="{B9DF170B-A3A5-40CF-9AE7-A00B43AFE635}" dt="2021-10-04T19:17:14.496" v="849" actId="26606"/>
          <ac:spMkLst>
            <pc:docMk/>
            <pc:sldMk cId="1548259300" sldId="257"/>
            <ac:spMk id="3" creationId="{AE861A0A-61D2-41AB-8392-757DC67B8373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8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10" creationId="{4E0A5C5C-2A95-428E-9F6A-0D29EBD57C9F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12" creationId="{1056F38F-7C4E-461D-8709-7D0024AE1F79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14" creationId="{C7278469-3C3C-49CE-AEEE-E176A4900B78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20" creationId="{4C6598AB-1C17-4D54-951C-A082D94ACB7A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22" creationId="{C83B66D7-137D-4AC1-B172-53D60F08BEB5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24" creationId="{F6B92503-6984-4D15-8B98-8718709B785D}"/>
          </ac:spMkLst>
        </pc:spChg>
        <pc:spChg chg="add del">
          <ac:chgData name="Vinicius Costa Marques" userId="aa25102a-3adf-4708-bebf-5bc10e16ab64" providerId="ADAL" clId="{B9DF170B-A3A5-40CF-9AE7-A00B43AFE635}" dt="2021-10-04T19:13:39.966" v="702" actId="26606"/>
          <ac:spMkLst>
            <pc:docMk/>
            <pc:sldMk cId="1548259300" sldId="257"/>
            <ac:spMk id="26" creationId="{08DDF938-524E-4C18-A47D-C00627832366}"/>
          </ac:spMkLst>
        </pc:spChg>
        <pc:spChg chg="add del">
          <ac:chgData name="Vinicius Costa Marques" userId="aa25102a-3adf-4708-bebf-5bc10e16ab64" providerId="ADAL" clId="{B9DF170B-A3A5-40CF-9AE7-A00B43AFE635}" dt="2021-10-04T19:17:14.496" v="849" actId="26606"/>
          <ac:spMkLst>
            <pc:docMk/>
            <pc:sldMk cId="1548259300" sldId="257"/>
            <ac:spMk id="35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7:14.496" v="849" actId="26606"/>
          <ac:spMkLst>
            <pc:docMk/>
            <pc:sldMk cId="1548259300" sldId="257"/>
            <ac:spMk id="46" creationId="{EC11F68A-CC71-4196-BBF3-20CDCD75D4E6}"/>
          </ac:spMkLst>
        </pc:spChg>
        <pc:spChg chg="add del">
          <ac:chgData name="Vinicius Costa Marques" userId="aa25102a-3adf-4708-bebf-5bc10e16ab64" providerId="ADAL" clId="{B9DF170B-A3A5-40CF-9AE7-A00B43AFE635}" dt="2021-10-04T19:17:14.496" v="849" actId="26606"/>
          <ac:spMkLst>
            <pc:docMk/>
            <pc:sldMk cId="1548259300" sldId="257"/>
            <ac:spMk id="47" creationId="{085F9950-F10E-4E64-962B-F70345789875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52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6:42.305" v="830" actId="26606"/>
          <ac:spMkLst>
            <pc:docMk/>
            <pc:sldMk cId="1548259300" sldId="257"/>
            <ac:spMk id="53" creationId="{A3EFF7B1-6CB7-47D1-AD37-B870CA2B2151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54" creationId="{F98F79A4-A6C7-4101-B1E9-27E05CB7CFA0}"/>
          </ac:spMkLst>
        </pc:spChg>
        <pc:spChg chg="add del">
          <ac:chgData name="Vinicius Costa Marques" userId="aa25102a-3adf-4708-bebf-5bc10e16ab64" providerId="ADAL" clId="{B9DF170B-A3A5-40CF-9AE7-A00B43AFE635}" dt="2021-10-04T19:16:42.305" v="830" actId="26606"/>
          <ac:spMkLst>
            <pc:docMk/>
            <pc:sldMk cId="1548259300" sldId="257"/>
            <ac:spMk id="55" creationId="{7FA2962B-21B6-4689-A95D-A8FF6ADE47F1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56" creationId="{31CE7A08-2184-4B99-ABC0-B40CD1D3F281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58" creationId="{79AFCB35-9C04-4524-A0B1-57FF6865D013}"/>
          </ac:spMkLst>
        </pc:spChg>
        <pc:spChg chg="add del">
          <ac:chgData name="Vinicius Costa Marques" userId="aa25102a-3adf-4708-bebf-5bc10e16ab64" providerId="ADAL" clId="{B9DF170B-A3A5-40CF-9AE7-A00B43AFE635}" dt="2021-10-04T19:16:44.429" v="834" actId="26606"/>
          <ac:spMkLst>
            <pc:docMk/>
            <pc:sldMk cId="1548259300" sldId="257"/>
            <ac:spMk id="59" creationId="{063BBA22-50EA-4C4D-BE05-F1CE4E63AA56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60" creationId="{D11AD2AD-0BA0-4DD3-8EEA-84686A0E718C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62" creationId="{9E5C5460-229E-46C8-A712-CC317985420F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64" creationId="{2552FC29-9118-466F-940E-80C84EFDF07B}"/>
          </ac:spMkLst>
        </pc:spChg>
        <pc:spChg chg="add del">
          <ac:chgData name="Vinicius Costa Marques" userId="aa25102a-3adf-4708-bebf-5bc10e16ab64" providerId="ADAL" clId="{B9DF170B-A3A5-40CF-9AE7-A00B43AFE635}" dt="2021-10-04T19:16:42.305" v="830" actId="26606"/>
          <ac:spMkLst>
            <pc:docMk/>
            <pc:sldMk cId="1548259300" sldId="257"/>
            <ac:spMk id="71" creationId="{A00D2CE1-35C1-46E6-BD59-CEE668BD90F4}"/>
          </ac:spMkLst>
        </pc:spChg>
        <pc:spChg chg="add del">
          <ac:chgData name="Vinicius Costa Marques" userId="aa25102a-3adf-4708-bebf-5bc10e16ab64" providerId="ADAL" clId="{B9DF170B-A3A5-40CF-9AE7-A00B43AFE635}" dt="2021-10-04T19:20:13.882" v="914" actId="26606"/>
          <ac:spMkLst>
            <pc:docMk/>
            <pc:sldMk cId="1548259300" sldId="257"/>
            <ac:spMk id="75" creationId="{085F9950-F10E-4E64-962B-F70345789875}"/>
          </ac:spMkLst>
        </pc:spChg>
        <pc:spChg chg="add del">
          <ac:chgData name="Vinicius Costa Marques" userId="aa25102a-3adf-4708-bebf-5bc10e16ab64" providerId="ADAL" clId="{B9DF170B-A3A5-40CF-9AE7-A00B43AFE635}" dt="2021-10-04T19:16:42.305" v="830" actId="26606"/>
          <ac:spMkLst>
            <pc:docMk/>
            <pc:sldMk cId="1548259300" sldId="257"/>
            <ac:spMk id="79" creationId="{E18403B7-F2C7-4C07-8522-21C31910902C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87" creationId="{2552FC29-9118-466F-940E-80C84EFDF07B}"/>
          </ac:spMkLst>
        </pc:spChg>
        <pc:spChg chg="add del">
          <ac:chgData name="Vinicius Costa Marques" userId="aa25102a-3adf-4708-bebf-5bc10e16ab64" providerId="ADAL" clId="{B9DF170B-A3A5-40CF-9AE7-A00B43AFE635}" dt="2021-10-04T19:16:43.282" v="832" actId="26606"/>
          <ac:spMkLst>
            <pc:docMk/>
            <pc:sldMk cId="1548259300" sldId="257"/>
            <ac:spMk id="88" creationId="{AE861A0A-61D2-41AB-8392-757DC67B8373}"/>
          </ac:spMkLst>
        </pc:spChg>
        <pc:spChg chg="add del">
          <ac:chgData name="Vinicius Costa Marques" userId="aa25102a-3adf-4708-bebf-5bc10e16ab64" providerId="ADAL" clId="{B9DF170B-A3A5-40CF-9AE7-A00B43AFE635}" dt="2021-10-04T19:16:44.429" v="834" actId="26606"/>
          <ac:spMkLst>
            <pc:docMk/>
            <pc:sldMk cId="1548259300" sldId="257"/>
            <ac:spMk id="95" creationId="{BACC6370-2D7E-4714-9D71-7542949D7D5D}"/>
          </ac:spMkLst>
        </pc:spChg>
        <pc:spChg chg="add del">
          <ac:chgData name="Vinicius Costa Marques" userId="aa25102a-3adf-4708-bebf-5bc10e16ab64" providerId="ADAL" clId="{B9DF170B-A3A5-40CF-9AE7-A00B43AFE635}" dt="2021-10-04T19:16:44.429" v="834" actId="26606"/>
          <ac:spMkLst>
            <pc:docMk/>
            <pc:sldMk cId="1548259300" sldId="257"/>
            <ac:spMk id="96" creationId="{F68B3F68-107C-434F-AA38-110D5EA91B85}"/>
          </ac:spMkLst>
        </pc:spChg>
        <pc:spChg chg="add del">
          <ac:chgData name="Vinicius Costa Marques" userId="aa25102a-3adf-4708-bebf-5bc10e16ab64" providerId="ADAL" clId="{B9DF170B-A3A5-40CF-9AE7-A00B43AFE635}" dt="2021-10-04T19:16:44.429" v="834" actId="26606"/>
          <ac:spMkLst>
            <pc:docMk/>
            <pc:sldMk cId="1548259300" sldId="257"/>
            <ac:spMk id="97" creationId="{AAD0DBB9-1A4B-4391-81D4-CB19F9AB918A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0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1" creationId="{F98F79A4-A6C7-4101-B1E9-27E05CB7CFA0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2" creationId="{31CE7A08-2184-4B99-ABC0-B40CD1D3F281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3" creationId="{79AFCB35-9C04-4524-A0B1-57FF6865D013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4" creationId="{D11AD2AD-0BA0-4DD3-8EEA-84686A0E718C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5" creationId="{9E5C5460-229E-46C8-A712-CC317985420F}"/>
          </ac:spMkLst>
        </pc:spChg>
        <pc:spChg chg="add del">
          <ac:chgData name="Vinicius Costa Marques" userId="aa25102a-3adf-4708-bebf-5bc10e16ab64" providerId="ADAL" clId="{B9DF170B-A3A5-40CF-9AE7-A00B43AFE635}" dt="2021-10-04T19:16:47.059" v="836" actId="26606"/>
          <ac:spMkLst>
            <pc:docMk/>
            <pc:sldMk cId="1548259300" sldId="257"/>
            <ac:spMk id="106" creationId="{AE861A0A-61D2-41AB-8392-757DC67B8373}"/>
          </ac:spMkLst>
        </pc:spChg>
        <pc:spChg chg="add del">
          <ac:chgData name="Vinicius Costa Marques" userId="aa25102a-3adf-4708-bebf-5bc10e16ab64" providerId="ADAL" clId="{B9DF170B-A3A5-40CF-9AE7-A00B43AFE635}" dt="2021-10-04T19:16:47.856" v="838" actId="26606"/>
          <ac:spMkLst>
            <pc:docMk/>
            <pc:sldMk cId="1548259300" sldId="257"/>
            <ac:spMk id="109" creationId="{E8A8EAB8-D2FF-444D-B34B-7D32F106AD0E}"/>
          </ac:spMkLst>
        </pc:spChg>
        <pc:spChg chg="add del">
          <ac:chgData name="Vinicius Costa Marques" userId="aa25102a-3adf-4708-bebf-5bc10e16ab64" providerId="ADAL" clId="{B9DF170B-A3A5-40CF-9AE7-A00B43AFE635}" dt="2021-10-04T19:16:47.856" v="838" actId="26606"/>
          <ac:spMkLst>
            <pc:docMk/>
            <pc:sldMk cId="1548259300" sldId="257"/>
            <ac:spMk id="112" creationId="{AE861A0A-61D2-41AB-8392-757DC67B8373}"/>
          </ac:spMkLst>
        </pc:spChg>
        <pc:spChg chg="add">
          <ac:chgData name="Vinicius Costa Marques" userId="aa25102a-3adf-4708-bebf-5bc10e16ab64" providerId="ADAL" clId="{B9DF170B-A3A5-40CF-9AE7-A00B43AFE635}" dt="2021-10-04T19:20:13.882" v="914" actId="26606"/>
          <ac:spMkLst>
            <pc:docMk/>
            <pc:sldMk cId="1548259300" sldId="257"/>
            <ac:spMk id="149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6:51.254" v="840" actId="26606"/>
          <ac:spMkLst>
            <pc:docMk/>
            <pc:sldMk cId="1548259300" sldId="257"/>
            <ac:spMk id="198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6:51.254" v="840" actId="26606"/>
          <ac:spMkLst>
            <pc:docMk/>
            <pc:sldMk cId="1548259300" sldId="257"/>
            <ac:spMk id="203" creationId="{CAB9AD4F-A248-4D49-8779-CE40E64C00F5}"/>
          </ac:spMkLst>
        </pc:spChg>
        <pc:spChg chg="add del">
          <ac:chgData name="Vinicius Costa Marques" userId="aa25102a-3adf-4708-bebf-5bc10e16ab64" providerId="ADAL" clId="{B9DF170B-A3A5-40CF-9AE7-A00B43AFE635}" dt="2021-10-04T19:16:51.254" v="840" actId="26606"/>
          <ac:spMkLst>
            <pc:docMk/>
            <pc:sldMk cId="1548259300" sldId="257"/>
            <ac:spMk id="205" creationId="{3D4C1981-3D8B-446C-BFAE-E7EE5CF2DDA3}"/>
          </ac:spMkLst>
        </pc:spChg>
        <pc:spChg chg="add del">
          <ac:chgData name="Vinicius Costa Marques" userId="aa25102a-3adf-4708-bebf-5bc10e16ab64" providerId="ADAL" clId="{B9DF170B-A3A5-40CF-9AE7-A00B43AFE635}" dt="2021-10-04T19:16:51.254" v="840" actId="26606"/>
          <ac:spMkLst>
            <pc:docMk/>
            <pc:sldMk cId="1548259300" sldId="257"/>
            <ac:spMk id="237" creationId="{AE861A0A-61D2-41AB-8392-757DC67B8373}"/>
          </ac:spMkLst>
        </pc:spChg>
        <pc:spChg chg="add del">
          <ac:chgData name="Vinicius Costa Marques" userId="aa25102a-3adf-4708-bebf-5bc10e16ab64" providerId="ADAL" clId="{B9DF170B-A3A5-40CF-9AE7-A00B43AFE635}" dt="2021-10-04T19:16:54.916" v="842" actId="26606"/>
          <ac:spMkLst>
            <pc:docMk/>
            <pc:sldMk cId="1548259300" sldId="257"/>
            <ac:spMk id="239" creationId="{B95B9BA8-1D69-4796-85F5-B6D0BD52354B}"/>
          </ac:spMkLst>
        </pc:spChg>
        <pc:spChg chg="add del">
          <ac:chgData name="Vinicius Costa Marques" userId="aa25102a-3adf-4708-bebf-5bc10e16ab64" providerId="ADAL" clId="{B9DF170B-A3A5-40CF-9AE7-A00B43AFE635}" dt="2021-10-04T19:16:54.916" v="842" actId="26606"/>
          <ac:spMkLst>
            <pc:docMk/>
            <pc:sldMk cId="1548259300" sldId="257"/>
            <ac:spMk id="240" creationId="{AE861A0A-61D2-41AB-8392-757DC67B8373}"/>
          </ac:spMkLst>
        </pc:spChg>
        <pc:spChg chg="add del">
          <ac:chgData name="Vinicius Costa Marques" userId="aa25102a-3adf-4708-bebf-5bc10e16ab64" providerId="ADAL" clId="{B9DF170B-A3A5-40CF-9AE7-A00B43AFE635}" dt="2021-10-04T19:16:59.748" v="844" actId="26606"/>
          <ac:spMkLst>
            <pc:docMk/>
            <pc:sldMk cId="1548259300" sldId="257"/>
            <ac:spMk id="245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6:59.748" v="844" actId="26606"/>
          <ac:spMkLst>
            <pc:docMk/>
            <pc:sldMk cId="1548259300" sldId="257"/>
            <ac:spMk id="263" creationId="{EC11F68A-CC71-4196-BBF3-20CDCD75D4E6}"/>
          </ac:spMkLst>
        </pc:spChg>
        <pc:spChg chg="add del">
          <ac:chgData name="Vinicius Costa Marques" userId="aa25102a-3adf-4708-bebf-5bc10e16ab64" providerId="ADAL" clId="{B9DF170B-A3A5-40CF-9AE7-A00B43AFE635}" dt="2021-10-04T19:16:59.748" v="844" actId="26606"/>
          <ac:spMkLst>
            <pc:docMk/>
            <pc:sldMk cId="1548259300" sldId="257"/>
            <ac:spMk id="264" creationId="{085F9950-F10E-4E64-962B-F70345789875}"/>
          </ac:spMkLst>
        </pc:spChg>
        <pc:spChg chg="add del">
          <ac:chgData name="Vinicius Costa Marques" userId="aa25102a-3adf-4708-bebf-5bc10e16ab64" providerId="ADAL" clId="{B9DF170B-A3A5-40CF-9AE7-A00B43AFE635}" dt="2021-10-04T19:17:01.111" v="846" actId="26606"/>
          <ac:spMkLst>
            <pc:docMk/>
            <pc:sldMk cId="1548259300" sldId="257"/>
            <ac:spMk id="267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7:01.111" v="846" actId="26606"/>
          <ac:spMkLst>
            <pc:docMk/>
            <pc:sldMk cId="1548259300" sldId="257"/>
            <ac:spMk id="285" creationId="{EC11F68A-CC71-4196-BBF3-20CDCD75D4E6}"/>
          </ac:spMkLst>
        </pc:spChg>
        <pc:spChg chg="add del">
          <ac:chgData name="Vinicius Costa Marques" userId="aa25102a-3adf-4708-bebf-5bc10e16ab64" providerId="ADAL" clId="{B9DF170B-A3A5-40CF-9AE7-A00B43AFE635}" dt="2021-10-04T19:17:01.111" v="846" actId="26606"/>
          <ac:spMkLst>
            <pc:docMk/>
            <pc:sldMk cId="1548259300" sldId="257"/>
            <ac:spMk id="286" creationId="{085F9950-F10E-4E64-962B-F70345789875}"/>
          </ac:spMkLst>
        </pc:spChg>
        <pc:spChg chg="add del">
          <ac:chgData name="Vinicius Costa Marques" userId="aa25102a-3adf-4708-bebf-5bc10e16ab64" providerId="ADAL" clId="{B9DF170B-A3A5-40CF-9AE7-A00B43AFE635}" dt="2021-10-04T19:17:14.478" v="848" actId="26606"/>
          <ac:spMkLst>
            <pc:docMk/>
            <pc:sldMk cId="1548259300" sldId="257"/>
            <ac:spMk id="289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17:14.478" v="848" actId="26606"/>
          <ac:spMkLst>
            <pc:docMk/>
            <pc:sldMk cId="1548259300" sldId="257"/>
            <ac:spMk id="307" creationId="{EC11F68A-CC71-4196-BBF3-20CDCD75D4E6}"/>
          </ac:spMkLst>
        </pc:spChg>
        <pc:spChg chg="add del">
          <ac:chgData name="Vinicius Costa Marques" userId="aa25102a-3adf-4708-bebf-5bc10e16ab64" providerId="ADAL" clId="{B9DF170B-A3A5-40CF-9AE7-A00B43AFE635}" dt="2021-10-04T19:17:14.478" v="848" actId="26606"/>
          <ac:spMkLst>
            <pc:docMk/>
            <pc:sldMk cId="1548259300" sldId="257"/>
            <ac:spMk id="308" creationId="{085F9950-F10E-4E64-962B-F70345789875}"/>
          </ac:spMkLst>
        </pc:spChg>
        <pc:spChg chg="add del">
          <ac:chgData name="Vinicius Costa Marques" userId="aa25102a-3adf-4708-bebf-5bc10e16ab64" providerId="ADAL" clId="{B9DF170B-A3A5-40CF-9AE7-A00B43AFE635}" dt="2021-10-04T19:20:13.882" v="914" actId="26606"/>
          <ac:spMkLst>
            <pc:docMk/>
            <pc:sldMk cId="1548259300" sldId="257"/>
            <ac:spMk id="311" creationId="{5A0118C5-4F8D-4CF4-BADD-53FEACC6C42A}"/>
          </ac:spMkLst>
        </pc:spChg>
        <pc:spChg chg="add del">
          <ac:chgData name="Vinicius Costa Marques" userId="aa25102a-3adf-4708-bebf-5bc10e16ab64" providerId="ADAL" clId="{B9DF170B-A3A5-40CF-9AE7-A00B43AFE635}" dt="2021-10-04T19:20:13.882" v="914" actId="26606"/>
          <ac:spMkLst>
            <pc:docMk/>
            <pc:sldMk cId="1548259300" sldId="257"/>
            <ac:spMk id="323" creationId="{EC11F68A-CC71-4196-BBF3-20CDCD75D4E6}"/>
          </ac:spMkLst>
        </pc:spChg>
        <pc:spChg chg="add mod">
          <ac:chgData name="Vinicius Costa Marques" userId="aa25102a-3adf-4708-bebf-5bc10e16ab64" providerId="ADAL" clId="{B9DF170B-A3A5-40CF-9AE7-A00B43AFE635}" dt="2021-10-04T20:44:01.957" v="1018" actId="14100"/>
          <ac:spMkLst>
            <pc:docMk/>
            <pc:sldMk cId="1548259300" sldId="257"/>
            <ac:spMk id="324" creationId="{AE861A0A-61D2-41AB-8392-757DC67B8373}"/>
          </ac:spMkLst>
        </pc:spChg>
        <pc:grpChg chg="add del">
          <ac:chgData name="Vinicius Costa Marques" userId="aa25102a-3adf-4708-bebf-5bc10e16ab64" providerId="ADAL" clId="{B9DF170B-A3A5-40CF-9AE7-A00B43AFE635}" dt="2021-10-04T19:13:39.966" v="702" actId="26606"/>
          <ac:grpSpMkLst>
            <pc:docMk/>
            <pc:sldMk cId="1548259300" sldId="257"/>
            <ac:grpSpMk id="16" creationId="{93DC754C-7E09-422D-A8BB-AF632E90DFA2}"/>
          </ac:grpSpMkLst>
        </pc:grpChg>
        <pc:grpChg chg="add del">
          <ac:chgData name="Vinicius Costa Marques" userId="aa25102a-3adf-4708-bebf-5bc10e16ab64" providerId="ADAL" clId="{B9DF170B-A3A5-40CF-9AE7-A00B43AFE635}" dt="2021-10-04T19:13:39.966" v="702" actId="26606"/>
          <ac:grpSpMkLst>
            <pc:docMk/>
            <pc:sldMk cId="1548259300" sldId="257"/>
            <ac:grpSpMk id="28" creationId="{3773FAF5-C452-4455-9411-D6AF5EBD4CA9}"/>
          </ac:grpSpMkLst>
        </pc:grpChg>
        <pc:grpChg chg="add del">
          <ac:chgData name="Vinicius Costa Marques" userId="aa25102a-3adf-4708-bebf-5bc10e16ab64" providerId="ADAL" clId="{B9DF170B-A3A5-40CF-9AE7-A00B43AFE635}" dt="2021-10-04T19:17:14.496" v="849" actId="26606"/>
          <ac:grpSpMkLst>
            <pc:docMk/>
            <pc:sldMk cId="1548259300" sldId="257"/>
            <ac:grpSpMk id="36" creationId="{1E8369D0-2C3B-4E27-AC6C-A246AC28CDA1}"/>
          </ac:grpSpMkLst>
        </pc:grpChg>
        <pc:grpChg chg="add del">
          <ac:chgData name="Vinicius Costa Marques" userId="aa25102a-3adf-4708-bebf-5bc10e16ab64" providerId="ADAL" clId="{B9DF170B-A3A5-40CF-9AE7-A00B43AFE635}" dt="2021-10-04T19:17:14.496" v="849" actId="26606"/>
          <ac:grpSpMkLst>
            <pc:docMk/>
            <pc:sldMk cId="1548259300" sldId="257"/>
            <ac:grpSpMk id="38" creationId="{C6F74901-2A71-43C3-837C-27CCD6B6D636}"/>
          </ac:grpSpMkLst>
        </pc:grpChg>
        <pc:grpChg chg="add del">
          <ac:chgData name="Vinicius Costa Marques" userId="aa25102a-3adf-4708-bebf-5bc10e16ab64" providerId="ADAL" clId="{B9DF170B-A3A5-40CF-9AE7-A00B43AFE635}" dt="2021-10-04T19:16:42.305" v="830" actId="26606"/>
          <ac:grpSpMkLst>
            <pc:docMk/>
            <pc:sldMk cId="1548259300" sldId="257"/>
            <ac:grpSpMk id="57" creationId="{A745280D-ED36-41FE-8EB1-CE597C99CFE8}"/>
          </ac:grpSpMkLst>
        </pc:grpChg>
        <pc:grpChg chg="add del">
          <ac:chgData name="Vinicius Costa Marques" userId="aa25102a-3adf-4708-bebf-5bc10e16ab64" providerId="ADAL" clId="{B9DF170B-A3A5-40CF-9AE7-A00B43AFE635}" dt="2021-10-04T19:16:42.305" v="830" actId="26606"/>
          <ac:grpSpMkLst>
            <pc:docMk/>
            <pc:sldMk cId="1548259300" sldId="257"/>
            <ac:grpSpMk id="63" creationId="{80E95A5C-1E97-41C3-9DEC-245FF6DEBF1F}"/>
          </ac:grpSpMkLst>
        </pc:grpChg>
        <pc:grpChg chg="add del">
          <ac:chgData name="Vinicius Costa Marques" userId="aa25102a-3adf-4708-bebf-5bc10e16ab64" providerId="ADAL" clId="{B9DF170B-A3A5-40CF-9AE7-A00B43AFE635}" dt="2021-10-04T19:16:47.059" v="836" actId="26606"/>
          <ac:grpSpMkLst>
            <pc:docMk/>
            <pc:sldMk cId="1548259300" sldId="257"/>
            <ac:grpSpMk id="66" creationId="{0C156BF8-7FF7-440F-BE2B-417DFFE8BFA5}"/>
          </ac:grpSpMkLst>
        </pc:grpChg>
        <pc:grpChg chg="add del">
          <ac:chgData name="Vinicius Costa Marques" userId="aa25102a-3adf-4708-bebf-5bc10e16ab64" providerId="ADAL" clId="{B9DF170B-A3A5-40CF-9AE7-A00B43AFE635}" dt="2021-10-04T19:16:42.305" v="830" actId="26606"/>
          <ac:grpSpMkLst>
            <pc:docMk/>
            <pc:sldMk cId="1548259300" sldId="257"/>
            <ac:grpSpMk id="73" creationId="{A58DCE86-9AE1-46D1-96D6-04B8B3EDF6FA}"/>
          </ac:grpSpMkLst>
        </pc:grpChg>
        <pc:grpChg chg="add del">
          <ac:chgData name="Vinicius Costa Marques" userId="aa25102a-3adf-4708-bebf-5bc10e16ab64" providerId="ADAL" clId="{B9DF170B-A3A5-40CF-9AE7-A00B43AFE635}" dt="2021-10-04T19:16:42.305" v="830" actId="26606"/>
          <ac:grpSpMkLst>
            <pc:docMk/>
            <pc:sldMk cId="1548259300" sldId="257"/>
            <ac:grpSpMk id="81" creationId="{23B58CC6-A99E-43AF-A467-256F19287FB8}"/>
          </ac:grpSpMkLst>
        </pc:grpChg>
        <pc:grpChg chg="add del">
          <ac:chgData name="Vinicius Costa Marques" userId="aa25102a-3adf-4708-bebf-5bc10e16ab64" providerId="ADAL" clId="{B9DF170B-A3A5-40CF-9AE7-A00B43AFE635}" dt="2021-10-04T19:16:43.282" v="832" actId="26606"/>
          <ac:grpSpMkLst>
            <pc:docMk/>
            <pc:sldMk cId="1548259300" sldId="257"/>
            <ac:grpSpMk id="89" creationId="{0C156BF8-7FF7-440F-BE2B-417DFFE8BFA5}"/>
          </ac:grpSpMkLst>
        </pc:grpChg>
        <pc:grpChg chg="add">
          <ac:chgData name="Vinicius Costa Marques" userId="aa25102a-3adf-4708-bebf-5bc10e16ab64" providerId="ADAL" clId="{B9DF170B-A3A5-40CF-9AE7-A00B43AFE635}" dt="2021-10-04T19:20:13.882" v="914" actId="26606"/>
          <ac:grpSpMkLst>
            <pc:docMk/>
            <pc:sldMk cId="1548259300" sldId="257"/>
            <ac:grpSpMk id="151" creationId="{268C940D-4516-4630-B49F-65C1A82FEA0C}"/>
          </ac:grpSpMkLst>
        </pc:grpChg>
        <pc:grpChg chg="add">
          <ac:chgData name="Vinicius Costa Marques" userId="aa25102a-3adf-4708-bebf-5bc10e16ab64" providerId="ADAL" clId="{B9DF170B-A3A5-40CF-9AE7-A00B43AFE635}" dt="2021-10-04T19:20:13.882" v="914" actId="26606"/>
          <ac:grpSpMkLst>
            <pc:docMk/>
            <pc:sldMk cId="1548259300" sldId="257"/>
            <ac:grpSpMk id="155" creationId="{C93F2521-5FCA-4EE4-ADB9-C71AB81B8875}"/>
          </ac:grpSpMkLst>
        </pc:grpChg>
        <pc:grpChg chg="add">
          <ac:chgData name="Vinicius Costa Marques" userId="aa25102a-3adf-4708-bebf-5bc10e16ab64" providerId="ADAL" clId="{B9DF170B-A3A5-40CF-9AE7-A00B43AFE635}" dt="2021-10-04T19:20:13.882" v="914" actId="26606"/>
          <ac:grpSpMkLst>
            <pc:docMk/>
            <pc:sldMk cId="1548259300" sldId="257"/>
            <ac:grpSpMk id="163" creationId="{2B7E220D-70BE-46E1-87EA-9239C10828D4}"/>
          </ac:grpSpMkLst>
        </pc:grpChg>
        <pc:grpChg chg="add del">
          <ac:chgData name="Vinicius Costa Marques" userId="aa25102a-3adf-4708-bebf-5bc10e16ab64" providerId="ADAL" clId="{B9DF170B-A3A5-40CF-9AE7-A00B43AFE635}" dt="2021-10-04T19:16:51.254" v="840" actId="26606"/>
          <ac:grpSpMkLst>
            <pc:docMk/>
            <pc:sldMk cId="1548259300" sldId="257"/>
            <ac:grpSpMk id="199" creationId="{55A100E1-E66E-4ED2-A56A-F7A819228F2E}"/>
          </ac:grpSpMkLst>
        </pc:grpChg>
        <pc:grpChg chg="add del">
          <ac:chgData name="Vinicius Costa Marques" userId="aa25102a-3adf-4708-bebf-5bc10e16ab64" providerId="ADAL" clId="{B9DF170B-A3A5-40CF-9AE7-A00B43AFE635}" dt="2021-10-04T19:16:51.254" v="840" actId="26606"/>
          <ac:grpSpMkLst>
            <pc:docMk/>
            <pc:sldMk cId="1548259300" sldId="257"/>
            <ac:grpSpMk id="202" creationId="{6A57EACD-61CA-4775-9551-2078FC0BC79D}"/>
          </ac:grpSpMkLst>
        </pc:grpChg>
        <pc:grpChg chg="add del">
          <ac:chgData name="Vinicius Costa Marques" userId="aa25102a-3adf-4708-bebf-5bc10e16ab64" providerId="ADAL" clId="{B9DF170B-A3A5-40CF-9AE7-A00B43AFE635}" dt="2021-10-04T19:16:54.916" v="842" actId="26606"/>
          <ac:grpSpMkLst>
            <pc:docMk/>
            <pc:sldMk cId="1548259300" sldId="257"/>
            <ac:grpSpMk id="241" creationId="{4728F330-19FB-4D39-BD0F-53032ABFEB7F}"/>
          </ac:grpSpMkLst>
        </pc:grpChg>
        <pc:grpChg chg="add del">
          <ac:chgData name="Vinicius Costa Marques" userId="aa25102a-3adf-4708-bebf-5bc10e16ab64" providerId="ADAL" clId="{B9DF170B-A3A5-40CF-9AE7-A00B43AFE635}" dt="2021-10-04T19:16:59.748" v="844" actId="26606"/>
          <ac:grpSpMkLst>
            <pc:docMk/>
            <pc:sldMk cId="1548259300" sldId="257"/>
            <ac:grpSpMk id="246" creationId="{1E8369D0-2C3B-4E27-AC6C-A246AC28CDA1}"/>
          </ac:grpSpMkLst>
        </pc:grpChg>
        <pc:grpChg chg="add del">
          <ac:chgData name="Vinicius Costa Marques" userId="aa25102a-3adf-4708-bebf-5bc10e16ab64" providerId="ADAL" clId="{B9DF170B-A3A5-40CF-9AE7-A00B43AFE635}" dt="2021-10-04T19:16:59.748" v="844" actId="26606"/>
          <ac:grpSpMkLst>
            <pc:docMk/>
            <pc:sldMk cId="1548259300" sldId="257"/>
            <ac:grpSpMk id="249" creationId="{C6F74901-2A71-43C3-837C-27CCD6B6D636}"/>
          </ac:grpSpMkLst>
        </pc:grpChg>
        <pc:grpChg chg="add del">
          <ac:chgData name="Vinicius Costa Marques" userId="aa25102a-3adf-4708-bebf-5bc10e16ab64" providerId="ADAL" clId="{B9DF170B-A3A5-40CF-9AE7-A00B43AFE635}" dt="2021-10-04T19:17:01.111" v="846" actId="26606"/>
          <ac:grpSpMkLst>
            <pc:docMk/>
            <pc:sldMk cId="1548259300" sldId="257"/>
            <ac:grpSpMk id="268" creationId="{1E8369D0-2C3B-4E27-AC6C-A246AC28CDA1}"/>
          </ac:grpSpMkLst>
        </pc:grpChg>
        <pc:grpChg chg="add del">
          <ac:chgData name="Vinicius Costa Marques" userId="aa25102a-3adf-4708-bebf-5bc10e16ab64" providerId="ADAL" clId="{B9DF170B-A3A5-40CF-9AE7-A00B43AFE635}" dt="2021-10-04T19:17:01.111" v="846" actId="26606"/>
          <ac:grpSpMkLst>
            <pc:docMk/>
            <pc:sldMk cId="1548259300" sldId="257"/>
            <ac:grpSpMk id="271" creationId="{C6F74901-2A71-43C3-837C-27CCD6B6D636}"/>
          </ac:grpSpMkLst>
        </pc:grpChg>
        <pc:grpChg chg="add del">
          <ac:chgData name="Vinicius Costa Marques" userId="aa25102a-3adf-4708-bebf-5bc10e16ab64" providerId="ADAL" clId="{B9DF170B-A3A5-40CF-9AE7-A00B43AFE635}" dt="2021-10-04T19:17:14.478" v="848" actId="26606"/>
          <ac:grpSpMkLst>
            <pc:docMk/>
            <pc:sldMk cId="1548259300" sldId="257"/>
            <ac:grpSpMk id="290" creationId="{1E8369D0-2C3B-4E27-AC6C-A246AC28CDA1}"/>
          </ac:grpSpMkLst>
        </pc:grpChg>
        <pc:grpChg chg="add del">
          <ac:chgData name="Vinicius Costa Marques" userId="aa25102a-3adf-4708-bebf-5bc10e16ab64" providerId="ADAL" clId="{B9DF170B-A3A5-40CF-9AE7-A00B43AFE635}" dt="2021-10-04T19:17:14.478" v="848" actId="26606"/>
          <ac:grpSpMkLst>
            <pc:docMk/>
            <pc:sldMk cId="1548259300" sldId="257"/>
            <ac:grpSpMk id="293" creationId="{C6F74901-2A71-43C3-837C-27CCD6B6D636}"/>
          </ac:grpSpMkLst>
        </pc:grpChg>
        <pc:grpChg chg="add del">
          <ac:chgData name="Vinicius Costa Marques" userId="aa25102a-3adf-4708-bebf-5bc10e16ab64" providerId="ADAL" clId="{B9DF170B-A3A5-40CF-9AE7-A00B43AFE635}" dt="2021-10-04T19:20:13.882" v="914" actId="26606"/>
          <ac:grpSpMkLst>
            <pc:docMk/>
            <pc:sldMk cId="1548259300" sldId="257"/>
            <ac:grpSpMk id="312" creationId="{1E8369D0-2C3B-4E27-AC6C-A246AC28CDA1}"/>
          </ac:grpSpMkLst>
        </pc:grpChg>
        <pc:grpChg chg="add del">
          <ac:chgData name="Vinicius Costa Marques" userId="aa25102a-3adf-4708-bebf-5bc10e16ab64" providerId="ADAL" clId="{B9DF170B-A3A5-40CF-9AE7-A00B43AFE635}" dt="2021-10-04T19:20:13.882" v="914" actId="26606"/>
          <ac:grpSpMkLst>
            <pc:docMk/>
            <pc:sldMk cId="1548259300" sldId="257"/>
            <ac:grpSpMk id="315" creationId="{C6F74901-2A71-43C3-837C-27CCD6B6D636}"/>
          </ac:grpSpMkLst>
        </pc:grpChg>
        <pc:graphicFrameChg chg="add del">
          <ac:chgData name="Vinicius Costa Marques" userId="aa25102a-3adf-4708-bebf-5bc10e16ab64" providerId="ADAL" clId="{B9DF170B-A3A5-40CF-9AE7-A00B43AFE635}" dt="2021-10-04T19:16:42.305" v="830" actId="26606"/>
          <ac:graphicFrameMkLst>
            <pc:docMk/>
            <pc:sldMk cId="1548259300" sldId="257"/>
            <ac:graphicFrameMk id="49" creationId="{98D0B97A-8541-478F-AA6E-7C637818419C}"/>
          </ac:graphicFrameMkLst>
        </pc:graphicFrameChg>
        <pc:graphicFrameChg chg="add del">
          <ac:chgData name="Vinicius Costa Marques" userId="aa25102a-3adf-4708-bebf-5bc10e16ab64" providerId="ADAL" clId="{B9DF170B-A3A5-40CF-9AE7-A00B43AFE635}" dt="2021-10-04T19:16:44.429" v="834" actId="26606"/>
          <ac:graphicFrameMkLst>
            <pc:docMk/>
            <pc:sldMk cId="1548259300" sldId="257"/>
            <ac:graphicFrameMk id="98" creationId="{B44BA634-5AB6-4A2A-ACD1-5FA21DF16038}"/>
          </ac:graphicFrameMkLst>
        </pc:graphicFrameChg>
        <pc:graphicFrameChg chg="add del">
          <ac:chgData name="Vinicius Costa Marques" userId="aa25102a-3adf-4708-bebf-5bc10e16ab64" providerId="ADAL" clId="{B9DF170B-A3A5-40CF-9AE7-A00B43AFE635}" dt="2021-10-04T19:16:59.748" v="844" actId="26606"/>
          <ac:graphicFrameMkLst>
            <pc:docMk/>
            <pc:sldMk cId="1548259300" sldId="257"/>
            <ac:graphicFrameMk id="265" creationId="{62E9FE47-6F4F-43E6-8D90-6AB01C08656C}"/>
          </ac:graphicFrameMkLst>
        </pc:graphicFrameChg>
        <pc:graphicFrameChg chg="add del">
          <ac:chgData name="Vinicius Costa Marques" userId="aa25102a-3adf-4708-bebf-5bc10e16ab64" providerId="ADAL" clId="{B9DF170B-A3A5-40CF-9AE7-A00B43AFE635}" dt="2021-10-04T19:17:01.111" v="846" actId="26606"/>
          <ac:graphicFrameMkLst>
            <pc:docMk/>
            <pc:sldMk cId="1548259300" sldId="257"/>
            <ac:graphicFrameMk id="287" creationId="{1BB1D46E-6965-4D32-9145-9D1A62CFA4C9}"/>
          </ac:graphicFrameMkLst>
        </pc:graphicFrameChg>
        <pc:graphicFrameChg chg="add del">
          <ac:chgData name="Vinicius Costa Marques" userId="aa25102a-3adf-4708-bebf-5bc10e16ab64" providerId="ADAL" clId="{B9DF170B-A3A5-40CF-9AE7-A00B43AFE635}" dt="2021-10-04T19:17:14.478" v="848" actId="26606"/>
          <ac:graphicFrameMkLst>
            <pc:docMk/>
            <pc:sldMk cId="1548259300" sldId="257"/>
            <ac:graphicFrameMk id="309" creationId="{62E9FE47-6F4F-43E6-8D90-6AB01C08656C}"/>
          </ac:graphicFrameMkLst>
        </pc:graphicFrameChg>
        <pc:picChg chg="add mod">
          <ac:chgData name="Vinicius Costa Marques" userId="aa25102a-3adf-4708-bebf-5bc10e16ab64" providerId="ADAL" clId="{B9DF170B-A3A5-40CF-9AE7-A00B43AFE635}" dt="2021-10-04T19:20:32.149" v="915" actId="27614"/>
          <ac:picMkLst>
            <pc:docMk/>
            <pc:sldMk cId="1548259300" sldId="257"/>
            <ac:picMk id="1026" creationId="{5CE996D3-BEF7-487C-BC50-02FDA0AE62CF}"/>
          </ac:picMkLst>
        </pc:picChg>
        <pc:cxnChg chg="add del">
          <ac:chgData name="Vinicius Costa Marques" userId="aa25102a-3adf-4708-bebf-5bc10e16ab64" providerId="ADAL" clId="{B9DF170B-A3A5-40CF-9AE7-A00B43AFE635}" dt="2021-10-04T19:16:47.856" v="838" actId="26606"/>
          <ac:cxnSpMkLst>
            <pc:docMk/>
            <pc:sldMk cId="1548259300" sldId="257"/>
            <ac:cxnSpMk id="110" creationId="{067633D1-6EE6-4118-B9F0-B363477BEE7A}"/>
          </ac:cxnSpMkLst>
        </pc:cxnChg>
        <pc:cxnChg chg="add del">
          <ac:chgData name="Vinicius Costa Marques" userId="aa25102a-3adf-4708-bebf-5bc10e16ab64" providerId="ADAL" clId="{B9DF170B-A3A5-40CF-9AE7-A00B43AFE635}" dt="2021-10-04T19:16:47.856" v="838" actId="26606"/>
          <ac:cxnSpMkLst>
            <pc:docMk/>
            <pc:sldMk cId="1548259300" sldId="257"/>
            <ac:cxnSpMk id="111" creationId="{4AD7FFC6-42A9-49CB-B5E9-B3F6B038331B}"/>
          </ac:cxnSpMkLst>
        </pc:cxnChg>
      </pc:sldChg>
      <pc:sldChg chg="addSp delSp modSp mod modTransition">
        <pc:chgData name="Vinicius Costa Marques" userId="aa25102a-3adf-4708-bebf-5bc10e16ab64" providerId="ADAL" clId="{B9DF170B-A3A5-40CF-9AE7-A00B43AFE635}" dt="2021-10-04T20:48:47.150" v="1080" actId="26606"/>
        <pc:sldMkLst>
          <pc:docMk/>
          <pc:sldMk cId="4097006944" sldId="258"/>
        </pc:sldMkLst>
        <pc:spChg chg="mod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3" creationId="{C9487B47-6878-426A-9A89-9AD18AA706F5}"/>
          </ac:spMkLst>
        </pc:spChg>
        <pc:spChg chg="add mod ord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9" creationId="{50810D8F-E37F-48FE-8C2A-4B6E3C52C884}"/>
          </ac:spMkLst>
        </pc:spChg>
        <pc:spChg chg="del">
          <ac:chgData name="Vinicius Costa Marques" userId="aa25102a-3adf-4708-bebf-5bc10e16ab64" providerId="ADAL" clId="{B9DF170B-A3A5-40CF-9AE7-A00B43AFE635}" dt="2021-10-04T20:42:15.961" v="991" actId="26606"/>
          <ac:spMkLst>
            <pc:docMk/>
            <pc:sldMk cId="4097006944" sldId="258"/>
            <ac:spMk id="83" creationId="{FB5B0058-AF13-4859-B429-4EDDE2A26F7F}"/>
          </ac:spMkLst>
        </pc:spChg>
        <pc:spChg chg="del">
          <ac:chgData name="Vinicius Costa Marques" userId="aa25102a-3adf-4708-bebf-5bc10e16ab64" providerId="ADAL" clId="{B9DF170B-A3A5-40CF-9AE7-A00B43AFE635}" dt="2021-10-04T20:42:15.961" v="991" actId="26606"/>
          <ac:spMkLst>
            <pc:docMk/>
            <pc:sldMk cId="4097006944" sldId="258"/>
            <ac:spMk id="85" creationId="{0277405F-0B4F-4418-B773-1B38814125B6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90" creationId="{8B646C36-EEEC-4D52-8E8E-206F4CD8A3DA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92" creationId="{8258443E-B333-44F4-8D49-1EAB1C1A4613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01" creationId="{A0569933-2A1F-487D-A657-990AFACA28B9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03" creationId="{41A44955-0622-4C9F-BFD2-55277314EB95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05" creationId="{D6BF5730-CE16-498B-B11C-000E7F587D21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07" creationId="{93284B67-6F50-4C2E-904F-0054381456EE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12" creationId="{8B646C36-EEEC-4D52-8E8E-206F4CD8A3DA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14" creationId="{8258443E-B333-44F4-8D49-1EAB1C1A4613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23" creationId="{A0569933-2A1F-487D-A657-990AFACA28B9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25" creationId="{41A44955-0622-4C9F-BFD2-55277314EB95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27" creationId="{D6BF5730-CE16-498B-B11C-000E7F587D21}"/>
          </ac:spMkLst>
        </pc:spChg>
        <pc:spChg chg="add del">
          <ac:chgData name="Vinicius Costa Marques" userId="aa25102a-3adf-4708-bebf-5bc10e16ab64" providerId="ADAL" clId="{B9DF170B-A3A5-40CF-9AE7-A00B43AFE635}" dt="2021-10-04T20:48:47.150" v="1080" actId="26606"/>
          <ac:spMkLst>
            <pc:docMk/>
            <pc:sldMk cId="4097006944" sldId="258"/>
            <ac:spMk id="129" creationId="{93284B67-6F50-4C2E-904F-0054381456EE}"/>
          </ac:spMkLst>
        </pc:spChg>
        <pc:grpChg chg="add del">
          <ac:chgData name="Vinicius Costa Marques" userId="aa25102a-3adf-4708-bebf-5bc10e16ab64" providerId="ADAL" clId="{B9DF170B-A3A5-40CF-9AE7-A00B43AFE635}" dt="2021-10-04T20:48:47.150" v="1080" actId="26606"/>
          <ac:grpSpMkLst>
            <pc:docMk/>
            <pc:sldMk cId="4097006944" sldId="258"/>
            <ac:grpSpMk id="94" creationId="{FB9739EB-7F66-433D-841F-AB3CD18700B7}"/>
          </ac:grpSpMkLst>
        </pc:grpChg>
        <pc:grpChg chg="add del">
          <ac:chgData name="Vinicius Costa Marques" userId="aa25102a-3adf-4708-bebf-5bc10e16ab64" providerId="ADAL" clId="{B9DF170B-A3A5-40CF-9AE7-A00B43AFE635}" dt="2021-10-04T20:48:47.150" v="1080" actId="26606"/>
          <ac:grpSpMkLst>
            <pc:docMk/>
            <pc:sldMk cId="4097006944" sldId="258"/>
            <ac:grpSpMk id="116" creationId="{FB9739EB-7F66-433D-841F-AB3CD18700B7}"/>
          </ac:grpSpMkLst>
        </pc:grpChg>
        <pc:picChg chg="mod">
          <ac:chgData name="Vinicius Costa Marques" userId="aa25102a-3adf-4708-bebf-5bc10e16ab64" providerId="ADAL" clId="{B9DF170B-A3A5-40CF-9AE7-A00B43AFE635}" dt="2021-10-04T20:42:15.961" v="991" actId="26606"/>
          <ac:picMkLst>
            <pc:docMk/>
            <pc:sldMk cId="4097006944" sldId="258"/>
            <ac:picMk id="4" creationId="{85917029-90FD-455A-9685-25B8E6627B48}"/>
          </ac:picMkLst>
        </pc:picChg>
        <pc:picChg chg="mod">
          <ac:chgData name="Vinicius Costa Marques" userId="aa25102a-3adf-4708-bebf-5bc10e16ab64" providerId="ADAL" clId="{B9DF170B-A3A5-40CF-9AE7-A00B43AFE635}" dt="2021-10-04T20:42:15.961" v="991" actId="26606"/>
          <ac:picMkLst>
            <pc:docMk/>
            <pc:sldMk cId="4097006944" sldId="258"/>
            <ac:picMk id="5" creationId="{899E791B-E146-4AD8-9AC0-E568113452F6}"/>
          </ac:picMkLst>
        </pc:picChg>
      </pc:sldChg>
      <pc:sldChg chg="addSp delSp modSp mod ord modTransition">
        <pc:chgData name="Vinicius Costa Marques" userId="aa25102a-3adf-4708-bebf-5bc10e16ab64" providerId="ADAL" clId="{B9DF170B-A3A5-40CF-9AE7-A00B43AFE635}" dt="2021-10-04T20:48:03.012" v="1076" actId="1076"/>
        <pc:sldMkLst>
          <pc:docMk/>
          <pc:sldMk cId="25811028" sldId="259"/>
        </pc:sldMkLst>
        <pc:spChg chg="del">
          <ac:chgData name="Vinicius Costa Marques" userId="aa25102a-3adf-4708-bebf-5bc10e16ab64" providerId="ADAL" clId="{B9DF170B-A3A5-40CF-9AE7-A00B43AFE635}" dt="2021-10-04T19:28:30.440" v="965" actId="478"/>
          <ac:spMkLst>
            <pc:docMk/>
            <pc:sldMk cId="25811028" sldId="259"/>
            <ac:spMk id="2" creationId="{566BACCF-95B2-4C0F-9E68-E8884FEBB21E}"/>
          </ac:spMkLst>
        </pc:spChg>
        <pc:spChg chg="mod ord">
          <ac:chgData name="Vinicius Costa Marques" userId="aa25102a-3adf-4708-bebf-5bc10e16ab64" providerId="ADAL" clId="{B9DF170B-A3A5-40CF-9AE7-A00B43AFE635}" dt="2021-10-04T20:43:04.013" v="1015" actId="242"/>
          <ac:spMkLst>
            <pc:docMk/>
            <pc:sldMk cId="25811028" sldId="259"/>
            <ac:spMk id="3" creationId="{BE363766-C90E-44F6-8563-72B3D58714C3}"/>
          </ac:spMkLst>
        </pc:spChg>
        <pc:spChg chg="add del mod">
          <ac:chgData name="Vinicius Costa Marques" userId="aa25102a-3adf-4708-bebf-5bc10e16ab64" providerId="ADAL" clId="{B9DF170B-A3A5-40CF-9AE7-A00B43AFE635}" dt="2021-10-04T19:28:33.852" v="966" actId="478"/>
          <ac:spMkLst>
            <pc:docMk/>
            <pc:sldMk cId="25811028" sldId="259"/>
            <ac:spMk id="43" creationId="{0A736C9B-4DB1-4F38-BD53-FD384BFE18F7}"/>
          </ac:spMkLst>
        </pc:spChg>
        <pc:spChg chg="del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47" creationId="{E8A8EAB8-D2FF-444D-B34B-7D32F106AD0E}"/>
          </ac:spMkLst>
        </pc:spChg>
        <pc:spChg chg="del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49" creationId="{9DD005C1-8C51-42D6-9BEE-B9B83849743D}"/>
          </ac:spMkLst>
        </pc:spChg>
        <pc:spChg chg="del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51" creationId="{C61F2F60-14E3-4196-B7CE-175E46F04481}"/>
          </ac:spMkLst>
        </pc:spChg>
        <pc:spChg chg="add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56" creationId="{5A0118C5-4F8D-4CF4-BADD-53FEACC6C42A}"/>
          </ac:spMkLst>
        </pc:spChg>
        <pc:spChg chg="add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66" creationId="{EAED1919-54A1-41C9-B30B-A3FF3F58E38B}"/>
          </ac:spMkLst>
        </pc:spChg>
        <pc:spChg chg="add">
          <ac:chgData name="Vinicius Costa Marques" userId="aa25102a-3adf-4708-bebf-5bc10e16ab64" providerId="ADAL" clId="{B9DF170B-A3A5-40CF-9AE7-A00B43AFE635}" dt="2021-10-04T20:42:08.271" v="990" actId="26606"/>
          <ac:spMkLst>
            <pc:docMk/>
            <pc:sldMk cId="25811028" sldId="259"/>
            <ac:spMk id="72" creationId="{FFFEB18F-F81F-4CED-BE64-EB888A77C3B8}"/>
          </ac:spMkLst>
        </pc:spChg>
        <pc:spChg chg="add mod">
          <ac:chgData name="Vinicius Costa Marques" userId="aa25102a-3adf-4708-bebf-5bc10e16ab64" providerId="ADAL" clId="{B9DF170B-A3A5-40CF-9AE7-A00B43AFE635}" dt="2021-10-04T20:48:03.012" v="1076" actId="1076"/>
          <ac:spMkLst>
            <pc:docMk/>
            <pc:sldMk cId="25811028" sldId="259"/>
            <ac:spMk id="244" creationId="{0CE4AD57-5126-4946-A201-ECA74A15EEBF}"/>
          </ac:spMkLst>
        </pc:spChg>
        <pc:grpChg chg="add">
          <ac:chgData name="Vinicius Costa Marques" userId="aa25102a-3adf-4708-bebf-5bc10e16ab64" providerId="ADAL" clId="{B9DF170B-A3A5-40CF-9AE7-A00B43AFE635}" dt="2021-10-04T20:42:08.271" v="990" actId="26606"/>
          <ac:grpSpMkLst>
            <pc:docMk/>
            <pc:sldMk cId="25811028" sldId="259"/>
            <ac:grpSpMk id="58" creationId="{00C7DD97-49DC-4BFD-951D-CFF51B976DE9}"/>
          </ac:grpSpMkLst>
        </pc:grpChg>
        <pc:grpChg chg="add">
          <ac:chgData name="Vinicius Costa Marques" userId="aa25102a-3adf-4708-bebf-5bc10e16ab64" providerId="ADAL" clId="{B9DF170B-A3A5-40CF-9AE7-A00B43AFE635}" dt="2021-10-04T20:42:08.271" v="990" actId="26606"/>
          <ac:grpSpMkLst>
            <pc:docMk/>
            <pc:sldMk cId="25811028" sldId="259"/>
            <ac:grpSpMk id="62" creationId="{176786CF-68E6-476D-909E-8522718B7BE0}"/>
          </ac:grpSpMkLst>
        </pc:grpChg>
        <pc:grpChg chg="add">
          <ac:chgData name="Vinicius Costa Marques" userId="aa25102a-3adf-4708-bebf-5bc10e16ab64" providerId="ADAL" clId="{B9DF170B-A3A5-40CF-9AE7-A00B43AFE635}" dt="2021-10-04T20:42:08.271" v="990" actId="26606"/>
          <ac:grpSpMkLst>
            <pc:docMk/>
            <pc:sldMk cId="25811028" sldId="259"/>
            <ac:grpSpMk id="68" creationId="{00E015F5-1A99-4E40-BC3D-7707802996B5}"/>
          </ac:grpSpMkLst>
        </pc:grpChg>
        <pc:grpChg chg="add">
          <ac:chgData name="Vinicius Costa Marques" userId="aa25102a-3adf-4708-bebf-5bc10e16ab64" providerId="ADAL" clId="{B9DF170B-A3A5-40CF-9AE7-A00B43AFE635}" dt="2021-10-04T20:42:08.271" v="990" actId="26606"/>
          <ac:grpSpMkLst>
            <pc:docMk/>
            <pc:sldMk cId="25811028" sldId="259"/>
            <ac:grpSpMk id="74" creationId="{A04977CB-3825-471A-A590-C57F8C350306}"/>
          </ac:grpSpMkLst>
        </pc:grpChg>
        <pc:picChg chg="mod">
          <ac:chgData name="Vinicius Costa Marques" userId="aa25102a-3adf-4708-bebf-5bc10e16ab64" providerId="ADAL" clId="{B9DF170B-A3A5-40CF-9AE7-A00B43AFE635}" dt="2021-10-04T20:42:08.271" v="990" actId="26606"/>
          <ac:picMkLst>
            <pc:docMk/>
            <pc:sldMk cId="25811028" sldId="259"/>
            <ac:picMk id="4" creationId="{3BF67357-E237-4F6D-8938-FA996F6D623D}"/>
          </ac:picMkLst>
        </pc:picChg>
        <pc:picChg chg="mod ord">
          <ac:chgData name="Vinicius Costa Marques" userId="aa25102a-3adf-4708-bebf-5bc10e16ab64" providerId="ADAL" clId="{B9DF170B-A3A5-40CF-9AE7-A00B43AFE635}" dt="2021-10-04T20:42:08.271" v="990" actId="26606"/>
          <ac:picMkLst>
            <pc:docMk/>
            <pc:sldMk cId="25811028" sldId="259"/>
            <ac:picMk id="44" creationId="{DDB41F8A-C881-4631-88D1-B693A47C16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C9E7-E491-40A0-8E14-860885114B8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88924-DD8A-4CB7-9254-123BBEC11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8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88924-DD8A-4CB7-9254-123BBEC11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5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5FD16-F552-402C-8EBC-E9B25996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9C113-BD3B-4AE3-A60B-50408DB9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D7707-A0BD-4387-A106-C8DBCA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B7A5D-A07A-4873-B9A8-CEF7237A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2A722-D1A7-43B3-BF18-863DFFE9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6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F35D3-F102-422A-8C20-C0A3441A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0D517D-261E-4F05-9383-EAF2B2A8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A8744-75DE-4B89-A6C6-73977C9B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5C426-B46A-4427-9C01-8F8FC5C6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3FAAB-1CA4-424C-AC79-851CDABD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7BE12-68AA-483E-BF95-12A1FFD17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B50B92-1058-467C-9BAB-0319A834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9E5F8-0C4B-4D6E-90F4-A737C793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EAC8C-734F-4D60-BF0D-EB66185F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9603B-592D-4C19-BF58-1C62EBA7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B579C-E45E-4B05-9529-55DBB3BA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D3424-41B1-41DB-AF5B-8E1F647F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D8A35-A1BA-4398-9B21-C6FE82CB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FB45-C9EC-4C9A-8C12-02F4DCC0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D80AB-90BF-4E72-8847-F9F96A25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234E0-BB2D-46FD-B658-3E45664C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B83E2-F363-4B11-AB37-41DAC092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7BB2E-A793-48B6-B931-60B63E1D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59D80-9B62-4048-8AA8-D78A102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4D8D-AC15-454D-B85D-DAB307B0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D5BD7-281E-49E5-A73B-66CE5D76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E0D0-B1E1-4A9E-AB7D-7D5D797F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17B67-ECB7-4B05-A52A-9E96533B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45224-5FF4-47C2-99DE-61B860C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F3ADCB-0C0E-4B25-A0B4-6E868206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6D6A91-7736-4A47-9880-2C222C9E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E951-D2A6-4638-A528-219FC3C5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EF362-6349-45CB-833C-97EC7E29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63C582-3067-416A-9A27-86ADF97D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EE6D2-4E55-4ABA-9324-8A46FBE8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2CB793-C9F5-4362-9465-3EBDC7B6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35E0D3-0684-4056-9608-91ABD53B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8518A8-6C28-4EE0-BB2B-D5E2374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540356-180B-44C5-947A-11F0C40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4375-80B3-4CCD-964F-3F1A147B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11310B-4138-4E27-88F9-3210318F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8DF285-F0F3-483B-B857-87A95386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C07D67-9236-4891-8D2F-0F257144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8F64E0-CDB4-46C4-A414-18233848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90F5FD-976E-475D-BDC9-0722D3AC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80F3C4-F6C7-48AF-A76A-6E5997F0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9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A0F9-8FE2-421F-9EC5-D5D08FEE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9F4FA-43B0-49CD-A7E9-844EA65C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837022-B65F-4653-B1DD-8AEDBCBA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5BE577-9455-4CFE-8D15-06BA66A8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F3B4F0-1484-464C-8A16-BFA14215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B6A8D-91DA-4411-B1D6-1566EFCC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4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FB60-D760-45FC-ACD8-08B716B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BD557-5E98-43E4-A109-905DD851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11316-EB14-4CE7-807C-3107000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80F55F-51CB-404E-866E-79C7ED0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13D7CB-558A-4DA7-A8C8-7E886852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C887C-77B5-4F90-B2E0-998A3704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E0F5EF-91BB-4F87-8C92-91B0F617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10112-827D-438C-A2FB-B0D89105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1E1FD-4CB5-4BF8-982F-36252D6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CE3B-7A25-4C79-BB88-4FAEEFA49F25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71B43-C884-4EB0-BB77-E49A3500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18DF2-B8E0-4FC9-B9A4-2A14C9BD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52EC-A9A3-4DA2-9116-A2AD32D9A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79861-6B8C-4394-96D9-C14BDBF1A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</a:rPr>
              <a:t>A Família 400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Erros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5C8C8-5D91-45DF-B546-1DC3EB82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Split 4: Caio Prado Nascimento de Souza, Eduardo Luiz Zanotto e Vinicius Costa Marques</a:t>
            </a:r>
          </a:p>
        </p:txBody>
      </p:sp>
      <p:sp>
        <p:nvSpPr>
          <p:cNvPr id="60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3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7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87B47-6878-426A-9A89-9AD18AA7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1393793"/>
            <a:ext cx="4894428" cy="444185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404 - Not Found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405 - Method Not Allowed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406 - Not acceptable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407 - Proxy Authentication Required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408 - Request Timeout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409 - Conflict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410 - Gone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411 - Length Required</a:t>
            </a:r>
          </a:p>
          <a:p>
            <a:pPr marL="342900" indent="-342900" algn="l">
              <a:buChar char="•"/>
            </a:pP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412 - Precondition Failed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m 4" descr="Uma imagem contendo no interior, deitado, foto, pequeno&#10;&#10;Descrição gerada automaticamente">
            <a:extLst>
              <a:ext uri="{FF2B5EF4-FFF2-40B4-BE49-F238E27FC236}">
                <a16:creationId xmlns:a16="http://schemas.microsoft.com/office/drawing/2014/main" id="{85917029-90FD-455A-9685-25B8E662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9" b="14028"/>
          <a:stretch/>
        </p:blipFill>
        <p:spPr>
          <a:xfrm>
            <a:off x="6817629" y="1119488"/>
            <a:ext cx="3899155" cy="2193289"/>
          </a:xfrm>
          <a:prstGeom prst="rect">
            <a:avLst/>
          </a:prstGeom>
          <a:ln w="28575">
            <a:noFill/>
          </a:ln>
        </p:spPr>
      </p:pic>
      <p:sp>
        <p:nvSpPr>
          <p:cNvPr id="10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3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99E791B-E146-4AD8-9AC0-E5681134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29" y="3808859"/>
            <a:ext cx="3899155" cy="176436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0810D8F-E37F-48FE-8C2A-4B6E3C52C884}"/>
              </a:ext>
            </a:extLst>
          </p:cNvPr>
          <p:cNvSpPr txBox="1">
            <a:spLocks/>
          </p:cNvSpPr>
          <p:nvPr/>
        </p:nvSpPr>
        <p:spPr>
          <a:xfrm>
            <a:off x="687519" y="371441"/>
            <a:ext cx="5217172" cy="1158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>
                <a:solidFill>
                  <a:schemeClr val="bg1"/>
                </a:solidFill>
              </a:rPr>
              <a:t>Erros </a:t>
            </a:r>
          </a:p>
          <a:p>
            <a:pPr algn="l"/>
            <a:r>
              <a:rPr lang="pt-BR" sz="2400">
                <a:solidFill>
                  <a:schemeClr val="bg1"/>
                </a:solidFill>
              </a:rPr>
              <a:t> 404 à 412</a:t>
            </a:r>
            <a:br>
              <a:rPr lang="pt-BR" sz="240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69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E5782-ED74-4397-A139-415CD6DC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Erros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413 à 424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52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3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24" name="Espaço Reservado para Conteúdo 2">
            <a:extLst>
              <a:ext uri="{FF2B5EF4-FFF2-40B4-BE49-F238E27FC236}">
                <a16:creationId xmlns:a16="http://schemas.microsoft.com/office/drawing/2014/main" id="{AE861A0A-61D2-41AB-8392-757DC67B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3544490"/>
          </a:xfrm>
        </p:spPr>
        <p:txBody>
          <a:bodyPr>
            <a:normAutofit/>
          </a:bodyPr>
          <a:lstStyle/>
          <a:p>
            <a:r>
              <a:rPr lang="pt-BR" sz="1500" dirty="0">
                <a:solidFill>
                  <a:schemeClr val="bg1"/>
                </a:solidFill>
              </a:rPr>
              <a:t>413 – </a:t>
            </a:r>
            <a:r>
              <a:rPr lang="en-US" sz="1500" dirty="0">
                <a:solidFill>
                  <a:schemeClr val="bg1"/>
                </a:solidFill>
              </a:rPr>
              <a:t>Payload</a:t>
            </a:r>
            <a:r>
              <a:rPr lang="pt-BR" sz="1500" dirty="0">
                <a:solidFill>
                  <a:schemeClr val="bg1"/>
                </a:solidFill>
              </a:rPr>
              <a:t> (cargo de dados), muito grande.</a:t>
            </a:r>
          </a:p>
          <a:p>
            <a:r>
              <a:rPr lang="pt-BR" sz="1500" dirty="0">
                <a:solidFill>
                  <a:schemeClr val="bg1"/>
                </a:solidFill>
              </a:rPr>
              <a:t>414 – O URL fornecido é grande de mais para o servidor</a:t>
            </a:r>
          </a:p>
          <a:p>
            <a:r>
              <a:rPr lang="pt-BR" sz="1500" dirty="0">
                <a:solidFill>
                  <a:schemeClr val="bg1"/>
                </a:solidFill>
              </a:rPr>
              <a:t>415 – Mídia não suportada</a:t>
            </a:r>
          </a:p>
          <a:p>
            <a:r>
              <a:rPr lang="pt-BR" sz="1500" dirty="0">
                <a:solidFill>
                  <a:schemeClr val="bg1"/>
                </a:solidFill>
              </a:rPr>
              <a:t>416 – Um trecho do cabeçalho não esta corretamente feito</a:t>
            </a:r>
          </a:p>
          <a:p>
            <a:r>
              <a:rPr lang="pt-BR" sz="1500" dirty="0">
                <a:solidFill>
                  <a:schemeClr val="bg1"/>
                </a:solidFill>
              </a:rPr>
              <a:t>417 – Problemas no cabeçalho da pagina</a:t>
            </a:r>
          </a:p>
          <a:p>
            <a:r>
              <a:rPr lang="pt-BR" sz="1500" dirty="0">
                <a:solidFill>
                  <a:schemeClr val="bg1"/>
                </a:solidFill>
              </a:rPr>
              <a:t>418 – ☕ (</a:t>
            </a:r>
            <a:r>
              <a:rPr lang="en-US" sz="1500" dirty="0">
                <a:solidFill>
                  <a:schemeClr val="bg1"/>
                </a:solidFill>
              </a:rPr>
              <a:t>I’m a Teapot</a:t>
            </a:r>
            <a:r>
              <a:rPr lang="pt-BR" sz="1500" dirty="0">
                <a:solidFill>
                  <a:schemeClr val="bg1"/>
                </a:solidFill>
              </a:rPr>
              <a:t>) Erro que nunca normalmente deve aparecer</a:t>
            </a:r>
          </a:p>
          <a:p>
            <a:r>
              <a:rPr lang="pt-BR" sz="1500" dirty="0">
                <a:solidFill>
                  <a:schemeClr val="bg1"/>
                </a:solidFill>
              </a:rPr>
              <a:t>421 – Entrou em um servidor “perdido”</a:t>
            </a:r>
          </a:p>
          <a:p>
            <a:r>
              <a:rPr lang="pt-BR" sz="1500" dirty="0">
                <a:solidFill>
                  <a:schemeClr val="bg1"/>
                </a:solidFill>
              </a:rPr>
              <a:t>422 – Erros de Semântica</a:t>
            </a:r>
          </a:p>
          <a:p>
            <a:r>
              <a:rPr lang="pt-BR" sz="1500" dirty="0">
                <a:solidFill>
                  <a:schemeClr val="bg1"/>
                </a:solidFill>
              </a:rPr>
              <a:t>423 – O site está “fechado”</a:t>
            </a:r>
          </a:p>
          <a:p>
            <a:r>
              <a:rPr lang="pt-BR" sz="1500" dirty="0">
                <a:solidFill>
                  <a:schemeClr val="bg1"/>
                </a:solidFill>
              </a:rPr>
              <a:t>424 – Falha de dependência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5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026" name="Picture 2" descr="Foto editada de cara de gato&#10;&#10;Descrição gerada automaticamente com confiança média">
            <a:extLst>
              <a:ext uri="{FF2B5EF4-FFF2-40B4-BE49-F238E27FC236}">
                <a16:creationId xmlns:a16="http://schemas.microsoft.com/office/drawing/2014/main" id="{5CE996D3-BEF7-487C-BC50-02FDA0AE6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r="6008" b="-2"/>
          <a:stretch/>
        </p:blipFill>
        <p:spPr bwMode="auto">
          <a:xfrm>
            <a:off x="7253021" y="1820334"/>
            <a:ext cx="355504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164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5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97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98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201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202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204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236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238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239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240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244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245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248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262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263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264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266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267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270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284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285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286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288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289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292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306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307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308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25930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3BF67357-E237-4F6D-8938-FA996F6D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13" y="731984"/>
            <a:ext cx="2584794" cy="2067834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Laptop seguro">
            <a:extLst>
              <a:ext uri="{FF2B5EF4-FFF2-40B4-BE49-F238E27FC236}">
                <a16:creationId xmlns:a16="http://schemas.microsoft.com/office/drawing/2014/main" id="{DDB41F8A-C881-4631-88D1-B693A47C1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74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63766-C90E-44F6-8563-72B3D587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731984"/>
            <a:ext cx="4974771" cy="5744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400 - Bad request.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401 - Unauthorized 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402 - Payment required.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403 - Forbidden.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426 - Upgrade required.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428 - Precondition required.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429 - Too many requests.</a:t>
            </a:r>
            <a:endParaRPr lang="en-US" sz="2000" dirty="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431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 - Request header fields too large.</a:t>
            </a:r>
            <a:endParaRPr lang="en-US" sz="2000" dirty="0">
              <a:solidFill>
                <a:schemeClr val="bg1"/>
              </a:solidFill>
              <a:latin typeface="Consolas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451 - Unavailable for legal reasons.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4" name="Título 1">
            <a:extLst>
              <a:ext uri="{FF2B5EF4-FFF2-40B4-BE49-F238E27FC236}">
                <a16:creationId xmlns:a16="http://schemas.microsoft.com/office/drawing/2014/main" id="{0CE4AD57-5126-4946-A201-ECA74A15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096000" y="512428"/>
            <a:ext cx="4826862" cy="1158857"/>
          </a:xfrm>
        </p:spPr>
        <p:txBody>
          <a:bodyPr anchor="b"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Erros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40 à 403 / 426 à 451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02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A Família 400 Erros</vt:lpstr>
      <vt:lpstr>Apresentação do PowerPoint</vt:lpstr>
      <vt:lpstr>Erros  413 à 424 </vt:lpstr>
      <vt:lpstr>Erros  40 à 403 / 426 à 451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Família 400 Erros</dc:title>
  <dc:creator>Vinicius Costa Marques</dc:creator>
  <cp:lastModifiedBy>Vinicius Costa Marques</cp:lastModifiedBy>
  <cp:revision>1</cp:revision>
  <dcterms:created xsi:type="dcterms:W3CDTF">2021-10-04T18:33:43Z</dcterms:created>
  <dcterms:modified xsi:type="dcterms:W3CDTF">2021-10-04T20:49:00Z</dcterms:modified>
</cp:coreProperties>
</file>