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58" r:id="rId6"/>
    <p:sldId id="301" r:id="rId7"/>
    <p:sldId id="262" r:id="rId8"/>
    <p:sldId id="280" r:id="rId9"/>
    <p:sldId id="279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Overpass Mon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66A65-C2B0-EF20-4E1F-731306C8DB45}" v="12" dt="2021-11-23T01:30:32.451"/>
    <p1510:client id="{360A3A4E-F972-1A86-63F8-7EE47A4C83CB}" v="2" dt="2021-11-23T12:29:25.336"/>
    <p1510:client id="{3C4C6951-5FE4-437D-BCBC-E5170D70C37E}" v="455" dt="2021-11-23T12:49:05.088"/>
    <p1510:client id="{6355B1B5-E225-F751-AF4D-C4793B73D3D7}" v="128" dt="2021-11-23T12:10:22.230"/>
    <p1510:client id="{A24CC895-970A-498C-BDC2-6DD1FA66EB46}" v="12" dt="2021-11-23T12:57:02.241"/>
    <p1510:client id="{FABBDEEA-52C6-4916-943B-D4C8340AB1B2}" v="8" dt="2021-11-23T12:35:55.501"/>
  </p1510:revLst>
</p1510:revInfo>
</file>

<file path=ppt/tableStyles.xml><?xml version="1.0" encoding="utf-8"?>
<a:tblStyleLst xmlns:a="http://schemas.openxmlformats.org/drawingml/2006/main" def="{B1EE1B9D-199E-47AA-9D75-FF4BF4282D63}">
  <a:tblStyle styleId="{B1EE1B9D-199E-47AA-9D75-FF4BF4282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032D41-6A43-4EC1-AA90-48649E0495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3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59" r:id="rId5"/>
    <p:sldLayoutId id="2147483661" r:id="rId6"/>
    <p:sldLayoutId id="2147483662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7922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087627"/>
            <a:ext cx="8520600" cy="95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Guilherme Molina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Julia Romualdo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José </a:t>
            </a:r>
            <a:r>
              <a:rPr lang="en">
                <a:solidFill>
                  <a:schemeClr val="dk2"/>
                </a:solidFill>
              </a:rPr>
              <a:t>Roberto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C8AE736-B272-4BAF-96DF-E42E42C5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92200"/>
            <a:ext cx="3183875" cy="2249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Atuação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Origem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exemplo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0042976-58A8-4AAE-9D8A-62B02A33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"/>
              <a:t>Virtual DOM</a:t>
            </a:r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Cópia</a:t>
            </a:r>
            <a:r>
              <a:rPr lang="en"/>
              <a:t> do DOM real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Extensão</a:t>
            </a:r>
            <a:r>
              <a:rPr lang="en"/>
              <a:t> de </a:t>
            </a:r>
            <a:r>
              <a:rPr lang="en" err="1"/>
              <a:t>sintaxe</a:t>
            </a:r>
            <a:r>
              <a:rPr lang="en"/>
              <a:t> do JS com HTML 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Search Engine </a:t>
            </a:r>
            <a:r>
              <a:rPr lang="en" err="1"/>
              <a:t>Optimizaon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err="1"/>
              <a:t>Blocos</a:t>
            </a:r>
            <a:r>
              <a:rPr lang="en"/>
              <a:t> de </a:t>
            </a:r>
            <a:r>
              <a:rPr lang="en" err="1"/>
              <a:t>código</a:t>
            </a:r>
            <a:r>
              <a:rPr lang="en"/>
              <a:t> </a:t>
            </a:r>
            <a:r>
              <a:rPr lang="en" err="1"/>
              <a:t>reutilizáveis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974D1E3-CFC1-4408-9CD9-81C82613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131325" y="2388200"/>
            <a:ext cx="43809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pt-BR" sz="2000"/>
              <a:t>Lançamento em 29 de maio de 2013</a:t>
            </a:r>
          </a:p>
          <a:p>
            <a:pPr marL="285750" indent="-285750" algn="just"/>
            <a:r>
              <a:rPr lang="pt-BR" sz="2000"/>
              <a:t>Time do Facebook</a:t>
            </a:r>
          </a:p>
          <a:p>
            <a:pPr marL="285750" indent="-285750" algn="just"/>
            <a:r>
              <a:rPr lang="pt-BR" sz="2000"/>
              <a:t>Facilitar a atualização e interface das páginas do usuário</a:t>
            </a:r>
            <a:endParaRPr sz="20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ORIGEM</a:t>
            </a:r>
            <a:endParaRPr/>
          </a:p>
        </p:txBody>
      </p:sp>
      <p:grpSp>
        <p:nvGrpSpPr>
          <p:cNvPr id="4" name="Google Shape;16143;p70">
            <a:extLst>
              <a:ext uri="{FF2B5EF4-FFF2-40B4-BE49-F238E27FC236}">
                <a16:creationId xmlns:a16="http://schemas.microsoft.com/office/drawing/2014/main" id="{60E4B4B4-1E65-4793-AF50-9667FE6D9A08}"/>
              </a:ext>
            </a:extLst>
          </p:cNvPr>
          <p:cNvGrpSpPr/>
          <p:nvPr/>
        </p:nvGrpSpPr>
        <p:grpSpPr>
          <a:xfrm>
            <a:off x="4131325" y="1714800"/>
            <a:ext cx="362920" cy="356865"/>
            <a:chOff x="2866317" y="3817357"/>
            <a:chExt cx="362920" cy="356865"/>
          </a:xfrm>
        </p:grpSpPr>
        <p:sp>
          <p:nvSpPr>
            <p:cNvPr id="5" name="Google Shape;16144;p70">
              <a:extLst>
                <a:ext uri="{FF2B5EF4-FFF2-40B4-BE49-F238E27FC236}">
                  <a16:creationId xmlns:a16="http://schemas.microsoft.com/office/drawing/2014/main" id="{572AA919-E3FA-46ED-8BBB-F1594A1F9039}"/>
                </a:ext>
              </a:extLst>
            </p:cNvPr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rgbClr val="8A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145;p70">
              <a:extLst>
                <a:ext uri="{FF2B5EF4-FFF2-40B4-BE49-F238E27FC236}">
                  <a16:creationId xmlns:a16="http://schemas.microsoft.com/office/drawing/2014/main" id="{B7ADF0ED-F661-4C14-B2FE-C5793BF51A52}"/>
                </a:ext>
              </a:extLst>
            </p:cNvPr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627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146;p70">
              <a:extLst>
                <a:ext uri="{FF2B5EF4-FFF2-40B4-BE49-F238E27FC236}">
                  <a16:creationId xmlns:a16="http://schemas.microsoft.com/office/drawing/2014/main" id="{3DA99D21-A52B-472D-A3B3-4BA4FB5C8079}"/>
                </a:ext>
              </a:extLst>
            </p:cNvPr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6183;p70">
            <a:extLst>
              <a:ext uri="{FF2B5EF4-FFF2-40B4-BE49-F238E27FC236}">
                <a16:creationId xmlns:a16="http://schemas.microsoft.com/office/drawing/2014/main" id="{842DE798-2FF6-4136-8720-5B82EBD9D08E}"/>
              </a:ext>
            </a:extLst>
          </p:cNvPr>
          <p:cNvGrpSpPr/>
          <p:nvPr/>
        </p:nvGrpSpPr>
        <p:grpSpPr>
          <a:xfrm>
            <a:off x="8179911" y="3706822"/>
            <a:ext cx="362920" cy="356865"/>
            <a:chOff x="3314750" y="3817357"/>
            <a:chExt cx="362920" cy="356865"/>
          </a:xfrm>
        </p:grpSpPr>
        <p:sp>
          <p:nvSpPr>
            <p:cNvPr id="9" name="Google Shape;16184;p70">
              <a:extLst>
                <a:ext uri="{FF2B5EF4-FFF2-40B4-BE49-F238E27FC236}">
                  <a16:creationId xmlns:a16="http://schemas.microsoft.com/office/drawing/2014/main" id="{10DBB886-AEA6-45E6-BBBF-98264327D9D4}"/>
                </a:ext>
              </a:extLst>
            </p:cNvPr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85;p70">
              <a:extLst>
                <a:ext uri="{FF2B5EF4-FFF2-40B4-BE49-F238E27FC236}">
                  <a16:creationId xmlns:a16="http://schemas.microsoft.com/office/drawing/2014/main" id="{789D7440-5F79-415C-8B6C-C35A9D50C20B}"/>
                </a:ext>
              </a:extLst>
            </p:cNvPr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9CAB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86;p70">
              <a:extLst>
                <a:ext uri="{FF2B5EF4-FFF2-40B4-BE49-F238E27FC236}">
                  <a16:creationId xmlns:a16="http://schemas.microsoft.com/office/drawing/2014/main" id="{D617FCF6-0580-4633-9ADC-3A7ED34F2D51}"/>
                </a:ext>
              </a:extLst>
            </p:cNvPr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87;p70">
              <a:extLst>
                <a:ext uri="{FF2B5EF4-FFF2-40B4-BE49-F238E27FC236}">
                  <a16:creationId xmlns:a16="http://schemas.microsoft.com/office/drawing/2014/main" id="{827B46C5-8BA0-4DD9-A91A-1E52480B788F}"/>
                </a:ext>
              </a:extLst>
            </p:cNvPr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88;p70">
              <a:extLst>
                <a:ext uri="{FF2B5EF4-FFF2-40B4-BE49-F238E27FC236}">
                  <a16:creationId xmlns:a16="http://schemas.microsoft.com/office/drawing/2014/main" id="{8EBA2C9E-E2DA-49C9-87DD-32DDEBB511DC}"/>
                </a:ext>
              </a:extLst>
            </p:cNvPr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34ACFE1-047C-4545-8094-149A2825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 DE ATUAÇÃO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492713" y="2087440"/>
            <a:ext cx="3611283" cy="1502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Desenvolvimento WEB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SPA (Single Page Aplication)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/>
              <a:t>Facebook, WhatsApp, Twitter, Instagram, Yahoo mail e Netflix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599C5153-F099-4D07-8C9E-22774465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842" y="-19015"/>
            <a:ext cx="1804158" cy="1274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CÓDIGO</a:t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1233888" y="1847850"/>
            <a:ext cx="7598411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OBRIGADO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32CAECD9CC9B4C9B5F6B941BE22E45" ma:contentTypeVersion="4" ma:contentTypeDescription="Crie um novo documento." ma:contentTypeScope="" ma:versionID="be6323ffdd82733a8d5bcfda0710258d">
  <xsd:schema xmlns:xsd="http://www.w3.org/2001/XMLSchema" xmlns:xs="http://www.w3.org/2001/XMLSchema" xmlns:p="http://schemas.microsoft.com/office/2006/metadata/properties" xmlns:ns3="7c66931a-0d7a-4b0a-8b4e-f7f54e1a4f91" targetNamespace="http://schemas.microsoft.com/office/2006/metadata/properties" ma:root="true" ma:fieldsID="7dfb0163c716265d0e326bdb96ceaf27" ns3:_="">
    <xsd:import namespace="7c66931a-0d7a-4b0a-8b4e-f7f54e1a4f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6931a-0d7a-4b0a-8b4e-f7f54e1a4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45396-8F78-405F-A56C-0606C5543DD9}">
  <ds:schemaRefs>
    <ds:schemaRef ds:uri="7c66931a-0d7a-4b0a-8b4e-f7f54e1a4f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231FC4-32A8-47DF-9C31-5C866AFD8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BF31D-B999-4C4A-8C09-C7BF2A439447}">
  <ds:schemaRefs>
    <ds:schemaRef ds:uri="7c66931a-0d7a-4b0a-8b4e-f7f54e1a4f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Programming Lesson by Slidesgo</vt:lpstr>
      <vt:lpstr>REACT</vt:lpstr>
      <vt:lpstr>SUMÁRIO</vt:lpstr>
      <vt:lpstr>DEFINIÇÃO</vt:lpstr>
      <vt:lpstr>ORIGEM</vt:lpstr>
      <vt:lpstr>ÁREA DE ATUAÇÃO</vt:lpstr>
      <vt:lpstr>EXEMPLO CÓDIGO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cp:revision>15</cp:revision>
  <dcterms:modified xsi:type="dcterms:W3CDTF">2021-11-23T13:03:18Z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0x010100B332CAECD9CC9B4C9B5F6B941BE22E45</vt:lpwstr>
  </property>
</Properties>
</file>