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howGuides="1">
      <p:cViewPr varScale="1">
        <p:scale>
          <a:sx n="138" d="100"/>
          <a:sy n="138" d="100"/>
        </p:scale>
        <p:origin x="176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1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3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3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8C5A42-67EE-13C5-B68A-FAF4099CE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495" y="5353494"/>
            <a:ext cx="9905999" cy="713860"/>
          </a:xfrm>
        </p:spPr>
        <p:txBody>
          <a:bodyPr anchor="ctr">
            <a:normAutofit fontScale="90000"/>
          </a:bodyPr>
          <a:lstStyle/>
          <a:p>
            <a:r>
              <a:rPr kumimoji="1" lang="ko-Kore-KR" altLang="en-US" sz="4000" dirty="0"/>
              <a:t>카카오</a:t>
            </a:r>
            <a:r>
              <a:rPr kumimoji="1" lang="ko-KR" altLang="en-US" sz="4000" dirty="0"/>
              <a:t> 로그인 </a:t>
            </a:r>
            <a:r>
              <a:rPr kumimoji="1" lang="en-US" altLang="ko-KR" sz="4000" dirty="0"/>
              <a:t>API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557B10-6A78-352D-A65A-4DC0F3B9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2614" y="6062792"/>
            <a:ext cx="6767853" cy="422504"/>
          </a:xfrm>
        </p:spPr>
        <p:txBody>
          <a:bodyPr>
            <a:normAutofit/>
          </a:bodyPr>
          <a:lstStyle/>
          <a:p>
            <a:r>
              <a:rPr kumimoji="1" lang="en-US" altLang="ko-Kore-KR" sz="1200" dirty="0"/>
              <a:t>2</a:t>
            </a:r>
            <a:r>
              <a:rPr kumimoji="1" lang="en-US" altLang="ko-KR" sz="1200" dirty="0"/>
              <a:t>01970504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조담진</a:t>
            </a:r>
            <a:endParaRPr kumimoji="1" lang="ko-Kore-KR" altLang="en-US" sz="1200" dirty="0"/>
          </a:p>
        </p:txBody>
      </p:sp>
      <p:pic>
        <p:nvPicPr>
          <p:cNvPr id="4" name="Picture 3" descr="파란색과 분홍색의 추상적인 폭발">
            <a:extLst>
              <a:ext uri="{FF2B5EF4-FFF2-40B4-BE49-F238E27FC236}">
                <a16:creationId xmlns:a16="http://schemas.microsoft.com/office/drawing/2014/main" id="{330CB88F-A29F-0CD3-A5DD-C7182695C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2139665" y="523732"/>
            <a:ext cx="7923658" cy="44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9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DBE6A-7DBE-9CA0-73C8-FC67AC91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SDK </a:t>
            </a:r>
            <a:r>
              <a:rPr kumimoji="1" lang="ko-Kore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24B70-EF0B-67BF-DED5-3EBC0F5A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Android SDK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사용하기 위해서는 가장 먼저 네이티브 앱 키로 초기화를 해야 함</a:t>
            </a:r>
            <a:endParaRPr kumimoji="1" lang="en-US" altLang="ko-KR" dirty="0"/>
          </a:p>
          <a:p>
            <a:r>
              <a:rPr kumimoji="1" lang="en-US" altLang="ko-Kore-KR" dirty="0"/>
              <a:t>Application </a:t>
            </a:r>
            <a:r>
              <a:rPr kumimoji="1" lang="ko-KR" altLang="en-US" dirty="0"/>
              <a:t>을 상속한 클래스 만들기</a:t>
            </a:r>
            <a:endParaRPr kumimoji="1" lang="en-US" altLang="ko-KR" dirty="0"/>
          </a:p>
          <a:p>
            <a:r>
              <a:rPr kumimoji="1" lang="en-US" altLang="ko-KR" dirty="0" err="1"/>
              <a:t>KaKao</a:t>
            </a:r>
            <a:r>
              <a:rPr kumimoji="1" lang="en-US" altLang="ko-KR" dirty="0"/>
              <a:t> Developers </a:t>
            </a:r>
            <a:r>
              <a:rPr kumimoji="1" lang="ko-KR" altLang="en-US" dirty="0"/>
              <a:t>사이트에서 만든 앱의 네이티브 앱 키를 사용함</a:t>
            </a:r>
            <a:endParaRPr kumimoji="1" lang="en-US" altLang="ko-KR" dirty="0"/>
          </a:p>
        </p:txBody>
      </p:sp>
      <p:pic>
        <p:nvPicPr>
          <p:cNvPr id="5" name="그림 4" descr="텍스트, 스크린샷, 멀티미디어 소프트웨어, 폰트이(가) 표시된 사진&#10;&#10;자동 생성된 설명">
            <a:extLst>
              <a:ext uri="{FF2B5EF4-FFF2-40B4-BE49-F238E27FC236}">
                <a16:creationId xmlns:a16="http://schemas.microsoft.com/office/drawing/2014/main" id="{2ED18F76-9865-7E70-4D6D-D30A3051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6" y="3590058"/>
            <a:ext cx="7772400" cy="1810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D9135-A3D9-8DDA-17C8-C974BC60026B}"/>
              </a:ext>
            </a:extLst>
          </p:cNvPr>
          <p:cNvSpPr txBox="1"/>
          <p:nvPr/>
        </p:nvSpPr>
        <p:spPr>
          <a:xfrm>
            <a:off x="5246255" y="4710544"/>
            <a:ext cx="1376218" cy="3231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네이티브 앱 키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2880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7A9CB-4B22-11D1-AF65-A6622952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SDK </a:t>
            </a:r>
            <a:r>
              <a:rPr kumimoji="1" lang="ko-Kore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61A4A-036B-3B28-C81A-9D922108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AndroidManifest.xml</a:t>
            </a:r>
            <a:r>
              <a:rPr kumimoji="1" lang="ko-KR" altLang="en-US" dirty="0"/>
              <a:t>에서 애플리케이션을 등록해준다</a:t>
            </a:r>
            <a:endParaRPr kumimoji="1" lang="ko-Kore-KR" altLang="en-US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A72C900-B9BF-EF47-11A6-EDD35D24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41" y="2830609"/>
            <a:ext cx="7772400" cy="2439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4BC123-C95A-16E9-C171-BDA326579525}"/>
              </a:ext>
            </a:extLst>
          </p:cNvPr>
          <p:cNvSpPr txBox="1"/>
          <p:nvPr/>
        </p:nvSpPr>
        <p:spPr>
          <a:xfrm>
            <a:off x="1911926" y="4821382"/>
            <a:ext cx="2669310" cy="23090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186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1A451-85CB-8BB5-C928-78B72736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Redirect URI </a:t>
            </a:r>
            <a:r>
              <a:rPr kumimoji="1" lang="ko-KR" altLang="en-US" dirty="0"/>
              <a:t>설정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03FBB-19CA-BAB8-D872-13C665DB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카카오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로그인</a:t>
            </a:r>
            <a:r>
              <a:rPr kumimoji="1" lang="ko-KR" altLang="en-US" dirty="0"/>
              <a:t> 기능을 구현하기 위함</a:t>
            </a:r>
            <a:endParaRPr kumimoji="1" lang="en-US" altLang="ko-KR" dirty="0"/>
          </a:p>
          <a:p>
            <a:r>
              <a:rPr kumimoji="1" lang="en-US" altLang="ko-Kore-KR" dirty="0" err="1"/>
              <a:t>AndroidManifest.xml</a:t>
            </a:r>
            <a:r>
              <a:rPr kumimoji="1" lang="ko-KR" altLang="en-US" dirty="0"/>
              <a:t>에 액티비티 추가하기</a:t>
            </a:r>
            <a:endParaRPr kumimoji="1" lang="ko-Kore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30DA6F3-68D3-0038-8FE8-CE51C813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44" y="3098038"/>
            <a:ext cx="7772400" cy="2148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2DA04-CC0C-4ADE-0F16-10781A5C1724}"/>
              </a:ext>
            </a:extLst>
          </p:cNvPr>
          <p:cNvSpPr txBox="1"/>
          <p:nvPr/>
        </p:nvSpPr>
        <p:spPr>
          <a:xfrm>
            <a:off x="4719782" y="4563895"/>
            <a:ext cx="2043328" cy="3231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Kakao + </a:t>
            </a:r>
            <a:r>
              <a:rPr kumimoji="1" lang="ko-KR" altLang="en-US" sz="1500" dirty="0"/>
              <a:t>네이티브 앱 키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292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E6A25-E1CF-6956-BBBF-2B614A0D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UI</a:t>
            </a:r>
            <a:r>
              <a:rPr kumimoji="1" lang="ko-KR" altLang="en-US" dirty="0"/>
              <a:t> 구성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BF78B-866C-EDB0-440F-53F2EE29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로그인이 되어있을 경우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-</a:t>
            </a:r>
            <a:r>
              <a:rPr kumimoji="1" lang="ko-KR" altLang="en-US" dirty="0"/>
              <a:t> 카카오 계정의 프로필사진과 닉네임을 보여준다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-</a:t>
            </a:r>
            <a:r>
              <a:rPr kumimoji="1" lang="ko-KR" altLang="en-US" dirty="0"/>
              <a:t> 로그아웃 버튼을 </a:t>
            </a:r>
            <a:r>
              <a:rPr kumimoji="1" lang="en-US" altLang="ko-KR" dirty="0"/>
              <a:t>Visible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로그인이 되어있지 않을 경우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-</a:t>
            </a:r>
            <a:r>
              <a:rPr kumimoji="1" lang="ko-KR" altLang="en-US" dirty="0"/>
              <a:t> 로그인 버튼을 </a:t>
            </a:r>
            <a:r>
              <a:rPr kumimoji="1" lang="en-US" altLang="ko-KR" dirty="0"/>
              <a:t>Visible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332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A1B6-167E-EE1A-3616-FB406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기능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CEDD7-43BF-2DDA-CAFC-687633363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로그인</a:t>
            </a:r>
            <a:r>
              <a:rPr kumimoji="1" lang="ko-KR" altLang="en-US" dirty="0"/>
              <a:t> 여부에 따른 화면</a:t>
            </a:r>
            <a:endParaRPr kumimoji="1" lang="ko-Kore-KR" altLang="en-US" dirty="0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F2FBF20-E0EC-D53B-5F4E-95C12F76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368" y="0"/>
            <a:ext cx="7342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4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5D622-FF15-C994-53BA-EBF64D86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기능</a:t>
            </a:r>
            <a:r>
              <a:rPr kumimoji="1" lang="ko-KR" altLang="en-US" dirty="0"/>
              <a:t> 구현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7E9AA-3874-A790-3556-830EB295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로그인</a:t>
            </a:r>
            <a:r>
              <a:rPr kumimoji="1" lang="ko-KR" altLang="en-US" dirty="0"/>
              <a:t> 버튼 클릭 이벤트 처리</a:t>
            </a:r>
            <a:endParaRPr kumimoji="1" lang="ko-Kore-KR" altLang="en-US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A7B2CC5-DAF5-0F9D-552B-17F1B1BE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632" y="385344"/>
            <a:ext cx="7420368" cy="60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D8CF9-8C17-1CD1-AD9B-88399D0C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기능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B4E-1B14-4C0A-5EC1-E7292020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로그아웃</a:t>
            </a:r>
            <a:r>
              <a:rPr kumimoji="1" lang="ko-KR" altLang="en-US" dirty="0"/>
              <a:t> 버튼</a:t>
            </a:r>
            <a:endParaRPr kumimoji="1" lang="ko-Kore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2888A07-7899-5BC6-30EF-772D8A33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96170"/>
            <a:ext cx="7772400" cy="26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B4039-C7B9-754E-8098-8111AC62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실행</a:t>
            </a:r>
            <a:r>
              <a:rPr kumimoji="1" lang="ko-KR" altLang="en-US" dirty="0"/>
              <a:t> 화면</a:t>
            </a:r>
            <a:endParaRPr kumimoji="1" lang="ko-Kore-KR" altLang="en-US" dirty="0"/>
          </a:p>
        </p:txBody>
      </p:sp>
      <p:pic>
        <p:nvPicPr>
          <p:cNvPr id="5" name="내용 개체 틀 4" descr="텍스트, 멀티미디어, 스크린샷, 정보기기이(가) 표시된 사진&#10;&#10;자동 생성된 설명">
            <a:extLst>
              <a:ext uri="{FF2B5EF4-FFF2-40B4-BE49-F238E27FC236}">
                <a16:creationId xmlns:a16="http://schemas.microsoft.com/office/drawing/2014/main" id="{33661F97-09CB-7E21-84B5-F1D119E25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788" y="1331233"/>
            <a:ext cx="3321519" cy="5759596"/>
          </a:xfrm>
        </p:spPr>
      </p:pic>
      <p:pic>
        <p:nvPicPr>
          <p:cNvPr id="7" name="그림 6" descr="텍스트, 스크린샷, 정보기기, 멀티미디어이(가) 표시된 사진&#10;&#10;자동 생성된 설명">
            <a:extLst>
              <a:ext uri="{FF2B5EF4-FFF2-40B4-BE49-F238E27FC236}">
                <a16:creationId xmlns:a16="http://schemas.microsoft.com/office/drawing/2014/main" id="{39852366-DAD5-DBDE-A2B8-904BDF90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74" y="1331234"/>
            <a:ext cx="3321520" cy="5759595"/>
          </a:xfrm>
          <a:prstGeom prst="rect">
            <a:avLst/>
          </a:prstGeom>
        </p:spPr>
      </p:pic>
      <p:pic>
        <p:nvPicPr>
          <p:cNvPr id="9" name="그림 8" descr="전자제품, 정보기기, 멀티미디어, 텍스트이(가) 표시된 사진&#10;&#10;자동 생성된 설명">
            <a:extLst>
              <a:ext uri="{FF2B5EF4-FFF2-40B4-BE49-F238E27FC236}">
                <a16:creationId xmlns:a16="http://schemas.microsoft.com/office/drawing/2014/main" id="{931326EC-4CD8-68CC-7C5D-416124CC0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517" y="1331233"/>
            <a:ext cx="3321520" cy="57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9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B9423E-D689-360F-49DC-D062CA68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4" y="1633061"/>
            <a:ext cx="3869359" cy="349528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dirty="0"/>
              <a:t>API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4F500-B123-C600-0A8D-591229EE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40" y="1501255"/>
            <a:ext cx="5108852" cy="3907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API(Application Programming Interface)</a:t>
            </a:r>
          </a:p>
          <a:p>
            <a:pPr marL="0" indent="0">
              <a:buNone/>
            </a:pPr>
            <a:r>
              <a:rPr kumimoji="1" lang="ko-KR" altLang="en-US" dirty="0"/>
              <a:t>한 프로그램에서 다른 프로그램으로 데이터를 주고받기 위한 방법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간단하게 말하면 메뉴판이라고 생각하면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그래픽 5" descr="단색으로 채워진 천사 얼굴 단색으로 채워진">
            <a:extLst>
              <a:ext uri="{FF2B5EF4-FFF2-40B4-BE49-F238E27FC236}">
                <a16:creationId xmlns:a16="http://schemas.microsoft.com/office/drawing/2014/main" id="{7FB70196-0149-5E21-0E92-ACED9243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579" y="4350794"/>
            <a:ext cx="914400" cy="914400"/>
          </a:xfrm>
          <a:prstGeom prst="rect">
            <a:avLst/>
          </a:prstGeom>
        </p:spPr>
      </p:pic>
      <p:pic>
        <p:nvPicPr>
          <p:cNvPr id="13" name="그래픽 12" descr="메뉴 윤곽선">
            <a:extLst>
              <a:ext uri="{FF2B5EF4-FFF2-40B4-BE49-F238E27FC236}">
                <a16:creationId xmlns:a16="http://schemas.microsoft.com/office/drawing/2014/main" id="{63F71706-1A56-8A89-C5ED-AC2A6A122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8302" y="432518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93E9A9-244B-72A4-63C7-EA69757F5E01}"/>
              </a:ext>
            </a:extLst>
          </p:cNvPr>
          <p:cNvSpPr txBox="1"/>
          <p:nvPr/>
        </p:nvSpPr>
        <p:spPr>
          <a:xfrm>
            <a:off x="5104342" y="5300842"/>
            <a:ext cx="2318665" cy="369332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 에스프레소 주세요</a:t>
            </a:r>
            <a:endParaRPr kumimoji="1" lang="ko-Kore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CC00ED-5DDE-A29F-08BF-58DBA040A954}"/>
              </a:ext>
            </a:extLst>
          </p:cNvPr>
          <p:cNvSpPr txBox="1"/>
          <p:nvPr/>
        </p:nvSpPr>
        <p:spPr>
          <a:xfrm>
            <a:off x="9674771" y="4320716"/>
            <a:ext cx="2095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아메리카노</a:t>
            </a:r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카페라떼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에스프레소</a:t>
            </a:r>
            <a:endParaRPr kumimoji="1" lang="ko-Kore-KR" altLang="en-US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F5CF4BC-ED89-5840-8673-1589C433692C}"/>
              </a:ext>
            </a:extLst>
          </p:cNvPr>
          <p:cNvCxnSpPr/>
          <p:nvPr/>
        </p:nvCxnSpPr>
        <p:spPr>
          <a:xfrm>
            <a:off x="7460242" y="4620883"/>
            <a:ext cx="119189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529326A-00AB-9762-C1BA-009B37EAC2DC}"/>
              </a:ext>
            </a:extLst>
          </p:cNvPr>
          <p:cNvCxnSpPr/>
          <p:nvPr/>
        </p:nvCxnSpPr>
        <p:spPr>
          <a:xfrm flipH="1">
            <a:off x="7451070" y="4919118"/>
            <a:ext cx="119189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471E0460-6C93-AF2C-012C-98D4D1B8D5F9}"/>
              </a:ext>
            </a:extLst>
          </p:cNvPr>
          <p:cNvSpPr txBox="1"/>
          <p:nvPr/>
        </p:nvSpPr>
        <p:spPr>
          <a:xfrm>
            <a:off x="7590733" y="406250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request</a:t>
            </a:r>
            <a:endParaRPr kumimoji="1" lang="ko-Kore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A75A26B-8239-BE49-5AE4-912F2DEF67DE}"/>
              </a:ext>
            </a:extLst>
          </p:cNvPr>
          <p:cNvSpPr txBox="1"/>
          <p:nvPr/>
        </p:nvSpPr>
        <p:spPr>
          <a:xfrm>
            <a:off x="7538760" y="5072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3883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153DC-F156-B265-1C45-63E4DC1E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Kakao Developers</a:t>
            </a:r>
            <a:r>
              <a:rPr kumimoji="1" lang="ko-KR" altLang="en-US" dirty="0"/>
              <a:t> 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65A0F-61D5-CD14-34C2-FBB451FD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애플리케이션</a:t>
            </a:r>
            <a:r>
              <a:rPr kumimoji="1" lang="ko-KR" altLang="en-US" dirty="0"/>
              <a:t> 추가하기</a:t>
            </a:r>
            <a:endParaRPr kumimoji="1" lang="ko-Kore-KR" altLang="en-US" dirty="0"/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4A8AB8B-8C53-CDDF-3BBE-0F0C6311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07" y="2672066"/>
            <a:ext cx="8635260" cy="27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C3391-2D4D-3ED4-CC55-882CC2CA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Kakao Developers</a:t>
            </a:r>
            <a:r>
              <a:rPr kumimoji="1" lang="ko-KR" altLang="en-US" dirty="0"/>
              <a:t> 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EE977-6742-247C-8101-A7B5314E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Android </a:t>
            </a:r>
            <a:r>
              <a:rPr kumimoji="1" lang="ko-Kore-KR" altLang="en-US" dirty="0"/>
              <a:t>플랫폼</a:t>
            </a:r>
            <a:r>
              <a:rPr kumimoji="1" lang="ko-KR" altLang="en-US" dirty="0"/>
              <a:t> 등록하기</a:t>
            </a:r>
            <a:endParaRPr kumimoji="1" lang="en-US" altLang="ko-KR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FD1F04F-E682-0740-5301-5DC615B8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90" y="2702692"/>
            <a:ext cx="7772400" cy="2454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5D555-6CEA-BE4C-E67F-C28D6A733232}"/>
              </a:ext>
            </a:extLst>
          </p:cNvPr>
          <p:cNvSpPr txBox="1"/>
          <p:nvPr/>
        </p:nvSpPr>
        <p:spPr>
          <a:xfrm>
            <a:off x="1690254" y="5507032"/>
            <a:ext cx="454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패키지명은 사용할 프로젝트명으로 설정하기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PC/</a:t>
            </a:r>
            <a:r>
              <a:rPr kumimoji="1" lang="ko-KR" altLang="en-US" dirty="0"/>
              <a:t>노트북 각각 고유의 키 해시로 설정하기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키 해시 구하는 방법은 여러가지 있음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4154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CEB99-EF70-A82A-521E-BE67A98D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Kakao Developers</a:t>
            </a:r>
            <a:r>
              <a:rPr kumimoji="1" lang="ko-KR" altLang="en-US" dirty="0"/>
              <a:t> 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F023F-57CD-00C9-A7D6-3D122E73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로그인</a:t>
            </a:r>
            <a:r>
              <a:rPr kumimoji="1" lang="ko-KR" altLang="en-US" dirty="0"/>
              <a:t> 활성화 및 동의항목</a:t>
            </a:r>
            <a:r>
              <a:rPr kumimoji="1" lang="en-US" altLang="ko-KR" dirty="0"/>
              <a:t>(</a:t>
            </a:r>
            <a:r>
              <a:rPr kumimoji="1" lang="ko-KR" altLang="en-US" dirty="0"/>
              <a:t>권한</a:t>
            </a:r>
            <a:r>
              <a:rPr kumimoji="1" lang="en-US" altLang="ko-KR" dirty="0"/>
              <a:t>)</a:t>
            </a:r>
            <a:r>
              <a:rPr kumimoji="1" lang="ko-KR" altLang="en-US" dirty="0"/>
              <a:t> 설정하기</a:t>
            </a:r>
            <a:endParaRPr kumimoji="1" lang="ko-Kore-KR" altLang="en-US" dirty="0"/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F629DD8-AF15-D162-97CF-F49FD2CF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28865"/>
            <a:ext cx="7772400" cy="3232087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DA60E3C-E31D-1461-A8E5-F5C0B3A8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577" y="3770506"/>
            <a:ext cx="5800934" cy="25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24036-8FD9-515E-1F81-898442BD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Android </a:t>
            </a:r>
            <a:r>
              <a:rPr kumimoji="1" lang="en-US" altLang="ko-KR" dirty="0"/>
              <a:t>SDK</a:t>
            </a:r>
            <a:r>
              <a:rPr kumimoji="1" lang="ko-KR" altLang="en-US" dirty="0"/>
              <a:t> 설정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0468-9F54-F612-47C9-26A1245E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Gradle</a:t>
            </a:r>
            <a:r>
              <a:rPr kumimoji="1" lang="ko-KR" altLang="en-US" dirty="0"/>
              <a:t> 설정을 통해 카카오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사용하기 위한 </a:t>
            </a:r>
            <a:r>
              <a:rPr kumimoji="1" lang="en-US" altLang="ko-KR" dirty="0"/>
              <a:t>SDK Repository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추가하기</a:t>
            </a:r>
            <a:endParaRPr kumimoji="1" lang="en-US" altLang="ko-KR" dirty="0"/>
          </a:p>
          <a:p>
            <a:r>
              <a:rPr kumimoji="1" lang="en-US" altLang="ko-Kore-KR" dirty="0" err="1"/>
              <a:t>settings.gradle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파일에서 설정하기</a:t>
            </a:r>
            <a:r>
              <a:rPr kumimoji="1" lang="en-US" altLang="ko-KR" dirty="0"/>
              <a:t>(android studio</a:t>
            </a:r>
            <a:r>
              <a:rPr kumimoji="1" lang="ko-KR" altLang="en-US" dirty="0"/>
              <a:t> 최신 버전 기준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D47F78B-D336-DA2A-E618-93A4AC42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41" y="3174832"/>
            <a:ext cx="7772400" cy="1750713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BB13F96F-FF5B-4ADE-B806-14738CD0B7A2}"/>
              </a:ext>
            </a:extLst>
          </p:cNvPr>
          <p:cNvSpPr/>
          <p:nvPr/>
        </p:nvSpPr>
        <p:spPr>
          <a:xfrm>
            <a:off x="2087418" y="4230254"/>
            <a:ext cx="5624945" cy="2955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0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80EF7-0C89-F82F-4B7F-74E7B1C5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모듈 설정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35CA6-9043-DD7D-0CE4-C14970C3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build.gradle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Module:app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필요한 라이브러리들 추가하기</a:t>
            </a:r>
            <a:endParaRPr kumimoji="1" lang="en-US" altLang="ko-KR" dirty="0"/>
          </a:p>
          <a:p>
            <a:r>
              <a:rPr kumimoji="1" lang="en-US" altLang="ko-KR" dirty="0"/>
              <a:t>Android Studio </a:t>
            </a:r>
            <a:r>
              <a:rPr kumimoji="1" lang="ko-KR" altLang="en-US" dirty="0"/>
              <a:t>상단에 </a:t>
            </a:r>
            <a:r>
              <a:rPr kumimoji="1" lang="en-US" altLang="ko-KR" dirty="0"/>
              <a:t>Sync</a:t>
            </a:r>
            <a:r>
              <a:rPr kumimoji="1" lang="ko-KR" altLang="en-US" dirty="0"/>
              <a:t> </a:t>
            </a:r>
            <a:r>
              <a:rPr kumimoji="1" lang="en-US" altLang="ko-KR" dirty="0"/>
              <a:t>Now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클릭해야 프로젝트에 포함됨</a:t>
            </a:r>
            <a:endParaRPr kumimoji="1" lang="en-US" altLang="ko-KR" dirty="0"/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BF4C14B-18D1-B440-2717-1A023EE45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3"/>
          <a:stretch/>
        </p:blipFill>
        <p:spPr>
          <a:xfrm>
            <a:off x="1188766" y="2995210"/>
            <a:ext cx="7772400" cy="3597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54BB5-411F-6CDD-C436-474FF749ADCB}"/>
              </a:ext>
            </a:extLst>
          </p:cNvPr>
          <p:cNvSpPr txBox="1"/>
          <p:nvPr/>
        </p:nvSpPr>
        <p:spPr>
          <a:xfrm>
            <a:off x="1393773" y="4445803"/>
            <a:ext cx="7166332" cy="178005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741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0113D-DA7F-3A8A-0EF6-8A8AE72D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인터넷 사용 권한 설정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CBB15-D94E-36A4-11D0-A37046481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ko-Kore-KR" altLang="en-US" dirty="0"/>
              <a:t>카카오</a:t>
            </a:r>
            <a:r>
              <a:rPr kumimoji="1" lang="ko-KR" altLang="en-US" dirty="0"/>
              <a:t> 서버와 통신하기 위해 설정해야 함</a:t>
            </a:r>
            <a:endParaRPr kumimoji="1" lang="en-US" altLang="ko-KR" dirty="0"/>
          </a:p>
          <a:p>
            <a:r>
              <a:rPr kumimoji="1" lang="en-US" altLang="ko-Kore-KR" dirty="0" err="1"/>
              <a:t>AndroidManifest.xml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에서 설정하기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7E8BF-6C16-D7D7-DC24-3E59F62C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78" y="3282949"/>
            <a:ext cx="7772400" cy="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2067A-CE42-A3DB-F0AE-DD2F5EDE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Java 8 </a:t>
            </a:r>
            <a:r>
              <a:rPr kumimoji="1" lang="ko-KR" altLang="en-US" dirty="0"/>
              <a:t>설정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F50F4-7302-E717-BE85-0B15D657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Java 8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사용을</a:t>
            </a:r>
            <a:r>
              <a:rPr kumimoji="1" lang="ko-KR" altLang="en-US" dirty="0"/>
              <a:t> 위한 설정을 해줘야 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대부분 설정되어 있어서 확인만 해주기</a:t>
            </a:r>
            <a:r>
              <a:rPr kumimoji="1" lang="en-US" altLang="ko-KR" dirty="0"/>
              <a:t>)</a:t>
            </a:r>
          </a:p>
        </p:txBody>
      </p:sp>
      <p:pic>
        <p:nvPicPr>
          <p:cNvPr id="5" name="그림 4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A6396BE4-82FB-7CBF-06B8-71BF290C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32" y="2777836"/>
            <a:ext cx="7772400" cy="11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248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modern love 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281</Words>
  <Application>Microsoft Macintosh PowerPoint</Application>
  <PresentationFormat>와이드스크린</PresentationFormat>
  <Paragraphs>56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Microsoft GothicNeo</vt:lpstr>
      <vt:lpstr>Microsoft GothicNeo Light</vt:lpstr>
      <vt:lpstr>Arial</vt:lpstr>
      <vt:lpstr>BohemianVTI</vt:lpstr>
      <vt:lpstr>카카오 로그인 API</vt:lpstr>
      <vt:lpstr>API </vt:lpstr>
      <vt:lpstr>Kakao Developers 앱</vt:lpstr>
      <vt:lpstr>Kakao Developers 앱</vt:lpstr>
      <vt:lpstr>Kakao Developers 앱</vt:lpstr>
      <vt:lpstr>Android SDK 설정</vt:lpstr>
      <vt:lpstr>모듈 설정</vt:lpstr>
      <vt:lpstr>인터넷 사용 권한 설정</vt:lpstr>
      <vt:lpstr>Java 8 설정</vt:lpstr>
      <vt:lpstr>SDK 초기화</vt:lpstr>
      <vt:lpstr>SDK 초기화</vt:lpstr>
      <vt:lpstr>Redirect URI 설정</vt:lpstr>
      <vt:lpstr>UI 구성</vt:lpstr>
      <vt:lpstr>기능 구현</vt:lpstr>
      <vt:lpstr>기능 구현 </vt:lpstr>
      <vt:lpstr>기능 구현</vt:lpstr>
      <vt:lpstr>실행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카카오 API 적용하기</dc:title>
  <dc:creator>조담진</dc:creator>
  <cp:lastModifiedBy>조담진</cp:lastModifiedBy>
  <cp:revision>16</cp:revision>
  <dcterms:created xsi:type="dcterms:W3CDTF">2023-05-22T15:04:57Z</dcterms:created>
  <dcterms:modified xsi:type="dcterms:W3CDTF">2023-05-22T19:07:16Z</dcterms:modified>
</cp:coreProperties>
</file>