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93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5029200" y="3141345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0" y="3114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07/01/2025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0" y="3114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07/01/2025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07/01/2025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07/01/2025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37" y="2241458"/>
            <a:ext cx="11094098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15508" y="782374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FU CMS</a:t>
            </a:r>
            <a:r>
              <a:rPr lang="en-US" sz="3200" dirty="0">
                <a:latin typeface="+mj-lt"/>
                <a:cs typeface="Times New Roman" pitchFamily="18" charset="0"/>
              </a:rPr>
              <a:t>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74668" y="703819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462377"/>
            <a:ext cx="10755702" cy="47177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  <a:cs typeface="Times New Roman" pitchFamily="18" charset="0"/>
              </a:rPr>
              <a:t>02 </a:t>
            </a:r>
            <a:r>
              <a:rPr lang="en-US" sz="1800" dirty="0">
                <a:latin typeface="+mj-lt"/>
                <a:cs typeface="Times New Roman" pitchFamily="18" charset="0"/>
              </a:rPr>
              <a:t>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  <a:cs typeface="Times New Roman" pitchFamily="18" charset="0"/>
              </a:rPr>
              <a:t>01 </a:t>
            </a:r>
            <a:r>
              <a:rPr lang="en-US" sz="1800" dirty="0">
                <a:latin typeface="+mj-lt"/>
                <a:cs typeface="Times New Roman" pitchFamily="18" charset="0"/>
              </a:rPr>
              <a:t>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&gt;0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 Final 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05300" y="733137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67272" y="727788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01778" y="676418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</a:t>
            </a:r>
            <a:r>
              <a:rPr lang="en-US" sz="2600">
                <a:latin typeface="+mj-lt"/>
                <a:cs typeface="Times New Roman" pitchFamily="18" charset="0"/>
              </a:rPr>
              <a:t>, useful </a:t>
            </a:r>
            <a:r>
              <a:rPr lang="en-US" sz="2600" dirty="0">
                <a:latin typeface="+mj-lt"/>
                <a:cs typeface="Times New Roman" pitchFamily="18" charset="0"/>
              </a:rPr>
              <a:t>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714726"/>
            <a:ext cx="12002308" cy="432218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 smtClean="0"/>
              <a:t>How </a:t>
            </a:r>
            <a:r>
              <a:rPr lang="en-US" dirty="0"/>
              <a:t>to develop a .NET </a:t>
            </a:r>
            <a:r>
              <a:rPr lang="en-US" dirty="0" smtClean="0"/>
              <a:t>Network </a:t>
            </a:r>
            <a:r>
              <a:rPr lang="en-US" dirty="0" err="1" smtClean="0"/>
              <a:t>Programmong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 smtClean="0"/>
              <a:t>How </a:t>
            </a:r>
            <a:r>
              <a:rPr lang="en-US" dirty="0"/>
              <a:t>to develop Asynchronous and Parallel </a:t>
            </a:r>
            <a:r>
              <a:rPr lang="en-US" dirty="0" smtClean="0"/>
              <a:t>applications?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implement Dependency Injection in .NET </a:t>
            </a:r>
            <a:r>
              <a:rPr lang="en-US" dirty="0" smtClean="0"/>
              <a:t>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Real-time applications by Signal R?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web applications using ASP.NET </a:t>
            </a:r>
            <a:r>
              <a:rPr lang="en-US" dirty="0" smtClean="0"/>
              <a:t>Core Web App with MVC, </a:t>
            </a:r>
            <a:r>
              <a:rPr lang="en-US" dirty="0"/>
              <a:t>Razor </a:t>
            </a:r>
            <a:r>
              <a:rPr lang="en-US" dirty="0" smtClean="0"/>
              <a:t>Pages and </a:t>
            </a:r>
            <a:r>
              <a:rPr lang="en-US" dirty="0" err="1" smtClean="0"/>
              <a:t>Blazor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mtClean="0"/>
              <a:t>How </a:t>
            </a:r>
            <a:r>
              <a:rPr lang="en-US" dirty="0"/>
              <a:t>to implement Background Tasks with Worker Service?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07/01/2025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25307F-F5C2-45A6-A2FA-3E17245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64593"/>
            <a:ext cx="11971176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Real-time applications by Signal R?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develop web applications using ASP.NET Core Razor Pages?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apply Identity in ASP.NET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implement Background Tasks with Worker Service?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Do 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154" y="547359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07/01/2025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DD68C-0B45-4CD4-98F2-7B8DB8AA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66567" y="1710542"/>
            <a:ext cx="11184732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PRN211-Basic Cross-Platform Application Programming With .NET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366567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49934" y="677471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27990" y="1509464"/>
            <a:ext cx="12092473" cy="505521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Desktop Applications with Windows Presentation Foundation (WPF)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XML and JSON Serializing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Networking Programming with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Asynchronous and Parallel Programming in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Implementing Dependency Injection in .NET application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</a:t>
            </a:r>
            <a:r>
              <a:rPr lang="en-US" sz="2600" dirty="0">
                <a:latin typeface="+mj-lt"/>
              </a:rPr>
              <a:t>Website using ASP.</a:t>
            </a:r>
            <a:r>
              <a:rPr lang="en-US" sz="2600">
                <a:latin typeface="+mj-lt"/>
              </a:rPr>
              <a:t>NET Core Razor Page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Identity in ASP.NET Core</a:t>
            </a:r>
            <a:endParaRPr lang="en-US" sz="26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Real-time applications with Signal R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Implement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44910" y="700198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43336" y="1684463"/>
            <a:ext cx="10642805" cy="4697675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Windows Presentation Foundation (WPF)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XML and JSON Serializing </a:t>
            </a:r>
            <a:endParaRPr lang="en-US" sz="2600" dirty="0">
              <a:latin typeface="+mj-lt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Networking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Asynchronous and Parallel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Dependency Injection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Building Website using ASP.NET Core Razor Page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Identity in ASP.NET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Real-time applications with Signal R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Working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4345" y="70102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930317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86325" y="638360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C# 12 and .NET 8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Modern Cross-Platform Development Fundamentals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978 1-8376-3587-0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14805" y="634943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</a:t>
            </a:r>
            <a:r>
              <a:rPr lang="en-US" sz="2600" dirty="0" smtClean="0">
                <a:latin typeface="+mj-lt"/>
              </a:rPr>
              <a:t>8 </a:t>
            </a:r>
            <a:r>
              <a:rPr lang="en-US" sz="2600" dirty="0">
                <a:latin typeface="+mj-lt"/>
              </a:rPr>
              <a:t>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</a:t>
            </a:r>
            <a:r>
              <a:rPr lang="en-US" sz="2600" dirty="0" smtClean="0">
                <a:latin typeface="+mj-lt"/>
              </a:rPr>
              <a:t>2022 </a:t>
            </a:r>
            <a:r>
              <a:rPr lang="en-US" sz="2600" dirty="0">
                <a:latin typeface="+mj-lt"/>
              </a:rPr>
              <a:t>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</a:t>
            </a:r>
            <a:r>
              <a:rPr lang="en-US" sz="2600" dirty="0" smtClean="0">
                <a:latin typeface="+mj-lt"/>
              </a:rPr>
              <a:t>2016 </a:t>
            </a:r>
            <a:r>
              <a:rPr lang="en-US" sz="2600" dirty="0">
                <a:latin typeface="+mj-lt"/>
              </a:rPr>
              <a:t>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07/01/2025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811</Words>
  <Application>Microsoft Office PowerPoint</Application>
  <PresentationFormat>Widescreen</PresentationFormat>
  <Paragraphs>136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굴림</vt:lpstr>
      <vt:lpstr>Tahoma</vt:lpstr>
      <vt:lpstr>Times New Roman</vt:lpstr>
      <vt:lpstr>Wingdings</vt:lpstr>
      <vt:lpstr>Office Theme</vt:lpstr>
      <vt:lpstr>Advanced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chu hung</cp:lastModifiedBy>
  <cp:revision>89</cp:revision>
  <dcterms:created xsi:type="dcterms:W3CDTF">2021-01-25T08:25:31Z</dcterms:created>
  <dcterms:modified xsi:type="dcterms:W3CDTF">2025-01-07T01:51:45Z</dcterms:modified>
</cp:coreProperties>
</file>