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82" r:id="rId6"/>
    <p:sldId id="286" r:id="rId7"/>
    <p:sldId id="287" r:id="rId8"/>
    <p:sldId id="288" r:id="rId9"/>
    <p:sldId id="290" r:id="rId10"/>
    <p:sldId id="264" r:id="rId11"/>
    <p:sldId id="271" r:id="rId12"/>
    <p:sldId id="291" r:id="rId13"/>
    <p:sldId id="298" r:id="rId14"/>
    <p:sldId id="292" r:id="rId15"/>
    <p:sldId id="293" r:id="rId16"/>
    <p:sldId id="294" r:id="rId17"/>
    <p:sldId id="295" r:id="rId18"/>
    <p:sldId id="296" r:id="rId19"/>
    <p:sldId id="297" r:id="rId20"/>
    <p:sldId id="281" r:id="rId21"/>
    <p:sldId id="289" r:id="rId22"/>
    <p:sldId id="284" r:id="rId23"/>
    <p:sldId id="283" r:id="rId24"/>
    <p:sldId id="267" r:id="rId25"/>
    <p:sldId id="268" r:id="rId26"/>
    <p:sldId id="269" r:id="rId27"/>
    <p:sldId id="270" r:id="rId28"/>
    <p:sldId id="272" r:id="rId29"/>
    <p:sldId id="273" r:id="rId30"/>
    <p:sldId id="265" r:id="rId31"/>
    <p:sldId id="274" r:id="rId32"/>
    <p:sldId id="275" r:id="rId33"/>
    <p:sldId id="278" r:id="rId34"/>
    <p:sldId id="266" r:id="rId35"/>
    <p:sldId id="276" r:id="rId36"/>
    <p:sldId id="277" r:id="rId37"/>
    <p:sldId id="279" r:id="rId38"/>
    <p:sldId id="280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3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FDB78-76B3-47C5-8457-78C14A4B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9619A-29BB-4B31-A83A-72607F0A1821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44440-CF6D-439F-B246-33274A83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34B13-2CC2-46D9-A05B-3B85BFF8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AA22-CDA2-4C3E-A182-5418AA5B7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5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6BD14CC-A51E-4726-8F14-18450ED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47685-82CE-4510-BDE7-680866876501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36C193C-4B3E-479F-9136-4474AEB0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147882A-4D78-4FCA-A24A-C44FA2E2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E651-C949-4C67-9933-FB4AAC472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F14A68F-52E6-47D9-A8D2-E7881E6D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8CAE9-2A10-4505-B8E2-E3382EC7609D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D288A8A-B971-41D7-95C7-3852CA1B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4E544FC-02A0-4562-8BDD-B1BA1292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1EB-EC17-4B5D-A688-B799D3329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F3571-C129-4EEA-AD64-7187E334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B756-C0E2-4B3B-897A-C1BAACE753BF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3B31E-228A-44C1-866C-15790BF7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3CC42-A1F3-4C26-98CF-D3C1F75B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89CD-1015-4201-BE9E-726E9FC93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0F67E-1498-45EC-90AD-F99E2333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2F46-175F-4241-8E09-2EBD9F973CEA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79FCC-3A81-4113-8BDC-CEB62A91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91D7-19C6-4DBE-A7D9-DBC18E8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F806A-0D21-46B6-A5C6-4A3CFE763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5CB6BF-1AD3-49B2-A09C-23D82143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A0EF3-1DBF-4D98-9467-244DBC54FA4E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E36448-DBDA-48F4-B264-1543D3A8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F1224-BA34-4CA6-8F62-13BDDE01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ECF1A-35C8-4E70-B38D-E195A7B61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49DFC35-BB91-4AAB-9680-B09FB61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DF7A-3A1F-46E5-B989-C62223BEF5F5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1130A2B-F087-4FDD-AFD4-40CEB073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524D9A3-4B03-4B67-94BB-7A4E7194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A42-7E85-4AF2-B9FE-852D5D9FD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0376CD9-B022-4B4C-83E8-2CE92677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6863C-3DB1-4003-91A7-75E716A066F0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8BEB1C-6B51-4816-B8B9-B7071769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39420C9-A01C-43BA-B8A5-9882354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277F5-7722-4EFC-92BC-FE5D9E7780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DAECB60-A535-46B7-9FC7-AC26591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9AAA2-E278-4017-92E0-FE3F1E37A5ED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EAE491D-8FFC-4E7D-A344-3871E4E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F9C6F36-B91D-4476-8D5D-0BC60B03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803A-3663-45FB-BABC-57B2707F9E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9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FAA9AB1-40E8-4E33-8081-84464962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BF9C7-1DC8-43CC-9A94-8E5EDEE234F5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E057F93-4334-447E-9761-2BE18213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9456A4-9DDD-4F57-9D48-FAE3B6DF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5BD2F-33B7-4009-9077-2A262E1F4E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55612EC-2B43-40B7-B672-AFC949EF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78442-695A-4E76-9AB6-7A795FBBE5D0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24F998-1D3D-468F-AFEC-692AA771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B5FA8F3-E0B0-4543-9908-2B0AE837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C974-7FB7-4D19-BDFF-0998AA588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0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A8933DA-865E-4545-8FD3-35E7CFAC85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E1E97C2-94F2-4B60-B0A1-47B9DCB40D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B0CB-8151-4A56-9274-30A44C00A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E86342-2DF4-4AFD-AB9D-DF5840A5AA5D}" type="datetimeFigureOut">
              <a:rPr lang="zh-CN" altLang="en-US"/>
              <a:pPr>
                <a:defRPr/>
              </a:pPr>
              <a:t>2018\11\14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3C1B3-EC44-4DA8-BEAE-1C222D05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0E4-62DA-4A33-910B-9DF9AA4F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04EBA-970D-4291-9B30-F33A699B32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>
            <a:extLst>
              <a:ext uri="{FF2B5EF4-FFF2-40B4-BE49-F238E27FC236}">
                <a16:creationId xmlns:a16="http://schemas.microsoft.com/office/drawing/2014/main" id="{43EAEB5A-1329-492B-9834-43F882EB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BA0E68F-7643-4749-8C2A-900FF7FDE081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F616A4-6F41-40C5-94AB-A33A293C4A3E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4B75465-4BF9-4875-A8D3-E36BFFB4525C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9E835444-3E14-4ACB-89A4-8619B92BB89D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FE440879-3238-4EC6-8624-FBACD9D4461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BC50507-6C99-4F2E-B512-29B40A5BF59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13B8BE99-2991-4727-9AE6-2B39B8E7B19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824D365B-9C98-4F54-9A37-38B3590B7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3AE7E870-EC31-40C2-8BA1-27462C7A8961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560B61FD-9599-45E0-8220-9B1066739F39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54" name="文本框 62">
            <a:extLst>
              <a:ext uri="{FF2B5EF4-FFF2-40B4-BE49-F238E27FC236}">
                <a16:creationId xmlns:a16="http://schemas.microsoft.com/office/drawing/2014/main" id="{7E23C801-A5BB-4B02-8E49-9985EF85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2646403"/>
            <a:ext cx="78021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4B649F"/>
                </a:solidFill>
              </a:rPr>
              <a:t>支持向量机通俗导论</a:t>
            </a:r>
          </a:p>
        </p:txBody>
      </p:sp>
      <p:grpSp>
        <p:nvGrpSpPr>
          <p:cNvPr id="2055" name="组合 1026">
            <a:extLst>
              <a:ext uri="{FF2B5EF4-FFF2-40B4-BE49-F238E27FC236}">
                <a16:creationId xmlns:a16="http://schemas.microsoft.com/office/drawing/2014/main" id="{3F71386B-C8E1-4AF2-9D74-5DC6019DB59B}"/>
              </a:ext>
            </a:extLst>
          </p:cNvPr>
          <p:cNvGrpSpPr>
            <a:grpSpLocks/>
          </p:cNvGrpSpPr>
          <p:nvPr/>
        </p:nvGrpSpPr>
        <p:grpSpPr bwMode="auto">
          <a:xfrm>
            <a:off x="7953766" y="4043819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5EFBD1D6-6D8A-44FB-B1A6-DF02E938BB89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809C974F-1146-4385-8A78-60CE00F63964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057" name="文本框 1027">
            <a:extLst>
              <a:ext uri="{FF2B5EF4-FFF2-40B4-BE49-F238E27FC236}">
                <a16:creationId xmlns:a16="http://schemas.microsoft.com/office/drawing/2014/main" id="{2BDEDCFE-8D82-4155-B4B4-52803355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79" y="399143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/>
              <a:t>答辩人：沈倚天</a:t>
            </a:r>
          </a:p>
        </p:txBody>
      </p:sp>
      <p:sp>
        <p:nvSpPr>
          <p:cNvPr id="2059" name="文本框 1066">
            <a:extLst>
              <a:ext uri="{FF2B5EF4-FFF2-40B4-BE49-F238E27FC236}">
                <a16:creationId xmlns:a16="http://schemas.microsoft.com/office/drawing/2014/main" id="{BFAEB024-F283-4146-8EE0-34FF558A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北京化工大学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87E46EC9-0A9B-4832-B136-FC9ACECF38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24B35A3-CFB3-409D-BCC0-FFD3B6F3BF51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0D5EF20-DBC3-4FB2-94E9-5124BB91750F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D341DA9-D00E-47A1-8FE3-4AC798734343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DFB304C-2135-47FF-9F2D-CB1B4548C7F0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55F555-087C-4C95-A784-AC5DD676A510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12293" name="图片 9">
            <a:extLst>
              <a:ext uri="{FF2B5EF4-FFF2-40B4-BE49-F238E27FC236}">
                <a16:creationId xmlns:a16="http://schemas.microsoft.com/office/drawing/2014/main" id="{4570918C-7B34-4E84-B700-D3B21FC6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10">
            <a:extLst>
              <a:ext uri="{FF2B5EF4-FFF2-40B4-BE49-F238E27FC236}">
                <a16:creationId xmlns:a16="http://schemas.microsoft.com/office/drawing/2014/main" id="{EC5D93B8-DDED-4807-B112-3EE8A5B0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5" name="组合 11">
            <a:extLst>
              <a:ext uri="{FF2B5EF4-FFF2-40B4-BE49-F238E27FC236}">
                <a16:creationId xmlns:a16="http://schemas.microsoft.com/office/drawing/2014/main" id="{0103209E-569A-4923-AE30-2BDB8738111F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557FF29-757C-4084-B466-5762DFC50B5A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3FA366A-2935-486B-B1A2-4DBE269823C5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86EA46B8-7D63-4AB9-B44C-1D53ABBB6FFE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">
            <a:extLst>
              <a:ext uri="{FF2B5EF4-FFF2-40B4-BE49-F238E27FC236}">
                <a16:creationId xmlns:a16="http://schemas.microsoft.com/office/drawing/2014/main" id="{EA8C26DE-EDCF-4F27-85B4-8B424016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812" y="1967738"/>
            <a:ext cx="570865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4B649F"/>
                </a:solidFill>
              </a:rPr>
              <a:t>深入</a:t>
            </a:r>
            <a:r>
              <a:rPr lang="en-US" altLang="zh-CN" sz="3600" b="1" dirty="0">
                <a:solidFill>
                  <a:srgbClr val="4B649F"/>
                </a:solidFill>
              </a:rPr>
              <a:t>SVM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EE8945D4-3E7A-4D7F-AD97-2C66D3B2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812" y="2805825"/>
            <a:ext cx="5708650" cy="128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2.1 </a:t>
            </a:r>
            <a:r>
              <a:rPr lang="zh-CN" altLang="en-US" dirty="0">
                <a:solidFill>
                  <a:srgbClr val="808080"/>
                </a:solidFill>
              </a:rPr>
              <a:t>从线性可分到线性不可分</a:t>
            </a:r>
            <a:endParaRPr lang="en-US" altLang="zh-CN" dirty="0">
              <a:solidFill>
                <a:srgbClr val="80808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2.2 </a:t>
            </a:r>
            <a:r>
              <a:rPr lang="zh-CN" altLang="en-US" dirty="0">
                <a:solidFill>
                  <a:srgbClr val="808080"/>
                </a:solidFill>
              </a:rPr>
              <a:t>核函数</a:t>
            </a:r>
            <a:r>
              <a:rPr lang="en-US" altLang="zh-CN" dirty="0">
                <a:solidFill>
                  <a:srgbClr val="808080"/>
                </a:solidFill>
              </a:rPr>
              <a:t>: Kernel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1.3 </a:t>
            </a:r>
            <a:r>
              <a:rPr lang="zh-CN" altLang="en-US" dirty="0">
                <a:solidFill>
                  <a:srgbClr val="808080"/>
                </a:solidFill>
              </a:rPr>
              <a:t>使用松弛变量处理</a:t>
            </a:r>
            <a:r>
              <a:rPr lang="en-US" altLang="zh-CN" dirty="0">
                <a:solidFill>
                  <a:srgbClr val="808080"/>
                </a:solidFill>
              </a:rPr>
              <a:t>outliers </a:t>
            </a:r>
            <a:r>
              <a:rPr lang="zh-CN" altLang="en-US" dirty="0">
                <a:solidFill>
                  <a:srgbClr val="80808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从线性可分到线性不可分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B778ECE-F5D3-406E-AAF3-A2E876882AFD}"/>
              </a:ext>
            </a:extLst>
          </p:cNvPr>
          <p:cNvGrpSpPr/>
          <p:nvPr/>
        </p:nvGrpSpPr>
        <p:grpSpPr>
          <a:xfrm>
            <a:off x="868363" y="763588"/>
            <a:ext cx="10100196" cy="5555161"/>
            <a:chOff x="1681162" y="1620839"/>
            <a:chExt cx="8671447" cy="4553447"/>
          </a:xfrm>
        </p:grpSpPr>
        <p:sp>
          <p:nvSpPr>
            <p:cNvPr id="28" name="MH_SubTitle_1">
              <a:extLst>
                <a:ext uri="{FF2B5EF4-FFF2-40B4-BE49-F238E27FC236}">
                  <a16:creationId xmlns:a16="http://schemas.microsoft.com/office/drawing/2014/main" id="{3B1AC00E-7870-48F2-BDDC-0FA2356088D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1681162" y="1870075"/>
              <a:ext cx="8629649" cy="4304211"/>
            </a:xfrm>
            <a:prstGeom prst="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endParaRPr lang="ko-KR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9" name="MH_Other_1">
              <a:extLst>
                <a:ext uri="{FF2B5EF4-FFF2-40B4-BE49-F238E27FC236}">
                  <a16:creationId xmlns:a16="http://schemas.microsoft.com/office/drawing/2014/main" id="{6B2BEE22-0792-4926-AC48-F18B4C87B85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97461" y="1620839"/>
              <a:ext cx="598487" cy="53975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F371999A-1573-4220-8F9E-7E71225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849" y="2371889"/>
              <a:ext cx="8114760" cy="26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          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可以将之前的目标函数转化为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:</a:t>
              </a:r>
              <a:endParaRPr lang="zh-CN" altLang="en-US" sz="14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062183E-5DB8-427D-BDD8-79E8BCA7F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560" y="2701833"/>
              <a:ext cx="3673271" cy="54651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988E37B-6E9F-4C08-8689-ADF45C8B2856}"/>
                </a:ext>
              </a:extLst>
            </p:cNvPr>
            <p:cNvSpPr txBox="1"/>
            <p:nvPr/>
          </p:nvSpPr>
          <p:spPr>
            <a:xfrm>
              <a:off x="2237849" y="3317664"/>
              <a:ext cx="7516273" cy="60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595959"/>
                  </a:solidFill>
                </a:rPr>
                <a:t>          可以通过拉格朗日对偶性（</a:t>
              </a:r>
              <a:r>
                <a:rPr lang="en-US" altLang="zh-CN" sz="1400" dirty="0">
                  <a:solidFill>
                    <a:srgbClr val="595959"/>
                  </a:solidFill>
                </a:rPr>
                <a:t>Lagrange Duality</a:t>
              </a:r>
              <a:r>
                <a:rPr lang="zh-CN" altLang="en-US" sz="1400" dirty="0">
                  <a:solidFill>
                    <a:srgbClr val="595959"/>
                  </a:solidFill>
                </a:rPr>
                <a:t>）变换到对偶变量</a:t>
              </a:r>
              <a:r>
                <a:rPr lang="en-US" altLang="zh-CN" sz="1400" dirty="0">
                  <a:solidFill>
                    <a:srgbClr val="595959"/>
                  </a:solidFill>
                </a:rPr>
                <a:t>(dual variable) </a:t>
              </a:r>
              <a:r>
                <a:rPr lang="zh-CN" altLang="en-US" sz="1400" dirty="0">
                  <a:solidFill>
                    <a:srgbClr val="595959"/>
                  </a:solidFill>
                </a:rPr>
                <a:t>的优化问题，即通过求解与原问题等价的对偶问题（</a:t>
              </a:r>
              <a:r>
                <a:rPr lang="en-US" altLang="zh-CN" sz="1400" dirty="0">
                  <a:solidFill>
                    <a:srgbClr val="595959"/>
                  </a:solidFill>
                </a:rPr>
                <a:t>dual problem</a:t>
              </a:r>
              <a:r>
                <a:rPr lang="zh-CN" altLang="en-US" sz="1400" dirty="0">
                  <a:solidFill>
                    <a:srgbClr val="595959"/>
                  </a:solidFill>
                </a:rPr>
                <a:t>）得到原始问题的最优解，这就是线性可分条件下支持向量机的对偶算法</a:t>
              </a:r>
              <a:r>
                <a:rPr lang="en-US" altLang="zh-CN" sz="1400" dirty="0">
                  <a:solidFill>
                    <a:srgbClr val="595959"/>
                  </a:solidFill>
                </a:rPr>
                <a:t>:</a:t>
              </a:r>
              <a:endParaRPr lang="zh-CN" altLang="en-US" sz="1400" dirty="0">
                <a:solidFill>
                  <a:srgbClr val="595959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E8989C-1CE6-4761-AA00-F84E92B5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8440" y="3787094"/>
              <a:ext cx="3503509" cy="623047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C69F9F-BCA6-4A40-B261-7F59BE60E3DD}"/>
                </a:ext>
              </a:extLst>
            </p:cNvPr>
            <p:cNvSpPr txBox="1"/>
            <p:nvPr/>
          </p:nvSpPr>
          <p:spPr>
            <a:xfrm>
              <a:off x="2237849" y="4475425"/>
              <a:ext cx="7516273" cy="25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          </a:t>
              </a:r>
              <a:r>
                <a:rPr lang="zh-CN" altLang="en-US" sz="1400" dirty="0">
                  <a:solidFill>
                    <a:srgbClr val="595959"/>
                  </a:solidFill>
                </a:rPr>
                <a:t>这里令</a:t>
              </a:r>
              <a:r>
                <a:rPr lang="en-US" altLang="zh-CN" sz="1400" dirty="0">
                  <a:solidFill>
                    <a:srgbClr val="595959"/>
                  </a:solidFill>
                </a:rPr>
                <a:t>ai</a:t>
              </a:r>
              <a:r>
                <a:rPr lang="zh-CN" altLang="en-US" sz="1400" dirty="0">
                  <a:solidFill>
                    <a:srgbClr val="595959"/>
                  </a:solidFill>
                </a:rPr>
                <a:t>取大于零，就得到</a:t>
              </a:r>
              <a:r>
                <a:rPr lang="en-US" altLang="zh-CN" sz="1400" dirty="0">
                  <a:solidFill>
                    <a:srgbClr val="595959"/>
                  </a:solidFill>
                </a:rPr>
                <a:t>:</a:t>
              </a:r>
              <a:endParaRPr lang="zh-CN" altLang="en-US" sz="1400" dirty="0">
                <a:solidFill>
                  <a:srgbClr val="595959"/>
                </a:solidFill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6F9450E-F7C7-46BD-B53C-CA6BD478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1700" y="4694177"/>
              <a:ext cx="1752600" cy="4381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54B24C7-5F24-4D9B-B512-0AB36263F78C}"/>
                </a:ext>
              </a:extLst>
            </p:cNvPr>
            <p:cNvSpPr txBox="1"/>
            <p:nvPr/>
          </p:nvSpPr>
          <p:spPr>
            <a:xfrm>
              <a:off x="2212803" y="5201744"/>
              <a:ext cx="7516273" cy="25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          </a:t>
              </a:r>
              <a:r>
                <a:rPr lang="zh-CN" altLang="en-US" sz="1400" dirty="0">
                  <a:solidFill>
                    <a:srgbClr val="595959"/>
                  </a:solidFill>
                </a:rPr>
                <a:t>目标函数就变成了</a:t>
              </a:r>
              <a:r>
                <a:rPr lang="en-US" altLang="zh-CN" sz="1000" dirty="0">
                  <a:solidFill>
                    <a:srgbClr val="595959"/>
                  </a:solidFill>
                </a:rPr>
                <a:t>: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6F1115A-6F5B-4837-90BD-F5296565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3050" y="5479297"/>
              <a:ext cx="3009900" cy="54292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9288BFD-DFA4-4F69-800F-A52F377EDE5E}"/>
                </a:ext>
              </a:extLst>
            </p:cNvPr>
            <p:cNvSpPr txBox="1"/>
            <p:nvPr/>
          </p:nvSpPr>
          <p:spPr>
            <a:xfrm>
              <a:off x="2018351" y="1961209"/>
              <a:ext cx="322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595959"/>
                  </a:solidFill>
                  <a:sym typeface="Arial" panose="020B0604020202020204" pitchFamily="34" charset="0"/>
                </a:rPr>
                <a:t>从原始问题到对偶问题的求解</a:t>
              </a:r>
              <a:r>
                <a:rPr lang="en-US" altLang="zh-CN" dirty="0">
                  <a:solidFill>
                    <a:srgbClr val="595959"/>
                  </a:solidFill>
                  <a:sym typeface="Arial" panose="020B0604020202020204" pitchFamily="34" charset="0"/>
                </a:rPr>
                <a:t>:</a:t>
              </a:r>
            </a:p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从线性可分到线性不可分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E38984-893D-4716-950F-39D925CA4772}"/>
              </a:ext>
            </a:extLst>
          </p:cNvPr>
          <p:cNvGrpSpPr/>
          <p:nvPr/>
        </p:nvGrpSpPr>
        <p:grpSpPr>
          <a:xfrm>
            <a:off x="947955" y="1036114"/>
            <a:ext cx="9773769" cy="5385438"/>
            <a:chOff x="1681162" y="1620839"/>
            <a:chExt cx="8671447" cy="4553447"/>
          </a:xfrm>
        </p:grpSpPr>
        <p:sp>
          <p:nvSpPr>
            <p:cNvPr id="28" name="MH_SubTitle_1">
              <a:extLst>
                <a:ext uri="{FF2B5EF4-FFF2-40B4-BE49-F238E27FC236}">
                  <a16:creationId xmlns:a16="http://schemas.microsoft.com/office/drawing/2014/main" id="{3B1AC00E-7870-48F2-BDDC-0FA2356088D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1681162" y="1870075"/>
              <a:ext cx="8629649" cy="4304211"/>
            </a:xfrm>
            <a:prstGeom prst="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endParaRPr lang="ko-KR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9" name="MH_Other_1">
              <a:extLst>
                <a:ext uri="{FF2B5EF4-FFF2-40B4-BE49-F238E27FC236}">
                  <a16:creationId xmlns:a16="http://schemas.microsoft.com/office/drawing/2014/main" id="{6B2BEE22-0792-4926-AC48-F18B4C87B85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97461" y="1620839"/>
              <a:ext cx="598487" cy="53975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F371999A-1573-4220-8F9E-7E71225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849" y="2371889"/>
              <a:ext cx="8114760" cy="27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          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在满足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KKT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条件下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, 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原式可以等价为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:</a:t>
              </a:r>
              <a:endParaRPr lang="zh-CN" altLang="en-US" sz="14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795ADAF-4344-4052-940A-B2226E9F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1212" y="2665319"/>
              <a:ext cx="1933575" cy="4953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06A0B04-3756-462D-B691-9E451F31A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9620" y="3182261"/>
              <a:ext cx="6128308" cy="2913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92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从线性可分到线性不可分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E38984-893D-4716-950F-39D925CA4772}"/>
              </a:ext>
            </a:extLst>
          </p:cNvPr>
          <p:cNvGrpSpPr/>
          <p:nvPr/>
        </p:nvGrpSpPr>
        <p:grpSpPr>
          <a:xfrm>
            <a:off x="947955" y="1036114"/>
            <a:ext cx="10060393" cy="5385438"/>
            <a:chOff x="1681162" y="1620839"/>
            <a:chExt cx="8925745" cy="4553447"/>
          </a:xfrm>
        </p:grpSpPr>
        <p:sp>
          <p:nvSpPr>
            <p:cNvPr id="28" name="MH_SubTitle_1">
              <a:extLst>
                <a:ext uri="{FF2B5EF4-FFF2-40B4-BE49-F238E27FC236}">
                  <a16:creationId xmlns:a16="http://schemas.microsoft.com/office/drawing/2014/main" id="{3B1AC00E-7870-48F2-BDDC-0FA2356088D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1681162" y="1870075"/>
              <a:ext cx="8629649" cy="4304211"/>
            </a:xfrm>
            <a:prstGeom prst="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endParaRPr lang="ko-KR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9" name="MH_Other_1">
              <a:extLst>
                <a:ext uri="{FF2B5EF4-FFF2-40B4-BE49-F238E27FC236}">
                  <a16:creationId xmlns:a16="http://schemas.microsoft.com/office/drawing/2014/main" id="{6B2BEE22-0792-4926-AC48-F18B4C87B85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97461" y="1620839"/>
              <a:ext cx="598487" cy="53975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F371999A-1573-4220-8F9E-7E71225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147" y="2133509"/>
              <a:ext cx="8114760" cy="27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固定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a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，对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w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和</a:t>
              </a:r>
              <a:r>
                <a:rPr lang="en-US" altLang="zh-CN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b</a:t>
              </a:r>
              <a:r>
                <a:rPr lang="zh-CN" altLang="en-US" sz="1400" dirty="0">
                  <a:solidFill>
                    <a:srgbClr val="595959"/>
                  </a:solidFill>
                  <a:sym typeface="Arial" panose="020B0604020202020204" pitchFamily="34" charset="0"/>
                </a:rPr>
                <a:t>分别求偏导：</a:t>
              </a:r>
            </a:p>
          </p:txBody>
        </p:sp>
      </p:grpSp>
      <p:sp>
        <p:nvSpPr>
          <p:cNvPr id="18" name="文本框 21">
            <a:extLst>
              <a:ext uri="{FF2B5EF4-FFF2-40B4-BE49-F238E27FC236}">
                <a16:creationId xmlns:a16="http://schemas.microsoft.com/office/drawing/2014/main" id="{047FC1B3-3107-4019-809B-602631568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033" y="3356537"/>
            <a:ext cx="9146315" cy="32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sym typeface="Arial" panose="020B0604020202020204" pitchFamily="34" charset="0"/>
              </a:rPr>
              <a:t>原式可以化简为</a:t>
            </a:r>
            <a:r>
              <a:rPr lang="en-US" altLang="zh-CN" sz="1400" dirty="0">
                <a:solidFill>
                  <a:srgbClr val="595959"/>
                </a:solidFill>
                <a:sym typeface="Arial" panose="020B0604020202020204" pitchFamily="34" charset="0"/>
              </a:rPr>
              <a:t>:</a:t>
            </a:r>
            <a:endParaRPr lang="zh-CN" altLang="en-US" sz="14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5E0C9-D34D-42C2-B341-F877AA85D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292" y="1952625"/>
            <a:ext cx="2876550" cy="1476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178645-E16A-4B18-95B8-F5CA7C219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248" y="3693429"/>
            <a:ext cx="3771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7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核函数</a:t>
            </a:r>
            <a:r>
              <a:rPr lang="en-US" altLang="zh-CN" sz="2800" b="1" dirty="0">
                <a:solidFill>
                  <a:srgbClr val="4B649F"/>
                </a:solidFill>
              </a:rPr>
              <a:t>: Kernel 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12A77F-77B1-41B1-BB53-5E5844860144}"/>
              </a:ext>
            </a:extLst>
          </p:cNvPr>
          <p:cNvGrpSpPr/>
          <p:nvPr/>
        </p:nvGrpSpPr>
        <p:grpSpPr>
          <a:xfrm>
            <a:off x="868363" y="788106"/>
            <a:ext cx="9598023" cy="5444176"/>
            <a:chOff x="1681162" y="1620839"/>
            <a:chExt cx="8629649" cy="4553447"/>
          </a:xfrm>
        </p:grpSpPr>
        <p:sp>
          <p:nvSpPr>
            <p:cNvPr id="28" name="MH_SubTitle_1">
              <a:extLst>
                <a:ext uri="{FF2B5EF4-FFF2-40B4-BE49-F238E27FC236}">
                  <a16:creationId xmlns:a16="http://schemas.microsoft.com/office/drawing/2014/main" id="{3B1AC00E-7870-48F2-BDDC-0FA2356088D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1681162" y="1870075"/>
              <a:ext cx="8629649" cy="4304211"/>
            </a:xfrm>
            <a:prstGeom prst="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endParaRPr lang="ko-KR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9" name="MH_Other_1">
              <a:extLst>
                <a:ext uri="{FF2B5EF4-FFF2-40B4-BE49-F238E27FC236}">
                  <a16:creationId xmlns:a16="http://schemas.microsoft.com/office/drawing/2014/main" id="{6B2BEE22-0792-4926-AC48-F18B4C87B85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97461" y="1620839"/>
              <a:ext cx="598487" cy="539750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F371999A-1573-4220-8F9E-7E71225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849" y="2371889"/>
              <a:ext cx="7466590" cy="630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          在前面的讨论中，我们假设数据集是线性可分的。但是现实任务中，可能并不存在一个超平面将数据集完美得分开。 </a:t>
              </a:r>
              <a:endParaRPr lang="en-US" altLang="zh-CN" sz="10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这种情况下，我们可以通过将原始空间映射到一个高维空间，如果高维空间中数据集是线性可分的，那么问题就可以解决了。 </a:t>
              </a:r>
            </a:p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这样，超平面变为：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A779DC3-45AD-4D6C-8A32-D74CC5D52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625" y="2947988"/>
              <a:ext cx="1428750" cy="41910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C707AC-42B9-44EE-81C0-51325059689D}"/>
                </a:ext>
              </a:extLst>
            </p:cNvPr>
            <p:cNvSpPr txBox="1"/>
            <p:nvPr/>
          </p:nvSpPr>
          <p:spPr>
            <a:xfrm>
              <a:off x="2640485" y="3388589"/>
              <a:ext cx="71596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这里</a:t>
              </a:r>
              <a:r>
                <a:rPr lang="en-US" altLang="zh-CN" sz="1000" dirty="0">
                  <a:solidFill>
                    <a:srgbClr val="595959"/>
                  </a:solidFill>
                </a:rPr>
                <a:t>ϕ</a:t>
              </a:r>
              <a:r>
                <a:rPr lang="zh-CN" altLang="en-US" sz="1000" dirty="0">
                  <a:solidFill>
                    <a:srgbClr val="595959"/>
                  </a:solidFill>
                </a:rPr>
                <a:t>：</a:t>
              </a:r>
              <a:r>
                <a:rPr lang="en-US" altLang="zh-CN" sz="1000" dirty="0">
                  <a:solidFill>
                    <a:srgbClr val="595959"/>
                  </a:solidFill>
                </a:rPr>
                <a:t>X-&gt;F</a:t>
              </a:r>
              <a:r>
                <a:rPr lang="zh-CN" altLang="en-US" sz="1000" dirty="0">
                  <a:solidFill>
                    <a:srgbClr val="595959"/>
                  </a:solidFill>
                </a:rPr>
                <a:t>是从输入空间到某个特征空间的映射</a:t>
              </a:r>
              <a:r>
                <a:rPr lang="en-US" altLang="zh-CN" sz="1000" dirty="0">
                  <a:solidFill>
                    <a:srgbClr val="595959"/>
                  </a:solidFill>
                </a:rPr>
                <a:t>.</a:t>
              </a:r>
            </a:p>
            <a:p>
              <a:endParaRPr lang="en-US" altLang="zh-CN" sz="1000" dirty="0">
                <a:solidFill>
                  <a:srgbClr val="595959"/>
                </a:solidFill>
              </a:endParaRPr>
            </a:p>
            <a:p>
              <a:r>
                <a:rPr lang="zh-CN" altLang="en-US" sz="1000" dirty="0">
                  <a:solidFill>
                    <a:srgbClr val="595959"/>
                  </a:solidFill>
                </a:rPr>
                <a:t>重复上节的推导过程</a:t>
              </a:r>
              <a:r>
                <a:rPr lang="en-US" altLang="zh-CN" sz="1000" dirty="0">
                  <a:solidFill>
                    <a:srgbClr val="595959"/>
                  </a:solidFill>
                </a:rPr>
                <a:t>,</a:t>
              </a:r>
              <a:r>
                <a:rPr lang="zh-CN" altLang="en-US" sz="1000" dirty="0">
                  <a:solidFill>
                    <a:srgbClr val="595959"/>
                  </a:solidFill>
                </a:rPr>
                <a:t>我们可以得到</a:t>
              </a:r>
              <a:r>
                <a:rPr lang="en-US" altLang="zh-CN" sz="1000" dirty="0">
                  <a:solidFill>
                    <a:srgbClr val="595959"/>
                  </a:solidFill>
                </a:rPr>
                <a:t>: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578E9C0-8A36-4D46-9BE2-7CEC7ACF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2562" y="4328858"/>
              <a:ext cx="3667125" cy="13620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EAC513-D114-44E2-B3BA-7FD8292735AB}"/>
                    </a:ext>
                  </a:extLst>
                </p:cNvPr>
                <p:cNvSpPr txBox="1"/>
                <p:nvPr/>
              </p:nvSpPr>
              <p:spPr>
                <a:xfrm>
                  <a:off x="2690863" y="5753416"/>
                  <a:ext cx="43655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>
                      <a:solidFill>
                        <a:srgbClr val="595959"/>
                      </a:solidFill>
                    </a:rPr>
                    <a:t>核函数是一个函数对所有的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000" b="0" i="1" dirty="0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b="0" i="1" dirty="0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000" b="0" i="1" dirty="0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00" b="0" i="1" dirty="0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000" b="0" i="1" dirty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000" b="0" i="1" dirty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zh-CN" altLang="en-US" sz="1000" dirty="0">
                      <a:solidFill>
                        <a:srgbClr val="595959"/>
                      </a:solidFill>
                    </a:rPr>
                    <a:t> </a:t>
                  </a:r>
                  <a:r>
                    <a:rPr lang="en-US" altLang="zh-CN" sz="1000" dirty="0">
                      <a:solidFill>
                        <a:srgbClr val="595959"/>
                      </a:solidFill>
                    </a:rPr>
                    <a:t>, </a:t>
                  </a:r>
                  <a:r>
                    <a:rPr lang="zh-CN" altLang="en-US" sz="1000" dirty="0">
                      <a:solidFill>
                        <a:srgbClr val="595959"/>
                      </a:solidFill>
                    </a:rPr>
                    <a:t>都满足</a:t>
                  </a:r>
                  <a:r>
                    <a:rPr lang="en-US" altLang="zh-CN" sz="1000" dirty="0">
                      <a:solidFill>
                        <a:srgbClr val="595959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000" b="0" i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10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00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00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00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zh-CN" altLang="en-US" sz="100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0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000" b="0" i="0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100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0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00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zh-CN" altLang="en-US" sz="1000" dirty="0">
                    <a:solidFill>
                      <a:srgbClr val="595959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EAC513-D114-44E2-B3BA-7FD829273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863" y="5753416"/>
                  <a:ext cx="436552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B3347CB-C4BF-45C2-9623-F7F35A16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562" y="3877498"/>
              <a:ext cx="3190875" cy="62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75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核函数</a:t>
            </a:r>
            <a:r>
              <a:rPr lang="en-US" altLang="zh-CN" sz="2800" b="1" dirty="0">
                <a:solidFill>
                  <a:srgbClr val="4B649F"/>
                </a:solidFill>
              </a:rPr>
              <a:t>: Kernel 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MH_SubTitle_1">
            <a:extLst>
              <a:ext uri="{FF2B5EF4-FFF2-40B4-BE49-F238E27FC236}">
                <a16:creationId xmlns:a16="http://schemas.microsoft.com/office/drawing/2014/main" id="{3B1AC00E-7870-48F2-BDDC-0FA2356088D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6B2BEE22-0792-4926-AC48-F18B4C87B8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06CE3F-80B7-4D7A-9942-BCA74800F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99" y="2409825"/>
            <a:ext cx="4414349" cy="35394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654BDC-506B-411D-9307-BFBC7775B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2" y="4080280"/>
            <a:ext cx="2336223" cy="18689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9F8645-C018-4C21-918C-AD252F2D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03" y="2081126"/>
            <a:ext cx="3414097" cy="1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核函数</a:t>
            </a:r>
            <a:r>
              <a:rPr lang="en-US" altLang="zh-CN" sz="2800" b="1" dirty="0">
                <a:solidFill>
                  <a:srgbClr val="4B649F"/>
                </a:solidFill>
              </a:rPr>
              <a:t>: Kernel 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MH_SubTitle_1">
            <a:extLst>
              <a:ext uri="{FF2B5EF4-FFF2-40B4-BE49-F238E27FC236}">
                <a16:creationId xmlns:a16="http://schemas.microsoft.com/office/drawing/2014/main" id="{3B1AC00E-7870-48F2-BDDC-0FA2356088D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6B2BEE22-0792-4926-AC48-F18B4C87B8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89B259-5461-4CF5-8830-D91B9C3111C1}"/>
              </a:ext>
            </a:extLst>
          </p:cNvPr>
          <p:cNvSpPr txBox="1"/>
          <p:nvPr/>
        </p:nvSpPr>
        <p:spPr>
          <a:xfrm>
            <a:off x="2196052" y="2160589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常见的几种核函数</a:t>
            </a:r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: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F1E02B-5D81-4110-B798-F316C9F3C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765" y="2842363"/>
            <a:ext cx="8610046" cy="2237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4DBC13-6478-4569-8FBD-175B85D0BD6F}"/>
                  </a:ext>
                </a:extLst>
              </p:cNvPr>
              <p:cNvSpPr txBox="1"/>
              <p:nvPr/>
            </p:nvSpPr>
            <p:spPr>
              <a:xfrm>
                <a:off x="2920181" y="5329084"/>
                <a:ext cx="5171767" cy="568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595959"/>
                    </a:solidFill>
                  </a:rPr>
                  <a:t>注</a:t>
                </a:r>
                <a:r>
                  <a:rPr lang="en-US" altLang="zh-CN" sz="1000" dirty="0">
                    <a:solidFill>
                      <a:srgbClr val="595959"/>
                    </a:solidFill>
                  </a:rPr>
                  <a:t>: </a:t>
                </a:r>
                <a:r>
                  <a:rPr lang="zh-CN" altLang="en-US" sz="1000" dirty="0">
                    <a:solidFill>
                      <a:srgbClr val="595959"/>
                    </a:solidFill>
                  </a:rPr>
                  <a:t>线性核的维度为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sz="1000" dirty="0">
                    <a:solidFill>
                      <a:srgbClr val="595959"/>
                    </a:solidFill>
                  </a:rPr>
                  <a:t>, </a:t>
                </a:r>
                <a:r>
                  <a:rPr lang="zh-CN" altLang="en-US" sz="1000" dirty="0">
                    <a:solidFill>
                      <a:srgbClr val="595959"/>
                    </a:solidFill>
                  </a:rPr>
                  <a:t>其中</a:t>
                </a:r>
                <a:r>
                  <a:rPr lang="en-US" altLang="zh-CN" sz="1000" dirty="0">
                    <a:solidFill>
                      <a:srgbClr val="595959"/>
                    </a:solidFill>
                  </a:rPr>
                  <a:t>m</a:t>
                </a:r>
                <a:r>
                  <a:rPr lang="zh-CN" altLang="en-US" sz="1000" dirty="0">
                    <a:solidFill>
                      <a:srgbClr val="595959"/>
                    </a:solidFill>
                  </a:rPr>
                  <a:t>时原始空间维度</a:t>
                </a:r>
                <a:endParaRPr lang="en-US" altLang="zh-CN" sz="1000" dirty="0">
                  <a:solidFill>
                    <a:srgbClr val="595959"/>
                  </a:solidFill>
                </a:endParaRPr>
              </a:p>
              <a:p>
                <a:endParaRPr lang="en-US" altLang="zh-CN" sz="1000" dirty="0">
                  <a:solidFill>
                    <a:srgbClr val="595959"/>
                  </a:solidFill>
                </a:endParaRPr>
              </a:p>
              <a:p>
                <a:r>
                  <a:rPr lang="zh-CN" altLang="en-US" sz="1000" dirty="0">
                    <a:solidFill>
                      <a:srgbClr val="595959"/>
                    </a:solidFill>
                  </a:rPr>
                  <a:t>      高斯核可以将原始空间映射为无穷维空间</a:t>
                </a:r>
                <a:r>
                  <a:rPr lang="en-US" altLang="zh-CN" sz="1000" dirty="0">
                    <a:solidFill>
                      <a:srgbClr val="595959"/>
                    </a:solidFill>
                  </a:rPr>
                  <a:t>,</a:t>
                </a:r>
                <a:r>
                  <a:rPr lang="zh-CN" altLang="en-US" sz="1000" dirty="0">
                    <a:solidFill>
                      <a:srgbClr val="595959"/>
                    </a:solidFill>
                  </a:rPr>
                  <a:t> 也是使用最广泛的核函数之一</a:t>
                </a:r>
                <a:r>
                  <a:rPr lang="en-US" altLang="zh-CN" sz="1000" dirty="0">
                    <a:solidFill>
                      <a:srgbClr val="595959"/>
                    </a:solidFill>
                  </a:rPr>
                  <a:t>.</a:t>
                </a:r>
                <a:endParaRPr lang="zh-CN" altLang="en-US" sz="1000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4DBC13-6478-4569-8FBD-175B85D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5329084"/>
                <a:ext cx="5171767" cy="568232"/>
              </a:xfrm>
              <a:prstGeom prst="rect">
                <a:avLst/>
              </a:prstGeom>
              <a:blipFill>
                <a:blip r:embed="rId6"/>
                <a:stretch>
                  <a:fillRect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84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38784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使用松弛变量处理</a:t>
            </a:r>
            <a:r>
              <a:rPr lang="en-US" altLang="zh-CN" sz="2800" b="1">
                <a:solidFill>
                  <a:srgbClr val="4B649F"/>
                </a:solidFill>
              </a:rPr>
              <a:t>outliers </a:t>
            </a:r>
            <a:r>
              <a:rPr lang="zh-CN" altLang="en-US" sz="2800" b="1">
                <a:solidFill>
                  <a:srgbClr val="4B649F"/>
                </a:solidFill>
              </a:rPr>
              <a:t>方法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MH_SubTitle_1">
            <a:extLst>
              <a:ext uri="{FF2B5EF4-FFF2-40B4-BE49-F238E27FC236}">
                <a16:creationId xmlns:a16="http://schemas.microsoft.com/office/drawing/2014/main" id="{3B1AC00E-7870-48F2-BDDC-0FA2356088D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6B2BEE22-0792-4926-AC48-F18B4C87B8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89B259-5461-4CF5-8830-D91B9C3111C1}"/>
              </a:ext>
            </a:extLst>
          </p:cNvPr>
          <p:cNvSpPr txBox="1"/>
          <p:nvPr/>
        </p:nvSpPr>
        <p:spPr>
          <a:xfrm>
            <a:off x="2196052" y="2160589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outlier: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4DBC13-6478-4569-8FBD-175B85D0BD6F}"/>
              </a:ext>
            </a:extLst>
          </p:cNvPr>
          <p:cNvSpPr txBox="1"/>
          <p:nvPr/>
        </p:nvSpPr>
        <p:spPr>
          <a:xfrm>
            <a:off x="7375769" y="2160589"/>
            <a:ext cx="2469661" cy="310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rgbClr val="595959"/>
                </a:solidFill>
              </a:rPr>
              <a:t>       有些时候可能并不是因为数据本身是非线性结构的，而只是因为数据有噪声。对于这种偏离正常位置很远的数据点，我们称之为</a:t>
            </a:r>
            <a:r>
              <a:rPr lang="en-US" altLang="zh-CN" sz="1200" dirty="0">
                <a:solidFill>
                  <a:srgbClr val="595959"/>
                </a:solidFill>
              </a:rPr>
              <a:t>outlier .</a:t>
            </a:r>
            <a:r>
              <a:rPr lang="zh-CN" altLang="en-US" sz="1200" dirty="0">
                <a:solidFill>
                  <a:srgbClr val="595959"/>
                </a:solidFill>
              </a:rPr>
              <a:t> </a:t>
            </a:r>
            <a:endParaRPr lang="en-US" altLang="zh-CN" sz="12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rgbClr val="595959"/>
                </a:solidFill>
              </a:rPr>
              <a:t>         </a:t>
            </a:r>
            <a:r>
              <a:rPr lang="zh-CN" altLang="en-US" sz="1200" dirty="0">
                <a:solidFill>
                  <a:srgbClr val="595959"/>
                </a:solidFill>
              </a:rPr>
              <a:t>在我们原来的</a:t>
            </a:r>
            <a:r>
              <a:rPr lang="en-US" altLang="zh-CN" sz="1200" dirty="0">
                <a:solidFill>
                  <a:srgbClr val="595959"/>
                </a:solidFill>
              </a:rPr>
              <a:t>SVM </a:t>
            </a:r>
            <a:r>
              <a:rPr lang="zh-CN" altLang="en-US" sz="1200" dirty="0">
                <a:solidFill>
                  <a:srgbClr val="595959"/>
                </a:solidFill>
              </a:rPr>
              <a:t>模型里，</a:t>
            </a:r>
            <a:r>
              <a:rPr lang="en-US" altLang="zh-CN" sz="1200" dirty="0">
                <a:solidFill>
                  <a:srgbClr val="595959"/>
                </a:solidFill>
              </a:rPr>
              <a:t>outlier</a:t>
            </a:r>
            <a:r>
              <a:rPr lang="zh-CN" altLang="en-US" sz="1200" dirty="0">
                <a:solidFill>
                  <a:srgbClr val="595959"/>
                </a:solidFill>
              </a:rPr>
              <a:t>的存在有可能造成很大的影响，因为超平面本身就是只有少数几个支持向量组成的，如果这些支持向量里又存在</a:t>
            </a:r>
            <a:r>
              <a:rPr lang="en-US" altLang="zh-CN" sz="1200" dirty="0">
                <a:solidFill>
                  <a:srgbClr val="595959"/>
                </a:solidFill>
              </a:rPr>
              <a:t>outlier </a:t>
            </a:r>
            <a:r>
              <a:rPr lang="zh-CN" altLang="en-US" sz="1200" dirty="0">
                <a:solidFill>
                  <a:srgbClr val="595959"/>
                </a:solidFill>
              </a:rPr>
              <a:t>的话，其影响就很大了</a:t>
            </a:r>
            <a:r>
              <a:rPr lang="en-US" altLang="zh-CN" sz="1200" dirty="0">
                <a:solidFill>
                  <a:srgbClr val="595959"/>
                </a:solidFill>
              </a:rPr>
              <a:t>.</a:t>
            </a:r>
            <a:endParaRPr lang="zh-CN" altLang="en-US" sz="1200" dirty="0">
              <a:solidFill>
                <a:srgbClr val="59595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BFF924-AB7A-42C9-BCBC-84FFD016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052" y="2605322"/>
            <a:ext cx="3641836" cy="35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4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38784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使用松弛变量处理</a:t>
            </a:r>
            <a:r>
              <a:rPr lang="en-US" altLang="zh-CN" sz="2800" b="1">
                <a:solidFill>
                  <a:srgbClr val="4B649F"/>
                </a:solidFill>
              </a:rPr>
              <a:t>outliers </a:t>
            </a:r>
            <a:r>
              <a:rPr lang="zh-CN" altLang="en-US" sz="2800" b="1">
                <a:solidFill>
                  <a:srgbClr val="4B649F"/>
                </a:solidFill>
              </a:rPr>
              <a:t>方法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MH_SubTitle_1">
            <a:extLst>
              <a:ext uri="{FF2B5EF4-FFF2-40B4-BE49-F238E27FC236}">
                <a16:creationId xmlns:a16="http://schemas.microsoft.com/office/drawing/2014/main" id="{3B1AC00E-7870-48F2-BDDC-0FA2356088D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6B2BEE22-0792-4926-AC48-F18B4C87B8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89B259-5461-4CF5-8830-D91B9C3111C1}"/>
              </a:ext>
            </a:extLst>
          </p:cNvPr>
          <p:cNvSpPr txBox="1"/>
          <p:nvPr/>
        </p:nvSpPr>
        <p:spPr>
          <a:xfrm>
            <a:off x="2196052" y="2160589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松弛变量</a:t>
            </a:r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: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4DBC13-6478-4569-8FBD-175B85D0BD6F}"/>
              </a:ext>
            </a:extLst>
          </p:cNvPr>
          <p:cNvSpPr txBox="1"/>
          <p:nvPr/>
        </p:nvSpPr>
        <p:spPr>
          <a:xfrm>
            <a:off x="2199622" y="2607375"/>
            <a:ext cx="759272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rgbClr val="595959"/>
                </a:solidFill>
              </a:rPr>
              <a:t>       考虑到</a:t>
            </a:r>
            <a:r>
              <a:rPr lang="en-US" altLang="zh-CN" sz="1200" dirty="0">
                <a:solidFill>
                  <a:srgbClr val="595959"/>
                </a:solidFill>
              </a:rPr>
              <a:t>outlier</a:t>
            </a:r>
            <a:r>
              <a:rPr lang="zh-CN" altLang="en-US" sz="1200" dirty="0">
                <a:solidFill>
                  <a:srgbClr val="595959"/>
                </a:solidFill>
              </a:rPr>
              <a:t>的情况</a:t>
            </a:r>
            <a:r>
              <a:rPr lang="en-US" altLang="zh-CN" sz="1200" dirty="0">
                <a:solidFill>
                  <a:srgbClr val="595959"/>
                </a:solidFill>
              </a:rPr>
              <a:t>, </a:t>
            </a:r>
            <a:r>
              <a:rPr lang="zh-CN" altLang="en-US" sz="1200" dirty="0">
                <a:solidFill>
                  <a:srgbClr val="595959"/>
                </a:solidFill>
              </a:rPr>
              <a:t>我们将之前的约束条件改变为</a:t>
            </a:r>
            <a:r>
              <a:rPr lang="en-US" altLang="zh-CN" sz="1200" dirty="0">
                <a:solidFill>
                  <a:srgbClr val="595959"/>
                </a:solidFill>
              </a:rPr>
              <a:t>:</a:t>
            </a:r>
            <a:endParaRPr lang="zh-CN" altLang="en-US" sz="1200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7FB586-ADC8-4FDD-A576-849CF666BC1D}"/>
                  </a:ext>
                </a:extLst>
              </p:cNvPr>
              <p:cNvSpPr txBox="1"/>
              <p:nvPr/>
            </p:nvSpPr>
            <p:spPr>
              <a:xfrm>
                <a:off x="2199622" y="3970542"/>
                <a:ext cx="7592728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1200" dirty="0">
                    <a:solidFill>
                      <a:srgbClr val="595959"/>
                    </a:solidFill>
                  </a:rPr>
                  <a:t>       其中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1200" b="0" i="1" baseline="-2500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zh-CN" altLang="en-US" sz="1200" dirty="0">
                    <a:solidFill>
                      <a:srgbClr val="595959"/>
                    </a:solidFill>
                  </a:rPr>
                  <a:t> 称为松弛变量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, 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对应数据点 </a:t>
                </a:r>
                <a:r>
                  <a:rPr lang="en-US" altLang="zh-CN" sz="1200" i="1" dirty="0">
                    <a:solidFill>
                      <a:srgbClr val="595959"/>
                    </a:solidFill>
                  </a:rPr>
                  <a:t>x</a:t>
                </a:r>
                <a:r>
                  <a:rPr lang="en-US" altLang="zh-CN" sz="1200" i="1" baseline="-25000" dirty="0">
                    <a:solidFill>
                      <a:srgbClr val="595959"/>
                    </a:solidFill>
                  </a:rPr>
                  <a:t>i</a:t>
                </a:r>
                <a:r>
                  <a:rPr lang="en-US" altLang="zh-CN" sz="1200" i="1" dirty="0">
                    <a:solidFill>
                      <a:srgbClr val="595959"/>
                    </a:solidFill>
                  </a:rPr>
                  <a:t> 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允许偏离函数间隔的量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, C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是一个事先确定好的量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(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参数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),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用于控制目标函数中两项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( ”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寻找 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margin 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最大的超平面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” 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和 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”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保证数据点偏差量最小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” )</a:t>
                </a:r>
                <a:r>
                  <a:rPr lang="zh-CN" altLang="en-US" sz="1200" dirty="0">
                    <a:solidFill>
                      <a:srgbClr val="595959"/>
                    </a:solidFill>
                  </a:rPr>
                  <a:t>之间的权重</a:t>
                </a:r>
                <a:r>
                  <a:rPr lang="en-US" altLang="zh-CN" sz="1200" dirty="0">
                    <a:solidFill>
                      <a:srgbClr val="595959"/>
                    </a:solidFill>
                  </a:rPr>
                  <a:t>.</a:t>
                </a:r>
                <a:endParaRPr lang="zh-CN" altLang="en-US" sz="1200" baseline="-25000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7FB586-ADC8-4FDD-A576-849CF666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22" y="3970542"/>
                <a:ext cx="7592728" cy="613373"/>
              </a:xfrm>
              <a:prstGeom prst="rect">
                <a:avLst/>
              </a:prstGeom>
              <a:blipFill>
                <a:blip r:embed="rId5"/>
                <a:stretch>
                  <a:fillRect l="-80" b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CB2D62F9-8F19-4662-87EB-6F053C6C28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84" y="2953987"/>
            <a:ext cx="3209925" cy="10001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7E02E1B-B2E5-475E-8A3B-A405AF2CA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9" y="4600345"/>
            <a:ext cx="2990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38784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小结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3318" name="组合 5">
            <a:extLst>
              <a:ext uri="{FF2B5EF4-FFF2-40B4-BE49-F238E27FC236}">
                <a16:creationId xmlns:a16="http://schemas.microsoft.com/office/drawing/2014/main" id="{EF332C7E-E5F1-47EE-8483-99A8D3839602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7DAC454-DA15-4948-B6E1-A0EEDDA4681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348D9B-0929-438E-A03D-886D63F6DECD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12869FA-7A2C-4083-8D1E-A06ACD6AA942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MH_SubTitle_1">
            <a:extLst>
              <a:ext uri="{FF2B5EF4-FFF2-40B4-BE49-F238E27FC236}">
                <a16:creationId xmlns:a16="http://schemas.microsoft.com/office/drawing/2014/main" id="{3B1AC00E-7870-48F2-BDDC-0FA2356088D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6B2BEE22-0792-4926-AC48-F18B4C87B8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89B259-5461-4CF5-8830-D91B9C3111C1}"/>
              </a:ext>
            </a:extLst>
          </p:cNvPr>
          <p:cNvSpPr txBox="1"/>
          <p:nvPr/>
        </p:nvSpPr>
        <p:spPr>
          <a:xfrm>
            <a:off x="2196052" y="2160589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小结</a:t>
            </a:r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: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4DBC13-6478-4569-8FBD-175B85D0BD6F}"/>
              </a:ext>
            </a:extLst>
          </p:cNvPr>
          <p:cNvSpPr txBox="1"/>
          <p:nvPr/>
        </p:nvSpPr>
        <p:spPr>
          <a:xfrm>
            <a:off x="2199622" y="3030718"/>
            <a:ext cx="7592728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rgbClr val="595959"/>
                </a:solidFill>
              </a:rPr>
              <a:t>        </a:t>
            </a:r>
            <a:r>
              <a:rPr lang="zh-CN" altLang="en-US" sz="1400" dirty="0">
                <a:solidFill>
                  <a:srgbClr val="595959"/>
                </a:solidFill>
              </a:rPr>
              <a:t>不准确的说，</a:t>
            </a:r>
            <a:r>
              <a:rPr lang="en-US" altLang="zh-CN" sz="1400" dirty="0">
                <a:solidFill>
                  <a:srgbClr val="595959"/>
                </a:solidFill>
              </a:rPr>
              <a:t>SVM</a:t>
            </a:r>
            <a:r>
              <a:rPr lang="zh-CN" altLang="en-US" sz="1400" dirty="0">
                <a:solidFill>
                  <a:srgbClr val="595959"/>
                </a:solidFill>
              </a:rPr>
              <a:t>它本质上即是一个分类方法，用</a:t>
            </a:r>
            <a:r>
              <a:rPr lang="en-US" altLang="zh-CN" sz="1400" dirty="0" err="1">
                <a:solidFill>
                  <a:srgbClr val="595959"/>
                </a:solidFill>
              </a:rPr>
              <a:t>w^T+b</a:t>
            </a:r>
            <a:r>
              <a:rPr lang="zh-CN" altLang="en-US" sz="1400" dirty="0">
                <a:solidFill>
                  <a:srgbClr val="595959"/>
                </a:solidFill>
              </a:rPr>
              <a:t>定义分类函数，于是求</a:t>
            </a:r>
            <a:r>
              <a:rPr lang="en-US" altLang="zh-CN" sz="1400" dirty="0">
                <a:solidFill>
                  <a:srgbClr val="595959"/>
                </a:solidFill>
              </a:rPr>
              <a:t>w</a:t>
            </a:r>
            <a:r>
              <a:rPr lang="zh-CN" altLang="en-US" sz="1400" dirty="0">
                <a:solidFill>
                  <a:srgbClr val="595959"/>
                </a:solidFill>
              </a:rPr>
              <a:t>、</a:t>
            </a:r>
            <a:r>
              <a:rPr lang="en-US" altLang="zh-CN" sz="1400" dirty="0">
                <a:solidFill>
                  <a:srgbClr val="595959"/>
                </a:solidFill>
              </a:rPr>
              <a:t>b</a:t>
            </a:r>
            <a:r>
              <a:rPr lang="zh-CN" altLang="en-US" sz="1400" dirty="0">
                <a:solidFill>
                  <a:srgbClr val="595959"/>
                </a:solidFill>
              </a:rPr>
              <a:t>，为寻最大间隔，引出</a:t>
            </a:r>
            <a:r>
              <a:rPr lang="en-US" altLang="zh-CN" sz="1400" dirty="0">
                <a:solidFill>
                  <a:srgbClr val="595959"/>
                </a:solidFill>
              </a:rPr>
              <a:t>1/2||w||^2</a:t>
            </a:r>
            <a:r>
              <a:rPr lang="zh-CN" altLang="en-US" sz="1400" dirty="0">
                <a:solidFill>
                  <a:srgbClr val="595959"/>
                </a:solidFill>
              </a:rPr>
              <a:t>，继而引入拉格朗日因子，化为对拉格朗日乘子</a:t>
            </a:r>
            <a:r>
              <a:rPr lang="en-US" altLang="zh-CN" sz="1400" dirty="0">
                <a:solidFill>
                  <a:srgbClr val="595959"/>
                </a:solidFill>
              </a:rPr>
              <a:t>a</a:t>
            </a:r>
            <a:r>
              <a:rPr lang="zh-CN" altLang="en-US" sz="1400" dirty="0">
                <a:solidFill>
                  <a:srgbClr val="595959"/>
                </a:solidFill>
              </a:rPr>
              <a:t>的求解（求解过程中会涉及到一系列最优化或凸二次规划等问题），如此，求</a:t>
            </a:r>
            <a:r>
              <a:rPr lang="en-US" altLang="zh-CN" sz="1400" dirty="0" err="1">
                <a:solidFill>
                  <a:srgbClr val="595959"/>
                </a:solidFill>
              </a:rPr>
              <a:t>w.b</a:t>
            </a:r>
            <a:r>
              <a:rPr lang="zh-CN" altLang="en-US" sz="1400" dirty="0">
                <a:solidFill>
                  <a:srgbClr val="595959"/>
                </a:solidFill>
              </a:rPr>
              <a:t>与求</a:t>
            </a:r>
            <a:r>
              <a:rPr lang="en-US" altLang="zh-CN" sz="1400" dirty="0">
                <a:solidFill>
                  <a:srgbClr val="595959"/>
                </a:solidFill>
              </a:rPr>
              <a:t>a</a:t>
            </a:r>
            <a:r>
              <a:rPr lang="zh-CN" altLang="en-US" sz="1400" dirty="0">
                <a:solidFill>
                  <a:srgbClr val="595959"/>
                </a:solidFill>
              </a:rPr>
              <a:t>等价，而</a:t>
            </a:r>
            <a:r>
              <a:rPr lang="en-US" altLang="zh-CN" sz="1400" dirty="0">
                <a:solidFill>
                  <a:srgbClr val="595959"/>
                </a:solidFill>
              </a:rPr>
              <a:t>a</a:t>
            </a:r>
            <a:r>
              <a:rPr lang="zh-CN" altLang="en-US" sz="1400" dirty="0">
                <a:solidFill>
                  <a:srgbClr val="595959"/>
                </a:solidFill>
              </a:rPr>
              <a:t>的求解可以用一种快速学习算法</a:t>
            </a:r>
            <a:r>
              <a:rPr lang="en-US" altLang="zh-CN" sz="1400" dirty="0">
                <a:solidFill>
                  <a:srgbClr val="595959"/>
                </a:solidFill>
              </a:rPr>
              <a:t>SMO</a:t>
            </a:r>
            <a:r>
              <a:rPr lang="zh-CN" altLang="en-US" sz="1400" dirty="0">
                <a:solidFill>
                  <a:srgbClr val="595959"/>
                </a:solidFill>
              </a:rPr>
              <a:t>，至于核函数，是为处理非线性情况，若直接映射到高维计算恐维度爆炸，故在低维计算，等效高维表现。</a:t>
            </a:r>
          </a:p>
        </p:txBody>
      </p:sp>
    </p:spTree>
    <p:extLst>
      <p:ext uri="{BB962C8B-B14F-4D97-AF65-F5344CB8AC3E}">
        <p14:creationId xmlns:p14="http://schemas.microsoft.com/office/powerpoint/2010/main" val="42653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0E0E1F18-EDC0-4DD6-B2E1-7E74AC5CF5AC}"/>
              </a:ext>
            </a:extLst>
          </p:cNvPr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8CF97ADE-203F-4595-8E8B-FED30D2D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框 2">
            <a:extLst>
              <a:ext uri="{FF2B5EF4-FFF2-40B4-BE49-F238E27FC236}">
                <a16:creationId xmlns:a16="http://schemas.microsoft.com/office/drawing/2014/main" id="{20BF9DCA-FD92-412E-BB8F-A694A65B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8038" y="628650"/>
            <a:ext cx="13128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4B649F"/>
                </a:solidFill>
              </a:rPr>
              <a:t>摘要</a:t>
            </a:r>
          </a:p>
        </p:txBody>
      </p:sp>
      <p:sp>
        <p:nvSpPr>
          <p:cNvPr id="3077" name="矩形 3">
            <a:extLst>
              <a:ext uri="{FF2B5EF4-FFF2-40B4-BE49-F238E27FC236}">
                <a16:creationId xmlns:a16="http://schemas.microsoft.com/office/drawing/2014/main" id="{70BDAFAE-473C-48C0-A1BD-06872FAB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425" y="1352550"/>
            <a:ext cx="2282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4B649F"/>
                </a:solidFill>
              </a:rPr>
              <a:t>ABSTRACT</a:t>
            </a:r>
            <a:endParaRPr lang="zh-CN" altLang="en-US" sz="2800">
              <a:solidFill>
                <a:srgbClr val="4B649F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476A40D-CEDA-441D-BF5A-F26B45CE1BE5}"/>
              </a:ext>
            </a:extLst>
          </p:cNvPr>
          <p:cNvSpPr/>
          <p:nvPr/>
        </p:nvSpPr>
        <p:spPr>
          <a:xfrm>
            <a:off x="1524000" y="2068513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9A6D3F-6CBC-4691-8F2B-44D3C9988648}"/>
              </a:ext>
            </a:extLst>
          </p:cNvPr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95345-0FA3-4023-B508-D04F01CEFDC2}"/>
              </a:ext>
            </a:extLst>
          </p:cNvPr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051A0-46B1-43C1-A737-C68C8E9C1732}"/>
              </a:ext>
            </a:extLst>
          </p:cNvPr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45229-5D7B-4D04-A764-55A8F25B0DE8}"/>
              </a:ext>
            </a:extLst>
          </p:cNvPr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083" name="文本框 10">
            <a:extLst>
              <a:ext uri="{FF2B5EF4-FFF2-40B4-BE49-F238E27FC236}">
                <a16:creationId xmlns:a16="http://schemas.microsoft.com/office/drawing/2014/main" id="{CD9E2219-7702-4306-81F3-2EE27534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443567"/>
            <a:ext cx="8782050" cy="33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支持向量机，因其英文名为</a:t>
            </a:r>
            <a:r>
              <a:rPr lang="en-US" altLang="zh-CN" sz="2400" dirty="0"/>
              <a:t>support vector machine</a:t>
            </a:r>
            <a:r>
              <a:rPr lang="zh-CN" altLang="en-US" sz="2400" dirty="0"/>
              <a:t>，故一般简称</a:t>
            </a:r>
            <a:r>
              <a:rPr lang="en-US" altLang="zh-CN" sz="2400" dirty="0"/>
              <a:t>SVM</a:t>
            </a:r>
            <a:r>
              <a:rPr lang="zh-CN" altLang="en-US" sz="2400" dirty="0"/>
              <a:t>，通俗来讲，它是一种二类分类模型，其基本模型定义为特征空间上的间隔最大的线性分类器，其学习策略便是间隔最大化，最终可转化为一个凸二次规划问题的求解。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在机器学习领域，是一个有监督的学习模型，通常用来进行模式识别、分类以及回归分析。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>
            <a:extLst>
              <a:ext uri="{FF2B5EF4-FFF2-40B4-BE49-F238E27FC236}">
                <a16:creationId xmlns:a16="http://schemas.microsoft.com/office/drawing/2014/main" id="{20059BF4-37B1-4C39-980B-77245B5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F2F34104-B576-42FC-BF33-253B05BF2084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65177D-0FE1-4240-9405-9E3CA9069E4A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0BE4673-60F4-4BAC-8A97-31485F43F0E6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D343EC8E-49D1-4B0A-98F4-E082F00B25FC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2F5DDF94-6C9D-405B-B52A-2CB5D44EC200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67B42C02-A126-4C99-A6D8-937FF15B5A0D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F422417D-01E1-44FC-986E-93EF5F248EC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9596084-2B96-4B40-934A-213E6221A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3D4AF4CB-0A6F-4A66-A991-DD3B9091CAB3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9B353F75-7001-419A-AD9A-40D3743BDB2F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5606" name="文本框 62">
            <a:extLst>
              <a:ext uri="{FF2B5EF4-FFF2-40B4-BE49-F238E27FC236}">
                <a16:creationId xmlns:a16="http://schemas.microsoft.com/office/drawing/2014/main" id="{DB9D0B11-60EA-431B-B092-DDD246CD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896" y="2971919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4B649F"/>
                </a:solidFill>
              </a:rPr>
              <a:t>未完待续</a:t>
            </a:r>
          </a:p>
        </p:txBody>
      </p:sp>
      <p:sp>
        <p:nvSpPr>
          <p:cNvPr id="25611" name="文本框 1066">
            <a:extLst>
              <a:ext uri="{FF2B5EF4-FFF2-40B4-BE49-F238E27FC236}">
                <a16:creationId xmlns:a16="http://schemas.microsoft.com/office/drawing/2014/main" id="{7E72FF79-67B3-4811-BC46-A82051AB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7158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SVM</a:t>
            </a:r>
            <a:r>
              <a:rPr lang="zh-CN" altLang="en-US" sz="3200" b="1" dirty="0">
                <a:solidFill>
                  <a:schemeClr val="bg1"/>
                </a:solidFill>
              </a:rPr>
              <a:t>通俗导论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F9E68D11-63E5-4863-B52A-611906068131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2AEFC323-E694-47FA-958C-278B15BA3888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2AE7128-AF6C-4384-882F-6D3A226843EC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7888627-A219-4BD9-BD5E-EA363809260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6E1C475-5538-4A32-B01F-3373C1A8063E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3DA789-B1F4-402F-87C6-F47A78999B4A}"/>
              </a:ext>
            </a:extLst>
          </p:cNvPr>
          <p:cNvSpPr txBox="1"/>
          <p:nvPr/>
        </p:nvSpPr>
        <p:spPr>
          <a:xfrm>
            <a:off x="2027964" y="2390957"/>
            <a:ext cx="712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          如图</a:t>
            </a:r>
            <a:r>
              <a:rPr lang="en-US" altLang="zh-CN" sz="1000" dirty="0">
                <a:solidFill>
                  <a:srgbClr val="595959"/>
                </a:solidFill>
              </a:rPr>
              <a:t>6</a:t>
            </a:r>
            <a:r>
              <a:rPr lang="zh-CN" altLang="en-US" sz="1000" dirty="0">
                <a:solidFill>
                  <a:srgbClr val="595959"/>
                </a:solidFill>
              </a:rPr>
              <a:t>所示，中间的实线便是寻找到的最优超平面（</a:t>
            </a:r>
            <a:r>
              <a:rPr lang="en-US" altLang="zh-CN" sz="1000" dirty="0">
                <a:solidFill>
                  <a:srgbClr val="595959"/>
                </a:solidFill>
              </a:rPr>
              <a:t>Optimal Hyper Plane</a:t>
            </a:r>
            <a:r>
              <a:rPr lang="zh-CN" altLang="en-US" sz="1000" dirty="0">
                <a:solidFill>
                  <a:srgbClr val="595959"/>
                </a:solidFill>
              </a:rPr>
              <a:t>），其到两条虚线的距离相等，这个距离便是几何间隔</a:t>
            </a:r>
            <a:r>
              <a:rPr lang="en-US" altLang="zh-CN" sz="1000" dirty="0">
                <a:solidFill>
                  <a:srgbClr val="595959"/>
                </a:solidFill>
              </a:rPr>
              <a:t>~</a:t>
            </a:r>
            <a:r>
              <a:rPr lang="zh-CN" altLang="en-US" sz="1000" dirty="0">
                <a:solidFill>
                  <a:srgbClr val="595959"/>
                </a:solidFill>
              </a:rPr>
              <a:t>，两条虚线之间的距离等于</a:t>
            </a:r>
            <a:r>
              <a:rPr lang="en-US" altLang="zh-CN" sz="1000" dirty="0">
                <a:solidFill>
                  <a:srgbClr val="595959"/>
                </a:solidFill>
              </a:rPr>
              <a:t>2~</a:t>
            </a:r>
            <a:r>
              <a:rPr lang="zh-CN" altLang="en-US" sz="1000" dirty="0">
                <a:solidFill>
                  <a:srgbClr val="595959"/>
                </a:solidFill>
              </a:rPr>
              <a:t>，而虚线上的点则是支持向量。由于这些支持向量刚好在边界上，所以它们满足</a:t>
            </a:r>
            <a:r>
              <a:rPr lang="en-US" altLang="zh-CN" sz="1000" dirty="0">
                <a:solidFill>
                  <a:srgbClr val="595959"/>
                </a:solidFill>
              </a:rPr>
              <a:t>y(</a:t>
            </a:r>
            <a:r>
              <a:rPr lang="en-US" altLang="zh-CN" sz="1000" dirty="0" err="1">
                <a:solidFill>
                  <a:srgbClr val="595959"/>
                </a:solidFill>
              </a:rPr>
              <a:t>wT</a:t>
            </a:r>
            <a:r>
              <a:rPr lang="en-US" altLang="zh-CN" sz="1000" dirty="0">
                <a:solidFill>
                  <a:srgbClr val="595959"/>
                </a:solidFill>
              </a:rPr>
              <a:t> x + b) = 1</a:t>
            </a:r>
            <a:r>
              <a:rPr lang="zh-CN" altLang="en-US" sz="1000" dirty="0">
                <a:solidFill>
                  <a:srgbClr val="595959"/>
                </a:solidFill>
              </a:rPr>
              <a:t>（还记得我们把</a:t>
            </a:r>
            <a:r>
              <a:rPr lang="en-US" altLang="zh-CN" sz="1000" dirty="0">
                <a:solidFill>
                  <a:srgbClr val="595959"/>
                </a:solidFill>
              </a:rPr>
              <a:t>functional margin </a:t>
            </a:r>
            <a:r>
              <a:rPr lang="zh-CN" altLang="en-US" sz="1000" dirty="0">
                <a:solidFill>
                  <a:srgbClr val="595959"/>
                </a:solidFill>
              </a:rPr>
              <a:t>定为</a:t>
            </a:r>
            <a:r>
              <a:rPr lang="en-US" altLang="zh-CN" sz="1000" dirty="0">
                <a:solidFill>
                  <a:srgbClr val="595959"/>
                </a:solidFill>
              </a:rPr>
              <a:t>1 </a:t>
            </a:r>
            <a:r>
              <a:rPr lang="zh-CN" altLang="en-US" sz="1000" dirty="0">
                <a:solidFill>
                  <a:srgbClr val="595959"/>
                </a:solidFill>
              </a:rPr>
              <a:t>了吗？上节中：处于方便推导和优化的目的，</a:t>
            </a:r>
          </a:p>
          <a:p>
            <a:r>
              <a:rPr lang="zh-CN" altLang="en-US" sz="1000" dirty="0">
                <a:solidFill>
                  <a:srgbClr val="595959"/>
                </a:solidFill>
              </a:rPr>
              <a:t>我们可以令</a:t>
            </a:r>
            <a:r>
              <a:rPr lang="en-US" altLang="zh-CN" sz="1000" dirty="0">
                <a:solidFill>
                  <a:srgbClr val="595959"/>
                </a:solidFill>
              </a:rPr>
              <a:t>^=1</a:t>
            </a:r>
            <a:r>
              <a:rPr lang="zh-CN" altLang="en-US" sz="1000" dirty="0">
                <a:solidFill>
                  <a:srgbClr val="595959"/>
                </a:solidFill>
              </a:rPr>
              <a:t>），而对于所有不是支持向量的点，则显然有</a:t>
            </a:r>
            <a:r>
              <a:rPr lang="en-US" altLang="zh-CN" sz="1000" dirty="0">
                <a:solidFill>
                  <a:srgbClr val="595959"/>
                </a:solidFill>
              </a:rPr>
              <a:t>y(</a:t>
            </a:r>
            <a:r>
              <a:rPr lang="en-US" altLang="zh-CN" sz="1000" dirty="0" err="1">
                <a:solidFill>
                  <a:srgbClr val="595959"/>
                </a:solidFill>
              </a:rPr>
              <a:t>wT</a:t>
            </a:r>
            <a:r>
              <a:rPr lang="en-US" altLang="zh-CN" sz="1000" dirty="0">
                <a:solidFill>
                  <a:srgbClr val="595959"/>
                </a:solidFill>
              </a:rPr>
              <a:t> x + b) &gt; 1</a:t>
            </a:r>
            <a:r>
              <a:rPr lang="zh-CN" altLang="en-US" sz="1000" dirty="0">
                <a:solidFill>
                  <a:srgbClr val="595959"/>
                </a:solidFill>
              </a:rPr>
              <a:t>。    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1D18C6-3DDB-4724-BE4E-F8F8EF332A13}"/>
              </a:ext>
            </a:extLst>
          </p:cNvPr>
          <p:cNvSpPr txBox="1"/>
          <p:nvPr/>
        </p:nvSpPr>
        <p:spPr>
          <a:xfrm>
            <a:off x="5254630" y="3711190"/>
            <a:ext cx="1757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又根据间隔的定义有</a:t>
            </a:r>
            <a:r>
              <a:rPr lang="en-US" altLang="zh-CN" sz="1000" dirty="0">
                <a:solidFill>
                  <a:srgbClr val="595959"/>
                </a:solidFill>
              </a:rPr>
              <a:t>: 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ABD3DA-DF24-4BCE-82EA-353B7B6DABDF}"/>
              </a:ext>
            </a:extLst>
          </p:cNvPr>
          <p:cNvGrpSpPr/>
          <p:nvPr/>
        </p:nvGrpSpPr>
        <p:grpSpPr>
          <a:xfrm>
            <a:off x="7091466" y="3324369"/>
            <a:ext cx="559982" cy="276999"/>
            <a:chOff x="5108980" y="3200491"/>
            <a:chExt cx="559982" cy="27699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FC82001-387C-4335-AAC9-6EED9A3E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037" y="3216565"/>
              <a:ext cx="161925" cy="21907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8F49CF-C0E2-4AA1-A247-708F90AF8623}"/>
                </a:ext>
              </a:extLst>
            </p:cNvPr>
            <p:cNvSpPr txBox="1"/>
            <p:nvPr/>
          </p:nvSpPr>
          <p:spPr>
            <a:xfrm>
              <a:off x="5108980" y="3200491"/>
              <a:ext cx="50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95959"/>
                  </a:solidFill>
                </a:rPr>
                <a:t>max</a:t>
              </a:r>
              <a:endParaRPr lang="zh-CN" altLang="en-US" sz="12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AEEA7430-4C66-41C6-9EC9-7BFE92D22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76" y="4118177"/>
            <a:ext cx="2953162" cy="390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7E4837D-2393-4242-A971-3A8071845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2" y="5333184"/>
            <a:ext cx="3915321" cy="581106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D08C6D-527B-425C-996B-96AA41D44EF3}"/>
              </a:ext>
            </a:extLst>
          </p:cNvPr>
          <p:cNvGrpSpPr/>
          <p:nvPr/>
        </p:nvGrpSpPr>
        <p:grpSpPr>
          <a:xfrm>
            <a:off x="5253455" y="4777460"/>
            <a:ext cx="3114909" cy="246221"/>
            <a:chOff x="4573917" y="4108065"/>
            <a:chExt cx="3114909" cy="24622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C22F33C-4E55-4CF6-ABA5-49A7CE1981B2}"/>
                </a:ext>
              </a:extLst>
            </p:cNvPr>
            <p:cNvSpPr txBox="1"/>
            <p:nvPr/>
          </p:nvSpPr>
          <p:spPr>
            <a:xfrm>
              <a:off x="4573917" y="4108065"/>
              <a:ext cx="3114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如果假设     等于</a:t>
              </a:r>
              <a:r>
                <a:rPr lang="en-US" altLang="zh-CN" sz="1000" dirty="0">
                  <a:solidFill>
                    <a:srgbClr val="595959"/>
                  </a:solidFill>
                </a:rPr>
                <a:t>1, </a:t>
              </a:r>
              <a:r>
                <a:rPr lang="zh-CN" altLang="en-US" sz="1000" dirty="0">
                  <a:solidFill>
                    <a:srgbClr val="595959"/>
                  </a:solidFill>
                </a:rPr>
                <a:t>则目标函数就转化为了</a:t>
              </a:r>
              <a:r>
                <a:rPr lang="en-US" altLang="zh-CN" sz="1000" dirty="0">
                  <a:solidFill>
                    <a:srgbClr val="595959"/>
                  </a:solidFill>
                </a:rPr>
                <a:t>: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231EF91-C0C8-490B-B0C8-0605C545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357" y="4108065"/>
              <a:ext cx="168264" cy="176677"/>
            </a:xfrm>
            <a:prstGeom prst="rect">
              <a:avLst/>
            </a:prstGeom>
          </p:spPr>
        </p:pic>
      </p:grpSp>
      <p:sp>
        <p:nvSpPr>
          <p:cNvPr id="28" name="文本框 2">
            <a:extLst>
              <a:ext uri="{FF2B5EF4-FFF2-40B4-BE49-F238E27FC236}">
                <a16:creationId xmlns:a16="http://schemas.microsoft.com/office/drawing/2014/main" id="{330EABB6-E807-448D-81A2-B241C7603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添加论文内容第二部分标题</a:t>
            </a: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4EC9BF4C-AF85-4353-9071-21CD67D7A6C1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5179F95-4FF6-4F8D-AA4C-32E0352672EB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7421830-9A5B-48DE-8913-13053DD53897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KSO_Shape">
              <a:extLst>
                <a:ext uri="{FF2B5EF4-FFF2-40B4-BE49-F238E27FC236}">
                  <a16:creationId xmlns:a16="http://schemas.microsoft.com/office/drawing/2014/main" id="{E975D89E-24B1-4009-873B-89C68AC7699C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40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808080"/>
                </a:solidFill>
              </a:rPr>
              <a:t>线性分类的一个例子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3" y="1870075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MH_SubTitle_2">
            <a:extLst>
              <a:ext uri="{FF2B5EF4-FFF2-40B4-BE49-F238E27FC236}">
                <a16:creationId xmlns:a16="http://schemas.microsoft.com/office/drawing/2014/main" id="{91B2E32C-CAE1-4608-BAC0-FABC4AC3F16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05350" y="1870075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MH_SubTitle_3">
            <a:extLst>
              <a:ext uri="{FF2B5EF4-FFF2-40B4-BE49-F238E27FC236}">
                <a16:creationId xmlns:a16="http://schemas.microsoft.com/office/drawing/2014/main" id="{4B12C967-F12B-4BE7-9C6A-A9561303205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729538" y="1870075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MH_SubTitle_4">
            <a:extLst>
              <a:ext uri="{FF2B5EF4-FFF2-40B4-BE49-F238E27FC236}">
                <a16:creationId xmlns:a16="http://schemas.microsoft.com/office/drawing/2014/main" id="{E2A21791-776B-4797-93DB-87EC5627B3B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681163" y="4062413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MH_SubTitle_5">
            <a:extLst>
              <a:ext uri="{FF2B5EF4-FFF2-40B4-BE49-F238E27FC236}">
                <a16:creationId xmlns:a16="http://schemas.microsoft.com/office/drawing/2014/main" id="{47913DE5-AFC3-48B6-814A-28BFBDD3D47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705350" y="4062413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MH_SubTitle_6">
            <a:extLst>
              <a:ext uri="{FF2B5EF4-FFF2-40B4-BE49-F238E27FC236}">
                <a16:creationId xmlns:a16="http://schemas.microsoft.com/office/drawing/2014/main" id="{BC9BAB05-EA2D-4F88-891F-5D80CA8F0E8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729538" y="4062413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67113" y="1695450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Other_2">
            <a:extLst>
              <a:ext uri="{FF2B5EF4-FFF2-40B4-BE49-F238E27FC236}">
                <a16:creationId xmlns:a16="http://schemas.microsoft.com/office/drawing/2014/main" id="{7824C533-6636-4F76-A125-70A0C37C57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92888" y="1695450"/>
            <a:ext cx="596900" cy="539750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Other_3">
            <a:extLst>
              <a:ext uri="{FF2B5EF4-FFF2-40B4-BE49-F238E27FC236}">
                <a16:creationId xmlns:a16="http://schemas.microsoft.com/office/drawing/2014/main" id="{5EE86DC0-D39E-4D70-83EC-475400F4D2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617075" y="1695450"/>
            <a:ext cx="598488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8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8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5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8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8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5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Other_4">
            <a:extLst>
              <a:ext uri="{FF2B5EF4-FFF2-40B4-BE49-F238E27FC236}">
                <a16:creationId xmlns:a16="http://schemas.microsoft.com/office/drawing/2014/main" id="{347F7908-027B-4A07-8D5E-8C93407A41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567113" y="3889375"/>
            <a:ext cx="598487" cy="538163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Other_5">
            <a:extLst>
              <a:ext uri="{FF2B5EF4-FFF2-40B4-BE49-F238E27FC236}">
                <a16:creationId xmlns:a16="http://schemas.microsoft.com/office/drawing/2014/main" id="{F3D5F417-1909-4F25-842C-4306E2263A7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592888" y="3889375"/>
            <a:ext cx="596900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Other_6">
            <a:extLst>
              <a:ext uri="{FF2B5EF4-FFF2-40B4-BE49-F238E27FC236}">
                <a16:creationId xmlns:a16="http://schemas.microsoft.com/office/drawing/2014/main" id="{5CEC9A0C-8B3D-4184-93D2-3B3E4DFE17F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17075" y="3889375"/>
            <a:ext cx="598488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2" name="文本框 22">
            <a:extLst>
              <a:ext uri="{FF2B5EF4-FFF2-40B4-BE49-F238E27FC236}">
                <a16:creationId xmlns:a16="http://schemas.microsoft.com/office/drawing/2014/main" id="{BD64172E-9978-4D47-A986-7B9014C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23320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3" name="文本框 23">
            <a:extLst>
              <a:ext uri="{FF2B5EF4-FFF2-40B4-BE49-F238E27FC236}">
                <a16:creationId xmlns:a16="http://schemas.microsoft.com/office/drawing/2014/main" id="{584FC96B-8193-4311-B6DF-551E40B9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4" name="文本框 24">
            <a:extLst>
              <a:ext uri="{FF2B5EF4-FFF2-40B4-BE49-F238E27FC236}">
                <a16:creationId xmlns:a16="http://schemas.microsoft.com/office/drawing/2014/main" id="{7609F04D-EF47-401C-9732-BBD165DC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5" name="文本框 25">
            <a:extLst>
              <a:ext uri="{FF2B5EF4-FFF2-40B4-BE49-F238E27FC236}">
                <a16:creationId xmlns:a16="http://schemas.microsoft.com/office/drawing/2014/main" id="{34C62D4C-3D1A-4522-89B7-4434B321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45928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6" name="文本框 26">
            <a:extLst>
              <a:ext uri="{FF2B5EF4-FFF2-40B4-BE49-F238E27FC236}">
                <a16:creationId xmlns:a16="http://schemas.microsoft.com/office/drawing/2014/main" id="{84ECF265-EB8E-463A-ACA9-78CE7BF6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48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808080"/>
                </a:solidFill>
              </a:rPr>
              <a:t>线性分类的一个例子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3" y="1870075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MH_SubTitle_2">
            <a:extLst>
              <a:ext uri="{FF2B5EF4-FFF2-40B4-BE49-F238E27FC236}">
                <a16:creationId xmlns:a16="http://schemas.microsoft.com/office/drawing/2014/main" id="{91B2E32C-CAE1-4608-BAC0-FABC4AC3F16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05350" y="1870075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MH_SubTitle_3">
            <a:extLst>
              <a:ext uri="{FF2B5EF4-FFF2-40B4-BE49-F238E27FC236}">
                <a16:creationId xmlns:a16="http://schemas.microsoft.com/office/drawing/2014/main" id="{4B12C967-F12B-4BE7-9C6A-A9561303205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729538" y="1870075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MH_SubTitle_4">
            <a:extLst>
              <a:ext uri="{FF2B5EF4-FFF2-40B4-BE49-F238E27FC236}">
                <a16:creationId xmlns:a16="http://schemas.microsoft.com/office/drawing/2014/main" id="{E2A21791-776B-4797-93DB-87EC5627B3B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681163" y="4062413"/>
            <a:ext cx="2709862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MH_SubTitle_5">
            <a:extLst>
              <a:ext uri="{FF2B5EF4-FFF2-40B4-BE49-F238E27FC236}">
                <a16:creationId xmlns:a16="http://schemas.microsoft.com/office/drawing/2014/main" id="{47913DE5-AFC3-48B6-814A-28BFBDD3D47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705350" y="4062413"/>
            <a:ext cx="2709863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MH_SubTitle_6">
            <a:extLst>
              <a:ext uri="{FF2B5EF4-FFF2-40B4-BE49-F238E27FC236}">
                <a16:creationId xmlns:a16="http://schemas.microsoft.com/office/drawing/2014/main" id="{BC9BAB05-EA2D-4F88-891F-5D80CA8F0E8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729538" y="4062413"/>
            <a:ext cx="2708275" cy="1730375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67113" y="1695450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Other_2">
            <a:extLst>
              <a:ext uri="{FF2B5EF4-FFF2-40B4-BE49-F238E27FC236}">
                <a16:creationId xmlns:a16="http://schemas.microsoft.com/office/drawing/2014/main" id="{7824C533-6636-4F76-A125-70A0C37C57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92888" y="1695450"/>
            <a:ext cx="596900" cy="539750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Other_3">
            <a:extLst>
              <a:ext uri="{FF2B5EF4-FFF2-40B4-BE49-F238E27FC236}">
                <a16:creationId xmlns:a16="http://schemas.microsoft.com/office/drawing/2014/main" id="{5EE86DC0-D39E-4D70-83EC-475400F4D2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617075" y="1695450"/>
            <a:ext cx="598488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8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8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5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8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8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5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Other_4">
            <a:extLst>
              <a:ext uri="{FF2B5EF4-FFF2-40B4-BE49-F238E27FC236}">
                <a16:creationId xmlns:a16="http://schemas.microsoft.com/office/drawing/2014/main" id="{347F7908-027B-4A07-8D5E-8C93407A41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567113" y="3889375"/>
            <a:ext cx="598487" cy="538163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Other_5">
            <a:extLst>
              <a:ext uri="{FF2B5EF4-FFF2-40B4-BE49-F238E27FC236}">
                <a16:creationId xmlns:a16="http://schemas.microsoft.com/office/drawing/2014/main" id="{F3D5F417-1909-4F25-842C-4306E2263A7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592888" y="3889375"/>
            <a:ext cx="596900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Other_6">
            <a:extLst>
              <a:ext uri="{FF2B5EF4-FFF2-40B4-BE49-F238E27FC236}">
                <a16:creationId xmlns:a16="http://schemas.microsoft.com/office/drawing/2014/main" id="{5CEC9A0C-8B3D-4184-93D2-3B3E4DFE17F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17075" y="3889375"/>
            <a:ext cx="598488" cy="538163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2" name="文本框 22">
            <a:extLst>
              <a:ext uri="{FF2B5EF4-FFF2-40B4-BE49-F238E27FC236}">
                <a16:creationId xmlns:a16="http://schemas.microsoft.com/office/drawing/2014/main" id="{BD64172E-9978-4D47-A986-7B9014C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23320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3" name="文本框 23">
            <a:extLst>
              <a:ext uri="{FF2B5EF4-FFF2-40B4-BE49-F238E27FC236}">
                <a16:creationId xmlns:a16="http://schemas.microsoft.com/office/drawing/2014/main" id="{584FC96B-8193-4311-B6DF-551E40B9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3320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4" name="文本框 24">
            <a:extLst>
              <a:ext uri="{FF2B5EF4-FFF2-40B4-BE49-F238E27FC236}">
                <a16:creationId xmlns:a16="http://schemas.microsoft.com/office/drawing/2014/main" id="{7609F04D-EF47-401C-9732-BBD165DC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5" name="文本框 25">
            <a:extLst>
              <a:ext uri="{FF2B5EF4-FFF2-40B4-BE49-F238E27FC236}">
                <a16:creationId xmlns:a16="http://schemas.microsoft.com/office/drawing/2014/main" id="{34C62D4C-3D1A-4522-89B7-4434B321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45928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336" name="文本框 26">
            <a:extLst>
              <a:ext uri="{FF2B5EF4-FFF2-40B4-BE49-F238E27FC236}">
                <a16:creationId xmlns:a16="http://schemas.microsoft.com/office/drawing/2014/main" id="{84ECF265-EB8E-463A-ACA9-78CE7BF6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445928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294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KSO_Shape">
            <a:extLst>
              <a:ext uri="{FF2B5EF4-FFF2-40B4-BE49-F238E27FC236}">
                <a16:creationId xmlns:a16="http://schemas.microsoft.com/office/drawing/2014/main" id="{DC66654B-CCF5-4DDB-975A-3C454272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05088"/>
            <a:ext cx="3254375" cy="3205162"/>
          </a:xfrm>
          <a:custGeom>
            <a:avLst/>
            <a:gdLst>
              <a:gd name="T0" fmla="*/ 1627187 w 2443615"/>
              <a:gd name="T1" fmla="*/ 590261 h 2406492"/>
              <a:gd name="T2" fmla="*/ 588614 w 2443615"/>
              <a:gd name="T3" fmla="*/ 1628907 h 2406492"/>
              <a:gd name="T4" fmla="*/ 1627187 w 2443615"/>
              <a:gd name="T5" fmla="*/ 2667553 h 2406492"/>
              <a:gd name="T6" fmla="*/ 2665760 w 2443615"/>
              <a:gd name="T7" fmla="*/ 1628907 h 2406492"/>
              <a:gd name="T8" fmla="*/ 1627187 w 2443615"/>
              <a:gd name="T9" fmla="*/ 590261 h 2406492"/>
              <a:gd name="T10" fmla="*/ 1493928 w 2443615"/>
              <a:gd name="T11" fmla="*/ 0 h 2406492"/>
              <a:gd name="T12" fmla="*/ 1760447 w 2443615"/>
              <a:gd name="T13" fmla="*/ 0 h 2406492"/>
              <a:gd name="T14" fmla="*/ 1818372 w 2443615"/>
              <a:gd name="T15" fmla="*/ 328578 h 2406492"/>
              <a:gd name="T16" fmla="*/ 2316511 w 2443615"/>
              <a:gd name="T17" fmla="*/ 509897 h 2406492"/>
              <a:gd name="T18" fmla="*/ 2572074 w 2443615"/>
              <a:gd name="T19" fmla="*/ 295429 h 2406492"/>
              <a:gd name="T20" fmla="*/ 2776238 w 2443615"/>
              <a:gd name="T21" fmla="*/ 466757 h 2406492"/>
              <a:gd name="T22" fmla="*/ 2609420 w 2443615"/>
              <a:gd name="T23" fmla="*/ 755696 h 2406492"/>
              <a:gd name="T24" fmla="*/ 2874472 w 2443615"/>
              <a:gd name="T25" fmla="*/ 1214814 h 2406492"/>
              <a:gd name="T26" fmla="*/ 3208095 w 2443615"/>
              <a:gd name="T27" fmla="*/ 1214806 h 2406492"/>
              <a:gd name="T28" fmla="*/ 3254375 w 2443615"/>
              <a:gd name="T29" fmla="*/ 1477295 h 2406492"/>
              <a:gd name="T30" fmla="*/ 2940871 w 2443615"/>
              <a:gd name="T31" fmla="*/ 1591400 h 2406492"/>
              <a:gd name="T32" fmla="*/ 2848819 w 2443615"/>
              <a:gd name="T33" fmla="*/ 2113491 h 2406492"/>
              <a:gd name="T34" fmla="*/ 3104393 w 2443615"/>
              <a:gd name="T35" fmla="*/ 2327948 h 2406492"/>
              <a:gd name="T36" fmla="*/ 2971135 w 2443615"/>
              <a:gd name="T37" fmla="*/ 2558777 h 2406492"/>
              <a:gd name="T38" fmla="*/ 2657636 w 2443615"/>
              <a:gd name="T39" fmla="*/ 2444655 h 2406492"/>
              <a:gd name="T40" fmla="*/ 2251550 w 2443615"/>
              <a:gd name="T41" fmla="*/ 2785425 h 2406492"/>
              <a:gd name="T42" fmla="*/ 2309492 w 2443615"/>
              <a:gd name="T43" fmla="*/ 3114000 h 2406492"/>
              <a:gd name="T44" fmla="*/ 2059045 w 2443615"/>
              <a:gd name="T45" fmla="*/ 3205162 h 2406492"/>
              <a:gd name="T46" fmla="*/ 1892240 w 2443615"/>
              <a:gd name="T47" fmla="*/ 2916213 h 2406492"/>
              <a:gd name="T48" fmla="*/ 1362133 w 2443615"/>
              <a:gd name="T49" fmla="*/ 2916213 h 2406492"/>
              <a:gd name="T50" fmla="*/ 1195331 w 2443615"/>
              <a:gd name="T51" fmla="*/ 3205162 h 2406492"/>
              <a:gd name="T52" fmla="*/ 944884 w 2443615"/>
              <a:gd name="T53" fmla="*/ 3114000 h 2406492"/>
              <a:gd name="T54" fmla="*/ 1002826 w 2443615"/>
              <a:gd name="T55" fmla="*/ 2785425 h 2406492"/>
              <a:gd name="T56" fmla="*/ 596742 w 2443615"/>
              <a:gd name="T57" fmla="*/ 2444655 h 2406492"/>
              <a:gd name="T58" fmla="*/ 283242 w 2443615"/>
              <a:gd name="T59" fmla="*/ 2558777 h 2406492"/>
              <a:gd name="T60" fmla="*/ 149982 w 2443615"/>
              <a:gd name="T61" fmla="*/ 2327948 h 2406492"/>
              <a:gd name="T62" fmla="*/ 405556 w 2443615"/>
              <a:gd name="T63" fmla="*/ 2113491 h 2406492"/>
              <a:gd name="T64" fmla="*/ 313504 w 2443615"/>
              <a:gd name="T65" fmla="*/ 1591400 h 2406492"/>
              <a:gd name="T66" fmla="*/ 0 w 2443615"/>
              <a:gd name="T67" fmla="*/ 1477295 h 2406492"/>
              <a:gd name="T68" fmla="*/ 46280 w 2443615"/>
              <a:gd name="T69" fmla="*/ 1214806 h 2406492"/>
              <a:gd name="T70" fmla="*/ 379902 w 2443615"/>
              <a:gd name="T71" fmla="*/ 1214814 h 2406492"/>
              <a:gd name="T72" fmla="*/ 644955 w 2443615"/>
              <a:gd name="T73" fmla="*/ 755696 h 2406492"/>
              <a:gd name="T74" fmla="*/ 478137 w 2443615"/>
              <a:gd name="T75" fmla="*/ 466757 h 2406492"/>
              <a:gd name="T76" fmla="*/ 682303 w 2443615"/>
              <a:gd name="T77" fmla="*/ 295429 h 2406492"/>
              <a:gd name="T78" fmla="*/ 937866 w 2443615"/>
              <a:gd name="T79" fmla="*/ 509897 h 2406492"/>
              <a:gd name="T80" fmla="*/ 1436003 w 2443615"/>
              <a:gd name="T81" fmla="*/ 328578 h 2406492"/>
              <a:gd name="T82" fmla="*/ 1493928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8195" name="KSO_Shape">
            <a:extLst>
              <a:ext uri="{FF2B5EF4-FFF2-40B4-BE49-F238E27FC236}">
                <a16:creationId xmlns:a16="http://schemas.microsoft.com/office/drawing/2014/main" id="{AC990143-5696-4D33-B6CE-F2B7C5F46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1013"/>
            <a:ext cx="2206625" cy="2173287"/>
          </a:xfrm>
          <a:custGeom>
            <a:avLst/>
            <a:gdLst>
              <a:gd name="T0" fmla="*/ 1103312 w 2443615"/>
              <a:gd name="T1" fmla="*/ 400231 h 2406492"/>
              <a:gd name="T2" fmla="*/ 399109 w 2443615"/>
              <a:gd name="T3" fmla="*/ 1104494 h 2406492"/>
              <a:gd name="T4" fmla="*/ 1103312 w 2443615"/>
              <a:gd name="T5" fmla="*/ 1808757 h 2406492"/>
              <a:gd name="T6" fmla="*/ 1807515 w 2443615"/>
              <a:gd name="T7" fmla="*/ 1104494 h 2406492"/>
              <a:gd name="T8" fmla="*/ 1103312 w 2443615"/>
              <a:gd name="T9" fmla="*/ 400231 h 2406492"/>
              <a:gd name="T10" fmla="*/ 1012956 w 2443615"/>
              <a:gd name="T11" fmla="*/ 0 h 2406492"/>
              <a:gd name="T12" fmla="*/ 1193669 w 2443615"/>
              <a:gd name="T13" fmla="*/ 0 h 2406492"/>
              <a:gd name="T14" fmla="*/ 1232945 w 2443615"/>
              <a:gd name="T15" fmla="*/ 222795 h 2406492"/>
              <a:gd name="T16" fmla="*/ 1570707 w 2443615"/>
              <a:gd name="T17" fmla="*/ 345740 h 2406492"/>
              <a:gd name="T18" fmla="*/ 1743992 w 2443615"/>
              <a:gd name="T19" fmla="*/ 200318 h 2406492"/>
              <a:gd name="T20" fmla="*/ 1882425 w 2443615"/>
              <a:gd name="T21" fmla="*/ 316488 h 2406492"/>
              <a:gd name="T22" fmla="*/ 1769314 w 2443615"/>
              <a:gd name="T23" fmla="*/ 512406 h 2406492"/>
              <a:gd name="T24" fmla="*/ 1949032 w 2443615"/>
              <a:gd name="T25" fmla="*/ 823715 h 2406492"/>
              <a:gd name="T26" fmla="*/ 2175245 w 2443615"/>
              <a:gd name="T27" fmla="*/ 823710 h 2406492"/>
              <a:gd name="T28" fmla="*/ 2206625 w 2443615"/>
              <a:gd name="T29" fmla="*/ 1001692 h 2406492"/>
              <a:gd name="T30" fmla="*/ 1994054 w 2443615"/>
              <a:gd name="T31" fmla="*/ 1079062 h 2406492"/>
              <a:gd name="T32" fmla="*/ 1931638 w 2443615"/>
              <a:gd name="T33" fmla="*/ 1433070 h 2406492"/>
              <a:gd name="T34" fmla="*/ 2104930 w 2443615"/>
              <a:gd name="T35" fmla="*/ 1578484 h 2406492"/>
              <a:gd name="T36" fmla="*/ 2014574 w 2443615"/>
              <a:gd name="T37" fmla="*/ 1735000 h 2406492"/>
              <a:gd name="T38" fmla="*/ 1802007 w 2443615"/>
              <a:gd name="T39" fmla="*/ 1657619 h 2406492"/>
              <a:gd name="T40" fmla="*/ 1526661 w 2443615"/>
              <a:gd name="T41" fmla="*/ 1888681 h 2406492"/>
              <a:gd name="T42" fmla="*/ 1565948 w 2443615"/>
              <a:gd name="T43" fmla="*/ 2111474 h 2406492"/>
              <a:gd name="T44" fmla="*/ 1396133 w 2443615"/>
              <a:gd name="T45" fmla="*/ 2173287 h 2406492"/>
              <a:gd name="T46" fmla="*/ 1283031 w 2443615"/>
              <a:gd name="T47" fmla="*/ 1977363 h 2406492"/>
              <a:gd name="T48" fmla="*/ 923593 w 2443615"/>
              <a:gd name="T49" fmla="*/ 1977363 h 2406492"/>
              <a:gd name="T50" fmla="*/ 810493 w 2443615"/>
              <a:gd name="T51" fmla="*/ 2173287 h 2406492"/>
              <a:gd name="T52" fmla="*/ 640678 w 2443615"/>
              <a:gd name="T53" fmla="*/ 2111474 h 2406492"/>
              <a:gd name="T54" fmla="*/ 679965 w 2443615"/>
              <a:gd name="T55" fmla="*/ 1888681 h 2406492"/>
              <a:gd name="T56" fmla="*/ 404620 w 2443615"/>
              <a:gd name="T57" fmla="*/ 1657619 h 2406492"/>
              <a:gd name="T58" fmla="*/ 192052 w 2443615"/>
              <a:gd name="T59" fmla="*/ 1735000 h 2406492"/>
              <a:gd name="T60" fmla="*/ 101695 w 2443615"/>
              <a:gd name="T61" fmla="*/ 1578484 h 2406492"/>
              <a:gd name="T62" fmla="*/ 274987 w 2443615"/>
              <a:gd name="T63" fmla="*/ 1433070 h 2406492"/>
              <a:gd name="T64" fmla="*/ 212571 w 2443615"/>
              <a:gd name="T65" fmla="*/ 1079062 h 2406492"/>
              <a:gd name="T66" fmla="*/ 0 w 2443615"/>
              <a:gd name="T67" fmla="*/ 1001692 h 2406492"/>
              <a:gd name="T68" fmla="*/ 31380 w 2443615"/>
              <a:gd name="T69" fmla="*/ 823710 h 2406492"/>
              <a:gd name="T70" fmla="*/ 257592 w 2443615"/>
              <a:gd name="T71" fmla="*/ 823715 h 2406492"/>
              <a:gd name="T72" fmla="*/ 437311 w 2443615"/>
              <a:gd name="T73" fmla="*/ 512406 h 2406492"/>
              <a:gd name="T74" fmla="*/ 324200 w 2443615"/>
              <a:gd name="T75" fmla="*/ 316488 h 2406492"/>
              <a:gd name="T76" fmla="*/ 462634 w 2443615"/>
              <a:gd name="T77" fmla="*/ 200318 h 2406492"/>
              <a:gd name="T78" fmla="*/ 635919 w 2443615"/>
              <a:gd name="T79" fmla="*/ 345740 h 2406492"/>
              <a:gd name="T80" fmla="*/ 973680 w 2443615"/>
              <a:gd name="T81" fmla="*/ 222795 h 2406492"/>
              <a:gd name="T82" fmla="*/ 1012956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8196" name="KSO_Shape">
            <a:extLst>
              <a:ext uri="{FF2B5EF4-FFF2-40B4-BE49-F238E27FC236}">
                <a16:creationId xmlns:a16="http://schemas.microsoft.com/office/drawing/2014/main" id="{494847AD-8BCC-4F8F-BD25-4C3A74E4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636963"/>
            <a:ext cx="1627187" cy="1601787"/>
          </a:xfrm>
          <a:custGeom>
            <a:avLst/>
            <a:gdLst>
              <a:gd name="T0" fmla="*/ 813593 w 2443615"/>
              <a:gd name="T1" fmla="*/ 294984 h 2406492"/>
              <a:gd name="T2" fmla="*/ 294307 w 2443615"/>
              <a:gd name="T3" fmla="*/ 814050 h 2406492"/>
              <a:gd name="T4" fmla="*/ 813593 w 2443615"/>
              <a:gd name="T5" fmla="*/ 1333116 h 2406492"/>
              <a:gd name="T6" fmla="*/ 1332879 w 2443615"/>
              <a:gd name="T7" fmla="*/ 814050 h 2406492"/>
              <a:gd name="T8" fmla="*/ 813593 w 2443615"/>
              <a:gd name="T9" fmla="*/ 294984 h 2406492"/>
              <a:gd name="T10" fmla="*/ 746964 w 2443615"/>
              <a:gd name="T11" fmla="*/ 0 h 2406492"/>
              <a:gd name="T12" fmla="*/ 880223 w 2443615"/>
              <a:gd name="T13" fmla="*/ 0 h 2406492"/>
              <a:gd name="T14" fmla="*/ 909185 w 2443615"/>
              <a:gd name="T15" fmla="*/ 164208 h 2406492"/>
              <a:gd name="T16" fmla="*/ 1158255 w 2443615"/>
              <a:gd name="T17" fmla="*/ 254822 h 2406492"/>
              <a:gd name="T18" fmla="*/ 1286037 w 2443615"/>
              <a:gd name="T19" fmla="*/ 147641 h 2406492"/>
              <a:gd name="T20" fmla="*/ 1388119 w 2443615"/>
              <a:gd name="T21" fmla="*/ 233263 h 2406492"/>
              <a:gd name="T22" fmla="*/ 1304709 w 2443615"/>
              <a:gd name="T23" fmla="*/ 377661 h 2406492"/>
              <a:gd name="T24" fmla="*/ 1437236 w 2443615"/>
              <a:gd name="T25" fmla="*/ 607106 h 2406492"/>
              <a:gd name="T26" fmla="*/ 1604047 w 2443615"/>
              <a:gd name="T27" fmla="*/ 607102 h 2406492"/>
              <a:gd name="T28" fmla="*/ 1627187 w 2443615"/>
              <a:gd name="T29" fmla="*/ 738281 h 2406492"/>
              <a:gd name="T30" fmla="*/ 1470435 w 2443615"/>
              <a:gd name="T31" fmla="*/ 795306 h 2406492"/>
              <a:gd name="T32" fmla="*/ 1424409 w 2443615"/>
              <a:gd name="T33" fmla="*/ 1056222 h 2406492"/>
              <a:gd name="T34" fmla="*/ 1552196 w 2443615"/>
              <a:gd name="T35" fmla="*/ 1163397 h 2406492"/>
              <a:gd name="T36" fmla="*/ 1485567 w 2443615"/>
              <a:gd name="T37" fmla="*/ 1278755 h 2406492"/>
              <a:gd name="T38" fmla="*/ 1328817 w 2443615"/>
              <a:gd name="T39" fmla="*/ 1221722 h 2406492"/>
              <a:gd name="T40" fmla="*/ 1125775 w 2443615"/>
              <a:gd name="T41" fmla="*/ 1392022 h 2406492"/>
              <a:gd name="T42" fmla="*/ 1154746 w 2443615"/>
              <a:gd name="T43" fmla="*/ 1556229 h 2406492"/>
              <a:gd name="T44" fmla="*/ 1029522 w 2443615"/>
              <a:gd name="T45" fmla="*/ 1601787 h 2406492"/>
              <a:gd name="T46" fmla="*/ 946120 w 2443615"/>
              <a:gd name="T47" fmla="*/ 1457384 h 2406492"/>
              <a:gd name="T48" fmla="*/ 681066 w 2443615"/>
              <a:gd name="T49" fmla="*/ 1457384 h 2406492"/>
              <a:gd name="T50" fmla="*/ 597665 w 2443615"/>
              <a:gd name="T51" fmla="*/ 1601787 h 2406492"/>
              <a:gd name="T52" fmla="*/ 472442 w 2443615"/>
              <a:gd name="T53" fmla="*/ 1556229 h 2406492"/>
              <a:gd name="T54" fmla="*/ 501413 w 2443615"/>
              <a:gd name="T55" fmla="*/ 1392022 h 2406492"/>
              <a:gd name="T56" fmla="*/ 298371 w 2443615"/>
              <a:gd name="T57" fmla="*/ 1221722 h 2406492"/>
              <a:gd name="T58" fmla="*/ 141621 w 2443615"/>
              <a:gd name="T59" fmla="*/ 1278755 h 2406492"/>
              <a:gd name="T60" fmla="*/ 74991 w 2443615"/>
              <a:gd name="T61" fmla="*/ 1163397 h 2406492"/>
              <a:gd name="T62" fmla="*/ 202778 w 2443615"/>
              <a:gd name="T63" fmla="*/ 1056222 h 2406492"/>
              <a:gd name="T64" fmla="*/ 156752 w 2443615"/>
              <a:gd name="T65" fmla="*/ 795306 h 2406492"/>
              <a:gd name="T66" fmla="*/ 0 w 2443615"/>
              <a:gd name="T67" fmla="*/ 738281 h 2406492"/>
              <a:gd name="T68" fmla="*/ 23140 w 2443615"/>
              <a:gd name="T69" fmla="*/ 607102 h 2406492"/>
              <a:gd name="T70" fmla="*/ 189951 w 2443615"/>
              <a:gd name="T71" fmla="*/ 607106 h 2406492"/>
              <a:gd name="T72" fmla="*/ 322478 w 2443615"/>
              <a:gd name="T73" fmla="*/ 377661 h 2406492"/>
              <a:gd name="T74" fmla="*/ 239068 w 2443615"/>
              <a:gd name="T75" fmla="*/ 233263 h 2406492"/>
              <a:gd name="T76" fmla="*/ 341151 w 2443615"/>
              <a:gd name="T77" fmla="*/ 147641 h 2406492"/>
              <a:gd name="T78" fmla="*/ 468933 w 2443615"/>
              <a:gd name="T79" fmla="*/ 254822 h 2406492"/>
              <a:gd name="T80" fmla="*/ 718002 w 2443615"/>
              <a:gd name="T81" fmla="*/ 164208 h 2406492"/>
              <a:gd name="T82" fmla="*/ 74696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1445" tIns="575655" rIns="501445" bIns="614746" anchor="ctr"/>
          <a:lstStyle/>
          <a:p>
            <a:endParaRPr lang="zh-CN" altLang="en-US"/>
          </a:p>
        </p:txBody>
      </p:sp>
      <p:sp>
        <p:nvSpPr>
          <p:cNvPr id="8197" name="文本框 5">
            <a:extLst>
              <a:ext uri="{FF2B5EF4-FFF2-40B4-BE49-F238E27FC236}">
                <a16:creationId xmlns:a16="http://schemas.microsoft.com/office/drawing/2014/main" id="{E3C0C6E0-1D8F-4A98-BAA0-6D268CAD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175" y="4721225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86C77-AD7A-4457-AD00-4EC8DD9892FA}"/>
              </a:ext>
            </a:extLst>
          </p:cNvPr>
          <p:cNvSpPr txBox="1"/>
          <p:nvPr/>
        </p:nvSpPr>
        <p:spPr>
          <a:xfrm>
            <a:off x="9244013" y="4259263"/>
            <a:ext cx="20320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4A9A4824-620C-48D5-BC5E-C13885E5D033}"/>
              </a:ext>
            </a:extLst>
          </p:cNvPr>
          <p:cNvSpPr/>
          <p:nvPr/>
        </p:nvSpPr>
        <p:spPr bwMode="auto">
          <a:xfrm>
            <a:off x="7097713" y="3683000"/>
            <a:ext cx="1104900" cy="104933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A3644883-B471-4EEC-995C-0687CD4B26BD}"/>
              </a:ext>
            </a:extLst>
          </p:cNvPr>
          <p:cNvSpPr/>
          <p:nvPr/>
        </p:nvSpPr>
        <p:spPr bwMode="auto">
          <a:xfrm>
            <a:off x="4922838" y="2532063"/>
            <a:ext cx="895350" cy="611187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201" name="文本框 9">
            <a:extLst>
              <a:ext uri="{FF2B5EF4-FFF2-40B4-BE49-F238E27FC236}">
                <a16:creationId xmlns:a16="http://schemas.microsoft.com/office/drawing/2014/main" id="{F68DB8A6-8AA0-49E9-AC10-DB1CB7C3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1751013"/>
            <a:ext cx="35242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CE43C-B08E-4AB3-BE8B-F5B482012C8F}"/>
              </a:ext>
            </a:extLst>
          </p:cNvPr>
          <p:cNvSpPr txBox="1"/>
          <p:nvPr/>
        </p:nvSpPr>
        <p:spPr>
          <a:xfrm>
            <a:off x="6473825" y="1289050"/>
            <a:ext cx="20304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44628CB-FC8C-450C-9DBF-5A1203BCE423}"/>
              </a:ext>
            </a:extLst>
          </p:cNvPr>
          <p:cNvSpPr/>
          <p:nvPr/>
        </p:nvSpPr>
        <p:spPr bwMode="auto">
          <a:xfrm>
            <a:off x="3735388" y="4108450"/>
            <a:ext cx="666750" cy="658813"/>
          </a:xfrm>
          <a:custGeom>
            <a:avLst/>
            <a:gdLst>
              <a:gd name="T0" fmla="*/ 1597444 w 2032000"/>
              <a:gd name="T1" fmla="*/ 1645672 h 2008188"/>
              <a:gd name="T2" fmla="*/ 1652353 w 2032000"/>
              <a:gd name="T3" fmla="*/ 1676888 h 2008188"/>
              <a:gd name="T4" fmla="*/ 1871609 w 2032000"/>
              <a:gd name="T5" fmla="*/ 1719485 h 2008188"/>
              <a:gd name="T6" fmla="*/ 1360910 w 2032000"/>
              <a:gd name="T7" fmla="*/ 1744813 h 2008188"/>
              <a:gd name="T8" fmla="*/ 936837 w 2032000"/>
              <a:gd name="T9" fmla="*/ 1684544 h 2008188"/>
              <a:gd name="T10" fmla="*/ 956838 w 2032000"/>
              <a:gd name="T11" fmla="*/ 1648912 h 2008188"/>
              <a:gd name="T12" fmla="*/ 966352 w 2032000"/>
              <a:gd name="T13" fmla="*/ 1683940 h 2008188"/>
              <a:gd name="T14" fmla="*/ 1220099 w 2032000"/>
              <a:gd name="T15" fmla="*/ 1779974 h 2008188"/>
              <a:gd name="T16" fmla="*/ 712866 w 2032000"/>
              <a:gd name="T17" fmla="*/ 1689985 h 2008188"/>
              <a:gd name="T18" fmla="*/ 246101 w 2032000"/>
              <a:gd name="T19" fmla="*/ 1675121 h 2008188"/>
              <a:gd name="T20" fmla="*/ 310806 w 2032000"/>
              <a:gd name="T21" fmla="*/ 1642432 h 2008188"/>
              <a:gd name="T22" fmla="*/ 414491 w 2032000"/>
              <a:gd name="T23" fmla="*/ 1610425 h 2008188"/>
              <a:gd name="T24" fmla="*/ 556322 w 2032000"/>
              <a:gd name="T25" fmla="*/ 1840761 h 2008188"/>
              <a:gd name="T26" fmla="*/ 72253 w 2032000"/>
              <a:gd name="T27" fmla="*/ 1652440 h 2008188"/>
              <a:gd name="T28" fmla="*/ 1718751 w 2032000"/>
              <a:gd name="T29" fmla="*/ 1327617 h 2008188"/>
              <a:gd name="T30" fmla="*/ 1754684 w 2032000"/>
              <a:gd name="T31" fmla="*/ 1443411 h 2008188"/>
              <a:gd name="T32" fmla="*/ 1707465 w 2032000"/>
              <a:gd name="T33" fmla="*/ 1562778 h 2008188"/>
              <a:gd name="T34" fmla="*/ 1584518 w 2032000"/>
              <a:gd name="T35" fmla="*/ 1601774 h 2008188"/>
              <a:gd name="T36" fmla="*/ 1510868 w 2032000"/>
              <a:gd name="T37" fmla="*/ 1481216 h 2008188"/>
              <a:gd name="T38" fmla="*/ 1507899 w 2032000"/>
              <a:gd name="T39" fmla="*/ 1386854 h 2008188"/>
              <a:gd name="T40" fmla="*/ 951757 w 2032000"/>
              <a:gd name="T41" fmla="*/ 1290408 h 2008188"/>
              <a:gd name="T42" fmla="*/ 1069735 w 2032000"/>
              <a:gd name="T43" fmla="*/ 1394593 h 2008188"/>
              <a:gd name="T44" fmla="*/ 1065852 w 2032000"/>
              <a:gd name="T45" fmla="*/ 1483598 h 2008188"/>
              <a:gd name="T46" fmla="*/ 988195 w 2032000"/>
              <a:gd name="T47" fmla="*/ 1604155 h 2008188"/>
              <a:gd name="T48" fmla="*/ 866034 w 2032000"/>
              <a:gd name="T49" fmla="*/ 1558015 h 2008188"/>
              <a:gd name="T50" fmla="*/ 821531 w 2032000"/>
              <a:gd name="T51" fmla="*/ 1431803 h 2008188"/>
              <a:gd name="T52" fmla="*/ 866632 w 2032000"/>
              <a:gd name="T53" fmla="*/ 1319878 h 2008188"/>
              <a:gd name="T54" fmla="*/ 359455 w 2032000"/>
              <a:gd name="T55" fmla="*/ 1316306 h 2008188"/>
              <a:gd name="T56" fmla="*/ 408681 w 2032000"/>
              <a:gd name="T57" fmla="*/ 1428528 h 2008188"/>
              <a:gd name="T58" fmla="*/ 371091 w 2032000"/>
              <a:gd name="T59" fmla="*/ 1548490 h 2008188"/>
              <a:gd name="T60" fmla="*/ 252650 w 2032000"/>
              <a:gd name="T61" fmla="*/ 1608620 h 2008188"/>
              <a:gd name="T62" fmla="*/ 166430 w 2032000"/>
              <a:gd name="T63" fmla="*/ 1486574 h 2008188"/>
              <a:gd name="T64" fmla="*/ 161955 w 2032000"/>
              <a:gd name="T65" fmla="*/ 1402928 h 2008188"/>
              <a:gd name="T66" fmla="*/ 270252 w 2032000"/>
              <a:gd name="T67" fmla="*/ 1291003 h 2008188"/>
              <a:gd name="T68" fmla="*/ 970062 w 2032000"/>
              <a:gd name="T69" fmla="*/ 1212394 h 2008188"/>
              <a:gd name="T70" fmla="*/ 918270 w 2032000"/>
              <a:gd name="T71" fmla="*/ 1196587 h 2008188"/>
              <a:gd name="T72" fmla="*/ 1170357 w 2032000"/>
              <a:gd name="T73" fmla="*/ 915943 h 2008188"/>
              <a:gd name="T74" fmla="*/ 1541028 w 2032000"/>
              <a:gd name="T75" fmla="*/ 1039285 h 2008188"/>
              <a:gd name="T76" fmla="*/ 1644256 w 2032000"/>
              <a:gd name="T77" fmla="*/ 1115554 h 2008188"/>
              <a:gd name="T78" fmla="*/ 1612425 w 2032000"/>
              <a:gd name="T79" fmla="*/ 1254984 h 2008188"/>
              <a:gd name="T80" fmla="*/ 1560959 w 2032000"/>
              <a:gd name="T81" fmla="*/ 1100062 h 2008188"/>
              <a:gd name="T82" fmla="*/ 1137931 w 2032000"/>
              <a:gd name="T83" fmla="*/ 1050606 h 2008188"/>
              <a:gd name="T84" fmla="*/ 1144774 w 2032000"/>
              <a:gd name="T85" fmla="*/ 908197 h 2008188"/>
              <a:gd name="T86" fmla="*/ 769147 w 2032000"/>
              <a:gd name="T87" fmla="*/ 1048223 h 2008188"/>
              <a:gd name="T88" fmla="*/ 665918 w 2032000"/>
              <a:gd name="T89" fmla="*/ 1124194 h 2008188"/>
              <a:gd name="T90" fmla="*/ 295248 w 2032000"/>
              <a:gd name="T91" fmla="*/ 1248131 h 2008188"/>
              <a:gd name="T92" fmla="*/ 247352 w 2032000"/>
              <a:gd name="T93" fmla="*/ 1157264 h 2008188"/>
              <a:gd name="T94" fmla="*/ 328567 w 2032000"/>
              <a:gd name="T95" fmla="*/ 1070865 h 2008188"/>
              <a:gd name="T96" fmla="*/ 718573 w 2032000"/>
              <a:gd name="T97" fmla="*/ 927562 h 2008188"/>
              <a:gd name="T98" fmla="*/ 893970 w 2032000"/>
              <a:gd name="T99" fmla="*/ 556239 h 2008188"/>
              <a:gd name="T100" fmla="*/ 983187 w 2032000"/>
              <a:gd name="T101" fmla="*/ 527857 h 2008188"/>
              <a:gd name="T102" fmla="*/ 980792 w 2032000"/>
              <a:gd name="T103" fmla="*/ 582232 h 2008188"/>
              <a:gd name="T104" fmla="*/ 1344233 w 2032000"/>
              <a:gd name="T105" fmla="*/ 691790 h 2008188"/>
              <a:gd name="T106" fmla="*/ 589922 w 2032000"/>
              <a:gd name="T107" fmla="*/ 615884 h 2008188"/>
              <a:gd name="T108" fmla="*/ 983498 w 2032000"/>
              <a:gd name="T109" fmla="*/ 2684 h 2008188"/>
              <a:gd name="T110" fmla="*/ 1128682 w 2032000"/>
              <a:gd name="T111" fmla="*/ 120783 h 2008188"/>
              <a:gd name="T112" fmla="*/ 1146568 w 2032000"/>
              <a:gd name="T113" fmla="*/ 244847 h 2008188"/>
              <a:gd name="T114" fmla="*/ 1078598 w 2032000"/>
              <a:gd name="T115" fmla="*/ 402908 h 2008188"/>
              <a:gd name="T116" fmla="*/ 896447 w 2032000"/>
              <a:gd name="T117" fmla="*/ 460168 h 2008188"/>
              <a:gd name="T118" fmla="*/ 790614 w 2032000"/>
              <a:gd name="T119" fmla="*/ 290177 h 2008188"/>
              <a:gd name="T120" fmla="*/ 785844 w 2032000"/>
              <a:gd name="T121" fmla="*/ 179236 h 2008188"/>
              <a:gd name="T122" fmla="*/ 853220 w 2032000"/>
              <a:gd name="T123" fmla="*/ 28928 h 20081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32000" h="2008188">
                <a:moveTo>
                  <a:pt x="1620816" y="1697038"/>
                </a:moveTo>
                <a:lnTo>
                  <a:pt x="1620867" y="1697102"/>
                </a:lnTo>
                <a:lnTo>
                  <a:pt x="1697900" y="1869077"/>
                </a:lnTo>
                <a:lnTo>
                  <a:pt x="1718975" y="1797019"/>
                </a:lnTo>
                <a:lnTo>
                  <a:pt x="1717237" y="1796753"/>
                </a:lnTo>
                <a:lnTo>
                  <a:pt x="1713121" y="1795497"/>
                </a:lnTo>
                <a:lnTo>
                  <a:pt x="1709639" y="1794241"/>
                </a:lnTo>
                <a:lnTo>
                  <a:pt x="1706156" y="1792670"/>
                </a:lnTo>
                <a:lnTo>
                  <a:pt x="1703307" y="1790785"/>
                </a:lnTo>
                <a:lnTo>
                  <a:pt x="1700141" y="1788901"/>
                </a:lnTo>
                <a:lnTo>
                  <a:pt x="1697608" y="1786702"/>
                </a:lnTo>
                <a:lnTo>
                  <a:pt x="1694759" y="1784189"/>
                </a:lnTo>
                <a:lnTo>
                  <a:pt x="1692542" y="1781990"/>
                </a:lnTo>
                <a:lnTo>
                  <a:pt x="1688427" y="1776965"/>
                </a:lnTo>
                <a:lnTo>
                  <a:pt x="1684944" y="1771625"/>
                </a:lnTo>
                <a:lnTo>
                  <a:pt x="1682095" y="1766599"/>
                </a:lnTo>
                <a:lnTo>
                  <a:pt x="1679879" y="1761574"/>
                </a:lnTo>
                <a:lnTo>
                  <a:pt x="1678296" y="1756862"/>
                </a:lnTo>
                <a:lnTo>
                  <a:pt x="1677029" y="1752464"/>
                </a:lnTo>
                <a:lnTo>
                  <a:pt x="1675130" y="1745868"/>
                </a:lnTo>
                <a:lnTo>
                  <a:pt x="1674813" y="1743669"/>
                </a:lnTo>
                <a:lnTo>
                  <a:pt x="1677662" y="1744926"/>
                </a:lnTo>
                <a:lnTo>
                  <a:pt x="1685261" y="1748695"/>
                </a:lnTo>
                <a:lnTo>
                  <a:pt x="1690643" y="1750894"/>
                </a:lnTo>
                <a:lnTo>
                  <a:pt x="1696975" y="1753407"/>
                </a:lnTo>
                <a:lnTo>
                  <a:pt x="1703940" y="1755291"/>
                </a:lnTo>
                <a:lnTo>
                  <a:pt x="1711538" y="1756862"/>
                </a:lnTo>
                <a:lnTo>
                  <a:pt x="1719770" y="1758118"/>
                </a:lnTo>
                <a:lnTo>
                  <a:pt x="1728951" y="1758747"/>
                </a:lnTo>
                <a:lnTo>
                  <a:pt x="1733383" y="1758747"/>
                </a:lnTo>
                <a:lnTo>
                  <a:pt x="1737816" y="1758747"/>
                </a:lnTo>
                <a:lnTo>
                  <a:pt x="1742565" y="1758432"/>
                </a:lnTo>
                <a:lnTo>
                  <a:pt x="1747630" y="1757490"/>
                </a:lnTo>
                <a:lnTo>
                  <a:pt x="1752062" y="1756862"/>
                </a:lnTo>
                <a:lnTo>
                  <a:pt x="1757128" y="1755605"/>
                </a:lnTo>
                <a:lnTo>
                  <a:pt x="1761877" y="1754035"/>
                </a:lnTo>
                <a:lnTo>
                  <a:pt x="1766942" y="1751836"/>
                </a:lnTo>
                <a:lnTo>
                  <a:pt x="1771375" y="1749637"/>
                </a:lnTo>
                <a:lnTo>
                  <a:pt x="1776124" y="1747125"/>
                </a:lnTo>
                <a:lnTo>
                  <a:pt x="1781189" y="1743669"/>
                </a:lnTo>
                <a:lnTo>
                  <a:pt x="1785938" y="1739900"/>
                </a:lnTo>
                <a:lnTo>
                  <a:pt x="1785622" y="1742727"/>
                </a:lnTo>
                <a:lnTo>
                  <a:pt x="1784355" y="1749009"/>
                </a:lnTo>
                <a:lnTo>
                  <a:pt x="1783089" y="1753407"/>
                </a:lnTo>
                <a:lnTo>
                  <a:pt x="1781822" y="1758118"/>
                </a:lnTo>
                <a:lnTo>
                  <a:pt x="1780239" y="1763144"/>
                </a:lnTo>
                <a:lnTo>
                  <a:pt x="1777707" y="1768484"/>
                </a:lnTo>
                <a:lnTo>
                  <a:pt x="1774857" y="1774138"/>
                </a:lnTo>
                <a:lnTo>
                  <a:pt x="1771375" y="1779163"/>
                </a:lnTo>
                <a:lnTo>
                  <a:pt x="1767259" y="1783875"/>
                </a:lnTo>
                <a:lnTo>
                  <a:pt x="1764726" y="1786388"/>
                </a:lnTo>
                <a:lnTo>
                  <a:pt x="1762510" y="1788587"/>
                </a:lnTo>
                <a:lnTo>
                  <a:pt x="1759977" y="1790471"/>
                </a:lnTo>
                <a:lnTo>
                  <a:pt x="1756811" y="1792356"/>
                </a:lnTo>
                <a:lnTo>
                  <a:pt x="1753962" y="1793927"/>
                </a:lnTo>
                <a:lnTo>
                  <a:pt x="1750479" y="1795497"/>
                </a:lnTo>
                <a:lnTo>
                  <a:pt x="1748394" y="1796061"/>
                </a:lnTo>
                <a:lnTo>
                  <a:pt x="1759510" y="1866209"/>
                </a:lnTo>
                <a:lnTo>
                  <a:pt x="1844644" y="1698694"/>
                </a:lnTo>
                <a:lnTo>
                  <a:pt x="1844694" y="1698627"/>
                </a:lnTo>
                <a:lnTo>
                  <a:pt x="1856142" y="1704984"/>
                </a:lnTo>
                <a:lnTo>
                  <a:pt x="1867590" y="1711340"/>
                </a:lnTo>
                <a:lnTo>
                  <a:pt x="1878403" y="1717697"/>
                </a:lnTo>
                <a:lnTo>
                  <a:pt x="1888579" y="1724053"/>
                </a:lnTo>
                <a:lnTo>
                  <a:pt x="1898755" y="1730728"/>
                </a:lnTo>
                <a:lnTo>
                  <a:pt x="1908931" y="1737402"/>
                </a:lnTo>
                <a:lnTo>
                  <a:pt x="1918153" y="1744394"/>
                </a:lnTo>
                <a:lnTo>
                  <a:pt x="1926740" y="1751386"/>
                </a:lnTo>
                <a:lnTo>
                  <a:pt x="1935644" y="1758378"/>
                </a:lnTo>
                <a:lnTo>
                  <a:pt x="1943912" y="1766324"/>
                </a:lnTo>
                <a:lnTo>
                  <a:pt x="1951544" y="1773634"/>
                </a:lnTo>
                <a:lnTo>
                  <a:pt x="1959176" y="1781579"/>
                </a:lnTo>
                <a:lnTo>
                  <a:pt x="1966173" y="1789525"/>
                </a:lnTo>
                <a:lnTo>
                  <a:pt x="1973169" y="1797788"/>
                </a:lnTo>
                <a:lnTo>
                  <a:pt x="1979529" y="1806688"/>
                </a:lnTo>
                <a:lnTo>
                  <a:pt x="1985253" y="1815269"/>
                </a:lnTo>
                <a:lnTo>
                  <a:pt x="1990977" y="1824804"/>
                </a:lnTo>
                <a:lnTo>
                  <a:pt x="1996383" y="1834021"/>
                </a:lnTo>
                <a:lnTo>
                  <a:pt x="2001153" y="1844191"/>
                </a:lnTo>
                <a:lnTo>
                  <a:pt x="2005924" y="1854043"/>
                </a:lnTo>
                <a:lnTo>
                  <a:pt x="2009740" y="1864532"/>
                </a:lnTo>
                <a:lnTo>
                  <a:pt x="2013874" y="1875656"/>
                </a:lnTo>
                <a:lnTo>
                  <a:pt x="2017054" y="1886779"/>
                </a:lnTo>
                <a:lnTo>
                  <a:pt x="2020234" y="1898539"/>
                </a:lnTo>
                <a:lnTo>
                  <a:pt x="2022778" y="1910616"/>
                </a:lnTo>
                <a:lnTo>
                  <a:pt x="2025322" y="1923011"/>
                </a:lnTo>
                <a:lnTo>
                  <a:pt x="2027230" y="1936042"/>
                </a:lnTo>
                <a:lnTo>
                  <a:pt x="2028820" y="1949391"/>
                </a:lnTo>
                <a:lnTo>
                  <a:pt x="2030092" y="1963375"/>
                </a:lnTo>
                <a:lnTo>
                  <a:pt x="2031364" y="1977677"/>
                </a:lnTo>
                <a:lnTo>
                  <a:pt x="2031682" y="1992933"/>
                </a:lnTo>
                <a:lnTo>
                  <a:pt x="2032000" y="2008188"/>
                </a:lnTo>
                <a:lnTo>
                  <a:pt x="1435100" y="2008188"/>
                </a:lnTo>
                <a:lnTo>
                  <a:pt x="1435100" y="1992297"/>
                </a:lnTo>
                <a:lnTo>
                  <a:pt x="1435418" y="1976724"/>
                </a:lnTo>
                <a:lnTo>
                  <a:pt x="1436054" y="1962104"/>
                </a:lnTo>
                <a:lnTo>
                  <a:pt x="1437008" y="1947802"/>
                </a:lnTo>
                <a:lnTo>
                  <a:pt x="1438280" y="1934135"/>
                </a:lnTo>
                <a:lnTo>
                  <a:pt x="1439552" y="1920787"/>
                </a:lnTo>
                <a:lnTo>
                  <a:pt x="1441460" y="1907438"/>
                </a:lnTo>
                <a:lnTo>
                  <a:pt x="1443368" y="1895361"/>
                </a:lnTo>
                <a:lnTo>
                  <a:pt x="1445912" y="1883601"/>
                </a:lnTo>
                <a:lnTo>
                  <a:pt x="1448456" y="1872159"/>
                </a:lnTo>
                <a:lnTo>
                  <a:pt x="1451637" y="1861036"/>
                </a:lnTo>
                <a:lnTo>
                  <a:pt x="1454817" y="1850547"/>
                </a:lnTo>
                <a:lnTo>
                  <a:pt x="1458951" y="1840059"/>
                </a:lnTo>
                <a:lnTo>
                  <a:pt x="1462767" y="1830524"/>
                </a:lnTo>
                <a:lnTo>
                  <a:pt x="1467537" y="1820672"/>
                </a:lnTo>
                <a:lnTo>
                  <a:pt x="1472625" y="1811773"/>
                </a:lnTo>
                <a:lnTo>
                  <a:pt x="1478349" y="1802556"/>
                </a:lnTo>
                <a:lnTo>
                  <a:pt x="1484073" y="1794292"/>
                </a:lnTo>
                <a:lnTo>
                  <a:pt x="1490433" y="1786029"/>
                </a:lnTo>
                <a:lnTo>
                  <a:pt x="1497430" y="1777766"/>
                </a:lnTo>
                <a:lnTo>
                  <a:pt x="1504744" y="1770138"/>
                </a:lnTo>
                <a:lnTo>
                  <a:pt x="1512376" y="1762510"/>
                </a:lnTo>
                <a:lnTo>
                  <a:pt x="1520644" y="1755200"/>
                </a:lnTo>
                <a:lnTo>
                  <a:pt x="1529548" y="1748208"/>
                </a:lnTo>
                <a:lnTo>
                  <a:pt x="1539089" y="1741534"/>
                </a:lnTo>
                <a:lnTo>
                  <a:pt x="1548947" y="1734859"/>
                </a:lnTo>
                <a:lnTo>
                  <a:pt x="1559441" y="1728185"/>
                </a:lnTo>
                <a:lnTo>
                  <a:pt x="1570571" y="1721828"/>
                </a:lnTo>
                <a:lnTo>
                  <a:pt x="1582338" y="1715472"/>
                </a:lnTo>
                <a:lnTo>
                  <a:pt x="1594740" y="1709115"/>
                </a:lnTo>
                <a:lnTo>
                  <a:pt x="1607460" y="1703077"/>
                </a:lnTo>
                <a:lnTo>
                  <a:pt x="1620816" y="1697038"/>
                </a:lnTo>
                <a:close/>
                <a:moveTo>
                  <a:pt x="902871" y="1697038"/>
                </a:moveTo>
                <a:lnTo>
                  <a:pt x="903937" y="1698486"/>
                </a:lnTo>
                <a:lnTo>
                  <a:pt x="980372" y="1869126"/>
                </a:lnTo>
                <a:lnTo>
                  <a:pt x="1001527" y="1797092"/>
                </a:lnTo>
                <a:lnTo>
                  <a:pt x="999293" y="1796753"/>
                </a:lnTo>
                <a:lnTo>
                  <a:pt x="995791" y="1795497"/>
                </a:lnTo>
                <a:lnTo>
                  <a:pt x="991970" y="1794241"/>
                </a:lnTo>
                <a:lnTo>
                  <a:pt x="988786" y="1792670"/>
                </a:lnTo>
                <a:lnTo>
                  <a:pt x="985283" y="1790785"/>
                </a:lnTo>
                <a:lnTo>
                  <a:pt x="982417" y="1788901"/>
                </a:lnTo>
                <a:lnTo>
                  <a:pt x="979552" y="1786702"/>
                </a:lnTo>
                <a:lnTo>
                  <a:pt x="977323" y="1784189"/>
                </a:lnTo>
                <a:lnTo>
                  <a:pt x="975094" y="1781990"/>
                </a:lnTo>
                <a:lnTo>
                  <a:pt x="970636" y="1776965"/>
                </a:lnTo>
                <a:lnTo>
                  <a:pt x="967134" y="1771625"/>
                </a:lnTo>
                <a:lnTo>
                  <a:pt x="964268" y="1766599"/>
                </a:lnTo>
                <a:lnTo>
                  <a:pt x="962357" y="1761574"/>
                </a:lnTo>
                <a:lnTo>
                  <a:pt x="960129" y="1756862"/>
                </a:lnTo>
                <a:lnTo>
                  <a:pt x="958855" y="1752464"/>
                </a:lnTo>
                <a:lnTo>
                  <a:pt x="957581" y="1745868"/>
                </a:lnTo>
                <a:lnTo>
                  <a:pt x="957263" y="1743669"/>
                </a:lnTo>
                <a:lnTo>
                  <a:pt x="959810" y="1744926"/>
                </a:lnTo>
                <a:lnTo>
                  <a:pt x="967452" y="1748695"/>
                </a:lnTo>
                <a:lnTo>
                  <a:pt x="972865" y="1750894"/>
                </a:lnTo>
                <a:lnTo>
                  <a:pt x="979233" y="1753407"/>
                </a:lnTo>
                <a:lnTo>
                  <a:pt x="986238" y="1755291"/>
                </a:lnTo>
                <a:lnTo>
                  <a:pt x="994199" y="1756862"/>
                </a:lnTo>
                <a:lnTo>
                  <a:pt x="1002477" y="1758118"/>
                </a:lnTo>
                <a:lnTo>
                  <a:pt x="1011074" y="1758747"/>
                </a:lnTo>
                <a:lnTo>
                  <a:pt x="1015851" y="1758747"/>
                </a:lnTo>
                <a:lnTo>
                  <a:pt x="1020627" y="1758747"/>
                </a:lnTo>
                <a:lnTo>
                  <a:pt x="1025084" y="1758432"/>
                </a:lnTo>
                <a:lnTo>
                  <a:pt x="1029861" y="1757490"/>
                </a:lnTo>
                <a:lnTo>
                  <a:pt x="1034955" y="1756862"/>
                </a:lnTo>
                <a:lnTo>
                  <a:pt x="1039731" y="1755605"/>
                </a:lnTo>
                <a:lnTo>
                  <a:pt x="1044507" y="1754035"/>
                </a:lnTo>
                <a:lnTo>
                  <a:pt x="1049284" y="1751836"/>
                </a:lnTo>
                <a:lnTo>
                  <a:pt x="1054378" y="1749637"/>
                </a:lnTo>
                <a:lnTo>
                  <a:pt x="1059154" y="1747125"/>
                </a:lnTo>
                <a:lnTo>
                  <a:pt x="1063612" y="1743669"/>
                </a:lnTo>
                <a:lnTo>
                  <a:pt x="1068388" y="1739900"/>
                </a:lnTo>
                <a:lnTo>
                  <a:pt x="1068070" y="1742727"/>
                </a:lnTo>
                <a:lnTo>
                  <a:pt x="1067114" y="1749009"/>
                </a:lnTo>
                <a:lnTo>
                  <a:pt x="1066159" y="1753407"/>
                </a:lnTo>
                <a:lnTo>
                  <a:pt x="1064886" y="1758118"/>
                </a:lnTo>
                <a:lnTo>
                  <a:pt x="1062657" y="1763144"/>
                </a:lnTo>
                <a:lnTo>
                  <a:pt x="1060428" y="1768484"/>
                </a:lnTo>
                <a:lnTo>
                  <a:pt x="1057562" y="1774138"/>
                </a:lnTo>
                <a:lnTo>
                  <a:pt x="1054060" y="1779163"/>
                </a:lnTo>
                <a:lnTo>
                  <a:pt x="1049920" y="1783875"/>
                </a:lnTo>
                <a:lnTo>
                  <a:pt x="1047691" y="1786388"/>
                </a:lnTo>
                <a:lnTo>
                  <a:pt x="1044826" y="1788587"/>
                </a:lnTo>
                <a:lnTo>
                  <a:pt x="1042279" y="1790471"/>
                </a:lnTo>
                <a:lnTo>
                  <a:pt x="1039413" y="1792356"/>
                </a:lnTo>
                <a:lnTo>
                  <a:pt x="1036229" y="1793927"/>
                </a:lnTo>
                <a:lnTo>
                  <a:pt x="1033045" y="1795497"/>
                </a:lnTo>
                <a:lnTo>
                  <a:pt x="1030775" y="1796108"/>
                </a:lnTo>
                <a:lnTo>
                  <a:pt x="1041937" y="1866254"/>
                </a:lnTo>
                <a:lnTo>
                  <a:pt x="1126943" y="1698990"/>
                </a:lnTo>
                <a:lnTo>
                  <a:pt x="1138014" y="1704984"/>
                </a:lnTo>
                <a:lnTo>
                  <a:pt x="1149120" y="1711340"/>
                </a:lnTo>
                <a:lnTo>
                  <a:pt x="1159592" y="1717697"/>
                </a:lnTo>
                <a:lnTo>
                  <a:pt x="1170382" y="1724053"/>
                </a:lnTo>
                <a:lnTo>
                  <a:pt x="1180536" y="1730728"/>
                </a:lnTo>
                <a:lnTo>
                  <a:pt x="1190056" y="1737402"/>
                </a:lnTo>
                <a:lnTo>
                  <a:pt x="1199576" y="1744394"/>
                </a:lnTo>
                <a:lnTo>
                  <a:pt x="1208461" y="1751386"/>
                </a:lnTo>
                <a:lnTo>
                  <a:pt x="1217029" y="1758378"/>
                </a:lnTo>
                <a:lnTo>
                  <a:pt x="1225280" y="1766324"/>
                </a:lnTo>
                <a:lnTo>
                  <a:pt x="1233213" y="1773634"/>
                </a:lnTo>
                <a:lnTo>
                  <a:pt x="1240512" y="1781579"/>
                </a:lnTo>
                <a:lnTo>
                  <a:pt x="1247493" y="1789525"/>
                </a:lnTo>
                <a:lnTo>
                  <a:pt x="1254474" y="1797788"/>
                </a:lnTo>
                <a:lnTo>
                  <a:pt x="1260821" y="1806688"/>
                </a:lnTo>
                <a:lnTo>
                  <a:pt x="1266850" y="1815269"/>
                </a:lnTo>
                <a:lnTo>
                  <a:pt x="1272245" y="1824804"/>
                </a:lnTo>
                <a:lnTo>
                  <a:pt x="1277639" y="1834021"/>
                </a:lnTo>
                <a:lnTo>
                  <a:pt x="1282399" y="1844191"/>
                </a:lnTo>
                <a:lnTo>
                  <a:pt x="1286842" y="1854043"/>
                </a:lnTo>
                <a:lnTo>
                  <a:pt x="1291285" y="1864532"/>
                </a:lnTo>
                <a:lnTo>
                  <a:pt x="1294775" y="1875656"/>
                </a:lnTo>
                <a:lnTo>
                  <a:pt x="1298583" y="1886779"/>
                </a:lnTo>
                <a:lnTo>
                  <a:pt x="1301439" y="1898539"/>
                </a:lnTo>
                <a:lnTo>
                  <a:pt x="1304295" y="1910616"/>
                </a:lnTo>
                <a:lnTo>
                  <a:pt x="1306517" y="1923011"/>
                </a:lnTo>
                <a:lnTo>
                  <a:pt x="1308421" y="1936042"/>
                </a:lnTo>
                <a:lnTo>
                  <a:pt x="1310325" y="1949391"/>
                </a:lnTo>
                <a:lnTo>
                  <a:pt x="1311594" y="1963375"/>
                </a:lnTo>
                <a:lnTo>
                  <a:pt x="1312228" y="1977677"/>
                </a:lnTo>
                <a:lnTo>
                  <a:pt x="1312863" y="1992933"/>
                </a:lnTo>
                <a:lnTo>
                  <a:pt x="1312863" y="2008188"/>
                </a:lnTo>
                <a:lnTo>
                  <a:pt x="717550" y="2008188"/>
                </a:lnTo>
                <a:lnTo>
                  <a:pt x="717867" y="1992297"/>
                </a:lnTo>
                <a:lnTo>
                  <a:pt x="718185" y="1976724"/>
                </a:lnTo>
                <a:lnTo>
                  <a:pt x="718819" y="1962104"/>
                </a:lnTo>
                <a:lnTo>
                  <a:pt x="719454" y="1947802"/>
                </a:lnTo>
                <a:lnTo>
                  <a:pt x="720723" y="1934135"/>
                </a:lnTo>
                <a:lnTo>
                  <a:pt x="721993" y="1920787"/>
                </a:lnTo>
                <a:lnTo>
                  <a:pt x="723897" y="1907438"/>
                </a:lnTo>
                <a:lnTo>
                  <a:pt x="725801" y="1895361"/>
                </a:lnTo>
                <a:lnTo>
                  <a:pt x="728022" y="1883601"/>
                </a:lnTo>
                <a:lnTo>
                  <a:pt x="730878" y="1872159"/>
                </a:lnTo>
                <a:lnTo>
                  <a:pt x="734051" y="1861036"/>
                </a:lnTo>
                <a:lnTo>
                  <a:pt x="737542" y="1850547"/>
                </a:lnTo>
                <a:lnTo>
                  <a:pt x="741033" y="1840059"/>
                </a:lnTo>
                <a:lnTo>
                  <a:pt x="745475" y="1830524"/>
                </a:lnTo>
                <a:lnTo>
                  <a:pt x="750235" y="1820672"/>
                </a:lnTo>
                <a:lnTo>
                  <a:pt x="755313" y="1811773"/>
                </a:lnTo>
                <a:lnTo>
                  <a:pt x="760390" y="1802556"/>
                </a:lnTo>
                <a:lnTo>
                  <a:pt x="766419" y="1794292"/>
                </a:lnTo>
                <a:lnTo>
                  <a:pt x="772766" y="1786029"/>
                </a:lnTo>
                <a:lnTo>
                  <a:pt x="779430" y="1777766"/>
                </a:lnTo>
                <a:lnTo>
                  <a:pt x="786728" y="1770138"/>
                </a:lnTo>
                <a:lnTo>
                  <a:pt x="794979" y="1762510"/>
                </a:lnTo>
                <a:lnTo>
                  <a:pt x="802912" y="1755200"/>
                </a:lnTo>
                <a:lnTo>
                  <a:pt x="811797" y="1748208"/>
                </a:lnTo>
                <a:lnTo>
                  <a:pt x="821317" y="1741534"/>
                </a:lnTo>
                <a:lnTo>
                  <a:pt x="831155" y="1734859"/>
                </a:lnTo>
                <a:lnTo>
                  <a:pt x="841627" y="1728185"/>
                </a:lnTo>
                <a:lnTo>
                  <a:pt x="852733" y="1721828"/>
                </a:lnTo>
                <a:lnTo>
                  <a:pt x="864157" y="1715472"/>
                </a:lnTo>
                <a:lnTo>
                  <a:pt x="876533" y="1709115"/>
                </a:lnTo>
                <a:lnTo>
                  <a:pt x="889544" y="1703077"/>
                </a:lnTo>
                <a:lnTo>
                  <a:pt x="902871" y="1697038"/>
                </a:lnTo>
                <a:close/>
                <a:moveTo>
                  <a:pt x="185540" y="1697038"/>
                </a:moveTo>
                <a:lnTo>
                  <a:pt x="186040" y="1697719"/>
                </a:lnTo>
                <a:lnTo>
                  <a:pt x="262534" y="1869986"/>
                </a:lnTo>
                <a:lnTo>
                  <a:pt x="283868" y="1797044"/>
                </a:lnTo>
                <a:lnTo>
                  <a:pt x="281820" y="1796753"/>
                </a:lnTo>
                <a:lnTo>
                  <a:pt x="278021" y="1795497"/>
                </a:lnTo>
                <a:lnTo>
                  <a:pt x="274538" y="1794241"/>
                </a:lnTo>
                <a:lnTo>
                  <a:pt x="271056" y="1792670"/>
                </a:lnTo>
                <a:lnTo>
                  <a:pt x="268207" y="1790785"/>
                </a:lnTo>
                <a:lnTo>
                  <a:pt x="265041" y="1788901"/>
                </a:lnTo>
                <a:lnTo>
                  <a:pt x="262508" y="1786702"/>
                </a:lnTo>
                <a:lnTo>
                  <a:pt x="259975" y="1784189"/>
                </a:lnTo>
                <a:lnTo>
                  <a:pt x="257442" y="1781990"/>
                </a:lnTo>
                <a:lnTo>
                  <a:pt x="253643" y="1776965"/>
                </a:lnTo>
                <a:lnTo>
                  <a:pt x="249844" y="1771625"/>
                </a:lnTo>
                <a:lnTo>
                  <a:pt x="247311" y="1766599"/>
                </a:lnTo>
                <a:lnTo>
                  <a:pt x="244778" y="1761574"/>
                </a:lnTo>
                <a:lnTo>
                  <a:pt x="243195" y="1756862"/>
                </a:lnTo>
                <a:lnTo>
                  <a:pt x="241929" y="1752464"/>
                </a:lnTo>
                <a:lnTo>
                  <a:pt x="240030" y="1745868"/>
                </a:lnTo>
                <a:lnTo>
                  <a:pt x="239713" y="1743669"/>
                </a:lnTo>
                <a:lnTo>
                  <a:pt x="242562" y="1744926"/>
                </a:lnTo>
                <a:lnTo>
                  <a:pt x="250161" y="1748695"/>
                </a:lnTo>
                <a:lnTo>
                  <a:pt x="255543" y="1750894"/>
                </a:lnTo>
                <a:lnTo>
                  <a:pt x="261875" y="1753407"/>
                </a:lnTo>
                <a:lnTo>
                  <a:pt x="268840" y="1755291"/>
                </a:lnTo>
                <a:lnTo>
                  <a:pt x="276438" y="1756862"/>
                </a:lnTo>
                <a:lnTo>
                  <a:pt x="284669" y="1758118"/>
                </a:lnTo>
                <a:lnTo>
                  <a:pt x="293851" y="1758747"/>
                </a:lnTo>
                <a:lnTo>
                  <a:pt x="297966" y="1758747"/>
                </a:lnTo>
                <a:lnTo>
                  <a:pt x="302715" y="1758747"/>
                </a:lnTo>
                <a:lnTo>
                  <a:pt x="307464" y="1758432"/>
                </a:lnTo>
                <a:lnTo>
                  <a:pt x="312530" y="1757490"/>
                </a:lnTo>
                <a:lnTo>
                  <a:pt x="316962" y="1756862"/>
                </a:lnTo>
                <a:lnTo>
                  <a:pt x="322028" y="1755605"/>
                </a:lnTo>
                <a:lnTo>
                  <a:pt x="326777" y="1754035"/>
                </a:lnTo>
                <a:lnTo>
                  <a:pt x="331526" y="1751836"/>
                </a:lnTo>
                <a:lnTo>
                  <a:pt x="336274" y="1749637"/>
                </a:lnTo>
                <a:lnTo>
                  <a:pt x="341023" y="1747125"/>
                </a:lnTo>
                <a:lnTo>
                  <a:pt x="346089" y="1743669"/>
                </a:lnTo>
                <a:lnTo>
                  <a:pt x="350838" y="1739900"/>
                </a:lnTo>
                <a:lnTo>
                  <a:pt x="350521" y="1742727"/>
                </a:lnTo>
                <a:lnTo>
                  <a:pt x="348938" y="1749009"/>
                </a:lnTo>
                <a:lnTo>
                  <a:pt x="347989" y="1753407"/>
                </a:lnTo>
                <a:lnTo>
                  <a:pt x="346722" y="1758118"/>
                </a:lnTo>
                <a:lnTo>
                  <a:pt x="345139" y="1763144"/>
                </a:lnTo>
                <a:lnTo>
                  <a:pt x="342606" y="1768484"/>
                </a:lnTo>
                <a:lnTo>
                  <a:pt x="339757" y="1774138"/>
                </a:lnTo>
                <a:lnTo>
                  <a:pt x="336274" y="1779163"/>
                </a:lnTo>
                <a:lnTo>
                  <a:pt x="332159" y="1783875"/>
                </a:lnTo>
                <a:lnTo>
                  <a:pt x="329626" y="1786388"/>
                </a:lnTo>
                <a:lnTo>
                  <a:pt x="327410" y="1788587"/>
                </a:lnTo>
                <a:lnTo>
                  <a:pt x="324877" y="1790471"/>
                </a:lnTo>
                <a:lnTo>
                  <a:pt x="321711" y="1792356"/>
                </a:lnTo>
                <a:lnTo>
                  <a:pt x="318862" y="1793927"/>
                </a:lnTo>
                <a:lnTo>
                  <a:pt x="315379" y="1795497"/>
                </a:lnTo>
                <a:lnTo>
                  <a:pt x="313294" y="1796061"/>
                </a:lnTo>
                <a:lnTo>
                  <a:pt x="324147" y="1864546"/>
                </a:lnTo>
                <a:lnTo>
                  <a:pt x="406919" y="1700746"/>
                </a:lnTo>
                <a:lnTo>
                  <a:pt x="408505" y="1698627"/>
                </a:lnTo>
                <a:lnTo>
                  <a:pt x="419923" y="1704984"/>
                </a:lnTo>
                <a:lnTo>
                  <a:pt x="431023" y="1711340"/>
                </a:lnTo>
                <a:lnTo>
                  <a:pt x="442124" y="1717697"/>
                </a:lnTo>
                <a:lnTo>
                  <a:pt x="452590" y="1724053"/>
                </a:lnTo>
                <a:lnTo>
                  <a:pt x="462422" y="1730728"/>
                </a:lnTo>
                <a:lnTo>
                  <a:pt x="472254" y="1737402"/>
                </a:lnTo>
                <a:lnTo>
                  <a:pt x="481452" y="1744394"/>
                </a:lnTo>
                <a:lnTo>
                  <a:pt x="490333" y="1751386"/>
                </a:lnTo>
                <a:lnTo>
                  <a:pt x="499213" y="1758378"/>
                </a:lnTo>
                <a:lnTo>
                  <a:pt x="507459" y="1766324"/>
                </a:lnTo>
                <a:lnTo>
                  <a:pt x="515071" y="1773634"/>
                </a:lnTo>
                <a:lnTo>
                  <a:pt x="522683" y="1781579"/>
                </a:lnTo>
                <a:lnTo>
                  <a:pt x="529978" y="1789525"/>
                </a:lnTo>
                <a:lnTo>
                  <a:pt x="536638" y="1797788"/>
                </a:lnTo>
                <a:lnTo>
                  <a:pt x="542981" y="1806688"/>
                </a:lnTo>
                <a:lnTo>
                  <a:pt x="549008" y="1815269"/>
                </a:lnTo>
                <a:lnTo>
                  <a:pt x="554399" y="1824804"/>
                </a:lnTo>
                <a:lnTo>
                  <a:pt x="559791" y="1834021"/>
                </a:lnTo>
                <a:lnTo>
                  <a:pt x="564548" y="1844191"/>
                </a:lnTo>
                <a:lnTo>
                  <a:pt x="569306" y="1854043"/>
                </a:lnTo>
                <a:lnTo>
                  <a:pt x="573112" y="1864532"/>
                </a:lnTo>
                <a:lnTo>
                  <a:pt x="577235" y="1875656"/>
                </a:lnTo>
                <a:lnTo>
                  <a:pt x="580407" y="1886779"/>
                </a:lnTo>
                <a:lnTo>
                  <a:pt x="583578" y="1898539"/>
                </a:lnTo>
                <a:lnTo>
                  <a:pt x="586115" y="1910616"/>
                </a:lnTo>
                <a:lnTo>
                  <a:pt x="588653" y="1923011"/>
                </a:lnTo>
                <a:lnTo>
                  <a:pt x="590556" y="1936042"/>
                </a:lnTo>
                <a:lnTo>
                  <a:pt x="592142" y="1949391"/>
                </a:lnTo>
                <a:lnTo>
                  <a:pt x="593410" y="1963375"/>
                </a:lnTo>
                <a:lnTo>
                  <a:pt x="594679" y="1977677"/>
                </a:lnTo>
                <a:lnTo>
                  <a:pt x="594996" y="1992933"/>
                </a:lnTo>
                <a:lnTo>
                  <a:pt x="595313" y="2008188"/>
                </a:lnTo>
                <a:lnTo>
                  <a:pt x="0" y="2008188"/>
                </a:lnTo>
                <a:lnTo>
                  <a:pt x="0" y="1992297"/>
                </a:lnTo>
                <a:lnTo>
                  <a:pt x="317" y="1976724"/>
                </a:lnTo>
                <a:lnTo>
                  <a:pt x="952" y="1962104"/>
                </a:lnTo>
                <a:lnTo>
                  <a:pt x="2220" y="1947802"/>
                </a:lnTo>
                <a:lnTo>
                  <a:pt x="3172" y="1934135"/>
                </a:lnTo>
                <a:lnTo>
                  <a:pt x="4440" y="1920787"/>
                </a:lnTo>
                <a:lnTo>
                  <a:pt x="6343" y="1907438"/>
                </a:lnTo>
                <a:lnTo>
                  <a:pt x="8563" y="1895361"/>
                </a:lnTo>
                <a:lnTo>
                  <a:pt x="10784" y="1883601"/>
                </a:lnTo>
                <a:lnTo>
                  <a:pt x="13321" y="1872159"/>
                </a:lnTo>
                <a:lnTo>
                  <a:pt x="16492" y="1861036"/>
                </a:lnTo>
                <a:lnTo>
                  <a:pt x="19664" y="1850547"/>
                </a:lnTo>
                <a:lnTo>
                  <a:pt x="23787" y="1840059"/>
                </a:lnTo>
                <a:lnTo>
                  <a:pt x="27910" y="1830524"/>
                </a:lnTo>
                <a:lnTo>
                  <a:pt x="32351" y="1820672"/>
                </a:lnTo>
                <a:lnTo>
                  <a:pt x="37425" y="1811773"/>
                </a:lnTo>
                <a:lnTo>
                  <a:pt x="43134" y="1802556"/>
                </a:lnTo>
                <a:lnTo>
                  <a:pt x="48843" y="1794292"/>
                </a:lnTo>
                <a:lnTo>
                  <a:pt x="55186" y="1786029"/>
                </a:lnTo>
                <a:lnTo>
                  <a:pt x="62164" y="1777766"/>
                </a:lnTo>
                <a:lnTo>
                  <a:pt x="69459" y="1770138"/>
                </a:lnTo>
                <a:lnTo>
                  <a:pt x="77070" y="1762510"/>
                </a:lnTo>
                <a:lnTo>
                  <a:pt x="85317" y="1755200"/>
                </a:lnTo>
                <a:lnTo>
                  <a:pt x="94514" y="1748208"/>
                </a:lnTo>
                <a:lnTo>
                  <a:pt x="103712" y="1741534"/>
                </a:lnTo>
                <a:lnTo>
                  <a:pt x="113544" y="1734859"/>
                </a:lnTo>
                <a:lnTo>
                  <a:pt x="124010" y="1728185"/>
                </a:lnTo>
                <a:lnTo>
                  <a:pt x="135111" y="1721828"/>
                </a:lnTo>
                <a:lnTo>
                  <a:pt x="146846" y="1715472"/>
                </a:lnTo>
                <a:lnTo>
                  <a:pt x="159215" y="1709115"/>
                </a:lnTo>
                <a:lnTo>
                  <a:pt x="171902" y="1703077"/>
                </a:lnTo>
                <a:lnTo>
                  <a:pt x="185540" y="1697038"/>
                </a:lnTo>
                <a:close/>
                <a:moveTo>
                  <a:pt x="1733551" y="1376363"/>
                </a:moveTo>
                <a:lnTo>
                  <a:pt x="1742737" y="1376998"/>
                </a:lnTo>
                <a:lnTo>
                  <a:pt x="1752557" y="1378268"/>
                </a:lnTo>
                <a:lnTo>
                  <a:pt x="1763644" y="1380491"/>
                </a:lnTo>
                <a:lnTo>
                  <a:pt x="1774731" y="1383348"/>
                </a:lnTo>
                <a:lnTo>
                  <a:pt x="1780433" y="1384936"/>
                </a:lnTo>
                <a:lnTo>
                  <a:pt x="1786135" y="1387158"/>
                </a:lnTo>
                <a:lnTo>
                  <a:pt x="1791520" y="1389063"/>
                </a:lnTo>
                <a:lnTo>
                  <a:pt x="1797222" y="1391603"/>
                </a:lnTo>
                <a:lnTo>
                  <a:pt x="1802924" y="1394461"/>
                </a:lnTo>
                <a:lnTo>
                  <a:pt x="1808309" y="1397001"/>
                </a:lnTo>
                <a:lnTo>
                  <a:pt x="1813694" y="1400493"/>
                </a:lnTo>
                <a:lnTo>
                  <a:pt x="1819079" y="1403986"/>
                </a:lnTo>
                <a:lnTo>
                  <a:pt x="1823831" y="1407796"/>
                </a:lnTo>
                <a:lnTo>
                  <a:pt x="1828582" y="1411606"/>
                </a:lnTo>
                <a:lnTo>
                  <a:pt x="1833334" y="1416051"/>
                </a:lnTo>
                <a:lnTo>
                  <a:pt x="1837769" y="1421131"/>
                </a:lnTo>
                <a:lnTo>
                  <a:pt x="1841570" y="1426211"/>
                </a:lnTo>
                <a:lnTo>
                  <a:pt x="1845371" y="1431608"/>
                </a:lnTo>
                <a:lnTo>
                  <a:pt x="1848222" y="1437006"/>
                </a:lnTo>
                <a:lnTo>
                  <a:pt x="1851390" y="1443038"/>
                </a:lnTo>
                <a:lnTo>
                  <a:pt x="1853607" y="1449388"/>
                </a:lnTo>
                <a:lnTo>
                  <a:pt x="1855508" y="1456373"/>
                </a:lnTo>
                <a:lnTo>
                  <a:pt x="1857408" y="1463676"/>
                </a:lnTo>
                <a:lnTo>
                  <a:pt x="1858359" y="1471296"/>
                </a:lnTo>
                <a:lnTo>
                  <a:pt x="1858675" y="1479233"/>
                </a:lnTo>
                <a:lnTo>
                  <a:pt x="1858675" y="1487488"/>
                </a:lnTo>
                <a:lnTo>
                  <a:pt x="1858042" y="1496378"/>
                </a:lnTo>
                <a:lnTo>
                  <a:pt x="1856775" y="1505586"/>
                </a:lnTo>
                <a:lnTo>
                  <a:pt x="1857408" y="1505586"/>
                </a:lnTo>
                <a:lnTo>
                  <a:pt x="1858992" y="1506221"/>
                </a:lnTo>
                <a:lnTo>
                  <a:pt x="1861210" y="1507491"/>
                </a:lnTo>
                <a:lnTo>
                  <a:pt x="1864377" y="1509713"/>
                </a:lnTo>
                <a:lnTo>
                  <a:pt x="1865644" y="1511301"/>
                </a:lnTo>
                <a:lnTo>
                  <a:pt x="1866912" y="1512888"/>
                </a:lnTo>
                <a:lnTo>
                  <a:pt x="1868179" y="1514793"/>
                </a:lnTo>
                <a:lnTo>
                  <a:pt x="1869446" y="1517651"/>
                </a:lnTo>
                <a:lnTo>
                  <a:pt x="1870396" y="1520191"/>
                </a:lnTo>
                <a:lnTo>
                  <a:pt x="1871030" y="1523683"/>
                </a:lnTo>
                <a:lnTo>
                  <a:pt x="1871663" y="1527176"/>
                </a:lnTo>
                <a:lnTo>
                  <a:pt x="1871663" y="1531621"/>
                </a:lnTo>
                <a:lnTo>
                  <a:pt x="1871663" y="1539558"/>
                </a:lnTo>
                <a:lnTo>
                  <a:pt x="1871030" y="1546543"/>
                </a:lnTo>
                <a:lnTo>
                  <a:pt x="1870079" y="1552893"/>
                </a:lnTo>
                <a:lnTo>
                  <a:pt x="1868495" y="1557973"/>
                </a:lnTo>
                <a:lnTo>
                  <a:pt x="1866912" y="1562418"/>
                </a:lnTo>
                <a:lnTo>
                  <a:pt x="1865011" y="1566228"/>
                </a:lnTo>
                <a:lnTo>
                  <a:pt x="1863110" y="1569721"/>
                </a:lnTo>
                <a:lnTo>
                  <a:pt x="1860576" y="1572578"/>
                </a:lnTo>
                <a:lnTo>
                  <a:pt x="1858359" y="1575753"/>
                </a:lnTo>
                <a:lnTo>
                  <a:pt x="1857092" y="1577341"/>
                </a:lnTo>
                <a:lnTo>
                  <a:pt x="1855508" y="1579881"/>
                </a:lnTo>
                <a:lnTo>
                  <a:pt x="1854241" y="1582421"/>
                </a:lnTo>
                <a:lnTo>
                  <a:pt x="1853290" y="1585596"/>
                </a:lnTo>
                <a:lnTo>
                  <a:pt x="1852340" y="1589406"/>
                </a:lnTo>
                <a:lnTo>
                  <a:pt x="1851707" y="1593851"/>
                </a:lnTo>
                <a:lnTo>
                  <a:pt x="1851073" y="1598931"/>
                </a:lnTo>
                <a:lnTo>
                  <a:pt x="1850439" y="1603693"/>
                </a:lnTo>
                <a:lnTo>
                  <a:pt x="1848856" y="1608773"/>
                </a:lnTo>
                <a:lnTo>
                  <a:pt x="1847588" y="1614171"/>
                </a:lnTo>
                <a:lnTo>
                  <a:pt x="1846005" y="1619568"/>
                </a:lnTo>
                <a:lnTo>
                  <a:pt x="1844104" y="1624966"/>
                </a:lnTo>
                <a:lnTo>
                  <a:pt x="1839669" y="1635444"/>
                </a:lnTo>
                <a:lnTo>
                  <a:pt x="1834284" y="1646239"/>
                </a:lnTo>
                <a:lnTo>
                  <a:pt x="1831433" y="1651636"/>
                </a:lnTo>
                <a:lnTo>
                  <a:pt x="1827949" y="1657034"/>
                </a:lnTo>
                <a:lnTo>
                  <a:pt x="1824781" y="1661796"/>
                </a:lnTo>
                <a:lnTo>
                  <a:pt x="1821296" y="1666876"/>
                </a:lnTo>
                <a:lnTo>
                  <a:pt x="1817178" y="1671956"/>
                </a:lnTo>
                <a:lnTo>
                  <a:pt x="1813694" y="1676719"/>
                </a:lnTo>
                <a:lnTo>
                  <a:pt x="1809576" y="1681164"/>
                </a:lnTo>
                <a:lnTo>
                  <a:pt x="1805458" y="1685926"/>
                </a:lnTo>
                <a:lnTo>
                  <a:pt x="1801023" y="1690371"/>
                </a:lnTo>
                <a:lnTo>
                  <a:pt x="1796588" y="1694181"/>
                </a:lnTo>
                <a:lnTo>
                  <a:pt x="1791837" y="1698309"/>
                </a:lnTo>
                <a:lnTo>
                  <a:pt x="1787085" y="1702119"/>
                </a:lnTo>
                <a:lnTo>
                  <a:pt x="1782333" y="1705294"/>
                </a:lnTo>
                <a:lnTo>
                  <a:pt x="1777265" y="1708469"/>
                </a:lnTo>
                <a:lnTo>
                  <a:pt x="1771880" y="1711009"/>
                </a:lnTo>
                <a:lnTo>
                  <a:pt x="1767128" y="1713549"/>
                </a:lnTo>
                <a:lnTo>
                  <a:pt x="1761743" y="1715771"/>
                </a:lnTo>
                <a:lnTo>
                  <a:pt x="1756041" y="1717676"/>
                </a:lnTo>
                <a:lnTo>
                  <a:pt x="1750656" y="1718946"/>
                </a:lnTo>
                <a:lnTo>
                  <a:pt x="1744954" y="1719899"/>
                </a:lnTo>
                <a:lnTo>
                  <a:pt x="1739253" y="1720534"/>
                </a:lnTo>
                <a:lnTo>
                  <a:pt x="1733551" y="1720851"/>
                </a:lnTo>
                <a:lnTo>
                  <a:pt x="1728166" y="1720534"/>
                </a:lnTo>
                <a:lnTo>
                  <a:pt x="1722464" y="1719899"/>
                </a:lnTo>
                <a:lnTo>
                  <a:pt x="1716762" y="1718946"/>
                </a:lnTo>
                <a:lnTo>
                  <a:pt x="1711060" y="1717676"/>
                </a:lnTo>
                <a:lnTo>
                  <a:pt x="1705675" y="1715771"/>
                </a:lnTo>
                <a:lnTo>
                  <a:pt x="1700290" y="1713549"/>
                </a:lnTo>
                <a:lnTo>
                  <a:pt x="1694904" y="1711009"/>
                </a:lnTo>
                <a:lnTo>
                  <a:pt x="1690153" y="1708469"/>
                </a:lnTo>
                <a:lnTo>
                  <a:pt x="1685085" y="1705294"/>
                </a:lnTo>
                <a:lnTo>
                  <a:pt x="1680016" y="1702119"/>
                </a:lnTo>
                <a:lnTo>
                  <a:pt x="1675265" y="1698309"/>
                </a:lnTo>
                <a:lnTo>
                  <a:pt x="1670830" y="1694181"/>
                </a:lnTo>
                <a:lnTo>
                  <a:pt x="1666395" y="1690371"/>
                </a:lnTo>
                <a:lnTo>
                  <a:pt x="1661960" y="1685926"/>
                </a:lnTo>
                <a:lnTo>
                  <a:pt x="1657842" y="1681164"/>
                </a:lnTo>
                <a:lnTo>
                  <a:pt x="1653724" y="1676719"/>
                </a:lnTo>
                <a:lnTo>
                  <a:pt x="1649606" y="1671956"/>
                </a:lnTo>
                <a:lnTo>
                  <a:pt x="1646122" y="1666876"/>
                </a:lnTo>
                <a:lnTo>
                  <a:pt x="1642637" y="1661796"/>
                </a:lnTo>
                <a:lnTo>
                  <a:pt x="1639469" y="1657034"/>
                </a:lnTo>
                <a:lnTo>
                  <a:pt x="1635985" y="1651636"/>
                </a:lnTo>
                <a:lnTo>
                  <a:pt x="1633134" y="1646239"/>
                </a:lnTo>
                <a:lnTo>
                  <a:pt x="1627749" y="1635444"/>
                </a:lnTo>
                <a:lnTo>
                  <a:pt x="1623314" y="1624966"/>
                </a:lnTo>
                <a:lnTo>
                  <a:pt x="1621413" y="1619568"/>
                </a:lnTo>
                <a:lnTo>
                  <a:pt x="1619830" y="1614171"/>
                </a:lnTo>
                <a:lnTo>
                  <a:pt x="1618246" y="1608773"/>
                </a:lnTo>
                <a:lnTo>
                  <a:pt x="1616979" y="1603693"/>
                </a:lnTo>
                <a:lnTo>
                  <a:pt x="1616028" y="1598931"/>
                </a:lnTo>
                <a:lnTo>
                  <a:pt x="1615395" y="1593851"/>
                </a:lnTo>
                <a:lnTo>
                  <a:pt x="1614761" y="1589406"/>
                </a:lnTo>
                <a:lnTo>
                  <a:pt x="1614128" y="1585596"/>
                </a:lnTo>
                <a:lnTo>
                  <a:pt x="1612861" y="1582421"/>
                </a:lnTo>
                <a:lnTo>
                  <a:pt x="1611593" y="1579881"/>
                </a:lnTo>
                <a:lnTo>
                  <a:pt x="1610326" y="1577341"/>
                </a:lnTo>
                <a:lnTo>
                  <a:pt x="1609059" y="1575753"/>
                </a:lnTo>
                <a:lnTo>
                  <a:pt x="1606842" y="1572578"/>
                </a:lnTo>
                <a:lnTo>
                  <a:pt x="1604308" y="1569721"/>
                </a:lnTo>
                <a:lnTo>
                  <a:pt x="1602090" y="1566228"/>
                </a:lnTo>
                <a:lnTo>
                  <a:pt x="1600506" y="1562418"/>
                </a:lnTo>
                <a:lnTo>
                  <a:pt x="1598606" y="1557973"/>
                </a:lnTo>
                <a:lnTo>
                  <a:pt x="1597339" y="1552893"/>
                </a:lnTo>
                <a:lnTo>
                  <a:pt x="1596388" y="1546543"/>
                </a:lnTo>
                <a:lnTo>
                  <a:pt x="1595755" y="1539558"/>
                </a:lnTo>
                <a:lnTo>
                  <a:pt x="1595438" y="1531621"/>
                </a:lnTo>
                <a:lnTo>
                  <a:pt x="1595755" y="1527176"/>
                </a:lnTo>
                <a:lnTo>
                  <a:pt x="1596072" y="1523683"/>
                </a:lnTo>
                <a:lnTo>
                  <a:pt x="1596705" y="1520191"/>
                </a:lnTo>
                <a:lnTo>
                  <a:pt x="1597656" y="1517651"/>
                </a:lnTo>
                <a:lnTo>
                  <a:pt x="1598923" y="1514793"/>
                </a:lnTo>
                <a:lnTo>
                  <a:pt x="1600506" y="1512888"/>
                </a:lnTo>
                <a:lnTo>
                  <a:pt x="1601774" y="1511301"/>
                </a:lnTo>
                <a:lnTo>
                  <a:pt x="1603041" y="1509713"/>
                </a:lnTo>
                <a:lnTo>
                  <a:pt x="1605575" y="1507491"/>
                </a:lnTo>
                <a:lnTo>
                  <a:pt x="1608426" y="1506221"/>
                </a:lnTo>
                <a:lnTo>
                  <a:pt x="1610010" y="1505586"/>
                </a:lnTo>
                <a:lnTo>
                  <a:pt x="1610643" y="1505586"/>
                </a:lnTo>
                <a:lnTo>
                  <a:pt x="1609376" y="1496378"/>
                </a:lnTo>
                <a:lnTo>
                  <a:pt x="1608743" y="1487488"/>
                </a:lnTo>
                <a:lnTo>
                  <a:pt x="1608426" y="1479233"/>
                </a:lnTo>
                <a:lnTo>
                  <a:pt x="1609059" y="1471296"/>
                </a:lnTo>
                <a:lnTo>
                  <a:pt x="1610010" y="1463676"/>
                </a:lnTo>
                <a:lnTo>
                  <a:pt x="1611277" y="1456373"/>
                </a:lnTo>
                <a:lnTo>
                  <a:pt x="1613494" y="1449388"/>
                </a:lnTo>
                <a:lnTo>
                  <a:pt x="1616028" y="1443038"/>
                </a:lnTo>
                <a:lnTo>
                  <a:pt x="1618879" y="1437006"/>
                </a:lnTo>
                <a:lnTo>
                  <a:pt x="1622047" y="1431608"/>
                </a:lnTo>
                <a:lnTo>
                  <a:pt x="1625848" y="1426211"/>
                </a:lnTo>
                <a:lnTo>
                  <a:pt x="1629649" y="1421131"/>
                </a:lnTo>
                <a:lnTo>
                  <a:pt x="1634084" y="1416051"/>
                </a:lnTo>
                <a:lnTo>
                  <a:pt x="1638519" y="1411606"/>
                </a:lnTo>
                <a:lnTo>
                  <a:pt x="1643271" y="1407796"/>
                </a:lnTo>
                <a:lnTo>
                  <a:pt x="1648339" y="1403986"/>
                </a:lnTo>
                <a:lnTo>
                  <a:pt x="1653407" y="1400493"/>
                </a:lnTo>
                <a:lnTo>
                  <a:pt x="1658792" y="1397001"/>
                </a:lnTo>
                <a:lnTo>
                  <a:pt x="1664494" y="1394461"/>
                </a:lnTo>
                <a:lnTo>
                  <a:pt x="1670196" y="1391603"/>
                </a:lnTo>
                <a:lnTo>
                  <a:pt x="1675581" y="1389063"/>
                </a:lnTo>
                <a:lnTo>
                  <a:pt x="1681283" y="1387158"/>
                </a:lnTo>
                <a:lnTo>
                  <a:pt x="1686985" y="1384936"/>
                </a:lnTo>
                <a:lnTo>
                  <a:pt x="1692687" y="1383348"/>
                </a:lnTo>
                <a:lnTo>
                  <a:pt x="1703774" y="1380491"/>
                </a:lnTo>
                <a:lnTo>
                  <a:pt x="1714228" y="1378268"/>
                </a:lnTo>
                <a:lnTo>
                  <a:pt x="1724364" y="1376998"/>
                </a:lnTo>
                <a:lnTo>
                  <a:pt x="1733551" y="1376363"/>
                </a:lnTo>
                <a:close/>
                <a:moveTo>
                  <a:pt x="1015207" y="1376363"/>
                </a:moveTo>
                <a:lnTo>
                  <a:pt x="1024446" y="1376998"/>
                </a:lnTo>
                <a:lnTo>
                  <a:pt x="1034641" y="1378268"/>
                </a:lnTo>
                <a:lnTo>
                  <a:pt x="1045473" y="1380491"/>
                </a:lnTo>
                <a:lnTo>
                  <a:pt x="1056624" y="1383348"/>
                </a:lnTo>
                <a:lnTo>
                  <a:pt x="1062358" y="1384936"/>
                </a:lnTo>
                <a:lnTo>
                  <a:pt x="1068093" y="1387158"/>
                </a:lnTo>
                <a:lnTo>
                  <a:pt x="1073828" y="1389063"/>
                </a:lnTo>
                <a:lnTo>
                  <a:pt x="1079562" y="1391603"/>
                </a:lnTo>
                <a:lnTo>
                  <a:pt x="1084978" y="1394461"/>
                </a:lnTo>
                <a:lnTo>
                  <a:pt x="1090713" y="1397001"/>
                </a:lnTo>
                <a:lnTo>
                  <a:pt x="1095811" y="1400493"/>
                </a:lnTo>
                <a:lnTo>
                  <a:pt x="1100908" y="1403986"/>
                </a:lnTo>
                <a:lnTo>
                  <a:pt x="1106006" y="1407796"/>
                </a:lnTo>
                <a:lnTo>
                  <a:pt x="1111103" y="1411606"/>
                </a:lnTo>
                <a:lnTo>
                  <a:pt x="1115245" y="1416051"/>
                </a:lnTo>
                <a:lnTo>
                  <a:pt x="1119705" y="1421131"/>
                </a:lnTo>
                <a:lnTo>
                  <a:pt x="1123847" y="1426211"/>
                </a:lnTo>
                <a:lnTo>
                  <a:pt x="1127351" y="1431608"/>
                </a:lnTo>
                <a:lnTo>
                  <a:pt x="1130856" y="1437006"/>
                </a:lnTo>
                <a:lnTo>
                  <a:pt x="1133723" y="1443038"/>
                </a:lnTo>
                <a:lnTo>
                  <a:pt x="1136272" y="1449388"/>
                </a:lnTo>
                <a:lnTo>
                  <a:pt x="1138183" y="1456373"/>
                </a:lnTo>
                <a:lnTo>
                  <a:pt x="1139776" y="1463676"/>
                </a:lnTo>
                <a:lnTo>
                  <a:pt x="1140732" y="1471296"/>
                </a:lnTo>
                <a:lnTo>
                  <a:pt x="1141051" y="1479233"/>
                </a:lnTo>
                <a:lnTo>
                  <a:pt x="1141051" y="1487488"/>
                </a:lnTo>
                <a:lnTo>
                  <a:pt x="1140414" y="1496378"/>
                </a:lnTo>
                <a:lnTo>
                  <a:pt x="1139139" y="1505586"/>
                </a:lnTo>
                <a:lnTo>
                  <a:pt x="1139776" y="1505586"/>
                </a:lnTo>
                <a:lnTo>
                  <a:pt x="1141369" y="1506221"/>
                </a:lnTo>
                <a:lnTo>
                  <a:pt x="1143918" y="1507491"/>
                </a:lnTo>
                <a:lnTo>
                  <a:pt x="1146467" y="1509713"/>
                </a:lnTo>
                <a:lnTo>
                  <a:pt x="1148060" y="1511301"/>
                </a:lnTo>
                <a:lnTo>
                  <a:pt x="1149653" y="1512888"/>
                </a:lnTo>
                <a:lnTo>
                  <a:pt x="1150609" y="1514793"/>
                </a:lnTo>
                <a:lnTo>
                  <a:pt x="1151883" y="1517651"/>
                </a:lnTo>
                <a:lnTo>
                  <a:pt x="1152839" y="1520191"/>
                </a:lnTo>
                <a:lnTo>
                  <a:pt x="1153476" y="1523683"/>
                </a:lnTo>
                <a:lnTo>
                  <a:pt x="1153795" y="1527176"/>
                </a:lnTo>
                <a:lnTo>
                  <a:pt x="1154113" y="1531621"/>
                </a:lnTo>
                <a:lnTo>
                  <a:pt x="1153795" y="1539558"/>
                </a:lnTo>
                <a:lnTo>
                  <a:pt x="1153157" y="1546543"/>
                </a:lnTo>
                <a:lnTo>
                  <a:pt x="1152202" y="1552893"/>
                </a:lnTo>
                <a:lnTo>
                  <a:pt x="1150927" y="1557973"/>
                </a:lnTo>
                <a:lnTo>
                  <a:pt x="1149653" y="1562418"/>
                </a:lnTo>
                <a:lnTo>
                  <a:pt x="1147423" y="1566228"/>
                </a:lnTo>
                <a:lnTo>
                  <a:pt x="1145193" y="1569721"/>
                </a:lnTo>
                <a:lnTo>
                  <a:pt x="1142962" y="1572578"/>
                </a:lnTo>
                <a:lnTo>
                  <a:pt x="1140414" y="1575753"/>
                </a:lnTo>
                <a:lnTo>
                  <a:pt x="1139139" y="1577341"/>
                </a:lnTo>
                <a:lnTo>
                  <a:pt x="1137865" y="1579881"/>
                </a:lnTo>
                <a:lnTo>
                  <a:pt x="1136909" y="1582421"/>
                </a:lnTo>
                <a:lnTo>
                  <a:pt x="1135953" y="1585596"/>
                </a:lnTo>
                <a:lnTo>
                  <a:pt x="1134679" y="1589406"/>
                </a:lnTo>
                <a:lnTo>
                  <a:pt x="1134042" y="1593851"/>
                </a:lnTo>
                <a:lnTo>
                  <a:pt x="1133405" y="1598931"/>
                </a:lnTo>
                <a:lnTo>
                  <a:pt x="1132449" y="1603693"/>
                </a:lnTo>
                <a:lnTo>
                  <a:pt x="1131493" y="1608773"/>
                </a:lnTo>
                <a:lnTo>
                  <a:pt x="1129900" y="1614171"/>
                </a:lnTo>
                <a:lnTo>
                  <a:pt x="1127989" y="1619568"/>
                </a:lnTo>
                <a:lnTo>
                  <a:pt x="1126396" y="1624966"/>
                </a:lnTo>
                <a:lnTo>
                  <a:pt x="1121617" y="1635444"/>
                </a:lnTo>
                <a:lnTo>
                  <a:pt x="1116519" y="1646239"/>
                </a:lnTo>
                <a:lnTo>
                  <a:pt x="1113333" y="1651636"/>
                </a:lnTo>
                <a:lnTo>
                  <a:pt x="1110466" y="1657034"/>
                </a:lnTo>
                <a:lnTo>
                  <a:pt x="1106961" y="1661796"/>
                </a:lnTo>
                <a:lnTo>
                  <a:pt x="1103457" y="1666876"/>
                </a:lnTo>
                <a:lnTo>
                  <a:pt x="1099634" y="1671956"/>
                </a:lnTo>
                <a:lnTo>
                  <a:pt x="1095492" y="1676719"/>
                </a:lnTo>
                <a:lnTo>
                  <a:pt x="1091669" y="1681164"/>
                </a:lnTo>
                <a:lnTo>
                  <a:pt x="1087527" y="1685926"/>
                </a:lnTo>
                <a:lnTo>
                  <a:pt x="1083067" y="1690371"/>
                </a:lnTo>
                <a:lnTo>
                  <a:pt x="1078607" y="1694181"/>
                </a:lnTo>
                <a:lnTo>
                  <a:pt x="1073828" y="1698309"/>
                </a:lnTo>
                <a:lnTo>
                  <a:pt x="1069049" y="1702119"/>
                </a:lnTo>
                <a:lnTo>
                  <a:pt x="1063951" y="1705294"/>
                </a:lnTo>
                <a:lnTo>
                  <a:pt x="1059172" y="1708469"/>
                </a:lnTo>
                <a:lnTo>
                  <a:pt x="1054075" y="1711009"/>
                </a:lnTo>
                <a:lnTo>
                  <a:pt x="1048659" y="1713549"/>
                </a:lnTo>
                <a:lnTo>
                  <a:pt x="1043243" y="1715771"/>
                </a:lnTo>
                <a:lnTo>
                  <a:pt x="1037827" y="1717676"/>
                </a:lnTo>
                <a:lnTo>
                  <a:pt x="1032411" y="1718946"/>
                </a:lnTo>
                <a:lnTo>
                  <a:pt x="1026995" y="1719899"/>
                </a:lnTo>
                <a:lnTo>
                  <a:pt x="1020941" y="1720534"/>
                </a:lnTo>
                <a:lnTo>
                  <a:pt x="1015207" y="1720851"/>
                </a:lnTo>
                <a:lnTo>
                  <a:pt x="1009472" y="1720534"/>
                </a:lnTo>
                <a:lnTo>
                  <a:pt x="1003737" y="1719899"/>
                </a:lnTo>
                <a:lnTo>
                  <a:pt x="998003" y="1718946"/>
                </a:lnTo>
                <a:lnTo>
                  <a:pt x="992587" y="1717676"/>
                </a:lnTo>
                <a:lnTo>
                  <a:pt x="987489" y="1715771"/>
                </a:lnTo>
                <a:lnTo>
                  <a:pt x="982073" y="1713549"/>
                </a:lnTo>
                <a:lnTo>
                  <a:pt x="976657" y="1711009"/>
                </a:lnTo>
                <a:lnTo>
                  <a:pt x="971559" y="1708469"/>
                </a:lnTo>
                <a:lnTo>
                  <a:pt x="966462" y="1705294"/>
                </a:lnTo>
                <a:lnTo>
                  <a:pt x="961683" y="1702119"/>
                </a:lnTo>
                <a:lnTo>
                  <a:pt x="956904" y="1698309"/>
                </a:lnTo>
                <a:lnTo>
                  <a:pt x="952125" y="1694181"/>
                </a:lnTo>
                <a:lnTo>
                  <a:pt x="947346" y="1690371"/>
                </a:lnTo>
                <a:lnTo>
                  <a:pt x="943204" y="1685926"/>
                </a:lnTo>
                <a:lnTo>
                  <a:pt x="939063" y="1681164"/>
                </a:lnTo>
                <a:lnTo>
                  <a:pt x="934602" y="1676719"/>
                </a:lnTo>
                <a:lnTo>
                  <a:pt x="931098" y="1671956"/>
                </a:lnTo>
                <a:lnTo>
                  <a:pt x="927275" y="1666876"/>
                </a:lnTo>
                <a:lnTo>
                  <a:pt x="923770" y="1661796"/>
                </a:lnTo>
                <a:lnTo>
                  <a:pt x="920266" y="1657034"/>
                </a:lnTo>
                <a:lnTo>
                  <a:pt x="914212" y="1646239"/>
                </a:lnTo>
                <a:lnTo>
                  <a:pt x="908796" y="1635444"/>
                </a:lnTo>
                <a:lnTo>
                  <a:pt x="904336" y="1624966"/>
                </a:lnTo>
                <a:lnTo>
                  <a:pt x="902424" y="1619568"/>
                </a:lnTo>
                <a:lnTo>
                  <a:pt x="900832" y="1614171"/>
                </a:lnTo>
                <a:lnTo>
                  <a:pt x="899239" y="1608773"/>
                </a:lnTo>
                <a:lnTo>
                  <a:pt x="898283" y="1603693"/>
                </a:lnTo>
                <a:lnTo>
                  <a:pt x="897327" y="1598931"/>
                </a:lnTo>
                <a:lnTo>
                  <a:pt x="896690" y="1593851"/>
                </a:lnTo>
                <a:lnTo>
                  <a:pt x="895734" y="1589406"/>
                </a:lnTo>
                <a:lnTo>
                  <a:pt x="894778" y="1585596"/>
                </a:lnTo>
                <a:lnTo>
                  <a:pt x="893822" y="1582421"/>
                </a:lnTo>
                <a:lnTo>
                  <a:pt x="892548" y="1579881"/>
                </a:lnTo>
                <a:lnTo>
                  <a:pt x="891592" y="1577341"/>
                </a:lnTo>
                <a:lnTo>
                  <a:pt x="890318" y="1575753"/>
                </a:lnTo>
                <a:lnTo>
                  <a:pt x="887451" y="1572578"/>
                </a:lnTo>
                <a:lnTo>
                  <a:pt x="885220" y="1569721"/>
                </a:lnTo>
                <a:lnTo>
                  <a:pt x="882990" y="1566228"/>
                </a:lnTo>
                <a:lnTo>
                  <a:pt x="881079" y="1562418"/>
                </a:lnTo>
                <a:lnTo>
                  <a:pt x="879486" y="1557973"/>
                </a:lnTo>
                <a:lnTo>
                  <a:pt x="878211" y="1552893"/>
                </a:lnTo>
                <a:lnTo>
                  <a:pt x="877256" y="1546543"/>
                </a:lnTo>
                <a:lnTo>
                  <a:pt x="876300" y="1539558"/>
                </a:lnTo>
                <a:lnTo>
                  <a:pt x="876300" y="1531621"/>
                </a:lnTo>
                <a:lnTo>
                  <a:pt x="876300" y="1527176"/>
                </a:lnTo>
                <a:lnTo>
                  <a:pt x="877256" y="1523683"/>
                </a:lnTo>
                <a:lnTo>
                  <a:pt x="877893" y="1520191"/>
                </a:lnTo>
                <a:lnTo>
                  <a:pt x="878849" y="1517651"/>
                </a:lnTo>
                <a:lnTo>
                  <a:pt x="879804" y="1514793"/>
                </a:lnTo>
                <a:lnTo>
                  <a:pt x="881079" y="1512888"/>
                </a:lnTo>
                <a:lnTo>
                  <a:pt x="882353" y="1511301"/>
                </a:lnTo>
                <a:lnTo>
                  <a:pt x="883946" y="1509713"/>
                </a:lnTo>
                <a:lnTo>
                  <a:pt x="886813" y="1507491"/>
                </a:lnTo>
                <a:lnTo>
                  <a:pt x="889044" y="1506221"/>
                </a:lnTo>
                <a:lnTo>
                  <a:pt x="890955" y="1505586"/>
                </a:lnTo>
                <a:lnTo>
                  <a:pt x="891592" y="1505586"/>
                </a:lnTo>
                <a:lnTo>
                  <a:pt x="890318" y="1496378"/>
                </a:lnTo>
                <a:lnTo>
                  <a:pt x="889362" y="1487488"/>
                </a:lnTo>
                <a:lnTo>
                  <a:pt x="889362" y="1479233"/>
                </a:lnTo>
                <a:lnTo>
                  <a:pt x="889999" y="1471296"/>
                </a:lnTo>
                <a:lnTo>
                  <a:pt x="890955" y="1463676"/>
                </a:lnTo>
                <a:lnTo>
                  <a:pt x="892548" y="1456373"/>
                </a:lnTo>
                <a:lnTo>
                  <a:pt x="894460" y="1449388"/>
                </a:lnTo>
                <a:lnTo>
                  <a:pt x="897008" y="1443038"/>
                </a:lnTo>
                <a:lnTo>
                  <a:pt x="899876" y="1437006"/>
                </a:lnTo>
                <a:lnTo>
                  <a:pt x="903380" y="1431608"/>
                </a:lnTo>
                <a:lnTo>
                  <a:pt x="906885" y="1426211"/>
                </a:lnTo>
                <a:lnTo>
                  <a:pt x="910708" y="1421131"/>
                </a:lnTo>
                <a:lnTo>
                  <a:pt x="914850" y="1416051"/>
                </a:lnTo>
                <a:lnTo>
                  <a:pt x="919629" y="1411606"/>
                </a:lnTo>
                <a:lnTo>
                  <a:pt x="924407" y="1407796"/>
                </a:lnTo>
                <a:lnTo>
                  <a:pt x="929505" y="1403986"/>
                </a:lnTo>
                <a:lnTo>
                  <a:pt x="934602" y="1400493"/>
                </a:lnTo>
                <a:lnTo>
                  <a:pt x="940018" y="1397001"/>
                </a:lnTo>
                <a:lnTo>
                  <a:pt x="945435" y="1394461"/>
                </a:lnTo>
                <a:lnTo>
                  <a:pt x="951169" y="1391603"/>
                </a:lnTo>
                <a:lnTo>
                  <a:pt x="956904" y="1389063"/>
                </a:lnTo>
                <a:lnTo>
                  <a:pt x="962639" y="1387158"/>
                </a:lnTo>
                <a:lnTo>
                  <a:pt x="968373" y="1384936"/>
                </a:lnTo>
                <a:lnTo>
                  <a:pt x="974108" y="1383348"/>
                </a:lnTo>
                <a:lnTo>
                  <a:pt x="985259" y="1380491"/>
                </a:lnTo>
                <a:lnTo>
                  <a:pt x="996091" y="1378268"/>
                </a:lnTo>
                <a:lnTo>
                  <a:pt x="1006286" y="1376998"/>
                </a:lnTo>
                <a:lnTo>
                  <a:pt x="1015207" y="1376363"/>
                </a:lnTo>
                <a:close/>
                <a:moveTo>
                  <a:pt x="297497" y="1376363"/>
                </a:moveTo>
                <a:lnTo>
                  <a:pt x="306726" y="1376998"/>
                </a:lnTo>
                <a:lnTo>
                  <a:pt x="316591" y="1378268"/>
                </a:lnTo>
                <a:lnTo>
                  <a:pt x="327729" y="1380491"/>
                </a:lnTo>
                <a:lnTo>
                  <a:pt x="338867" y="1383348"/>
                </a:lnTo>
                <a:lnTo>
                  <a:pt x="344595" y="1384936"/>
                </a:lnTo>
                <a:lnTo>
                  <a:pt x="350323" y="1387158"/>
                </a:lnTo>
                <a:lnTo>
                  <a:pt x="355733" y="1389063"/>
                </a:lnTo>
                <a:lnTo>
                  <a:pt x="361461" y="1391603"/>
                </a:lnTo>
                <a:lnTo>
                  <a:pt x="367189" y="1394461"/>
                </a:lnTo>
                <a:lnTo>
                  <a:pt x="372599" y="1397001"/>
                </a:lnTo>
                <a:lnTo>
                  <a:pt x="378009" y="1400493"/>
                </a:lnTo>
                <a:lnTo>
                  <a:pt x="383419" y="1403986"/>
                </a:lnTo>
                <a:lnTo>
                  <a:pt x="388510" y="1407796"/>
                </a:lnTo>
                <a:lnTo>
                  <a:pt x="392966" y="1411606"/>
                </a:lnTo>
                <a:lnTo>
                  <a:pt x="397739" y="1416051"/>
                </a:lnTo>
                <a:lnTo>
                  <a:pt x="402194" y="1421131"/>
                </a:lnTo>
                <a:lnTo>
                  <a:pt x="406013" y="1426211"/>
                </a:lnTo>
                <a:lnTo>
                  <a:pt x="409832" y="1431608"/>
                </a:lnTo>
                <a:lnTo>
                  <a:pt x="412696" y="1437006"/>
                </a:lnTo>
                <a:lnTo>
                  <a:pt x="415878" y="1443038"/>
                </a:lnTo>
                <a:lnTo>
                  <a:pt x="418106" y="1449388"/>
                </a:lnTo>
                <a:lnTo>
                  <a:pt x="420015" y="1456373"/>
                </a:lnTo>
                <a:lnTo>
                  <a:pt x="421924" y="1463676"/>
                </a:lnTo>
                <a:lnTo>
                  <a:pt x="422879" y="1471296"/>
                </a:lnTo>
                <a:lnTo>
                  <a:pt x="423197" y="1479233"/>
                </a:lnTo>
                <a:lnTo>
                  <a:pt x="423197" y="1487488"/>
                </a:lnTo>
                <a:lnTo>
                  <a:pt x="422561" y="1496378"/>
                </a:lnTo>
                <a:lnTo>
                  <a:pt x="421288" y="1505586"/>
                </a:lnTo>
                <a:lnTo>
                  <a:pt x="421924" y="1505586"/>
                </a:lnTo>
                <a:lnTo>
                  <a:pt x="423516" y="1506221"/>
                </a:lnTo>
                <a:lnTo>
                  <a:pt x="426061" y="1507491"/>
                </a:lnTo>
                <a:lnTo>
                  <a:pt x="428925" y="1509713"/>
                </a:lnTo>
                <a:lnTo>
                  <a:pt x="430198" y="1511301"/>
                </a:lnTo>
                <a:lnTo>
                  <a:pt x="431471" y="1512888"/>
                </a:lnTo>
                <a:lnTo>
                  <a:pt x="432744" y="1514793"/>
                </a:lnTo>
                <a:lnTo>
                  <a:pt x="434017" y="1517651"/>
                </a:lnTo>
                <a:lnTo>
                  <a:pt x="434972" y="1520191"/>
                </a:lnTo>
                <a:lnTo>
                  <a:pt x="435926" y="1523683"/>
                </a:lnTo>
                <a:lnTo>
                  <a:pt x="436245" y="1527176"/>
                </a:lnTo>
                <a:lnTo>
                  <a:pt x="436563" y="1531621"/>
                </a:lnTo>
                <a:lnTo>
                  <a:pt x="436245" y="1539558"/>
                </a:lnTo>
                <a:lnTo>
                  <a:pt x="435608" y="1546543"/>
                </a:lnTo>
                <a:lnTo>
                  <a:pt x="434653" y="1552893"/>
                </a:lnTo>
                <a:lnTo>
                  <a:pt x="433062" y="1557973"/>
                </a:lnTo>
                <a:lnTo>
                  <a:pt x="431471" y="1562418"/>
                </a:lnTo>
                <a:lnTo>
                  <a:pt x="429562" y="1566228"/>
                </a:lnTo>
                <a:lnTo>
                  <a:pt x="427652" y="1569721"/>
                </a:lnTo>
                <a:lnTo>
                  <a:pt x="425107" y="1572578"/>
                </a:lnTo>
                <a:lnTo>
                  <a:pt x="422879" y="1575753"/>
                </a:lnTo>
                <a:lnTo>
                  <a:pt x="421606" y="1577341"/>
                </a:lnTo>
                <a:lnTo>
                  <a:pt x="420015" y="1579881"/>
                </a:lnTo>
                <a:lnTo>
                  <a:pt x="418742" y="1582421"/>
                </a:lnTo>
                <a:lnTo>
                  <a:pt x="417787" y="1585596"/>
                </a:lnTo>
                <a:lnTo>
                  <a:pt x="416833" y="1589406"/>
                </a:lnTo>
                <a:lnTo>
                  <a:pt x="416515" y="1593851"/>
                </a:lnTo>
                <a:lnTo>
                  <a:pt x="415560" y="1598931"/>
                </a:lnTo>
                <a:lnTo>
                  <a:pt x="414923" y="1603693"/>
                </a:lnTo>
                <a:lnTo>
                  <a:pt x="413332" y="1608773"/>
                </a:lnTo>
                <a:lnTo>
                  <a:pt x="412059" y="1614171"/>
                </a:lnTo>
                <a:lnTo>
                  <a:pt x="410468" y="1619568"/>
                </a:lnTo>
                <a:lnTo>
                  <a:pt x="408559" y="1624966"/>
                </a:lnTo>
                <a:lnTo>
                  <a:pt x="404104" y="1635444"/>
                </a:lnTo>
                <a:lnTo>
                  <a:pt x="398694" y="1646239"/>
                </a:lnTo>
                <a:lnTo>
                  <a:pt x="395830" y="1651636"/>
                </a:lnTo>
                <a:lnTo>
                  <a:pt x="392329" y="1657034"/>
                </a:lnTo>
                <a:lnTo>
                  <a:pt x="389147" y="1661796"/>
                </a:lnTo>
                <a:lnTo>
                  <a:pt x="385646" y="1666876"/>
                </a:lnTo>
                <a:lnTo>
                  <a:pt x="381509" y="1671956"/>
                </a:lnTo>
                <a:lnTo>
                  <a:pt x="378009" y="1676719"/>
                </a:lnTo>
                <a:lnTo>
                  <a:pt x="373872" y="1681164"/>
                </a:lnTo>
                <a:lnTo>
                  <a:pt x="369735" y="1685926"/>
                </a:lnTo>
                <a:lnTo>
                  <a:pt x="365280" y="1690371"/>
                </a:lnTo>
                <a:lnTo>
                  <a:pt x="360825" y="1694181"/>
                </a:lnTo>
                <a:lnTo>
                  <a:pt x="356369" y="1698309"/>
                </a:lnTo>
                <a:lnTo>
                  <a:pt x="351278" y="1702119"/>
                </a:lnTo>
                <a:lnTo>
                  <a:pt x="346504" y="1705294"/>
                </a:lnTo>
                <a:lnTo>
                  <a:pt x="341413" y="1708469"/>
                </a:lnTo>
                <a:lnTo>
                  <a:pt x="336003" y="1711009"/>
                </a:lnTo>
                <a:lnTo>
                  <a:pt x="331229" y="1713549"/>
                </a:lnTo>
                <a:lnTo>
                  <a:pt x="325820" y="1715771"/>
                </a:lnTo>
                <a:lnTo>
                  <a:pt x="320092" y="1717676"/>
                </a:lnTo>
                <a:lnTo>
                  <a:pt x="314682" y="1718946"/>
                </a:lnTo>
                <a:lnTo>
                  <a:pt x="308954" y="1719899"/>
                </a:lnTo>
                <a:lnTo>
                  <a:pt x="303225" y="1720534"/>
                </a:lnTo>
                <a:lnTo>
                  <a:pt x="297497" y="1720851"/>
                </a:lnTo>
                <a:lnTo>
                  <a:pt x="292087" y="1720534"/>
                </a:lnTo>
                <a:lnTo>
                  <a:pt x="286359" y="1719899"/>
                </a:lnTo>
                <a:lnTo>
                  <a:pt x="280631" y="1718946"/>
                </a:lnTo>
                <a:lnTo>
                  <a:pt x="274903" y="1717676"/>
                </a:lnTo>
                <a:lnTo>
                  <a:pt x="269493" y="1715771"/>
                </a:lnTo>
                <a:lnTo>
                  <a:pt x="264083" y="1713549"/>
                </a:lnTo>
                <a:lnTo>
                  <a:pt x="258674" y="1711009"/>
                </a:lnTo>
                <a:lnTo>
                  <a:pt x="253900" y="1708469"/>
                </a:lnTo>
                <a:lnTo>
                  <a:pt x="248808" y="1705294"/>
                </a:lnTo>
                <a:lnTo>
                  <a:pt x="243717" y="1702119"/>
                </a:lnTo>
                <a:lnTo>
                  <a:pt x="238943" y="1698309"/>
                </a:lnTo>
                <a:lnTo>
                  <a:pt x="234488" y="1694181"/>
                </a:lnTo>
                <a:lnTo>
                  <a:pt x="230033" y="1690371"/>
                </a:lnTo>
                <a:lnTo>
                  <a:pt x="225578" y="1685926"/>
                </a:lnTo>
                <a:lnTo>
                  <a:pt x="221441" y="1681164"/>
                </a:lnTo>
                <a:lnTo>
                  <a:pt x="217304" y="1676719"/>
                </a:lnTo>
                <a:lnTo>
                  <a:pt x="213167" y="1671956"/>
                </a:lnTo>
                <a:lnTo>
                  <a:pt x="209666" y="1666876"/>
                </a:lnTo>
                <a:lnTo>
                  <a:pt x="206166" y="1661796"/>
                </a:lnTo>
                <a:lnTo>
                  <a:pt x="202984" y="1657034"/>
                </a:lnTo>
                <a:lnTo>
                  <a:pt x="196619" y="1646239"/>
                </a:lnTo>
                <a:lnTo>
                  <a:pt x="191209" y="1635444"/>
                </a:lnTo>
                <a:lnTo>
                  <a:pt x="186754" y="1624966"/>
                </a:lnTo>
                <a:lnTo>
                  <a:pt x="184845" y="1619568"/>
                </a:lnTo>
                <a:lnTo>
                  <a:pt x="183253" y="1614171"/>
                </a:lnTo>
                <a:lnTo>
                  <a:pt x="181981" y="1608773"/>
                </a:lnTo>
                <a:lnTo>
                  <a:pt x="180389" y="1603693"/>
                </a:lnTo>
                <a:lnTo>
                  <a:pt x="179435" y="1598931"/>
                </a:lnTo>
                <a:lnTo>
                  <a:pt x="178798" y="1593851"/>
                </a:lnTo>
                <a:lnTo>
                  <a:pt x="178162" y="1589406"/>
                </a:lnTo>
                <a:lnTo>
                  <a:pt x="177525" y="1585596"/>
                </a:lnTo>
                <a:lnTo>
                  <a:pt x="176252" y="1582421"/>
                </a:lnTo>
                <a:lnTo>
                  <a:pt x="174980" y="1579881"/>
                </a:lnTo>
                <a:lnTo>
                  <a:pt x="173707" y="1577341"/>
                </a:lnTo>
                <a:lnTo>
                  <a:pt x="172434" y="1575753"/>
                </a:lnTo>
                <a:lnTo>
                  <a:pt x="170206" y="1572578"/>
                </a:lnTo>
                <a:lnTo>
                  <a:pt x="167660" y="1569721"/>
                </a:lnTo>
                <a:lnTo>
                  <a:pt x="165433" y="1566228"/>
                </a:lnTo>
                <a:lnTo>
                  <a:pt x="163842" y="1562418"/>
                </a:lnTo>
                <a:lnTo>
                  <a:pt x="161932" y="1557973"/>
                </a:lnTo>
                <a:lnTo>
                  <a:pt x="160659" y="1552893"/>
                </a:lnTo>
                <a:lnTo>
                  <a:pt x="159705" y="1546543"/>
                </a:lnTo>
                <a:lnTo>
                  <a:pt x="159068" y="1539558"/>
                </a:lnTo>
                <a:lnTo>
                  <a:pt x="158750" y="1531621"/>
                </a:lnTo>
                <a:lnTo>
                  <a:pt x="159068" y="1527176"/>
                </a:lnTo>
                <a:lnTo>
                  <a:pt x="159386" y="1523683"/>
                </a:lnTo>
                <a:lnTo>
                  <a:pt x="160023" y="1520191"/>
                </a:lnTo>
                <a:lnTo>
                  <a:pt x="160978" y="1517651"/>
                </a:lnTo>
                <a:lnTo>
                  <a:pt x="162569" y="1514793"/>
                </a:lnTo>
                <a:lnTo>
                  <a:pt x="163842" y="1512888"/>
                </a:lnTo>
                <a:lnTo>
                  <a:pt x="165114" y="1511301"/>
                </a:lnTo>
                <a:lnTo>
                  <a:pt x="166387" y="1509713"/>
                </a:lnTo>
                <a:lnTo>
                  <a:pt x="169251" y="1507491"/>
                </a:lnTo>
                <a:lnTo>
                  <a:pt x="171797" y="1506221"/>
                </a:lnTo>
                <a:lnTo>
                  <a:pt x="173388" y="1505586"/>
                </a:lnTo>
                <a:lnTo>
                  <a:pt x="174025" y="1505586"/>
                </a:lnTo>
                <a:lnTo>
                  <a:pt x="172752" y="1496378"/>
                </a:lnTo>
                <a:lnTo>
                  <a:pt x="172116" y="1487488"/>
                </a:lnTo>
                <a:lnTo>
                  <a:pt x="171797" y="1479233"/>
                </a:lnTo>
                <a:lnTo>
                  <a:pt x="172434" y="1471296"/>
                </a:lnTo>
                <a:lnTo>
                  <a:pt x="173388" y="1463676"/>
                </a:lnTo>
                <a:lnTo>
                  <a:pt x="174661" y="1456373"/>
                </a:lnTo>
                <a:lnTo>
                  <a:pt x="176889" y="1449388"/>
                </a:lnTo>
                <a:lnTo>
                  <a:pt x="179435" y="1443038"/>
                </a:lnTo>
                <a:lnTo>
                  <a:pt x="182299" y="1437006"/>
                </a:lnTo>
                <a:lnTo>
                  <a:pt x="185481" y="1431608"/>
                </a:lnTo>
                <a:lnTo>
                  <a:pt x="189300" y="1426211"/>
                </a:lnTo>
                <a:lnTo>
                  <a:pt x="193119" y="1421131"/>
                </a:lnTo>
                <a:lnTo>
                  <a:pt x="197574" y="1416051"/>
                </a:lnTo>
                <a:lnTo>
                  <a:pt x="202029" y="1411606"/>
                </a:lnTo>
                <a:lnTo>
                  <a:pt x="206802" y="1407796"/>
                </a:lnTo>
                <a:lnTo>
                  <a:pt x="211894" y="1403986"/>
                </a:lnTo>
                <a:lnTo>
                  <a:pt x="216986" y="1400493"/>
                </a:lnTo>
                <a:lnTo>
                  <a:pt x="222396" y="1397001"/>
                </a:lnTo>
                <a:lnTo>
                  <a:pt x="228124" y="1394461"/>
                </a:lnTo>
                <a:lnTo>
                  <a:pt x="233852" y="1391603"/>
                </a:lnTo>
                <a:lnTo>
                  <a:pt x="239262" y="1389063"/>
                </a:lnTo>
                <a:lnTo>
                  <a:pt x="244990" y="1387158"/>
                </a:lnTo>
                <a:lnTo>
                  <a:pt x="250718" y="1384936"/>
                </a:lnTo>
                <a:lnTo>
                  <a:pt x="256446" y="1383348"/>
                </a:lnTo>
                <a:lnTo>
                  <a:pt x="267584" y="1380491"/>
                </a:lnTo>
                <a:lnTo>
                  <a:pt x="278085" y="1378268"/>
                </a:lnTo>
                <a:lnTo>
                  <a:pt x="288269" y="1376998"/>
                </a:lnTo>
                <a:lnTo>
                  <a:pt x="297497" y="1376363"/>
                </a:lnTo>
                <a:close/>
                <a:moveTo>
                  <a:pt x="1006793" y="977900"/>
                </a:moveTo>
                <a:lnTo>
                  <a:pt x="1009651" y="977900"/>
                </a:lnTo>
                <a:lnTo>
                  <a:pt x="1012508" y="977900"/>
                </a:lnTo>
                <a:lnTo>
                  <a:pt x="1015683" y="978536"/>
                </a:lnTo>
                <a:lnTo>
                  <a:pt x="1018541" y="979173"/>
                </a:lnTo>
                <a:lnTo>
                  <a:pt x="1021398" y="980445"/>
                </a:lnTo>
                <a:lnTo>
                  <a:pt x="1023938" y="981718"/>
                </a:lnTo>
                <a:lnTo>
                  <a:pt x="1026478" y="982990"/>
                </a:lnTo>
                <a:lnTo>
                  <a:pt x="1028701" y="984581"/>
                </a:lnTo>
                <a:lnTo>
                  <a:pt x="1030923" y="986807"/>
                </a:lnTo>
                <a:lnTo>
                  <a:pt x="1032828" y="989034"/>
                </a:lnTo>
                <a:lnTo>
                  <a:pt x="1034733" y="991261"/>
                </a:lnTo>
                <a:lnTo>
                  <a:pt x="1036003" y="993806"/>
                </a:lnTo>
                <a:lnTo>
                  <a:pt x="1037273" y="996351"/>
                </a:lnTo>
                <a:lnTo>
                  <a:pt x="1038226" y="998896"/>
                </a:lnTo>
                <a:lnTo>
                  <a:pt x="1039178" y="1002077"/>
                </a:lnTo>
                <a:lnTo>
                  <a:pt x="1039496" y="1004940"/>
                </a:lnTo>
                <a:lnTo>
                  <a:pt x="1039813" y="1008121"/>
                </a:lnTo>
                <a:lnTo>
                  <a:pt x="1039813" y="1276292"/>
                </a:lnTo>
                <a:lnTo>
                  <a:pt x="1039496" y="1279473"/>
                </a:lnTo>
                <a:lnTo>
                  <a:pt x="1039178" y="1282336"/>
                </a:lnTo>
                <a:lnTo>
                  <a:pt x="1038226" y="1285199"/>
                </a:lnTo>
                <a:lnTo>
                  <a:pt x="1037273" y="1288062"/>
                </a:lnTo>
                <a:lnTo>
                  <a:pt x="1036003" y="1290925"/>
                </a:lnTo>
                <a:lnTo>
                  <a:pt x="1034733" y="1293152"/>
                </a:lnTo>
                <a:lnTo>
                  <a:pt x="1032828" y="1295379"/>
                </a:lnTo>
                <a:lnTo>
                  <a:pt x="1030923" y="1297606"/>
                </a:lnTo>
                <a:lnTo>
                  <a:pt x="1028701" y="1299515"/>
                </a:lnTo>
                <a:lnTo>
                  <a:pt x="1026478" y="1301105"/>
                </a:lnTo>
                <a:lnTo>
                  <a:pt x="1023938" y="1303014"/>
                </a:lnTo>
                <a:lnTo>
                  <a:pt x="1021398" y="1304286"/>
                </a:lnTo>
                <a:lnTo>
                  <a:pt x="1018541" y="1305241"/>
                </a:lnTo>
                <a:lnTo>
                  <a:pt x="1015683" y="1305877"/>
                </a:lnTo>
                <a:lnTo>
                  <a:pt x="1012508" y="1306195"/>
                </a:lnTo>
                <a:lnTo>
                  <a:pt x="1009651" y="1306513"/>
                </a:lnTo>
                <a:lnTo>
                  <a:pt x="1006793" y="1306195"/>
                </a:lnTo>
                <a:lnTo>
                  <a:pt x="1003618" y="1305877"/>
                </a:lnTo>
                <a:lnTo>
                  <a:pt x="1000761" y="1305241"/>
                </a:lnTo>
                <a:lnTo>
                  <a:pt x="997903" y="1304286"/>
                </a:lnTo>
                <a:lnTo>
                  <a:pt x="995363" y="1303014"/>
                </a:lnTo>
                <a:lnTo>
                  <a:pt x="992506" y="1301105"/>
                </a:lnTo>
                <a:lnTo>
                  <a:pt x="990601" y="1299515"/>
                </a:lnTo>
                <a:lnTo>
                  <a:pt x="988378" y="1297606"/>
                </a:lnTo>
                <a:lnTo>
                  <a:pt x="986156" y="1295379"/>
                </a:lnTo>
                <a:lnTo>
                  <a:pt x="984568" y="1293152"/>
                </a:lnTo>
                <a:lnTo>
                  <a:pt x="983298" y="1290925"/>
                </a:lnTo>
                <a:lnTo>
                  <a:pt x="982028" y="1288062"/>
                </a:lnTo>
                <a:lnTo>
                  <a:pt x="981076" y="1285199"/>
                </a:lnTo>
                <a:lnTo>
                  <a:pt x="979806" y="1282336"/>
                </a:lnTo>
                <a:lnTo>
                  <a:pt x="979488" y="1279473"/>
                </a:lnTo>
                <a:lnTo>
                  <a:pt x="979488" y="1276292"/>
                </a:lnTo>
                <a:lnTo>
                  <a:pt x="979488" y="1008121"/>
                </a:lnTo>
                <a:lnTo>
                  <a:pt x="979488" y="1004940"/>
                </a:lnTo>
                <a:lnTo>
                  <a:pt x="979806" y="1002077"/>
                </a:lnTo>
                <a:lnTo>
                  <a:pt x="981076" y="998896"/>
                </a:lnTo>
                <a:lnTo>
                  <a:pt x="982028" y="996351"/>
                </a:lnTo>
                <a:lnTo>
                  <a:pt x="983298" y="993806"/>
                </a:lnTo>
                <a:lnTo>
                  <a:pt x="984568" y="991261"/>
                </a:lnTo>
                <a:lnTo>
                  <a:pt x="986156" y="989034"/>
                </a:lnTo>
                <a:lnTo>
                  <a:pt x="988378" y="986807"/>
                </a:lnTo>
                <a:lnTo>
                  <a:pt x="990601" y="984581"/>
                </a:lnTo>
                <a:lnTo>
                  <a:pt x="992506" y="982990"/>
                </a:lnTo>
                <a:lnTo>
                  <a:pt x="995363" y="981718"/>
                </a:lnTo>
                <a:lnTo>
                  <a:pt x="997903" y="980445"/>
                </a:lnTo>
                <a:lnTo>
                  <a:pt x="1000761" y="979173"/>
                </a:lnTo>
                <a:lnTo>
                  <a:pt x="1003618" y="978536"/>
                </a:lnTo>
                <a:lnTo>
                  <a:pt x="1006793" y="977900"/>
                </a:lnTo>
                <a:close/>
                <a:moveTo>
                  <a:pt x="1223947" y="968375"/>
                </a:moveTo>
                <a:lnTo>
                  <a:pt x="1227121" y="968375"/>
                </a:lnTo>
                <a:lnTo>
                  <a:pt x="1229976" y="968375"/>
                </a:lnTo>
                <a:lnTo>
                  <a:pt x="1233150" y="968693"/>
                </a:lnTo>
                <a:lnTo>
                  <a:pt x="1236006" y="969646"/>
                </a:lnTo>
                <a:lnTo>
                  <a:pt x="1238861" y="970599"/>
                </a:lnTo>
                <a:lnTo>
                  <a:pt x="1241400" y="971870"/>
                </a:lnTo>
                <a:lnTo>
                  <a:pt x="1243939" y="973141"/>
                </a:lnTo>
                <a:lnTo>
                  <a:pt x="1246477" y="975048"/>
                </a:lnTo>
                <a:lnTo>
                  <a:pt x="1248381" y="976955"/>
                </a:lnTo>
                <a:lnTo>
                  <a:pt x="1250285" y="978862"/>
                </a:lnTo>
                <a:lnTo>
                  <a:pt x="1252189" y="981404"/>
                </a:lnTo>
                <a:lnTo>
                  <a:pt x="1253776" y="983946"/>
                </a:lnTo>
                <a:lnTo>
                  <a:pt x="1254727" y="986488"/>
                </a:lnTo>
                <a:lnTo>
                  <a:pt x="1255679" y="989348"/>
                </a:lnTo>
                <a:lnTo>
                  <a:pt x="1256631" y="992208"/>
                </a:lnTo>
                <a:lnTo>
                  <a:pt x="1256949" y="995386"/>
                </a:lnTo>
                <a:lnTo>
                  <a:pt x="1256949" y="998246"/>
                </a:lnTo>
                <a:lnTo>
                  <a:pt x="1256949" y="1068473"/>
                </a:lnTo>
                <a:lnTo>
                  <a:pt x="1257583" y="1072604"/>
                </a:lnTo>
                <a:lnTo>
                  <a:pt x="1258535" y="1076417"/>
                </a:lnTo>
                <a:lnTo>
                  <a:pt x="1259805" y="1080549"/>
                </a:lnTo>
                <a:lnTo>
                  <a:pt x="1261709" y="1084362"/>
                </a:lnTo>
                <a:lnTo>
                  <a:pt x="1264247" y="1087539"/>
                </a:lnTo>
                <a:lnTo>
                  <a:pt x="1266786" y="1091035"/>
                </a:lnTo>
                <a:lnTo>
                  <a:pt x="1269959" y="1093895"/>
                </a:lnTo>
                <a:lnTo>
                  <a:pt x="1273767" y="1097073"/>
                </a:lnTo>
                <a:lnTo>
                  <a:pt x="1277575" y="1099615"/>
                </a:lnTo>
                <a:lnTo>
                  <a:pt x="1281700" y="1101839"/>
                </a:lnTo>
                <a:lnTo>
                  <a:pt x="1286460" y="1104064"/>
                </a:lnTo>
                <a:lnTo>
                  <a:pt x="1291219" y="1105652"/>
                </a:lnTo>
                <a:lnTo>
                  <a:pt x="1296297" y="1106924"/>
                </a:lnTo>
                <a:lnTo>
                  <a:pt x="1301374" y="1107877"/>
                </a:lnTo>
                <a:lnTo>
                  <a:pt x="1306768" y="1108512"/>
                </a:lnTo>
                <a:lnTo>
                  <a:pt x="1312480" y="1108512"/>
                </a:lnTo>
                <a:lnTo>
                  <a:pt x="1643763" y="1108512"/>
                </a:lnTo>
                <a:lnTo>
                  <a:pt x="1649157" y="1108830"/>
                </a:lnTo>
                <a:lnTo>
                  <a:pt x="1655186" y="1109148"/>
                </a:lnTo>
                <a:lnTo>
                  <a:pt x="1660898" y="1110101"/>
                </a:lnTo>
                <a:lnTo>
                  <a:pt x="1666610" y="1111055"/>
                </a:lnTo>
                <a:lnTo>
                  <a:pt x="1672322" y="1112326"/>
                </a:lnTo>
                <a:lnTo>
                  <a:pt x="1677716" y="1113915"/>
                </a:lnTo>
                <a:lnTo>
                  <a:pt x="1683110" y="1115503"/>
                </a:lnTo>
                <a:lnTo>
                  <a:pt x="1688188" y="1118046"/>
                </a:lnTo>
                <a:lnTo>
                  <a:pt x="1693265" y="1120270"/>
                </a:lnTo>
                <a:lnTo>
                  <a:pt x="1698342" y="1122812"/>
                </a:lnTo>
                <a:lnTo>
                  <a:pt x="1703419" y="1125672"/>
                </a:lnTo>
                <a:lnTo>
                  <a:pt x="1708179" y="1128532"/>
                </a:lnTo>
                <a:lnTo>
                  <a:pt x="1712304" y="1131710"/>
                </a:lnTo>
                <a:lnTo>
                  <a:pt x="1717064" y="1135523"/>
                </a:lnTo>
                <a:lnTo>
                  <a:pt x="1721189" y="1138701"/>
                </a:lnTo>
                <a:lnTo>
                  <a:pt x="1724997" y="1142832"/>
                </a:lnTo>
                <a:lnTo>
                  <a:pt x="1729122" y="1146645"/>
                </a:lnTo>
                <a:lnTo>
                  <a:pt x="1732295" y="1150776"/>
                </a:lnTo>
                <a:lnTo>
                  <a:pt x="1736103" y="1155225"/>
                </a:lnTo>
                <a:lnTo>
                  <a:pt x="1738959" y="1159674"/>
                </a:lnTo>
                <a:lnTo>
                  <a:pt x="1742132" y="1164440"/>
                </a:lnTo>
                <a:lnTo>
                  <a:pt x="1744988" y="1169525"/>
                </a:lnTo>
                <a:lnTo>
                  <a:pt x="1747527" y="1174291"/>
                </a:lnTo>
                <a:lnTo>
                  <a:pt x="1749748" y="1179375"/>
                </a:lnTo>
                <a:lnTo>
                  <a:pt x="1751969" y="1184460"/>
                </a:lnTo>
                <a:lnTo>
                  <a:pt x="1753873" y="1189862"/>
                </a:lnTo>
                <a:lnTo>
                  <a:pt x="1755460" y="1195582"/>
                </a:lnTo>
                <a:lnTo>
                  <a:pt x="1756729" y="1201302"/>
                </a:lnTo>
                <a:lnTo>
                  <a:pt x="1757681" y="1207022"/>
                </a:lnTo>
                <a:lnTo>
                  <a:pt x="1758316" y="1212741"/>
                </a:lnTo>
                <a:lnTo>
                  <a:pt x="1758633" y="1218144"/>
                </a:lnTo>
                <a:lnTo>
                  <a:pt x="1758950" y="1224181"/>
                </a:lnTo>
                <a:lnTo>
                  <a:pt x="1758950" y="1309980"/>
                </a:lnTo>
                <a:lnTo>
                  <a:pt x="1758633" y="1312840"/>
                </a:lnTo>
                <a:lnTo>
                  <a:pt x="1758316" y="1316017"/>
                </a:lnTo>
                <a:lnTo>
                  <a:pt x="1757681" y="1318877"/>
                </a:lnTo>
                <a:lnTo>
                  <a:pt x="1756412" y="1321419"/>
                </a:lnTo>
                <a:lnTo>
                  <a:pt x="1755460" y="1324279"/>
                </a:lnTo>
                <a:lnTo>
                  <a:pt x="1753873" y="1326504"/>
                </a:lnTo>
                <a:lnTo>
                  <a:pt x="1751969" y="1329046"/>
                </a:lnTo>
                <a:lnTo>
                  <a:pt x="1750065" y="1331270"/>
                </a:lnTo>
                <a:lnTo>
                  <a:pt x="1748161" y="1332859"/>
                </a:lnTo>
                <a:lnTo>
                  <a:pt x="1745623" y="1334766"/>
                </a:lnTo>
                <a:lnTo>
                  <a:pt x="1743084" y="1336355"/>
                </a:lnTo>
                <a:lnTo>
                  <a:pt x="1740546" y="1337626"/>
                </a:lnTo>
                <a:lnTo>
                  <a:pt x="1737690" y="1338579"/>
                </a:lnTo>
                <a:lnTo>
                  <a:pt x="1734834" y="1339215"/>
                </a:lnTo>
                <a:lnTo>
                  <a:pt x="1731978" y="1339532"/>
                </a:lnTo>
                <a:lnTo>
                  <a:pt x="1728805" y="1339850"/>
                </a:lnTo>
                <a:lnTo>
                  <a:pt x="1725631" y="1339532"/>
                </a:lnTo>
                <a:lnTo>
                  <a:pt x="1722776" y="1339215"/>
                </a:lnTo>
                <a:lnTo>
                  <a:pt x="1719920" y="1338579"/>
                </a:lnTo>
                <a:lnTo>
                  <a:pt x="1717064" y="1337626"/>
                </a:lnTo>
                <a:lnTo>
                  <a:pt x="1714525" y="1336355"/>
                </a:lnTo>
                <a:lnTo>
                  <a:pt x="1711987" y="1334766"/>
                </a:lnTo>
                <a:lnTo>
                  <a:pt x="1709765" y="1332859"/>
                </a:lnTo>
                <a:lnTo>
                  <a:pt x="1707544" y="1331270"/>
                </a:lnTo>
                <a:lnTo>
                  <a:pt x="1705640" y="1329046"/>
                </a:lnTo>
                <a:lnTo>
                  <a:pt x="1704054" y="1326504"/>
                </a:lnTo>
                <a:lnTo>
                  <a:pt x="1702467" y="1324279"/>
                </a:lnTo>
                <a:lnTo>
                  <a:pt x="1700880" y="1321419"/>
                </a:lnTo>
                <a:lnTo>
                  <a:pt x="1699928" y="1318877"/>
                </a:lnTo>
                <a:lnTo>
                  <a:pt x="1699294" y="1316017"/>
                </a:lnTo>
                <a:lnTo>
                  <a:pt x="1698977" y="1312840"/>
                </a:lnTo>
                <a:lnTo>
                  <a:pt x="1698659" y="1309980"/>
                </a:lnTo>
                <a:lnTo>
                  <a:pt x="1698659" y="1224181"/>
                </a:lnTo>
                <a:lnTo>
                  <a:pt x="1698342" y="1218461"/>
                </a:lnTo>
                <a:lnTo>
                  <a:pt x="1697707" y="1213377"/>
                </a:lnTo>
                <a:lnTo>
                  <a:pt x="1696438" y="1207975"/>
                </a:lnTo>
                <a:lnTo>
                  <a:pt x="1694217" y="1202891"/>
                </a:lnTo>
                <a:lnTo>
                  <a:pt x="1691995" y="1197806"/>
                </a:lnTo>
                <a:lnTo>
                  <a:pt x="1689457" y="1193675"/>
                </a:lnTo>
                <a:lnTo>
                  <a:pt x="1685966" y="1189226"/>
                </a:lnTo>
                <a:lnTo>
                  <a:pt x="1682793" y="1185095"/>
                </a:lnTo>
                <a:lnTo>
                  <a:pt x="1678668" y="1181918"/>
                </a:lnTo>
                <a:lnTo>
                  <a:pt x="1674226" y="1178422"/>
                </a:lnTo>
                <a:lnTo>
                  <a:pt x="1670100" y="1175880"/>
                </a:lnTo>
                <a:lnTo>
                  <a:pt x="1665023" y="1173338"/>
                </a:lnTo>
                <a:lnTo>
                  <a:pt x="1659946" y="1171431"/>
                </a:lnTo>
                <a:lnTo>
                  <a:pt x="1654552" y="1170160"/>
                </a:lnTo>
                <a:lnTo>
                  <a:pt x="1649157" y="1169525"/>
                </a:lnTo>
                <a:lnTo>
                  <a:pt x="1643763" y="1169207"/>
                </a:lnTo>
                <a:lnTo>
                  <a:pt x="1312480" y="1169207"/>
                </a:lnTo>
                <a:lnTo>
                  <a:pt x="1306451" y="1169207"/>
                </a:lnTo>
                <a:lnTo>
                  <a:pt x="1300739" y="1168571"/>
                </a:lnTo>
                <a:lnTo>
                  <a:pt x="1294710" y="1167936"/>
                </a:lnTo>
                <a:lnTo>
                  <a:pt x="1288998" y="1166982"/>
                </a:lnTo>
                <a:lnTo>
                  <a:pt x="1283604" y="1165711"/>
                </a:lnTo>
                <a:lnTo>
                  <a:pt x="1278209" y="1164440"/>
                </a:lnTo>
                <a:lnTo>
                  <a:pt x="1272815" y="1163169"/>
                </a:lnTo>
                <a:lnTo>
                  <a:pt x="1267420" y="1161262"/>
                </a:lnTo>
                <a:lnTo>
                  <a:pt x="1262343" y="1159038"/>
                </a:lnTo>
                <a:lnTo>
                  <a:pt x="1257583" y="1157131"/>
                </a:lnTo>
                <a:lnTo>
                  <a:pt x="1252824" y="1154272"/>
                </a:lnTo>
                <a:lnTo>
                  <a:pt x="1248064" y="1152047"/>
                </a:lnTo>
                <a:lnTo>
                  <a:pt x="1243304" y="1149187"/>
                </a:lnTo>
                <a:lnTo>
                  <a:pt x="1239179" y="1146009"/>
                </a:lnTo>
                <a:lnTo>
                  <a:pt x="1234736" y="1143150"/>
                </a:lnTo>
                <a:lnTo>
                  <a:pt x="1230611" y="1139654"/>
                </a:lnTo>
                <a:lnTo>
                  <a:pt x="1227121" y="1136159"/>
                </a:lnTo>
                <a:lnTo>
                  <a:pt x="1223313" y="1132345"/>
                </a:lnTo>
                <a:lnTo>
                  <a:pt x="1220140" y="1128532"/>
                </a:lnTo>
                <a:lnTo>
                  <a:pt x="1216649" y="1124719"/>
                </a:lnTo>
                <a:lnTo>
                  <a:pt x="1213793" y="1120588"/>
                </a:lnTo>
                <a:lnTo>
                  <a:pt x="1210937" y="1116457"/>
                </a:lnTo>
                <a:lnTo>
                  <a:pt x="1208399" y="1112008"/>
                </a:lnTo>
                <a:lnTo>
                  <a:pt x="1206177" y="1107559"/>
                </a:lnTo>
                <a:lnTo>
                  <a:pt x="1203956" y="1103428"/>
                </a:lnTo>
                <a:lnTo>
                  <a:pt x="1202052" y="1098661"/>
                </a:lnTo>
                <a:lnTo>
                  <a:pt x="1200783" y="1093577"/>
                </a:lnTo>
                <a:lnTo>
                  <a:pt x="1199196" y="1088811"/>
                </a:lnTo>
                <a:lnTo>
                  <a:pt x="1198244" y="1084044"/>
                </a:lnTo>
                <a:lnTo>
                  <a:pt x="1197610" y="1078960"/>
                </a:lnTo>
                <a:lnTo>
                  <a:pt x="1196975" y="1073875"/>
                </a:lnTo>
                <a:lnTo>
                  <a:pt x="1196975" y="1068473"/>
                </a:lnTo>
                <a:lnTo>
                  <a:pt x="1196975" y="998246"/>
                </a:lnTo>
                <a:lnTo>
                  <a:pt x="1196975" y="995386"/>
                </a:lnTo>
                <a:lnTo>
                  <a:pt x="1197610" y="992208"/>
                </a:lnTo>
                <a:lnTo>
                  <a:pt x="1198244" y="989348"/>
                </a:lnTo>
                <a:lnTo>
                  <a:pt x="1199196" y="986488"/>
                </a:lnTo>
                <a:lnTo>
                  <a:pt x="1200783" y="983946"/>
                </a:lnTo>
                <a:lnTo>
                  <a:pt x="1202052" y="981404"/>
                </a:lnTo>
                <a:lnTo>
                  <a:pt x="1203956" y="978862"/>
                </a:lnTo>
                <a:lnTo>
                  <a:pt x="1205543" y="976955"/>
                </a:lnTo>
                <a:lnTo>
                  <a:pt x="1208081" y="975048"/>
                </a:lnTo>
                <a:lnTo>
                  <a:pt x="1210303" y="973141"/>
                </a:lnTo>
                <a:lnTo>
                  <a:pt x="1212841" y="971870"/>
                </a:lnTo>
                <a:lnTo>
                  <a:pt x="1215380" y="970599"/>
                </a:lnTo>
                <a:lnTo>
                  <a:pt x="1217918" y="969646"/>
                </a:lnTo>
                <a:lnTo>
                  <a:pt x="1221092" y="968693"/>
                </a:lnTo>
                <a:lnTo>
                  <a:pt x="1223947" y="968375"/>
                </a:lnTo>
                <a:close/>
                <a:moveTo>
                  <a:pt x="792181" y="968375"/>
                </a:moveTo>
                <a:lnTo>
                  <a:pt x="795354" y="968375"/>
                </a:lnTo>
                <a:lnTo>
                  <a:pt x="798528" y="968375"/>
                </a:lnTo>
                <a:lnTo>
                  <a:pt x="801701" y="968693"/>
                </a:lnTo>
                <a:lnTo>
                  <a:pt x="804239" y="969646"/>
                </a:lnTo>
                <a:lnTo>
                  <a:pt x="807413" y="970599"/>
                </a:lnTo>
                <a:lnTo>
                  <a:pt x="809634" y="971870"/>
                </a:lnTo>
                <a:lnTo>
                  <a:pt x="812172" y="973141"/>
                </a:lnTo>
                <a:lnTo>
                  <a:pt x="814711" y="975048"/>
                </a:lnTo>
                <a:lnTo>
                  <a:pt x="816615" y="976955"/>
                </a:lnTo>
                <a:lnTo>
                  <a:pt x="818519" y="978862"/>
                </a:lnTo>
                <a:lnTo>
                  <a:pt x="820423" y="981404"/>
                </a:lnTo>
                <a:lnTo>
                  <a:pt x="822009" y="983946"/>
                </a:lnTo>
                <a:lnTo>
                  <a:pt x="822961" y="986488"/>
                </a:lnTo>
                <a:lnTo>
                  <a:pt x="824231" y="989348"/>
                </a:lnTo>
                <a:lnTo>
                  <a:pt x="824865" y="992208"/>
                </a:lnTo>
                <a:lnTo>
                  <a:pt x="825183" y="995386"/>
                </a:lnTo>
                <a:lnTo>
                  <a:pt x="825500" y="998246"/>
                </a:lnTo>
                <a:lnTo>
                  <a:pt x="825500" y="1083408"/>
                </a:lnTo>
                <a:lnTo>
                  <a:pt x="825183" y="1089446"/>
                </a:lnTo>
                <a:lnTo>
                  <a:pt x="824865" y="1095484"/>
                </a:lnTo>
                <a:lnTo>
                  <a:pt x="824231" y="1101204"/>
                </a:lnTo>
                <a:lnTo>
                  <a:pt x="823279" y="1106924"/>
                </a:lnTo>
                <a:lnTo>
                  <a:pt x="822009" y="1112643"/>
                </a:lnTo>
                <a:lnTo>
                  <a:pt x="820423" y="1118046"/>
                </a:lnTo>
                <a:lnTo>
                  <a:pt x="818519" y="1123448"/>
                </a:lnTo>
                <a:lnTo>
                  <a:pt x="816298" y="1128532"/>
                </a:lnTo>
                <a:lnTo>
                  <a:pt x="814076" y="1133616"/>
                </a:lnTo>
                <a:lnTo>
                  <a:pt x="811538" y="1138701"/>
                </a:lnTo>
                <a:lnTo>
                  <a:pt x="808682" y="1143467"/>
                </a:lnTo>
                <a:lnTo>
                  <a:pt x="805509" y="1147916"/>
                </a:lnTo>
                <a:lnTo>
                  <a:pt x="802653" y="1152683"/>
                </a:lnTo>
                <a:lnTo>
                  <a:pt x="799162" y="1157131"/>
                </a:lnTo>
                <a:lnTo>
                  <a:pt x="795672" y="1161580"/>
                </a:lnTo>
                <a:lnTo>
                  <a:pt x="791547" y="1165394"/>
                </a:lnTo>
                <a:lnTo>
                  <a:pt x="787739" y="1169207"/>
                </a:lnTo>
                <a:lnTo>
                  <a:pt x="783614" y="1172702"/>
                </a:lnTo>
                <a:lnTo>
                  <a:pt x="779171" y="1176198"/>
                </a:lnTo>
                <a:lnTo>
                  <a:pt x="774729" y="1179375"/>
                </a:lnTo>
                <a:lnTo>
                  <a:pt x="769969" y="1182553"/>
                </a:lnTo>
                <a:lnTo>
                  <a:pt x="764892" y="1185095"/>
                </a:lnTo>
                <a:lnTo>
                  <a:pt x="760132" y="1187955"/>
                </a:lnTo>
                <a:lnTo>
                  <a:pt x="754737" y="1190180"/>
                </a:lnTo>
                <a:lnTo>
                  <a:pt x="749978" y="1192086"/>
                </a:lnTo>
                <a:lnTo>
                  <a:pt x="744583" y="1193993"/>
                </a:lnTo>
                <a:lnTo>
                  <a:pt x="738871" y="1195582"/>
                </a:lnTo>
                <a:lnTo>
                  <a:pt x="733160" y="1196853"/>
                </a:lnTo>
                <a:lnTo>
                  <a:pt x="727448" y="1197806"/>
                </a:lnTo>
                <a:lnTo>
                  <a:pt x="721736" y="1198442"/>
                </a:lnTo>
                <a:lnTo>
                  <a:pt x="716024" y="1199077"/>
                </a:lnTo>
                <a:lnTo>
                  <a:pt x="710312" y="1199077"/>
                </a:lnTo>
                <a:lnTo>
                  <a:pt x="379030" y="1199077"/>
                </a:lnTo>
                <a:lnTo>
                  <a:pt x="373318" y="1199395"/>
                </a:lnTo>
                <a:lnTo>
                  <a:pt x="367923" y="1200348"/>
                </a:lnTo>
                <a:lnTo>
                  <a:pt x="362846" y="1201302"/>
                </a:lnTo>
                <a:lnTo>
                  <a:pt x="357769" y="1202573"/>
                </a:lnTo>
                <a:lnTo>
                  <a:pt x="353009" y="1204162"/>
                </a:lnTo>
                <a:lnTo>
                  <a:pt x="348250" y="1206386"/>
                </a:lnTo>
                <a:lnTo>
                  <a:pt x="344124" y="1208610"/>
                </a:lnTo>
                <a:lnTo>
                  <a:pt x="340316" y="1211153"/>
                </a:lnTo>
                <a:lnTo>
                  <a:pt x="336509" y="1214013"/>
                </a:lnTo>
                <a:lnTo>
                  <a:pt x="333335" y="1217190"/>
                </a:lnTo>
                <a:lnTo>
                  <a:pt x="330797" y="1220686"/>
                </a:lnTo>
                <a:lnTo>
                  <a:pt x="328258" y="1223863"/>
                </a:lnTo>
                <a:lnTo>
                  <a:pt x="326354" y="1227677"/>
                </a:lnTo>
                <a:lnTo>
                  <a:pt x="325085" y="1231490"/>
                </a:lnTo>
                <a:lnTo>
                  <a:pt x="324133" y="1235303"/>
                </a:lnTo>
                <a:lnTo>
                  <a:pt x="324133" y="1239434"/>
                </a:lnTo>
                <a:lnTo>
                  <a:pt x="324133" y="1309980"/>
                </a:lnTo>
                <a:lnTo>
                  <a:pt x="323498" y="1312840"/>
                </a:lnTo>
                <a:lnTo>
                  <a:pt x="323181" y="1316017"/>
                </a:lnTo>
                <a:lnTo>
                  <a:pt x="322547" y="1318877"/>
                </a:lnTo>
                <a:lnTo>
                  <a:pt x="321595" y="1321419"/>
                </a:lnTo>
                <a:lnTo>
                  <a:pt x="320325" y="1324279"/>
                </a:lnTo>
                <a:lnTo>
                  <a:pt x="318739" y="1326504"/>
                </a:lnTo>
                <a:lnTo>
                  <a:pt x="316835" y="1329046"/>
                </a:lnTo>
                <a:lnTo>
                  <a:pt x="314931" y="1331270"/>
                </a:lnTo>
                <a:lnTo>
                  <a:pt x="313027" y="1332859"/>
                </a:lnTo>
                <a:lnTo>
                  <a:pt x="310488" y="1334766"/>
                </a:lnTo>
                <a:lnTo>
                  <a:pt x="307950" y="1336355"/>
                </a:lnTo>
                <a:lnTo>
                  <a:pt x="305411" y="1337626"/>
                </a:lnTo>
                <a:lnTo>
                  <a:pt x="302555" y="1338579"/>
                </a:lnTo>
                <a:lnTo>
                  <a:pt x="300017" y="1339215"/>
                </a:lnTo>
                <a:lnTo>
                  <a:pt x="296844" y="1339532"/>
                </a:lnTo>
                <a:lnTo>
                  <a:pt x="293670" y="1339850"/>
                </a:lnTo>
                <a:lnTo>
                  <a:pt x="290497" y="1339532"/>
                </a:lnTo>
                <a:lnTo>
                  <a:pt x="287641" y="1339215"/>
                </a:lnTo>
                <a:lnTo>
                  <a:pt x="284785" y="1338579"/>
                </a:lnTo>
                <a:lnTo>
                  <a:pt x="281930" y="1337626"/>
                </a:lnTo>
                <a:lnTo>
                  <a:pt x="279391" y="1336355"/>
                </a:lnTo>
                <a:lnTo>
                  <a:pt x="276852" y="1334766"/>
                </a:lnTo>
                <a:lnTo>
                  <a:pt x="274631" y="1332859"/>
                </a:lnTo>
                <a:lnTo>
                  <a:pt x="272727" y="1331270"/>
                </a:lnTo>
                <a:lnTo>
                  <a:pt x="270506" y="1329046"/>
                </a:lnTo>
                <a:lnTo>
                  <a:pt x="268919" y="1326504"/>
                </a:lnTo>
                <a:lnTo>
                  <a:pt x="267333" y="1324279"/>
                </a:lnTo>
                <a:lnTo>
                  <a:pt x="265746" y="1321419"/>
                </a:lnTo>
                <a:lnTo>
                  <a:pt x="264794" y="1318877"/>
                </a:lnTo>
                <a:lnTo>
                  <a:pt x="264160" y="1316017"/>
                </a:lnTo>
                <a:lnTo>
                  <a:pt x="263842" y="1312840"/>
                </a:lnTo>
                <a:lnTo>
                  <a:pt x="263525" y="1309980"/>
                </a:lnTo>
                <a:lnTo>
                  <a:pt x="263525" y="1239434"/>
                </a:lnTo>
                <a:lnTo>
                  <a:pt x="263842" y="1234350"/>
                </a:lnTo>
                <a:lnTo>
                  <a:pt x="264160" y="1229266"/>
                </a:lnTo>
                <a:lnTo>
                  <a:pt x="264794" y="1224181"/>
                </a:lnTo>
                <a:lnTo>
                  <a:pt x="265746" y="1219415"/>
                </a:lnTo>
                <a:lnTo>
                  <a:pt x="267333" y="1214330"/>
                </a:lnTo>
                <a:lnTo>
                  <a:pt x="268919" y="1209564"/>
                </a:lnTo>
                <a:lnTo>
                  <a:pt x="270506" y="1204797"/>
                </a:lnTo>
                <a:lnTo>
                  <a:pt x="272727" y="1200348"/>
                </a:lnTo>
                <a:lnTo>
                  <a:pt x="274948" y="1195900"/>
                </a:lnTo>
                <a:lnTo>
                  <a:pt x="277487" y="1191451"/>
                </a:lnTo>
                <a:lnTo>
                  <a:pt x="280343" y="1187638"/>
                </a:lnTo>
                <a:lnTo>
                  <a:pt x="283199" y="1183189"/>
                </a:lnTo>
                <a:lnTo>
                  <a:pt x="286689" y="1179375"/>
                </a:lnTo>
                <a:lnTo>
                  <a:pt x="289863" y="1175562"/>
                </a:lnTo>
                <a:lnTo>
                  <a:pt x="293670" y="1171749"/>
                </a:lnTo>
                <a:lnTo>
                  <a:pt x="297478" y="1168571"/>
                </a:lnTo>
                <a:lnTo>
                  <a:pt x="301603" y="1165076"/>
                </a:lnTo>
                <a:lnTo>
                  <a:pt x="305729" y="1162216"/>
                </a:lnTo>
                <a:lnTo>
                  <a:pt x="309854" y="1159038"/>
                </a:lnTo>
                <a:lnTo>
                  <a:pt x="314614" y="1156178"/>
                </a:lnTo>
                <a:lnTo>
                  <a:pt x="319373" y="1153318"/>
                </a:lnTo>
                <a:lnTo>
                  <a:pt x="324133" y="1151094"/>
                </a:lnTo>
                <a:lnTo>
                  <a:pt x="328893" y="1149187"/>
                </a:lnTo>
                <a:lnTo>
                  <a:pt x="334287" y="1146963"/>
                </a:lnTo>
                <a:lnTo>
                  <a:pt x="339365" y="1145056"/>
                </a:lnTo>
                <a:lnTo>
                  <a:pt x="344759" y="1143467"/>
                </a:lnTo>
                <a:lnTo>
                  <a:pt x="350471" y="1142196"/>
                </a:lnTo>
                <a:lnTo>
                  <a:pt x="355548" y="1140925"/>
                </a:lnTo>
                <a:lnTo>
                  <a:pt x="361260" y="1139972"/>
                </a:lnTo>
                <a:lnTo>
                  <a:pt x="367289" y="1139336"/>
                </a:lnTo>
                <a:lnTo>
                  <a:pt x="373001" y="1139018"/>
                </a:lnTo>
                <a:lnTo>
                  <a:pt x="379030" y="1139018"/>
                </a:lnTo>
                <a:lnTo>
                  <a:pt x="710312" y="1139018"/>
                </a:lnTo>
                <a:lnTo>
                  <a:pt x="715707" y="1138701"/>
                </a:lnTo>
                <a:lnTo>
                  <a:pt x="721101" y="1138065"/>
                </a:lnTo>
                <a:lnTo>
                  <a:pt x="726496" y="1136476"/>
                </a:lnTo>
                <a:lnTo>
                  <a:pt x="731573" y="1134570"/>
                </a:lnTo>
                <a:lnTo>
                  <a:pt x="736650" y="1132345"/>
                </a:lnTo>
                <a:lnTo>
                  <a:pt x="740775" y="1129803"/>
                </a:lnTo>
                <a:lnTo>
                  <a:pt x="745218" y="1126308"/>
                </a:lnTo>
                <a:lnTo>
                  <a:pt x="749343" y="1122812"/>
                </a:lnTo>
                <a:lnTo>
                  <a:pt x="752833" y="1118999"/>
                </a:lnTo>
                <a:lnTo>
                  <a:pt x="756007" y="1114550"/>
                </a:lnTo>
                <a:lnTo>
                  <a:pt x="758545" y="1110101"/>
                </a:lnTo>
                <a:lnTo>
                  <a:pt x="760766" y="1105335"/>
                </a:lnTo>
                <a:lnTo>
                  <a:pt x="762988" y="1099933"/>
                </a:lnTo>
                <a:lnTo>
                  <a:pt x="764257" y="1094848"/>
                </a:lnTo>
                <a:lnTo>
                  <a:pt x="765209" y="1089128"/>
                </a:lnTo>
                <a:lnTo>
                  <a:pt x="765209" y="1083408"/>
                </a:lnTo>
                <a:lnTo>
                  <a:pt x="765209" y="998246"/>
                </a:lnTo>
                <a:lnTo>
                  <a:pt x="765526" y="995386"/>
                </a:lnTo>
                <a:lnTo>
                  <a:pt x="765844" y="992208"/>
                </a:lnTo>
                <a:lnTo>
                  <a:pt x="766478" y="989348"/>
                </a:lnTo>
                <a:lnTo>
                  <a:pt x="767747" y="986488"/>
                </a:lnTo>
                <a:lnTo>
                  <a:pt x="769017" y="983946"/>
                </a:lnTo>
                <a:lnTo>
                  <a:pt x="770603" y="981404"/>
                </a:lnTo>
                <a:lnTo>
                  <a:pt x="772190" y="978862"/>
                </a:lnTo>
                <a:lnTo>
                  <a:pt x="774094" y="976955"/>
                </a:lnTo>
                <a:lnTo>
                  <a:pt x="776315" y="975048"/>
                </a:lnTo>
                <a:lnTo>
                  <a:pt x="778536" y="973141"/>
                </a:lnTo>
                <a:lnTo>
                  <a:pt x="781392" y="971870"/>
                </a:lnTo>
                <a:lnTo>
                  <a:pt x="783614" y="970599"/>
                </a:lnTo>
                <a:lnTo>
                  <a:pt x="786469" y="969646"/>
                </a:lnTo>
                <a:lnTo>
                  <a:pt x="789325" y="968693"/>
                </a:lnTo>
                <a:lnTo>
                  <a:pt x="792181" y="968375"/>
                </a:lnTo>
                <a:close/>
                <a:moveTo>
                  <a:pt x="854248" y="475049"/>
                </a:moveTo>
                <a:lnTo>
                  <a:pt x="968334" y="729382"/>
                </a:lnTo>
                <a:lnTo>
                  <a:pt x="999072" y="623496"/>
                </a:lnTo>
                <a:lnTo>
                  <a:pt x="996361" y="622927"/>
                </a:lnTo>
                <a:lnTo>
                  <a:pt x="990612" y="621333"/>
                </a:lnTo>
                <a:lnTo>
                  <a:pt x="985184" y="619103"/>
                </a:lnTo>
                <a:lnTo>
                  <a:pt x="980393" y="616553"/>
                </a:lnTo>
                <a:lnTo>
                  <a:pt x="975603" y="614004"/>
                </a:lnTo>
                <a:lnTo>
                  <a:pt x="971132" y="611136"/>
                </a:lnTo>
                <a:lnTo>
                  <a:pt x="966981" y="607950"/>
                </a:lnTo>
                <a:lnTo>
                  <a:pt x="963468" y="604444"/>
                </a:lnTo>
                <a:lnTo>
                  <a:pt x="959636" y="600620"/>
                </a:lnTo>
                <a:lnTo>
                  <a:pt x="956762" y="597115"/>
                </a:lnTo>
                <a:lnTo>
                  <a:pt x="953568" y="593291"/>
                </a:lnTo>
                <a:lnTo>
                  <a:pt x="951014" y="589467"/>
                </a:lnTo>
                <a:lnTo>
                  <a:pt x="948778" y="585325"/>
                </a:lnTo>
                <a:lnTo>
                  <a:pt x="944308" y="577677"/>
                </a:lnTo>
                <a:lnTo>
                  <a:pt x="940795" y="570029"/>
                </a:lnTo>
                <a:lnTo>
                  <a:pt x="938559" y="563018"/>
                </a:lnTo>
                <a:lnTo>
                  <a:pt x="936643" y="556645"/>
                </a:lnTo>
                <a:lnTo>
                  <a:pt x="935366" y="550909"/>
                </a:lnTo>
                <a:lnTo>
                  <a:pt x="934089" y="546767"/>
                </a:lnTo>
                <a:lnTo>
                  <a:pt x="933450" y="543261"/>
                </a:lnTo>
                <a:lnTo>
                  <a:pt x="937921" y="545492"/>
                </a:lnTo>
                <a:lnTo>
                  <a:pt x="942711" y="547723"/>
                </a:lnTo>
                <a:lnTo>
                  <a:pt x="949098" y="550909"/>
                </a:lnTo>
                <a:lnTo>
                  <a:pt x="957081" y="554096"/>
                </a:lnTo>
                <a:lnTo>
                  <a:pt x="966342" y="557601"/>
                </a:lnTo>
                <a:lnTo>
                  <a:pt x="976880" y="560469"/>
                </a:lnTo>
                <a:lnTo>
                  <a:pt x="982629" y="561744"/>
                </a:lnTo>
                <a:lnTo>
                  <a:pt x="988377" y="563337"/>
                </a:lnTo>
                <a:lnTo>
                  <a:pt x="994445" y="564293"/>
                </a:lnTo>
                <a:lnTo>
                  <a:pt x="1000831" y="565249"/>
                </a:lnTo>
                <a:lnTo>
                  <a:pt x="1007218" y="565886"/>
                </a:lnTo>
                <a:lnTo>
                  <a:pt x="1013924" y="566205"/>
                </a:lnTo>
                <a:lnTo>
                  <a:pt x="1020631" y="566205"/>
                </a:lnTo>
                <a:lnTo>
                  <a:pt x="1027656" y="565886"/>
                </a:lnTo>
                <a:lnTo>
                  <a:pt x="1034682" y="565568"/>
                </a:lnTo>
                <a:lnTo>
                  <a:pt x="1041707" y="564293"/>
                </a:lnTo>
                <a:lnTo>
                  <a:pt x="1048733" y="563018"/>
                </a:lnTo>
                <a:lnTo>
                  <a:pt x="1055758" y="560788"/>
                </a:lnTo>
                <a:lnTo>
                  <a:pt x="1063103" y="558557"/>
                </a:lnTo>
                <a:lnTo>
                  <a:pt x="1070129" y="555371"/>
                </a:lnTo>
                <a:lnTo>
                  <a:pt x="1077474" y="552184"/>
                </a:lnTo>
                <a:lnTo>
                  <a:pt x="1084499" y="548041"/>
                </a:lnTo>
                <a:lnTo>
                  <a:pt x="1091525" y="543580"/>
                </a:lnTo>
                <a:lnTo>
                  <a:pt x="1098550" y="538163"/>
                </a:lnTo>
                <a:lnTo>
                  <a:pt x="1098231" y="541668"/>
                </a:lnTo>
                <a:lnTo>
                  <a:pt x="1097592" y="545811"/>
                </a:lnTo>
                <a:lnTo>
                  <a:pt x="1096315" y="551228"/>
                </a:lnTo>
                <a:lnTo>
                  <a:pt x="1095037" y="557920"/>
                </a:lnTo>
                <a:lnTo>
                  <a:pt x="1092802" y="564930"/>
                </a:lnTo>
                <a:lnTo>
                  <a:pt x="1089928" y="572578"/>
                </a:lnTo>
                <a:lnTo>
                  <a:pt x="1086734" y="580545"/>
                </a:lnTo>
                <a:lnTo>
                  <a:pt x="1084818" y="584687"/>
                </a:lnTo>
                <a:lnTo>
                  <a:pt x="1082264" y="588830"/>
                </a:lnTo>
                <a:lnTo>
                  <a:pt x="1080028" y="592654"/>
                </a:lnTo>
                <a:lnTo>
                  <a:pt x="1077474" y="596478"/>
                </a:lnTo>
                <a:lnTo>
                  <a:pt x="1074280" y="599983"/>
                </a:lnTo>
                <a:lnTo>
                  <a:pt x="1071406" y="603807"/>
                </a:lnTo>
                <a:lnTo>
                  <a:pt x="1067574" y="606994"/>
                </a:lnTo>
                <a:lnTo>
                  <a:pt x="1063742" y="610499"/>
                </a:lnTo>
                <a:lnTo>
                  <a:pt x="1059910" y="613367"/>
                </a:lnTo>
                <a:lnTo>
                  <a:pt x="1055439" y="616235"/>
                </a:lnTo>
                <a:lnTo>
                  <a:pt x="1050968" y="618465"/>
                </a:lnTo>
                <a:lnTo>
                  <a:pt x="1046178" y="621015"/>
                </a:lnTo>
                <a:lnTo>
                  <a:pt x="1043098" y="621918"/>
                </a:lnTo>
                <a:lnTo>
                  <a:pt x="1058953" y="723182"/>
                </a:lnTo>
                <a:lnTo>
                  <a:pt x="1183794" y="477832"/>
                </a:lnTo>
                <a:lnTo>
                  <a:pt x="1184474" y="476886"/>
                </a:lnTo>
                <a:lnTo>
                  <a:pt x="1201924" y="486411"/>
                </a:lnTo>
                <a:lnTo>
                  <a:pt x="1218105" y="495301"/>
                </a:lnTo>
                <a:lnTo>
                  <a:pt x="1234286" y="505143"/>
                </a:lnTo>
                <a:lnTo>
                  <a:pt x="1249515" y="514351"/>
                </a:lnTo>
                <a:lnTo>
                  <a:pt x="1264744" y="524193"/>
                </a:lnTo>
                <a:lnTo>
                  <a:pt x="1279021" y="534036"/>
                </a:lnTo>
                <a:lnTo>
                  <a:pt x="1292664" y="544513"/>
                </a:lnTo>
                <a:lnTo>
                  <a:pt x="1305989" y="554673"/>
                </a:lnTo>
                <a:lnTo>
                  <a:pt x="1318680" y="565468"/>
                </a:lnTo>
                <a:lnTo>
                  <a:pt x="1330736" y="576263"/>
                </a:lnTo>
                <a:lnTo>
                  <a:pt x="1342475" y="587693"/>
                </a:lnTo>
                <a:lnTo>
                  <a:pt x="1353263" y="599123"/>
                </a:lnTo>
                <a:lnTo>
                  <a:pt x="1363733" y="611188"/>
                </a:lnTo>
                <a:lnTo>
                  <a:pt x="1373885" y="623253"/>
                </a:lnTo>
                <a:lnTo>
                  <a:pt x="1383086" y="635953"/>
                </a:lnTo>
                <a:lnTo>
                  <a:pt x="1391970" y="649288"/>
                </a:lnTo>
                <a:lnTo>
                  <a:pt x="1400536" y="662623"/>
                </a:lnTo>
                <a:lnTo>
                  <a:pt x="1408150" y="676593"/>
                </a:lnTo>
                <a:lnTo>
                  <a:pt x="1415130" y="691516"/>
                </a:lnTo>
                <a:lnTo>
                  <a:pt x="1422110" y="706121"/>
                </a:lnTo>
                <a:lnTo>
                  <a:pt x="1428139" y="721678"/>
                </a:lnTo>
                <a:lnTo>
                  <a:pt x="1433849" y="737871"/>
                </a:lnTo>
                <a:lnTo>
                  <a:pt x="1438926" y="754381"/>
                </a:lnTo>
                <a:lnTo>
                  <a:pt x="1443368" y="771526"/>
                </a:lnTo>
                <a:lnTo>
                  <a:pt x="1447492" y="789623"/>
                </a:lnTo>
                <a:lnTo>
                  <a:pt x="1450982" y="808039"/>
                </a:lnTo>
                <a:lnTo>
                  <a:pt x="1453837" y="827406"/>
                </a:lnTo>
                <a:lnTo>
                  <a:pt x="1456058" y="847091"/>
                </a:lnTo>
                <a:lnTo>
                  <a:pt x="1457962" y="867729"/>
                </a:lnTo>
                <a:lnTo>
                  <a:pt x="1459231" y="888684"/>
                </a:lnTo>
                <a:lnTo>
                  <a:pt x="1460183" y="910909"/>
                </a:lnTo>
                <a:lnTo>
                  <a:pt x="1460500" y="933451"/>
                </a:lnTo>
                <a:lnTo>
                  <a:pt x="581025" y="933451"/>
                </a:lnTo>
                <a:lnTo>
                  <a:pt x="581342" y="910274"/>
                </a:lnTo>
                <a:lnTo>
                  <a:pt x="581660" y="887414"/>
                </a:lnTo>
                <a:lnTo>
                  <a:pt x="582929" y="865506"/>
                </a:lnTo>
                <a:lnTo>
                  <a:pt x="584198" y="844234"/>
                </a:lnTo>
                <a:lnTo>
                  <a:pt x="585784" y="823914"/>
                </a:lnTo>
                <a:lnTo>
                  <a:pt x="587688" y="804228"/>
                </a:lnTo>
                <a:lnTo>
                  <a:pt x="590543" y="785178"/>
                </a:lnTo>
                <a:lnTo>
                  <a:pt x="593399" y="767081"/>
                </a:lnTo>
                <a:lnTo>
                  <a:pt x="596889" y="749618"/>
                </a:lnTo>
                <a:lnTo>
                  <a:pt x="600696" y="732791"/>
                </a:lnTo>
                <a:lnTo>
                  <a:pt x="605455" y="716598"/>
                </a:lnTo>
                <a:lnTo>
                  <a:pt x="610531" y="700723"/>
                </a:lnTo>
                <a:lnTo>
                  <a:pt x="616242" y="685801"/>
                </a:lnTo>
                <a:lnTo>
                  <a:pt x="622270" y="670878"/>
                </a:lnTo>
                <a:lnTo>
                  <a:pt x="629250" y="656908"/>
                </a:lnTo>
                <a:lnTo>
                  <a:pt x="636548" y="643573"/>
                </a:lnTo>
                <a:lnTo>
                  <a:pt x="644479" y="630238"/>
                </a:lnTo>
                <a:lnTo>
                  <a:pt x="653363" y="617856"/>
                </a:lnTo>
                <a:lnTo>
                  <a:pt x="662564" y="605473"/>
                </a:lnTo>
                <a:lnTo>
                  <a:pt x="673034" y="594043"/>
                </a:lnTo>
                <a:lnTo>
                  <a:pt x="683504" y="582296"/>
                </a:lnTo>
                <a:lnTo>
                  <a:pt x="695243" y="571183"/>
                </a:lnTo>
                <a:lnTo>
                  <a:pt x="707299" y="560388"/>
                </a:lnTo>
                <a:lnTo>
                  <a:pt x="720624" y="550228"/>
                </a:lnTo>
                <a:lnTo>
                  <a:pt x="734267" y="539751"/>
                </a:lnTo>
                <a:lnTo>
                  <a:pt x="748861" y="530226"/>
                </a:lnTo>
                <a:lnTo>
                  <a:pt x="764408" y="520383"/>
                </a:lnTo>
                <a:lnTo>
                  <a:pt x="780589" y="510858"/>
                </a:lnTo>
                <a:lnTo>
                  <a:pt x="798038" y="501651"/>
                </a:lnTo>
                <a:lnTo>
                  <a:pt x="816123" y="492443"/>
                </a:lnTo>
                <a:lnTo>
                  <a:pt x="835159" y="483236"/>
                </a:lnTo>
                <a:lnTo>
                  <a:pt x="854248" y="475049"/>
                </a:lnTo>
                <a:close/>
                <a:moveTo>
                  <a:pt x="855147" y="474663"/>
                </a:moveTo>
                <a:lnTo>
                  <a:pt x="855153" y="474670"/>
                </a:lnTo>
                <a:lnTo>
                  <a:pt x="855131" y="474670"/>
                </a:lnTo>
                <a:lnTo>
                  <a:pt x="855147" y="474663"/>
                </a:lnTo>
                <a:close/>
                <a:moveTo>
                  <a:pt x="1020763" y="0"/>
                </a:moveTo>
                <a:lnTo>
                  <a:pt x="1027440" y="318"/>
                </a:lnTo>
                <a:lnTo>
                  <a:pt x="1034436" y="1272"/>
                </a:lnTo>
                <a:lnTo>
                  <a:pt x="1041750" y="1908"/>
                </a:lnTo>
                <a:lnTo>
                  <a:pt x="1049064" y="2863"/>
                </a:lnTo>
                <a:lnTo>
                  <a:pt x="1057014" y="4135"/>
                </a:lnTo>
                <a:lnTo>
                  <a:pt x="1065282" y="5726"/>
                </a:lnTo>
                <a:lnTo>
                  <a:pt x="1073231" y="7952"/>
                </a:lnTo>
                <a:lnTo>
                  <a:pt x="1081499" y="10179"/>
                </a:lnTo>
                <a:lnTo>
                  <a:pt x="1089767" y="12406"/>
                </a:lnTo>
                <a:lnTo>
                  <a:pt x="1098671" y="15587"/>
                </a:lnTo>
                <a:lnTo>
                  <a:pt x="1106939" y="18767"/>
                </a:lnTo>
                <a:lnTo>
                  <a:pt x="1115207" y="22585"/>
                </a:lnTo>
                <a:lnTo>
                  <a:pt x="1123474" y="26720"/>
                </a:lnTo>
                <a:lnTo>
                  <a:pt x="1131742" y="30855"/>
                </a:lnTo>
                <a:lnTo>
                  <a:pt x="1139374" y="35626"/>
                </a:lnTo>
                <a:lnTo>
                  <a:pt x="1147006" y="40716"/>
                </a:lnTo>
                <a:lnTo>
                  <a:pt x="1154638" y="46442"/>
                </a:lnTo>
                <a:lnTo>
                  <a:pt x="1161952" y="52167"/>
                </a:lnTo>
                <a:lnTo>
                  <a:pt x="1168629" y="59166"/>
                </a:lnTo>
                <a:lnTo>
                  <a:pt x="1174989" y="65846"/>
                </a:lnTo>
                <a:lnTo>
                  <a:pt x="1181031" y="73480"/>
                </a:lnTo>
                <a:lnTo>
                  <a:pt x="1186119" y="81432"/>
                </a:lnTo>
                <a:lnTo>
                  <a:pt x="1190889" y="89703"/>
                </a:lnTo>
                <a:lnTo>
                  <a:pt x="1195341" y="98927"/>
                </a:lnTo>
                <a:lnTo>
                  <a:pt x="1197249" y="103381"/>
                </a:lnTo>
                <a:lnTo>
                  <a:pt x="1198839" y="108152"/>
                </a:lnTo>
                <a:lnTo>
                  <a:pt x="1200429" y="113242"/>
                </a:lnTo>
                <a:lnTo>
                  <a:pt x="1202019" y="118331"/>
                </a:lnTo>
                <a:lnTo>
                  <a:pt x="1202973" y="123739"/>
                </a:lnTo>
                <a:lnTo>
                  <a:pt x="1203927" y="128828"/>
                </a:lnTo>
                <a:lnTo>
                  <a:pt x="1204881" y="134554"/>
                </a:lnTo>
                <a:lnTo>
                  <a:pt x="1205517" y="140280"/>
                </a:lnTo>
                <a:lnTo>
                  <a:pt x="1205835" y="146005"/>
                </a:lnTo>
                <a:lnTo>
                  <a:pt x="1206153" y="152049"/>
                </a:lnTo>
                <a:lnTo>
                  <a:pt x="1206153" y="158093"/>
                </a:lnTo>
                <a:lnTo>
                  <a:pt x="1206153" y="164455"/>
                </a:lnTo>
                <a:lnTo>
                  <a:pt x="1205517" y="170817"/>
                </a:lnTo>
                <a:lnTo>
                  <a:pt x="1204881" y="177497"/>
                </a:lnTo>
                <a:lnTo>
                  <a:pt x="1204245" y="184177"/>
                </a:lnTo>
                <a:lnTo>
                  <a:pt x="1203291" y="191175"/>
                </a:lnTo>
                <a:lnTo>
                  <a:pt x="1204245" y="191175"/>
                </a:lnTo>
                <a:lnTo>
                  <a:pt x="1206789" y="192129"/>
                </a:lnTo>
                <a:lnTo>
                  <a:pt x="1210286" y="194038"/>
                </a:lnTo>
                <a:lnTo>
                  <a:pt x="1212194" y="195628"/>
                </a:lnTo>
                <a:lnTo>
                  <a:pt x="1214420" y="197219"/>
                </a:lnTo>
                <a:lnTo>
                  <a:pt x="1216328" y="199445"/>
                </a:lnTo>
                <a:lnTo>
                  <a:pt x="1218554" y="202308"/>
                </a:lnTo>
                <a:lnTo>
                  <a:pt x="1220462" y="205171"/>
                </a:lnTo>
                <a:lnTo>
                  <a:pt x="1222052" y="208988"/>
                </a:lnTo>
                <a:lnTo>
                  <a:pt x="1223642" y="212805"/>
                </a:lnTo>
                <a:lnTo>
                  <a:pt x="1224596" y="217895"/>
                </a:lnTo>
                <a:lnTo>
                  <a:pt x="1225232" y="223302"/>
                </a:lnTo>
                <a:lnTo>
                  <a:pt x="1225550" y="229664"/>
                </a:lnTo>
                <a:lnTo>
                  <a:pt x="1225232" y="241752"/>
                </a:lnTo>
                <a:lnTo>
                  <a:pt x="1224278" y="251931"/>
                </a:lnTo>
                <a:lnTo>
                  <a:pt x="1223006" y="261156"/>
                </a:lnTo>
                <a:lnTo>
                  <a:pt x="1221098" y="268790"/>
                </a:lnTo>
                <a:lnTo>
                  <a:pt x="1218236" y="275152"/>
                </a:lnTo>
                <a:lnTo>
                  <a:pt x="1215692" y="280878"/>
                </a:lnTo>
                <a:lnTo>
                  <a:pt x="1212194" y="285967"/>
                </a:lnTo>
                <a:lnTo>
                  <a:pt x="1209015" y="290102"/>
                </a:lnTo>
                <a:lnTo>
                  <a:pt x="1205199" y="294556"/>
                </a:lnTo>
                <a:lnTo>
                  <a:pt x="1203609" y="297737"/>
                </a:lnTo>
                <a:lnTo>
                  <a:pt x="1201701" y="300918"/>
                </a:lnTo>
                <a:lnTo>
                  <a:pt x="1199793" y="305053"/>
                </a:lnTo>
                <a:lnTo>
                  <a:pt x="1198203" y="309506"/>
                </a:lnTo>
                <a:lnTo>
                  <a:pt x="1196931" y="314914"/>
                </a:lnTo>
                <a:lnTo>
                  <a:pt x="1195977" y="321276"/>
                </a:lnTo>
                <a:lnTo>
                  <a:pt x="1195023" y="328592"/>
                </a:lnTo>
                <a:lnTo>
                  <a:pt x="1193433" y="335908"/>
                </a:lnTo>
                <a:lnTo>
                  <a:pt x="1191843" y="343860"/>
                </a:lnTo>
                <a:lnTo>
                  <a:pt x="1189617" y="351495"/>
                </a:lnTo>
                <a:lnTo>
                  <a:pt x="1187391" y="359447"/>
                </a:lnTo>
                <a:lnTo>
                  <a:pt x="1184211" y="367081"/>
                </a:lnTo>
                <a:lnTo>
                  <a:pt x="1181349" y="375352"/>
                </a:lnTo>
                <a:lnTo>
                  <a:pt x="1177851" y="383304"/>
                </a:lnTo>
                <a:lnTo>
                  <a:pt x="1173717" y="391257"/>
                </a:lnTo>
                <a:lnTo>
                  <a:pt x="1169901" y="398891"/>
                </a:lnTo>
                <a:lnTo>
                  <a:pt x="1165449" y="406843"/>
                </a:lnTo>
                <a:lnTo>
                  <a:pt x="1160680" y="414796"/>
                </a:lnTo>
                <a:lnTo>
                  <a:pt x="1155910" y="422430"/>
                </a:lnTo>
                <a:lnTo>
                  <a:pt x="1150504" y="429746"/>
                </a:lnTo>
                <a:lnTo>
                  <a:pt x="1145098" y="437062"/>
                </a:lnTo>
                <a:lnTo>
                  <a:pt x="1139374" y="444378"/>
                </a:lnTo>
                <a:lnTo>
                  <a:pt x="1133332" y="451058"/>
                </a:lnTo>
                <a:lnTo>
                  <a:pt x="1126972" y="457738"/>
                </a:lnTo>
                <a:lnTo>
                  <a:pt x="1120612" y="464100"/>
                </a:lnTo>
                <a:lnTo>
                  <a:pt x="1113935" y="470144"/>
                </a:lnTo>
                <a:lnTo>
                  <a:pt x="1106939" y="475870"/>
                </a:lnTo>
                <a:lnTo>
                  <a:pt x="1099943" y="481596"/>
                </a:lnTo>
                <a:lnTo>
                  <a:pt x="1092947" y="486367"/>
                </a:lnTo>
                <a:lnTo>
                  <a:pt x="1085633" y="490820"/>
                </a:lnTo>
                <a:lnTo>
                  <a:pt x="1078001" y="495274"/>
                </a:lnTo>
                <a:lnTo>
                  <a:pt x="1070052" y="499091"/>
                </a:lnTo>
                <a:lnTo>
                  <a:pt x="1062102" y="501954"/>
                </a:lnTo>
                <a:lnTo>
                  <a:pt x="1054152" y="504816"/>
                </a:lnTo>
                <a:lnTo>
                  <a:pt x="1046202" y="506725"/>
                </a:lnTo>
                <a:lnTo>
                  <a:pt x="1037616" y="508315"/>
                </a:lnTo>
                <a:lnTo>
                  <a:pt x="1029348" y="509270"/>
                </a:lnTo>
                <a:lnTo>
                  <a:pt x="1020763" y="509588"/>
                </a:lnTo>
                <a:lnTo>
                  <a:pt x="1012177" y="509270"/>
                </a:lnTo>
                <a:lnTo>
                  <a:pt x="1003909" y="508315"/>
                </a:lnTo>
                <a:lnTo>
                  <a:pt x="995641" y="506725"/>
                </a:lnTo>
                <a:lnTo>
                  <a:pt x="987691" y="504816"/>
                </a:lnTo>
                <a:lnTo>
                  <a:pt x="979423" y="501954"/>
                </a:lnTo>
                <a:lnTo>
                  <a:pt x="971473" y="499091"/>
                </a:lnTo>
                <a:lnTo>
                  <a:pt x="963842" y="495274"/>
                </a:lnTo>
                <a:lnTo>
                  <a:pt x="956210" y="490820"/>
                </a:lnTo>
                <a:lnTo>
                  <a:pt x="948896" y="486367"/>
                </a:lnTo>
                <a:lnTo>
                  <a:pt x="941264" y="481596"/>
                </a:lnTo>
                <a:lnTo>
                  <a:pt x="934268" y="475870"/>
                </a:lnTo>
                <a:lnTo>
                  <a:pt x="927590" y="470144"/>
                </a:lnTo>
                <a:lnTo>
                  <a:pt x="920913" y="464100"/>
                </a:lnTo>
                <a:lnTo>
                  <a:pt x="914553" y="457738"/>
                </a:lnTo>
                <a:lnTo>
                  <a:pt x="908193" y="451058"/>
                </a:lnTo>
                <a:lnTo>
                  <a:pt x="902151" y="444378"/>
                </a:lnTo>
                <a:lnTo>
                  <a:pt x="896427" y="437062"/>
                </a:lnTo>
                <a:lnTo>
                  <a:pt x="891339" y="429746"/>
                </a:lnTo>
                <a:lnTo>
                  <a:pt x="885933" y="422430"/>
                </a:lnTo>
                <a:lnTo>
                  <a:pt x="880845" y="414796"/>
                </a:lnTo>
                <a:lnTo>
                  <a:pt x="876076" y="406843"/>
                </a:lnTo>
                <a:lnTo>
                  <a:pt x="871942" y="398891"/>
                </a:lnTo>
                <a:lnTo>
                  <a:pt x="867808" y="391257"/>
                </a:lnTo>
                <a:lnTo>
                  <a:pt x="863674" y="383304"/>
                </a:lnTo>
                <a:lnTo>
                  <a:pt x="860494" y="375352"/>
                </a:lnTo>
                <a:lnTo>
                  <a:pt x="856996" y="367081"/>
                </a:lnTo>
                <a:lnTo>
                  <a:pt x="854452" y="359447"/>
                </a:lnTo>
                <a:lnTo>
                  <a:pt x="852226" y="351495"/>
                </a:lnTo>
                <a:lnTo>
                  <a:pt x="849682" y="343860"/>
                </a:lnTo>
                <a:lnTo>
                  <a:pt x="848092" y="335908"/>
                </a:lnTo>
                <a:lnTo>
                  <a:pt x="846820" y="328592"/>
                </a:lnTo>
                <a:lnTo>
                  <a:pt x="845866" y="321276"/>
                </a:lnTo>
                <a:lnTo>
                  <a:pt x="844594" y="314914"/>
                </a:lnTo>
                <a:lnTo>
                  <a:pt x="843322" y="309506"/>
                </a:lnTo>
                <a:lnTo>
                  <a:pt x="841732" y="305053"/>
                </a:lnTo>
                <a:lnTo>
                  <a:pt x="840142" y="300918"/>
                </a:lnTo>
                <a:lnTo>
                  <a:pt x="837916" y="297737"/>
                </a:lnTo>
                <a:lnTo>
                  <a:pt x="836326" y="294556"/>
                </a:lnTo>
                <a:lnTo>
                  <a:pt x="832829" y="290102"/>
                </a:lnTo>
                <a:lnTo>
                  <a:pt x="829013" y="285967"/>
                </a:lnTo>
                <a:lnTo>
                  <a:pt x="826151" y="280878"/>
                </a:lnTo>
                <a:lnTo>
                  <a:pt x="822971" y="275152"/>
                </a:lnTo>
                <a:lnTo>
                  <a:pt x="820745" y="268790"/>
                </a:lnTo>
                <a:lnTo>
                  <a:pt x="818519" y="261156"/>
                </a:lnTo>
                <a:lnTo>
                  <a:pt x="817247" y="251931"/>
                </a:lnTo>
                <a:lnTo>
                  <a:pt x="816293" y="241752"/>
                </a:lnTo>
                <a:lnTo>
                  <a:pt x="815975" y="229664"/>
                </a:lnTo>
                <a:lnTo>
                  <a:pt x="816293" y="223302"/>
                </a:lnTo>
                <a:lnTo>
                  <a:pt x="816929" y="217895"/>
                </a:lnTo>
                <a:lnTo>
                  <a:pt x="817883" y="212805"/>
                </a:lnTo>
                <a:lnTo>
                  <a:pt x="819791" y="208988"/>
                </a:lnTo>
                <a:lnTo>
                  <a:pt x="821381" y="205171"/>
                </a:lnTo>
                <a:lnTo>
                  <a:pt x="822971" y="202308"/>
                </a:lnTo>
                <a:lnTo>
                  <a:pt x="824879" y="199445"/>
                </a:lnTo>
                <a:lnTo>
                  <a:pt x="827423" y="197219"/>
                </a:lnTo>
                <a:lnTo>
                  <a:pt x="829331" y="195628"/>
                </a:lnTo>
                <a:lnTo>
                  <a:pt x="831239" y="194038"/>
                </a:lnTo>
                <a:lnTo>
                  <a:pt x="835054" y="192129"/>
                </a:lnTo>
                <a:lnTo>
                  <a:pt x="837280" y="191175"/>
                </a:lnTo>
                <a:lnTo>
                  <a:pt x="838234" y="191175"/>
                </a:lnTo>
                <a:lnTo>
                  <a:pt x="837280" y="184177"/>
                </a:lnTo>
                <a:lnTo>
                  <a:pt x="836326" y="177497"/>
                </a:lnTo>
                <a:lnTo>
                  <a:pt x="835690" y="170817"/>
                </a:lnTo>
                <a:lnTo>
                  <a:pt x="835372" y="164455"/>
                </a:lnTo>
                <a:lnTo>
                  <a:pt x="835372" y="158093"/>
                </a:lnTo>
                <a:lnTo>
                  <a:pt x="835372" y="152049"/>
                </a:lnTo>
                <a:lnTo>
                  <a:pt x="835690" y="146005"/>
                </a:lnTo>
                <a:lnTo>
                  <a:pt x="836008" y="140280"/>
                </a:lnTo>
                <a:lnTo>
                  <a:pt x="836644" y="134554"/>
                </a:lnTo>
                <a:lnTo>
                  <a:pt x="837280" y="128828"/>
                </a:lnTo>
                <a:lnTo>
                  <a:pt x="838234" y="123739"/>
                </a:lnTo>
                <a:lnTo>
                  <a:pt x="839824" y="118331"/>
                </a:lnTo>
                <a:lnTo>
                  <a:pt x="841096" y="113242"/>
                </a:lnTo>
                <a:lnTo>
                  <a:pt x="842686" y="108152"/>
                </a:lnTo>
                <a:lnTo>
                  <a:pt x="844276" y="103381"/>
                </a:lnTo>
                <a:lnTo>
                  <a:pt x="846502" y="98927"/>
                </a:lnTo>
                <a:lnTo>
                  <a:pt x="850636" y="89703"/>
                </a:lnTo>
                <a:lnTo>
                  <a:pt x="855406" y="81432"/>
                </a:lnTo>
                <a:lnTo>
                  <a:pt x="860812" y="73480"/>
                </a:lnTo>
                <a:lnTo>
                  <a:pt x="866854" y="65846"/>
                </a:lnTo>
                <a:lnTo>
                  <a:pt x="873214" y="59166"/>
                </a:lnTo>
                <a:lnTo>
                  <a:pt x="879891" y="52167"/>
                </a:lnTo>
                <a:lnTo>
                  <a:pt x="886887" y="46442"/>
                </a:lnTo>
                <a:lnTo>
                  <a:pt x="894201" y="40716"/>
                </a:lnTo>
                <a:lnTo>
                  <a:pt x="901833" y="35626"/>
                </a:lnTo>
                <a:lnTo>
                  <a:pt x="910101" y="30855"/>
                </a:lnTo>
                <a:lnTo>
                  <a:pt x="918051" y="26720"/>
                </a:lnTo>
                <a:lnTo>
                  <a:pt x="926318" y="22585"/>
                </a:lnTo>
                <a:lnTo>
                  <a:pt x="934586" y="18767"/>
                </a:lnTo>
                <a:lnTo>
                  <a:pt x="943172" y="15587"/>
                </a:lnTo>
                <a:lnTo>
                  <a:pt x="951440" y="12406"/>
                </a:lnTo>
                <a:lnTo>
                  <a:pt x="959708" y="10179"/>
                </a:lnTo>
                <a:lnTo>
                  <a:pt x="968294" y="7952"/>
                </a:lnTo>
                <a:lnTo>
                  <a:pt x="976561" y="5726"/>
                </a:lnTo>
                <a:lnTo>
                  <a:pt x="984511" y="4135"/>
                </a:lnTo>
                <a:lnTo>
                  <a:pt x="992143" y="2863"/>
                </a:lnTo>
                <a:lnTo>
                  <a:pt x="999775" y="1908"/>
                </a:lnTo>
                <a:lnTo>
                  <a:pt x="1007407" y="1272"/>
                </a:lnTo>
                <a:lnTo>
                  <a:pt x="1014403" y="318"/>
                </a:lnTo>
                <a:lnTo>
                  <a:pt x="1020763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204" name="文本框 13">
            <a:extLst>
              <a:ext uri="{FF2B5EF4-FFF2-40B4-BE49-F238E27FC236}">
                <a16:creationId xmlns:a16="http://schemas.microsoft.com/office/drawing/2014/main" id="{0A74F168-5DF6-4ECD-9970-22C5D33B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5432425"/>
            <a:ext cx="35242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BCF9F8-B32A-491F-87D7-CE8AADC5F11B}"/>
              </a:ext>
            </a:extLst>
          </p:cNvPr>
          <p:cNvSpPr txBox="1"/>
          <p:nvPr/>
        </p:nvSpPr>
        <p:spPr>
          <a:xfrm>
            <a:off x="1196975" y="4970463"/>
            <a:ext cx="20304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这里添加标题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45AD970-39A2-463C-A209-64447B0BEF6F}"/>
              </a:ext>
            </a:extLst>
          </p:cNvPr>
          <p:cNvSpPr/>
          <p:nvPr/>
        </p:nvSpPr>
        <p:spPr>
          <a:xfrm>
            <a:off x="725488" y="1289050"/>
            <a:ext cx="2438400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207" name="文本框 16">
            <a:extLst>
              <a:ext uri="{FF2B5EF4-FFF2-40B4-BE49-F238E27FC236}">
                <a16:creationId xmlns:a16="http://schemas.microsoft.com/office/drawing/2014/main" id="{68311CF3-BE72-4ECE-B0AC-773FF076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40493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pic>
        <p:nvPicPr>
          <p:cNvPr id="8208" name="图片 17">
            <a:extLst>
              <a:ext uri="{FF2B5EF4-FFF2-40B4-BE49-F238E27FC236}">
                <a16:creationId xmlns:a16="http://schemas.microsoft.com/office/drawing/2014/main" id="{E5B44572-3160-4011-AD74-E6019021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9" name="组合 18">
            <a:extLst>
              <a:ext uri="{FF2B5EF4-FFF2-40B4-BE49-F238E27FC236}">
                <a16:creationId xmlns:a16="http://schemas.microsoft.com/office/drawing/2014/main" id="{9A9B3550-D229-474F-B1B0-55E5FC89628B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7714ACA-A731-45BB-BCA5-014A425B4D2A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7A716FB-7B43-4B27-B5C0-859A6E960875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215" name="KSO_Shape">
              <a:extLst>
                <a:ext uri="{FF2B5EF4-FFF2-40B4-BE49-F238E27FC236}">
                  <a16:creationId xmlns:a16="http://schemas.microsoft.com/office/drawing/2014/main" id="{25988B39-73A3-41D0-B4F9-7F9F674C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8210" name="文本框 22">
            <a:extLst>
              <a:ext uri="{FF2B5EF4-FFF2-40B4-BE49-F238E27FC236}">
                <a16:creationId xmlns:a16="http://schemas.microsoft.com/office/drawing/2014/main" id="{4E86072E-BA21-4457-BE4C-26EB7887A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5ED7EC-A9F7-4771-AACA-C56943667F2E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99D30E4-5903-447D-B004-555130BC4EDC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B2D33C-7E80-4F3B-AA83-319A81F11F35}"/>
              </a:ext>
            </a:extLst>
          </p:cNvPr>
          <p:cNvSpPr/>
          <p:nvPr/>
        </p:nvSpPr>
        <p:spPr>
          <a:xfrm>
            <a:off x="6267450" y="0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aphicFrame>
        <p:nvGraphicFramePr>
          <p:cNvPr id="9219" name="对象 2">
            <a:extLst>
              <a:ext uri="{FF2B5EF4-FFF2-40B4-BE49-F238E27FC236}">
                <a16:creationId xmlns:a16="http://schemas.microsoft.com/office/drawing/2014/main" id="{E7B7E382-E6E1-430D-B28B-C466F178C27D}"/>
              </a:ext>
            </a:extLst>
          </p:cNvPr>
          <p:cNvGraphicFramePr>
            <a:graphicFrameLocks/>
          </p:cNvGraphicFramePr>
          <p:nvPr/>
        </p:nvGraphicFramePr>
        <p:xfrm>
          <a:off x="488950" y="681038"/>
          <a:ext cx="55689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r:id="rId3" imgW="5561905" imgH="5409524" progId="excel.sheet.8">
                  <p:embed/>
                </p:oleObj>
              </mc:Choice>
              <mc:Fallback>
                <p:oleObj r:id="rId3" imgW="5561905" imgH="5409524" progId="excel.sheet.8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681038"/>
                        <a:ext cx="5568950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5">
            <a:extLst>
              <a:ext uri="{FF2B5EF4-FFF2-40B4-BE49-F238E27FC236}">
                <a16:creationId xmlns:a16="http://schemas.microsoft.com/office/drawing/2014/main" id="{20EAE2AE-FC8E-49D0-8F5B-66F83508C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765300"/>
            <a:ext cx="3378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D1463BD1-2717-42C7-9A32-CB6526A1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303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4EB4B639-DE45-4C8E-8EEA-37013FA7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3379788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9223" name="文本框 8">
            <a:extLst>
              <a:ext uri="{FF2B5EF4-FFF2-40B4-BE49-F238E27FC236}">
                <a16:creationId xmlns:a16="http://schemas.microsoft.com/office/drawing/2014/main" id="{AABEA396-176E-4660-BE67-3E11964D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29178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9224" name="文本框 9">
            <a:extLst>
              <a:ext uri="{FF2B5EF4-FFF2-40B4-BE49-F238E27FC236}">
                <a16:creationId xmlns:a16="http://schemas.microsoft.com/office/drawing/2014/main" id="{B62B2951-0B97-4BBD-8EB5-1FD36EBC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50593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请在这里添加相应的文字内容请在这里添加相应的文字内容</a:t>
            </a:r>
          </a:p>
        </p:txBody>
      </p:sp>
      <p:sp>
        <p:nvSpPr>
          <p:cNvPr id="9225" name="文本框 10">
            <a:extLst>
              <a:ext uri="{FF2B5EF4-FFF2-40B4-BE49-F238E27FC236}">
                <a16:creationId xmlns:a16="http://schemas.microsoft.com/office/drawing/2014/main" id="{632BBC08-18BE-4C75-9591-57977CC7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4598988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</a:rPr>
              <a:t>这里添加标题</a:t>
            </a:r>
          </a:p>
        </p:txBody>
      </p:sp>
      <p:sp>
        <p:nvSpPr>
          <p:cNvPr id="9226" name="Freeform 19">
            <a:extLst>
              <a:ext uri="{FF2B5EF4-FFF2-40B4-BE49-F238E27FC236}">
                <a16:creationId xmlns:a16="http://schemas.microsoft.com/office/drawing/2014/main" id="{01BE30BB-E499-45DF-A55E-8EC7756812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56438" y="3243263"/>
            <a:ext cx="673100" cy="623887"/>
          </a:xfrm>
          <a:custGeom>
            <a:avLst/>
            <a:gdLst>
              <a:gd name="T0" fmla="*/ 504825 w 144"/>
              <a:gd name="T1" fmla="*/ 0 h 132"/>
              <a:gd name="T2" fmla="*/ 168275 w 144"/>
              <a:gd name="T3" fmla="*/ 0 h 132"/>
              <a:gd name="T4" fmla="*/ 0 w 144"/>
              <a:gd name="T5" fmla="*/ 170151 h 132"/>
              <a:gd name="T6" fmla="*/ 0 w 144"/>
              <a:gd name="T7" fmla="*/ 283585 h 132"/>
              <a:gd name="T8" fmla="*/ 168275 w 144"/>
              <a:gd name="T9" fmla="*/ 453736 h 132"/>
              <a:gd name="T10" fmla="*/ 196321 w 144"/>
              <a:gd name="T11" fmla="*/ 453736 h 132"/>
              <a:gd name="T12" fmla="*/ 196321 w 144"/>
              <a:gd name="T13" fmla="*/ 623887 h 132"/>
              <a:gd name="T14" fmla="*/ 387967 w 144"/>
              <a:gd name="T15" fmla="*/ 453736 h 132"/>
              <a:gd name="T16" fmla="*/ 504825 w 144"/>
              <a:gd name="T17" fmla="*/ 453736 h 132"/>
              <a:gd name="T18" fmla="*/ 673100 w 144"/>
              <a:gd name="T19" fmla="*/ 283585 h 132"/>
              <a:gd name="T20" fmla="*/ 673100 w 144"/>
              <a:gd name="T21" fmla="*/ 170151 h 132"/>
              <a:gd name="T22" fmla="*/ 504825 w 144"/>
              <a:gd name="T23" fmla="*/ 0 h 132"/>
              <a:gd name="T24" fmla="*/ 168275 w 144"/>
              <a:gd name="T25" fmla="*/ 283585 h 132"/>
              <a:gd name="T26" fmla="*/ 112183 w 144"/>
              <a:gd name="T27" fmla="*/ 226868 h 132"/>
              <a:gd name="T28" fmla="*/ 168275 w 144"/>
              <a:gd name="T29" fmla="*/ 170151 h 132"/>
              <a:gd name="T30" fmla="*/ 224367 w 144"/>
              <a:gd name="T31" fmla="*/ 226868 h 132"/>
              <a:gd name="T32" fmla="*/ 168275 w 144"/>
              <a:gd name="T33" fmla="*/ 283585 h 132"/>
              <a:gd name="T34" fmla="*/ 336550 w 144"/>
              <a:gd name="T35" fmla="*/ 283585 h 132"/>
              <a:gd name="T36" fmla="*/ 280458 w 144"/>
              <a:gd name="T37" fmla="*/ 226868 h 132"/>
              <a:gd name="T38" fmla="*/ 336550 w 144"/>
              <a:gd name="T39" fmla="*/ 170151 h 132"/>
              <a:gd name="T40" fmla="*/ 392642 w 144"/>
              <a:gd name="T41" fmla="*/ 226868 h 132"/>
              <a:gd name="T42" fmla="*/ 336550 w 144"/>
              <a:gd name="T43" fmla="*/ 283585 h 132"/>
              <a:gd name="T44" fmla="*/ 504825 w 144"/>
              <a:gd name="T45" fmla="*/ 283585 h 132"/>
              <a:gd name="T46" fmla="*/ 448733 w 144"/>
              <a:gd name="T47" fmla="*/ 226868 h 132"/>
              <a:gd name="T48" fmla="*/ 504825 w 144"/>
              <a:gd name="T49" fmla="*/ 170151 h 132"/>
              <a:gd name="T50" fmla="*/ 560917 w 144"/>
              <a:gd name="T51" fmla="*/ 226868 h 132"/>
              <a:gd name="T52" fmla="*/ 504825 w 144"/>
              <a:gd name="T53" fmla="*/ 283585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Freeform 28">
            <a:extLst>
              <a:ext uri="{FF2B5EF4-FFF2-40B4-BE49-F238E27FC236}">
                <a16:creationId xmlns:a16="http://schemas.microsoft.com/office/drawing/2014/main" id="{C5D96C58-4EC0-4690-8883-1ED90D50695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24700" y="4818063"/>
            <a:ext cx="681038" cy="676275"/>
          </a:xfrm>
          <a:custGeom>
            <a:avLst/>
            <a:gdLst>
              <a:gd name="T0" fmla="*/ 624285 w 144"/>
              <a:gd name="T1" fmla="*/ 286478 h 144"/>
              <a:gd name="T2" fmla="*/ 572261 w 144"/>
              <a:gd name="T3" fmla="*/ 216032 h 144"/>
              <a:gd name="T4" fmla="*/ 600638 w 144"/>
              <a:gd name="T5" fmla="*/ 154980 h 144"/>
              <a:gd name="T6" fmla="*/ 562802 w 144"/>
              <a:gd name="T7" fmla="*/ 79838 h 144"/>
              <a:gd name="T8" fmla="*/ 501320 w 144"/>
              <a:gd name="T9" fmla="*/ 103320 h 144"/>
              <a:gd name="T10" fmla="*/ 416190 w 144"/>
              <a:gd name="T11" fmla="*/ 89231 h 144"/>
              <a:gd name="T12" fmla="*/ 392543 w 144"/>
              <a:gd name="T13" fmla="*/ 28178 h 144"/>
              <a:gd name="T14" fmla="*/ 312142 w 144"/>
              <a:gd name="T15" fmla="*/ 0 h 144"/>
              <a:gd name="T16" fmla="*/ 288495 w 144"/>
              <a:gd name="T17" fmla="*/ 56356 h 144"/>
              <a:gd name="T18" fmla="*/ 217554 w 144"/>
              <a:gd name="T19" fmla="*/ 108016 h 144"/>
              <a:gd name="T20" fmla="*/ 156071 w 144"/>
              <a:gd name="T21" fmla="*/ 79838 h 144"/>
              <a:gd name="T22" fmla="*/ 80400 w 144"/>
              <a:gd name="T23" fmla="*/ 117409 h 144"/>
              <a:gd name="T24" fmla="*/ 104047 w 144"/>
              <a:gd name="T25" fmla="*/ 178461 h 144"/>
              <a:gd name="T26" fmla="*/ 89859 w 144"/>
              <a:gd name="T27" fmla="*/ 262996 h 144"/>
              <a:gd name="T28" fmla="*/ 28377 w 144"/>
              <a:gd name="T29" fmla="*/ 286478 h 144"/>
              <a:gd name="T30" fmla="*/ 0 w 144"/>
              <a:gd name="T31" fmla="*/ 366316 h 144"/>
              <a:gd name="T32" fmla="*/ 56753 w 144"/>
              <a:gd name="T33" fmla="*/ 389797 h 144"/>
              <a:gd name="T34" fmla="*/ 108777 w 144"/>
              <a:gd name="T35" fmla="*/ 460243 h 144"/>
              <a:gd name="T36" fmla="*/ 80400 w 144"/>
              <a:gd name="T37" fmla="*/ 521295 h 144"/>
              <a:gd name="T38" fmla="*/ 118236 w 144"/>
              <a:gd name="T39" fmla="*/ 596437 h 144"/>
              <a:gd name="T40" fmla="*/ 179718 w 144"/>
              <a:gd name="T41" fmla="*/ 572955 h 144"/>
              <a:gd name="T42" fmla="*/ 264848 w 144"/>
              <a:gd name="T43" fmla="*/ 587044 h 144"/>
              <a:gd name="T44" fmla="*/ 288495 w 144"/>
              <a:gd name="T45" fmla="*/ 648097 h 144"/>
              <a:gd name="T46" fmla="*/ 368896 w 144"/>
              <a:gd name="T47" fmla="*/ 676275 h 144"/>
              <a:gd name="T48" fmla="*/ 392543 w 144"/>
              <a:gd name="T49" fmla="*/ 619919 h 144"/>
              <a:gd name="T50" fmla="*/ 463484 w 144"/>
              <a:gd name="T51" fmla="*/ 568259 h 144"/>
              <a:gd name="T52" fmla="*/ 524967 w 144"/>
              <a:gd name="T53" fmla="*/ 596437 h 144"/>
              <a:gd name="T54" fmla="*/ 600638 w 144"/>
              <a:gd name="T55" fmla="*/ 558866 h 144"/>
              <a:gd name="T56" fmla="*/ 576991 w 144"/>
              <a:gd name="T57" fmla="*/ 497814 h 144"/>
              <a:gd name="T58" fmla="*/ 591179 w 144"/>
              <a:gd name="T59" fmla="*/ 413279 h 144"/>
              <a:gd name="T60" fmla="*/ 652661 w 144"/>
              <a:gd name="T61" fmla="*/ 389797 h 144"/>
              <a:gd name="T62" fmla="*/ 681038 w 144"/>
              <a:gd name="T63" fmla="*/ 309959 h 144"/>
              <a:gd name="T64" fmla="*/ 472943 w 144"/>
              <a:gd name="T65" fmla="*/ 338138 h 144"/>
              <a:gd name="T66" fmla="*/ 208095 w 144"/>
              <a:gd name="T67" fmla="*/ 338138 h 144"/>
              <a:gd name="T68" fmla="*/ 472943 w 144"/>
              <a:gd name="T69" fmla="*/ 338138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CAF1C12-4F45-4300-B877-4D008CB90E42}"/>
              </a:ext>
            </a:extLst>
          </p:cNvPr>
          <p:cNvGrpSpPr/>
          <p:nvPr/>
        </p:nvGrpSpPr>
        <p:grpSpPr>
          <a:xfrm>
            <a:off x="7056438" y="1544458"/>
            <a:ext cx="748697" cy="535254"/>
            <a:chOff x="4122738" y="1968500"/>
            <a:chExt cx="361950" cy="258763"/>
          </a:xfrm>
          <a:solidFill>
            <a:schemeClr val="bg1"/>
          </a:solidFill>
        </p:grpSpPr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45CC8FD3-3D79-4FD8-A42C-DADE314DAAF5}"/>
                </a:ext>
              </a:extLst>
            </p:cNvPr>
            <p:cNvSpPr/>
            <p:nvPr/>
          </p:nvSpPr>
          <p:spPr>
            <a:xfrm>
              <a:off x="4281488" y="2109788"/>
              <a:ext cx="203200" cy="117475"/>
            </a:xfrm>
            <a:custGeom>
              <a:avLst/>
              <a:gdLst/>
              <a:ahLst/>
              <a:cxnLst>
                <a:cxn ang="0">
                  <a:pos x="203019" y="63652"/>
                </a:cxn>
                <a:cxn ang="0">
                  <a:pos x="121811" y="9093"/>
                </a:cxn>
                <a:cxn ang="0">
                  <a:pos x="121811" y="43192"/>
                </a:cxn>
                <a:cxn ang="0">
                  <a:pos x="119556" y="43192"/>
                </a:cxn>
                <a:cxn ang="0">
                  <a:pos x="63161" y="43192"/>
                </a:cxn>
                <a:cxn ang="0">
                  <a:pos x="27069" y="0"/>
                </a:cxn>
                <a:cxn ang="0">
                  <a:pos x="0" y="31826"/>
                </a:cxn>
                <a:cxn ang="0">
                  <a:pos x="38348" y="77292"/>
                </a:cxn>
                <a:cxn ang="0">
                  <a:pos x="54138" y="84112"/>
                </a:cxn>
                <a:cxn ang="0">
                  <a:pos x="119556" y="84112"/>
                </a:cxn>
                <a:cxn ang="0">
                  <a:pos x="121811" y="84112"/>
                </a:cxn>
                <a:cxn ang="0">
                  <a:pos x="121811" y="118211"/>
                </a:cxn>
                <a:cxn ang="0">
                  <a:pos x="203019" y="63652"/>
                </a:cxn>
              </a:cxnLst>
              <a:rect l="0" t="0" r="0" b="0"/>
              <a:pathLst>
                <a:path w="90" h="52">
                  <a:moveTo>
                    <a:pt x="90" y="28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6"/>
                    <a:pt x="21" y="37"/>
                    <a:pt x="24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52"/>
                    <a:pt x="54" y="52"/>
                    <a:pt x="54" y="52"/>
                  </a:cubicBez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9DA25A4C-FB4C-4166-BFDE-CB6017FB6FD9}"/>
                </a:ext>
              </a:extLst>
            </p:cNvPr>
            <p:cNvSpPr/>
            <p:nvPr/>
          </p:nvSpPr>
          <p:spPr>
            <a:xfrm>
              <a:off x="4124325" y="2001838"/>
              <a:ext cx="139700" cy="84137"/>
            </a:xfrm>
            <a:custGeom>
              <a:avLst/>
              <a:gdLst/>
              <a:ahLst/>
              <a:cxnLst>
                <a:cxn ang="0">
                  <a:pos x="87293" y="0"/>
                </a:cxn>
                <a:cxn ang="0">
                  <a:pos x="20144" y="0"/>
                </a:cxn>
                <a:cxn ang="0">
                  <a:pos x="0" y="20628"/>
                </a:cxn>
                <a:cxn ang="0">
                  <a:pos x="20144" y="41256"/>
                </a:cxn>
                <a:cxn ang="0">
                  <a:pos x="76101" y="41256"/>
                </a:cxn>
                <a:cxn ang="0">
                  <a:pos x="111914" y="84804"/>
                </a:cxn>
                <a:cxn ang="0">
                  <a:pos x="138773" y="52716"/>
                </a:cxn>
                <a:cxn ang="0">
                  <a:pos x="100722" y="6876"/>
                </a:cxn>
                <a:cxn ang="0">
                  <a:pos x="87293" y="0"/>
                </a:cxn>
              </a:cxnLst>
              <a:rect l="0" t="0" r="0" b="0"/>
              <a:pathLst>
                <a:path w="62" h="37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1"/>
                    <a:pt x="41" y="0"/>
                    <a:pt x="39" y="0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DB074D9F-D551-4420-A804-7EC475F5DC89}"/>
                </a:ext>
              </a:extLst>
            </p:cNvPr>
            <p:cNvSpPr/>
            <p:nvPr/>
          </p:nvSpPr>
          <p:spPr>
            <a:xfrm>
              <a:off x="4122738" y="1968500"/>
              <a:ext cx="361950" cy="225425"/>
            </a:xfrm>
            <a:custGeom>
              <a:avLst/>
              <a:gdLst/>
              <a:ahLst/>
              <a:cxnLst>
                <a:cxn ang="0">
                  <a:pos x="362350" y="54823"/>
                </a:cxn>
                <a:cxn ang="0">
                  <a:pos x="280821" y="0"/>
                </a:cxn>
                <a:cxn ang="0">
                  <a:pos x="280821" y="34264"/>
                </a:cxn>
                <a:cxn ang="0">
                  <a:pos x="278557" y="34264"/>
                </a:cxn>
                <a:cxn ang="0">
                  <a:pos x="212881" y="34264"/>
                </a:cxn>
                <a:cxn ang="0">
                  <a:pos x="197028" y="41117"/>
                </a:cxn>
                <a:cxn ang="0">
                  <a:pos x="79264" y="185026"/>
                </a:cxn>
                <a:cxn ang="0">
                  <a:pos x="20382" y="185026"/>
                </a:cxn>
                <a:cxn ang="0">
                  <a:pos x="0" y="205585"/>
                </a:cxn>
                <a:cxn ang="0">
                  <a:pos x="20382" y="226143"/>
                </a:cxn>
                <a:cxn ang="0">
                  <a:pos x="90588" y="226143"/>
                </a:cxn>
                <a:cxn ang="0">
                  <a:pos x="104176" y="219290"/>
                </a:cxn>
                <a:cxn ang="0">
                  <a:pos x="221939" y="75381"/>
                </a:cxn>
                <a:cxn ang="0">
                  <a:pos x="278557" y="75381"/>
                </a:cxn>
                <a:cxn ang="0">
                  <a:pos x="280821" y="75381"/>
                </a:cxn>
                <a:cxn ang="0">
                  <a:pos x="280821" y="109645"/>
                </a:cxn>
                <a:cxn ang="0">
                  <a:pos x="362350" y="54823"/>
                </a:cxn>
              </a:cxnLst>
              <a:rect l="0" t="0" r="0" b="0"/>
              <a:pathLst>
                <a:path w="160" h="99">
                  <a:moveTo>
                    <a:pt x="160" y="2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5"/>
                    <a:pt x="88" y="16"/>
                    <a:pt x="87" y="1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95"/>
                    <a:pt x="5" y="99"/>
                    <a:pt x="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2" y="99"/>
                    <a:pt x="45" y="98"/>
                    <a:pt x="46" y="96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48"/>
                    <a:pt x="124" y="48"/>
                    <a:pt x="124" y="48"/>
                  </a:cubicBezTo>
                  <a:lnTo>
                    <a:pt x="160" y="2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B2A0FC72-C82B-4B26-AC2D-5DC0BF2AF23D}"/>
              </a:ext>
            </a:extLst>
          </p:cNvPr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5E731068-977C-44A9-B63D-46E0D92D16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63988" y="2116138"/>
            <a:ext cx="1646237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05A423E8-23B6-4151-B37E-60B1DDBDD3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28788" y="2116138"/>
            <a:ext cx="1649412" cy="16494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11B5A40D-2614-4768-867B-308809BDB4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08713" y="2116138"/>
            <a:ext cx="1646237" cy="164941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8F88D3BB-8F85-44FD-8EEB-857C9BEFBB5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65C56F65-EAA9-444F-AEF1-D215A372274B}"/>
              </a:ext>
            </a:extLst>
          </p:cNvPr>
          <p:cNvSpPr/>
          <p:nvPr/>
        </p:nvSpPr>
        <p:spPr>
          <a:xfrm>
            <a:off x="6750050" y="2601913"/>
            <a:ext cx="563563" cy="677862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C515C725-1DCC-4B04-A253-878379913289}"/>
              </a:ext>
            </a:extLst>
          </p:cNvPr>
          <p:cNvSpPr/>
          <p:nvPr/>
        </p:nvSpPr>
        <p:spPr bwMode="auto">
          <a:xfrm>
            <a:off x="2268538" y="2655888"/>
            <a:ext cx="571500" cy="569912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85688497-471B-420F-A7DC-686633CBB021}"/>
              </a:ext>
            </a:extLst>
          </p:cNvPr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52D65904-DFE5-4741-BB2A-1CBE426E0E62}"/>
              </a:ext>
            </a:extLst>
          </p:cNvPr>
          <p:cNvSpPr/>
          <p:nvPr/>
        </p:nvSpPr>
        <p:spPr>
          <a:xfrm>
            <a:off x="4559300" y="2605088"/>
            <a:ext cx="455613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251" name="文本框 13">
            <a:extLst>
              <a:ext uri="{FF2B5EF4-FFF2-40B4-BE49-F238E27FC236}">
                <a16:creationId xmlns:a16="http://schemas.microsoft.com/office/drawing/2014/main" id="{FB4A6F7B-D4DB-4F3E-9491-6918F738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0252" name="矩形 14">
            <a:extLst>
              <a:ext uri="{FF2B5EF4-FFF2-40B4-BE49-F238E27FC236}">
                <a16:creationId xmlns:a16="http://schemas.microsoft.com/office/drawing/2014/main" id="{357402CC-E0C6-4C07-B2C9-6A75B606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4016375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4B649F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10253" name="文本框 15">
            <a:extLst>
              <a:ext uri="{FF2B5EF4-FFF2-40B4-BE49-F238E27FC236}">
                <a16:creationId xmlns:a16="http://schemas.microsoft.com/office/drawing/2014/main" id="{03090723-DC90-40F5-BE10-6410642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0254" name="矩形 16">
            <a:extLst>
              <a:ext uri="{FF2B5EF4-FFF2-40B4-BE49-F238E27FC236}">
                <a16:creationId xmlns:a16="http://schemas.microsoft.com/office/drawing/2014/main" id="{7E95C9FA-E0ED-429E-8300-E37BDF54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40163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7DB1CD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10255" name="文本框 17">
            <a:extLst>
              <a:ext uri="{FF2B5EF4-FFF2-40B4-BE49-F238E27FC236}">
                <a16:creationId xmlns:a16="http://schemas.microsoft.com/office/drawing/2014/main" id="{59908F26-6D4B-43F9-AC45-D6955DCD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0256" name="矩形 18">
            <a:extLst>
              <a:ext uri="{FF2B5EF4-FFF2-40B4-BE49-F238E27FC236}">
                <a16:creationId xmlns:a16="http://schemas.microsoft.com/office/drawing/2014/main" id="{E9042496-E79A-4BB0-8E7E-B4D0A5FB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0163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5E80B0"/>
                </a:solidFill>
                <a:sym typeface="Arial" panose="020B0604020202020204" pitchFamily="34" charset="0"/>
              </a:rPr>
              <a:t>这里添加文字标题</a:t>
            </a:r>
            <a:endParaRPr lang="zh-CN" altLang="en-US" sz="200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10257" name="文本框 19">
            <a:extLst>
              <a:ext uri="{FF2B5EF4-FFF2-40B4-BE49-F238E27FC236}">
                <a16:creationId xmlns:a16="http://schemas.microsoft.com/office/drawing/2014/main" id="{2F50BB2C-AC81-49D8-9BF0-CA5CA680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4416425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AE9B6E-DA5D-4C45-A683-13ADD38BD1D2}"/>
              </a:ext>
            </a:extLst>
          </p:cNvPr>
          <p:cNvSpPr/>
          <p:nvPr/>
        </p:nvSpPr>
        <p:spPr>
          <a:xfrm>
            <a:off x="8289925" y="4016375"/>
            <a:ext cx="22367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这里添加文字标题</a:t>
            </a:r>
            <a:endParaRPr lang="zh-CN" altLang="en-US" sz="2000" noProof="1">
              <a:solidFill>
                <a:schemeClr val="accent6"/>
              </a:solidFill>
              <a:cs typeface="+mn-ea"/>
              <a:sym typeface="+mn-lt"/>
            </a:endParaRPr>
          </a:p>
        </p:txBody>
      </p:sp>
      <p:pic>
        <p:nvPicPr>
          <p:cNvPr id="10259" name="图片 22">
            <a:extLst>
              <a:ext uri="{FF2B5EF4-FFF2-40B4-BE49-F238E27FC236}">
                <a16:creationId xmlns:a16="http://schemas.microsoft.com/office/drawing/2014/main" id="{000D9DC5-39FF-4E92-9D22-0472409A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60" name="组合 23">
            <a:extLst>
              <a:ext uri="{FF2B5EF4-FFF2-40B4-BE49-F238E27FC236}">
                <a16:creationId xmlns:a16="http://schemas.microsoft.com/office/drawing/2014/main" id="{47B5CA64-B6BB-443C-9036-C2CEB2F63AE1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F616C09-5372-463B-A67E-709958DCCA47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E516207-F80C-4751-BC1E-D186035A2580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266" name="KSO_Shape">
              <a:extLst>
                <a:ext uri="{FF2B5EF4-FFF2-40B4-BE49-F238E27FC236}">
                  <a16:creationId xmlns:a16="http://schemas.microsoft.com/office/drawing/2014/main" id="{8C6AFBAF-4F96-4DED-B906-25495CF87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0261" name="文本框 27">
            <a:extLst>
              <a:ext uri="{FF2B5EF4-FFF2-40B4-BE49-F238E27FC236}">
                <a16:creationId xmlns:a16="http://schemas.microsoft.com/office/drawing/2014/main" id="{4A3249D5-1C5E-491D-9585-03C224F3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B9C037-C357-4C6B-B68F-0705423B8F02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0BD35A0-56D9-45BC-A12E-EF0059670D8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id="{FF07DC88-0D1E-4FA2-9F93-9CDA21AC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组合 2">
            <a:extLst>
              <a:ext uri="{FF2B5EF4-FFF2-40B4-BE49-F238E27FC236}">
                <a16:creationId xmlns:a16="http://schemas.microsoft.com/office/drawing/2014/main" id="{2DBA4A90-0DA0-4E1F-B974-61CB681BAF9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8D43C55-CD25-407F-BD93-6D4978A9F18F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B63A0A1-AEE6-4845-AEBF-236CBB9CBB63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290" name="KSO_Shape">
              <a:extLst>
                <a:ext uri="{FF2B5EF4-FFF2-40B4-BE49-F238E27FC236}">
                  <a16:creationId xmlns:a16="http://schemas.microsoft.com/office/drawing/2014/main" id="{07B3B5D7-B950-4C68-B715-3B6E001E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268" name="文本框 6">
            <a:extLst>
              <a:ext uri="{FF2B5EF4-FFF2-40B4-BE49-F238E27FC236}">
                <a16:creationId xmlns:a16="http://schemas.microsoft.com/office/drawing/2014/main" id="{3819C6F0-3924-419D-83DA-10E6A8DF6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添加论文内容第一部分标题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314657-5A7C-46FC-BFE8-1387E6B08900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2EA9D02-3C54-4CA7-B4DC-74F45DCB55C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271" name="文本框 9">
            <a:extLst>
              <a:ext uri="{FF2B5EF4-FFF2-40B4-BE49-F238E27FC236}">
                <a16:creationId xmlns:a16="http://schemas.microsoft.com/office/drawing/2014/main" id="{5AE0187F-1ED9-42C7-82C1-7622BDEC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2939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1272" name="文本框 10">
            <a:extLst>
              <a:ext uri="{FF2B5EF4-FFF2-40B4-BE49-F238E27FC236}">
                <a16:creationId xmlns:a16="http://schemas.microsoft.com/office/drawing/2014/main" id="{C13C0D69-54D4-4728-B0F5-7C15ED24A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2939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1273" name="文本框 11">
            <a:extLst>
              <a:ext uri="{FF2B5EF4-FFF2-40B4-BE49-F238E27FC236}">
                <a16:creationId xmlns:a16="http://schemas.microsoft.com/office/drawing/2014/main" id="{26554C72-1B10-47CF-AC0F-5BA05A0D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22939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1274" name="文本框 12">
            <a:extLst>
              <a:ext uri="{FF2B5EF4-FFF2-40B4-BE49-F238E27FC236}">
                <a16:creationId xmlns:a16="http://schemas.microsoft.com/office/drawing/2014/main" id="{0B445C6F-8A2D-406B-BB7C-23E32B3F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6688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1275" name="文本框 13">
            <a:extLst>
              <a:ext uri="{FF2B5EF4-FFF2-40B4-BE49-F238E27FC236}">
                <a16:creationId xmlns:a16="http://schemas.microsoft.com/office/drawing/2014/main" id="{43D68E11-1CD9-427C-A4A7-B7406F23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4668838"/>
            <a:ext cx="2282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1276" name="文本框 14">
            <a:extLst>
              <a:ext uri="{FF2B5EF4-FFF2-40B4-BE49-F238E27FC236}">
                <a16:creationId xmlns:a16="http://schemas.microsoft.com/office/drawing/2014/main" id="{2315B2EF-D193-449C-8E16-417AAD951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4668838"/>
            <a:ext cx="22844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72AB83-DB94-46AC-8F02-FF7E9AA1F528}"/>
              </a:ext>
            </a:extLst>
          </p:cNvPr>
          <p:cNvGrpSpPr/>
          <p:nvPr/>
        </p:nvGrpSpPr>
        <p:grpSpPr>
          <a:xfrm>
            <a:off x="2624284" y="1642299"/>
            <a:ext cx="555189" cy="552266"/>
            <a:chOff x="922338" y="1316038"/>
            <a:chExt cx="301625" cy="300037"/>
          </a:xfrm>
          <a:solidFill>
            <a:srgbClr val="4B649F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3BBACF-9103-4B7A-AB7A-C9FEF464FAA5}"/>
                </a:ext>
              </a:extLst>
            </p:cNvPr>
            <p:cNvSpPr/>
            <p:nvPr/>
          </p:nvSpPr>
          <p:spPr>
            <a:xfrm>
              <a:off x="922338" y="1316038"/>
              <a:ext cx="301625" cy="300037"/>
            </a:xfrm>
            <a:custGeom>
              <a:avLst/>
              <a:gdLst/>
              <a:ahLst/>
              <a:cxnLst>
                <a:cxn ang="0">
                  <a:pos x="259556" y="107932"/>
                </a:cxn>
                <a:cxn ang="0">
                  <a:pos x="259556" y="12849"/>
                </a:cxn>
                <a:cxn ang="0">
                  <a:pos x="205589" y="12849"/>
                </a:cxn>
                <a:cxn ang="0">
                  <a:pos x="205589" y="53966"/>
                </a:cxn>
                <a:cxn ang="0">
                  <a:pos x="149052" y="0"/>
                </a:cxn>
                <a:cxn ang="0">
                  <a:pos x="0" y="149049"/>
                </a:cxn>
                <a:cxn ang="0">
                  <a:pos x="25699" y="149049"/>
                </a:cxn>
                <a:cxn ang="0">
                  <a:pos x="25699" y="300667"/>
                </a:cxn>
                <a:cxn ang="0">
                  <a:pos x="107934" y="300667"/>
                </a:cxn>
                <a:cxn ang="0">
                  <a:pos x="107934" y="177316"/>
                </a:cxn>
                <a:cxn ang="0">
                  <a:pos x="190170" y="177316"/>
                </a:cxn>
                <a:cxn ang="0">
                  <a:pos x="190170" y="300667"/>
                </a:cxn>
                <a:cxn ang="0">
                  <a:pos x="272406" y="300667"/>
                </a:cxn>
                <a:cxn ang="0">
                  <a:pos x="272406" y="149049"/>
                </a:cxn>
                <a:cxn ang="0">
                  <a:pos x="300674" y="149049"/>
                </a:cxn>
                <a:cxn ang="0">
                  <a:pos x="259556" y="107932"/>
                </a:cxn>
              </a:cxnLst>
              <a:rect l="0" t="0" r="0" b="0"/>
              <a:pathLst>
                <a:path w="117" h="117">
                  <a:moveTo>
                    <a:pt x="101" y="42"/>
                  </a:moveTo>
                  <a:lnTo>
                    <a:pt x="101" y="5"/>
                  </a:lnTo>
                  <a:lnTo>
                    <a:pt x="80" y="5"/>
                  </a:lnTo>
                  <a:lnTo>
                    <a:pt x="80" y="21"/>
                  </a:lnTo>
                  <a:lnTo>
                    <a:pt x="58" y="0"/>
                  </a:lnTo>
                  <a:lnTo>
                    <a:pt x="0" y="58"/>
                  </a:lnTo>
                  <a:lnTo>
                    <a:pt x="10" y="58"/>
                  </a:lnTo>
                  <a:lnTo>
                    <a:pt x="10" y="117"/>
                  </a:lnTo>
                  <a:lnTo>
                    <a:pt x="42" y="117"/>
                  </a:lnTo>
                  <a:lnTo>
                    <a:pt x="42" y="69"/>
                  </a:lnTo>
                  <a:lnTo>
                    <a:pt x="74" y="69"/>
                  </a:lnTo>
                  <a:lnTo>
                    <a:pt x="74" y="117"/>
                  </a:lnTo>
                  <a:lnTo>
                    <a:pt x="106" y="117"/>
                  </a:lnTo>
                  <a:lnTo>
                    <a:pt x="106" y="58"/>
                  </a:lnTo>
                  <a:lnTo>
                    <a:pt x="117" y="58"/>
                  </a:lnTo>
                  <a:lnTo>
                    <a:pt x="101" y="4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AC15C1A-4156-4D2D-B070-78759DAE3826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301ECA8-27AD-4A69-AED1-F5670299D434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D6FA5917-DBF2-4FC2-A1AB-B6814ED09EBE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66110D72-161D-4518-98DB-6EE320FCE892}"/>
                </a:ext>
              </a:extLst>
            </p:cNvPr>
            <p:cNvSpPr/>
            <p:nvPr/>
          </p:nvSpPr>
          <p:spPr>
            <a:xfrm>
              <a:off x="1046163" y="1504950"/>
              <a:ext cx="53975" cy="111125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78" name="Freeform 15">
            <a:extLst>
              <a:ext uri="{FF2B5EF4-FFF2-40B4-BE49-F238E27FC236}">
                <a16:creationId xmlns:a16="http://schemas.microsoft.com/office/drawing/2014/main" id="{5574F9F6-AE91-43DA-B232-DCAD1A55375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630863" y="1662113"/>
            <a:ext cx="552450" cy="555625"/>
          </a:xfrm>
          <a:custGeom>
            <a:avLst/>
            <a:gdLst>
              <a:gd name="T0" fmla="*/ 452005 w 132"/>
              <a:gd name="T1" fmla="*/ 0 h 132"/>
              <a:gd name="T2" fmla="*/ 100445 w 132"/>
              <a:gd name="T3" fmla="*/ 0 h 132"/>
              <a:gd name="T4" fmla="*/ 0 w 132"/>
              <a:gd name="T5" fmla="*/ 101023 h 132"/>
              <a:gd name="T6" fmla="*/ 0 w 132"/>
              <a:gd name="T7" fmla="*/ 454602 h 132"/>
              <a:gd name="T8" fmla="*/ 100445 w 132"/>
              <a:gd name="T9" fmla="*/ 555625 h 132"/>
              <a:gd name="T10" fmla="*/ 452005 w 132"/>
              <a:gd name="T11" fmla="*/ 555625 h 132"/>
              <a:gd name="T12" fmla="*/ 552450 w 132"/>
              <a:gd name="T13" fmla="*/ 454602 h 132"/>
              <a:gd name="T14" fmla="*/ 552450 w 132"/>
              <a:gd name="T15" fmla="*/ 101023 h 132"/>
              <a:gd name="T16" fmla="*/ 452005 w 132"/>
              <a:gd name="T17" fmla="*/ 0 h 132"/>
              <a:gd name="T18" fmla="*/ 452005 w 132"/>
              <a:gd name="T19" fmla="*/ 328324 h 132"/>
              <a:gd name="T20" fmla="*/ 326448 w 132"/>
              <a:gd name="T21" fmla="*/ 328324 h 132"/>
              <a:gd name="T22" fmla="*/ 326448 w 132"/>
              <a:gd name="T23" fmla="*/ 454602 h 132"/>
              <a:gd name="T24" fmla="*/ 226002 w 132"/>
              <a:gd name="T25" fmla="*/ 454602 h 132"/>
              <a:gd name="T26" fmla="*/ 226002 w 132"/>
              <a:gd name="T27" fmla="*/ 328324 h 132"/>
              <a:gd name="T28" fmla="*/ 100445 w 132"/>
              <a:gd name="T29" fmla="*/ 328324 h 132"/>
              <a:gd name="T30" fmla="*/ 100445 w 132"/>
              <a:gd name="T31" fmla="*/ 227301 h 132"/>
              <a:gd name="T32" fmla="*/ 226002 w 132"/>
              <a:gd name="T33" fmla="*/ 227301 h 132"/>
              <a:gd name="T34" fmla="*/ 226002 w 132"/>
              <a:gd name="T35" fmla="*/ 101023 h 132"/>
              <a:gd name="T36" fmla="*/ 326448 w 132"/>
              <a:gd name="T37" fmla="*/ 101023 h 132"/>
              <a:gd name="T38" fmla="*/ 326448 w 132"/>
              <a:gd name="T39" fmla="*/ 227301 h 132"/>
              <a:gd name="T40" fmla="*/ 452005 w 132"/>
              <a:gd name="T41" fmla="*/ 227301 h 132"/>
              <a:gd name="T42" fmla="*/ 452005 w 132"/>
              <a:gd name="T43" fmla="*/ 328324 h 13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16">
            <a:extLst>
              <a:ext uri="{FF2B5EF4-FFF2-40B4-BE49-F238E27FC236}">
                <a16:creationId xmlns:a16="http://schemas.microsoft.com/office/drawing/2014/main" id="{A85CE0BE-61ED-4AD9-956E-F37C2B42654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743950" y="1619250"/>
            <a:ext cx="604838" cy="598488"/>
          </a:xfrm>
          <a:custGeom>
            <a:avLst/>
            <a:gdLst>
              <a:gd name="T0" fmla="*/ 583982 w 145"/>
              <a:gd name="T1" fmla="*/ 515365 h 144"/>
              <a:gd name="T2" fmla="*/ 442157 w 145"/>
              <a:gd name="T3" fmla="*/ 369899 h 144"/>
              <a:gd name="T4" fmla="*/ 437986 w 145"/>
              <a:gd name="T5" fmla="*/ 365743 h 144"/>
              <a:gd name="T6" fmla="*/ 475528 w 145"/>
              <a:gd name="T7" fmla="*/ 236902 h 144"/>
              <a:gd name="T8" fmla="*/ 237764 w 145"/>
              <a:gd name="T9" fmla="*/ 0 h 144"/>
              <a:gd name="T10" fmla="*/ 0 w 145"/>
              <a:gd name="T11" fmla="*/ 236902 h 144"/>
              <a:gd name="T12" fmla="*/ 237764 w 145"/>
              <a:gd name="T13" fmla="*/ 473803 h 144"/>
              <a:gd name="T14" fmla="*/ 367074 w 145"/>
              <a:gd name="T15" fmla="*/ 436398 h 144"/>
              <a:gd name="T16" fmla="*/ 371245 w 145"/>
              <a:gd name="T17" fmla="*/ 440554 h 144"/>
              <a:gd name="T18" fmla="*/ 517241 w 145"/>
              <a:gd name="T19" fmla="*/ 581863 h 144"/>
              <a:gd name="T20" fmla="*/ 550611 w 145"/>
              <a:gd name="T21" fmla="*/ 598488 h 144"/>
              <a:gd name="T22" fmla="*/ 583982 w 145"/>
              <a:gd name="T23" fmla="*/ 581863 h 144"/>
              <a:gd name="T24" fmla="*/ 583982 w 145"/>
              <a:gd name="T25" fmla="*/ 515365 h 144"/>
              <a:gd name="T26" fmla="*/ 237764 w 145"/>
              <a:gd name="T27" fmla="*/ 398992 h 144"/>
              <a:gd name="T28" fmla="*/ 75083 w 145"/>
              <a:gd name="T29" fmla="*/ 236902 h 144"/>
              <a:gd name="T30" fmla="*/ 237764 w 145"/>
              <a:gd name="T31" fmla="*/ 74811 h 144"/>
              <a:gd name="T32" fmla="*/ 400444 w 145"/>
              <a:gd name="T33" fmla="*/ 236902 h 144"/>
              <a:gd name="T34" fmla="*/ 237764 w 145"/>
              <a:gd name="T35" fmla="*/ 398992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33">
            <a:extLst>
              <a:ext uri="{FF2B5EF4-FFF2-40B4-BE49-F238E27FC236}">
                <a16:creationId xmlns:a16="http://schemas.microsoft.com/office/drawing/2014/main" id="{76755DD6-189E-491B-A2CA-48CBD14DB9D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92400" y="4062413"/>
            <a:ext cx="503238" cy="603250"/>
          </a:xfrm>
          <a:custGeom>
            <a:avLst/>
            <a:gdLst>
              <a:gd name="T0" fmla="*/ 427752 w 120"/>
              <a:gd name="T1" fmla="*/ 251354 h 144"/>
              <a:gd name="T2" fmla="*/ 427752 w 120"/>
              <a:gd name="T3" fmla="*/ 175948 h 144"/>
              <a:gd name="T4" fmla="*/ 251619 w 120"/>
              <a:gd name="T5" fmla="*/ 0 h 144"/>
              <a:gd name="T6" fmla="*/ 75486 w 120"/>
              <a:gd name="T7" fmla="*/ 175948 h 144"/>
              <a:gd name="T8" fmla="*/ 75486 w 120"/>
              <a:gd name="T9" fmla="*/ 251354 h 144"/>
              <a:gd name="T10" fmla="*/ 0 w 120"/>
              <a:gd name="T11" fmla="*/ 251354 h 144"/>
              <a:gd name="T12" fmla="*/ 0 w 120"/>
              <a:gd name="T13" fmla="*/ 603250 h 144"/>
              <a:gd name="T14" fmla="*/ 503238 w 120"/>
              <a:gd name="T15" fmla="*/ 603250 h 144"/>
              <a:gd name="T16" fmla="*/ 503238 w 120"/>
              <a:gd name="T17" fmla="*/ 251354 h 144"/>
              <a:gd name="T18" fmla="*/ 427752 w 120"/>
              <a:gd name="T19" fmla="*/ 251354 h 144"/>
              <a:gd name="T20" fmla="*/ 276781 w 120"/>
              <a:gd name="T21" fmla="*/ 444059 h 144"/>
              <a:gd name="T22" fmla="*/ 276781 w 120"/>
              <a:gd name="T23" fmla="*/ 527844 h 144"/>
              <a:gd name="T24" fmla="*/ 226457 w 120"/>
              <a:gd name="T25" fmla="*/ 527844 h 144"/>
              <a:gd name="T26" fmla="*/ 226457 w 120"/>
              <a:gd name="T27" fmla="*/ 444059 h 144"/>
              <a:gd name="T28" fmla="*/ 201295 w 120"/>
              <a:gd name="T29" fmla="*/ 402167 h 144"/>
              <a:gd name="T30" fmla="*/ 251619 w 120"/>
              <a:gd name="T31" fmla="*/ 351896 h 144"/>
              <a:gd name="T32" fmla="*/ 301943 w 120"/>
              <a:gd name="T33" fmla="*/ 402167 h 144"/>
              <a:gd name="T34" fmla="*/ 276781 w 120"/>
              <a:gd name="T35" fmla="*/ 444059 h 144"/>
              <a:gd name="T36" fmla="*/ 377428 w 120"/>
              <a:gd name="T37" fmla="*/ 251354 h 144"/>
              <a:gd name="T38" fmla="*/ 125809 w 120"/>
              <a:gd name="T39" fmla="*/ 251354 h 144"/>
              <a:gd name="T40" fmla="*/ 125809 w 120"/>
              <a:gd name="T41" fmla="*/ 175948 h 144"/>
              <a:gd name="T42" fmla="*/ 251619 w 120"/>
              <a:gd name="T43" fmla="*/ 50271 h 144"/>
              <a:gd name="T44" fmla="*/ 377428 w 120"/>
              <a:gd name="T45" fmla="*/ 175948 h 144"/>
              <a:gd name="T46" fmla="*/ 377428 w 120"/>
              <a:gd name="T47" fmla="*/ 251354 h 14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A90901-B64F-4F49-A05D-8E5684B7C65D}"/>
              </a:ext>
            </a:extLst>
          </p:cNvPr>
          <p:cNvGrpSpPr/>
          <p:nvPr/>
        </p:nvGrpSpPr>
        <p:grpSpPr>
          <a:xfrm>
            <a:off x="5631535" y="3998829"/>
            <a:ext cx="753888" cy="631162"/>
            <a:chOff x="2197100" y="1916113"/>
            <a:chExt cx="409575" cy="342900"/>
          </a:xfrm>
          <a:solidFill>
            <a:srgbClr val="4B649F"/>
          </a:solidFill>
        </p:grpSpPr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B6096778-FC18-4B3B-BA93-DA8F8811AA72}"/>
                </a:ext>
              </a:extLst>
            </p:cNvPr>
            <p:cNvSpPr/>
            <p:nvPr/>
          </p:nvSpPr>
          <p:spPr>
            <a:xfrm>
              <a:off x="2197100" y="2006600"/>
              <a:ext cx="314325" cy="252413"/>
            </a:xfrm>
            <a:custGeom>
              <a:avLst/>
              <a:gdLst/>
              <a:ahLst/>
              <a:cxnLst>
                <a:cxn ang="0">
                  <a:pos x="279444" y="188314"/>
                </a:cxn>
                <a:cxn ang="0">
                  <a:pos x="202199" y="211002"/>
                </a:cxn>
                <a:cxn ang="0">
                  <a:pos x="193111" y="211002"/>
                </a:cxn>
                <a:cxn ang="0">
                  <a:pos x="188568" y="208733"/>
                </a:cxn>
                <a:cxn ang="0">
                  <a:pos x="179480" y="208733"/>
                </a:cxn>
                <a:cxn ang="0">
                  <a:pos x="174936" y="206464"/>
                </a:cxn>
                <a:cxn ang="0">
                  <a:pos x="168120" y="206464"/>
                </a:cxn>
                <a:cxn ang="0">
                  <a:pos x="163577" y="204195"/>
                </a:cxn>
                <a:cxn ang="0">
                  <a:pos x="154489" y="201927"/>
                </a:cxn>
                <a:cxn ang="0">
                  <a:pos x="152217" y="199658"/>
                </a:cxn>
                <a:cxn ang="0">
                  <a:pos x="143130" y="195120"/>
                </a:cxn>
                <a:cxn ang="0">
                  <a:pos x="143130" y="195120"/>
                </a:cxn>
                <a:cxn ang="0">
                  <a:pos x="113595" y="172432"/>
                </a:cxn>
                <a:cxn ang="0">
                  <a:pos x="113595" y="172432"/>
                </a:cxn>
                <a:cxn ang="0">
                  <a:pos x="104507" y="163356"/>
                </a:cxn>
                <a:cxn ang="0">
                  <a:pos x="102235" y="161087"/>
                </a:cxn>
                <a:cxn ang="0">
                  <a:pos x="74973" y="81678"/>
                </a:cxn>
                <a:cxn ang="0">
                  <a:pos x="109051" y="81678"/>
                </a:cxn>
                <a:cxn ang="0">
                  <a:pos x="54526" y="0"/>
                </a:cxn>
                <a:cxn ang="0">
                  <a:pos x="0" y="81678"/>
                </a:cxn>
                <a:cxn ang="0">
                  <a:pos x="34078" y="81678"/>
                </a:cxn>
                <a:cxn ang="0">
                  <a:pos x="63613" y="176969"/>
                </a:cxn>
                <a:cxn ang="0">
                  <a:pos x="65885" y="179238"/>
                </a:cxn>
                <a:cxn ang="0">
                  <a:pos x="70429" y="188314"/>
                </a:cxn>
                <a:cxn ang="0">
                  <a:pos x="72701" y="190582"/>
                </a:cxn>
                <a:cxn ang="0">
                  <a:pos x="84060" y="201927"/>
                </a:cxn>
                <a:cxn ang="0">
                  <a:pos x="84060" y="201927"/>
                </a:cxn>
                <a:cxn ang="0">
                  <a:pos x="122683" y="231421"/>
                </a:cxn>
                <a:cxn ang="0">
                  <a:pos x="122683" y="231421"/>
                </a:cxn>
                <a:cxn ang="0">
                  <a:pos x="136314" y="238228"/>
                </a:cxn>
                <a:cxn ang="0">
                  <a:pos x="138586" y="238228"/>
                </a:cxn>
                <a:cxn ang="0">
                  <a:pos x="149945" y="242766"/>
                </a:cxn>
                <a:cxn ang="0">
                  <a:pos x="154489" y="245034"/>
                </a:cxn>
                <a:cxn ang="0">
                  <a:pos x="165849" y="247303"/>
                </a:cxn>
                <a:cxn ang="0">
                  <a:pos x="172664" y="249572"/>
                </a:cxn>
                <a:cxn ang="0">
                  <a:pos x="174936" y="249572"/>
                </a:cxn>
                <a:cxn ang="0">
                  <a:pos x="184024" y="249572"/>
                </a:cxn>
                <a:cxn ang="0">
                  <a:pos x="188568" y="251841"/>
                </a:cxn>
                <a:cxn ang="0">
                  <a:pos x="204471" y="251841"/>
                </a:cxn>
                <a:cxn ang="0">
                  <a:pos x="302163" y="220077"/>
                </a:cxn>
                <a:cxn ang="0">
                  <a:pos x="306706" y="192851"/>
                </a:cxn>
                <a:cxn ang="0">
                  <a:pos x="279444" y="188314"/>
                </a:cxn>
              </a:cxnLst>
              <a:rect l="0" t="0" r="0" b="0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90EA5795-ADC9-4F70-A7AA-07E2018A3F75}"/>
                </a:ext>
              </a:extLst>
            </p:cNvPr>
            <p:cNvSpPr/>
            <p:nvPr/>
          </p:nvSpPr>
          <p:spPr>
            <a:xfrm>
              <a:off x="2292350" y="1916113"/>
              <a:ext cx="314325" cy="255587"/>
            </a:xfrm>
            <a:custGeom>
              <a:avLst/>
              <a:gdLst/>
              <a:ahLst/>
              <a:cxnLst>
                <a:cxn ang="0">
                  <a:pos x="279444" y="171899"/>
                </a:cxn>
                <a:cxn ang="0">
                  <a:pos x="249909" y="75636"/>
                </a:cxn>
                <a:cxn ang="0">
                  <a:pos x="247637" y="73344"/>
                </a:cxn>
                <a:cxn ang="0">
                  <a:pos x="240821" y="64176"/>
                </a:cxn>
                <a:cxn ang="0">
                  <a:pos x="240821" y="61884"/>
                </a:cxn>
                <a:cxn ang="0">
                  <a:pos x="177208" y="13752"/>
                </a:cxn>
                <a:cxn ang="0">
                  <a:pos x="174936" y="13752"/>
                </a:cxn>
                <a:cxn ang="0">
                  <a:pos x="163577" y="9168"/>
                </a:cxn>
                <a:cxn ang="0">
                  <a:pos x="159033" y="6876"/>
                </a:cxn>
                <a:cxn ang="0">
                  <a:pos x="147673" y="4584"/>
                </a:cxn>
                <a:cxn ang="0">
                  <a:pos x="140858" y="2292"/>
                </a:cxn>
                <a:cxn ang="0">
                  <a:pos x="138586" y="2292"/>
                </a:cxn>
                <a:cxn ang="0">
                  <a:pos x="129498" y="2292"/>
                </a:cxn>
                <a:cxn ang="0">
                  <a:pos x="124954" y="0"/>
                </a:cxn>
                <a:cxn ang="0">
                  <a:pos x="111323" y="0"/>
                </a:cxn>
                <a:cxn ang="0">
                  <a:pos x="109051" y="0"/>
                </a:cxn>
                <a:cxn ang="0">
                  <a:pos x="109051" y="0"/>
                </a:cxn>
                <a:cxn ang="0">
                  <a:pos x="11359" y="32088"/>
                </a:cxn>
                <a:cxn ang="0">
                  <a:pos x="6816" y="59592"/>
                </a:cxn>
                <a:cxn ang="0">
                  <a:pos x="34078" y="64176"/>
                </a:cxn>
                <a:cxn ang="0">
                  <a:pos x="109051" y="41256"/>
                </a:cxn>
                <a:cxn ang="0">
                  <a:pos x="120411" y="41256"/>
                </a:cxn>
                <a:cxn ang="0">
                  <a:pos x="124954" y="41256"/>
                </a:cxn>
                <a:cxn ang="0">
                  <a:pos x="134042" y="43548"/>
                </a:cxn>
                <a:cxn ang="0">
                  <a:pos x="138586" y="43548"/>
                </a:cxn>
                <a:cxn ang="0">
                  <a:pos x="147673" y="45840"/>
                </a:cxn>
                <a:cxn ang="0">
                  <a:pos x="149945" y="48132"/>
                </a:cxn>
                <a:cxn ang="0">
                  <a:pos x="159033" y="50424"/>
                </a:cxn>
                <a:cxn ang="0">
                  <a:pos x="159033" y="52716"/>
                </a:cxn>
                <a:cxn ang="0">
                  <a:pos x="209015" y="89388"/>
                </a:cxn>
                <a:cxn ang="0">
                  <a:pos x="209015" y="89388"/>
                </a:cxn>
                <a:cxn ang="0">
                  <a:pos x="238549" y="171899"/>
                </a:cxn>
                <a:cxn ang="0">
                  <a:pos x="204471" y="171899"/>
                </a:cxn>
                <a:cxn ang="0">
                  <a:pos x="258996" y="254411"/>
                </a:cxn>
                <a:cxn ang="0">
                  <a:pos x="313522" y="171899"/>
                </a:cxn>
                <a:cxn ang="0">
                  <a:pos x="279444" y="171899"/>
                </a:cxn>
              </a:cxnLst>
              <a:rect l="0" t="0" r="0" b="0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82" name="Freeform 37">
            <a:extLst>
              <a:ext uri="{FF2B5EF4-FFF2-40B4-BE49-F238E27FC236}">
                <a16:creationId xmlns:a16="http://schemas.microsoft.com/office/drawing/2014/main" id="{8C729860-6FD7-47EE-A62F-64F4CA0E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8" y="4098925"/>
            <a:ext cx="779462" cy="531813"/>
          </a:xfrm>
          <a:custGeom>
            <a:avLst/>
            <a:gdLst>
              <a:gd name="T0" fmla="*/ 565739 w 186"/>
              <a:gd name="T1" fmla="*/ 37987 h 126"/>
              <a:gd name="T2" fmla="*/ 352015 w 186"/>
              <a:gd name="T3" fmla="*/ 240582 h 126"/>
              <a:gd name="T4" fmla="*/ 352015 w 186"/>
              <a:gd name="T5" fmla="*/ 240582 h 126"/>
              <a:gd name="T6" fmla="*/ 352015 w 186"/>
              <a:gd name="T7" fmla="*/ 253244 h 126"/>
              <a:gd name="T8" fmla="*/ 352015 w 186"/>
              <a:gd name="T9" fmla="*/ 278569 h 126"/>
              <a:gd name="T10" fmla="*/ 213723 w 186"/>
              <a:gd name="T11" fmla="*/ 417853 h 126"/>
              <a:gd name="T12" fmla="*/ 75432 w 186"/>
              <a:gd name="T13" fmla="*/ 278569 h 126"/>
              <a:gd name="T14" fmla="*/ 213723 w 186"/>
              <a:gd name="T15" fmla="*/ 139284 h 126"/>
              <a:gd name="T16" fmla="*/ 213723 w 186"/>
              <a:gd name="T17" fmla="*/ 202595 h 126"/>
              <a:gd name="T18" fmla="*/ 364587 w 186"/>
              <a:gd name="T19" fmla="*/ 101298 h 126"/>
              <a:gd name="T20" fmla="*/ 213723 w 186"/>
              <a:gd name="T21" fmla="*/ 0 h 126"/>
              <a:gd name="T22" fmla="*/ 213723 w 186"/>
              <a:gd name="T23" fmla="*/ 63311 h 126"/>
              <a:gd name="T24" fmla="*/ 0 w 186"/>
              <a:gd name="T25" fmla="*/ 278569 h 126"/>
              <a:gd name="T26" fmla="*/ 213723 w 186"/>
              <a:gd name="T27" fmla="*/ 493826 h 126"/>
              <a:gd name="T28" fmla="*/ 427447 w 186"/>
              <a:gd name="T29" fmla="*/ 291231 h 126"/>
              <a:gd name="T30" fmla="*/ 427447 w 186"/>
              <a:gd name="T31" fmla="*/ 291231 h 126"/>
              <a:gd name="T32" fmla="*/ 427447 w 186"/>
              <a:gd name="T33" fmla="*/ 278569 h 126"/>
              <a:gd name="T34" fmla="*/ 427447 w 186"/>
              <a:gd name="T35" fmla="*/ 253244 h 126"/>
              <a:gd name="T36" fmla="*/ 565739 w 186"/>
              <a:gd name="T37" fmla="*/ 113960 h 126"/>
              <a:gd name="T38" fmla="*/ 704030 w 186"/>
              <a:gd name="T39" fmla="*/ 253244 h 126"/>
              <a:gd name="T40" fmla="*/ 565739 w 186"/>
              <a:gd name="T41" fmla="*/ 392529 h 126"/>
              <a:gd name="T42" fmla="*/ 565739 w 186"/>
              <a:gd name="T43" fmla="*/ 329218 h 126"/>
              <a:gd name="T44" fmla="*/ 414875 w 186"/>
              <a:gd name="T45" fmla="*/ 430515 h 126"/>
              <a:gd name="T46" fmla="*/ 565739 w 186"/>
              <a:gd name="T47" fmla="*/ 531813 h 126"/>
              <a:gd name="T48" fmla="*/ 565739 w 186"/>
              <a:gd name="T49" fmla="*/ 468502 h 126"/>
              <a:gd name="T50" fmla="*/ 779462 w 186"/>
              <a:gd name="T51" fmla="*/ 253244 h 126"/>
              <a:gd name="T52" fmla="*/ 565739 w 186"/>
              <a:gd name="T53" fmla="*/ 37987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4D21D2-43DE-4575-B145-0E5686E8215A}"/>
              </a:ext>
            </a:extLst>
          </p:cNvPr>
          <p:cNvCxnSpPr/>
          <p:nvPr/>
        </p:nvCxnSpPr>
        <p:spPr>
          <a:xfrm>
            <a:off x="1843088" y="3695700"/>
            <a:ext cx="228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407E5C6-02BB-4432-B8D0-F2C4791A9710}"/>
              </a:ext>
            </a:extLst>
          </p:cNvPr>
          <p:cNvCxnSpPr/>
          <p:nvPr/>
        </p:nvCxnSpPr>
        <p:spPr>
          <a:xfrm>
            <a:off x="4868863" y="3695700"/>
            <a:ext cx="2282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4E374E-CE2A-4762-A901-A317133035E4}"/>
              </a:ext>
            </a:extLst>
          </p:cNvPr>
          <p:cNvCxnSpPr/>
          <p:nvPr/>
        </p:nvCxnSpPr>
        <p:spPr>
          <a:xfrm>
            <a:off x="7980363" y="3695700"/>
            <a:ext cx="2282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5D332357-E744-449D-BC65-5EF2921B072B}"/>
              </a:ext>
            </a:extLst>
          </p:cNvPr>
          <p:cNvSpPr/>
          <p:nvPr/>
        </p:nvSpPr>
        <p:spPr>
          <a:xfrm>
            <a:off x="0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C1D7C7BD-0D8B-4E89-B9B0-CB53BA00CEB0}"/>
              </a:ext>
            </a:extLst>
          </p:cNvPr>
          <p:cNvSpPr/>
          <p:nvPr/>
        </p:nvSpPr>
        <p:spPr>
          <a:xfrm flipH="1">
            <a:off x="11345863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>
            <a:extLst>
              <a:ext uri="{FF2B5EF4-FFF2-40B4-BE49-F238E27FC236}">
                <a16:creationId xmlns:a16="http://schemas.microsoft.com/office/drawing/2014/main" id="{AF118BC5-1D18-47B2-A884-E87ABDB9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2">
            <a:extLst>
              <a:ext uri="{FF2B5EF4-FFF2-40B4-BE49-F238E27FC236}">
                <a16:creationId xmlns:a16="http://schemas.microsoft.com/office/drawing/2014/main" id="{AD409D3D-D3FC-426B-9445-EC333A000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添加论文内容第二部分标题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10532E-0BC9-4378-89ED-4569AD2FD474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687A1A4-0764-457A-A092-AE424C14EC23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4342" name="组合 5">
            <a:extLst>
              <a:ext uri="{FF2B5EF4-FFF2-40B4-BE49-F238E27FC236}">
                <a16:creationId xmlns:a16="http://schemas.microsoft.com/office/drawing/2014/main" id="{01D2A05B-8A65-419A-92B1-D65B684969D7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924A32-802A-4ED6-97EC-4E447804BD86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30E5A82-2B32-468F-9CD1-BCA9F25535BB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6C3B65A4-28A2-44DA-8086-1D500D6D956E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EB05C06-16C0-41DD-8F17-44A1CCE7E5A4}"/>
              </a:ext>
            </a:extLst>
          </p:cNvPr>
          <p:cNvSpPr/>
          <p:nvPr/>
        </p:nvSpPr>
        <p:spPr>
          <a:xfrm>
            <a:off x="0" y="1970088"/>
            <a:ext cx="12192000" cy="32512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1C36A54F-E6D6-4D0F-B890-B44E8CCDB908}"/>
              </a:ext>
            </a:extLst>
          </p:cNvPr>
          <p:cNvSpPr/>
          <p:nvPr/>
        </p:nvSpPr>
        <p:spPr bwMode="auto">
          <a:xfrm>
            <a:off x="1144588" y="2436813"/>
            <a:ext cx="1260475" cy="94297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7DB81A6-766C-46B1-BD8A-0B35BE252BEB}"/>
              </a:ext>
            </a:extLst>
          </p:cNvPr>
          <p:cNvSpPr/>
          <p:nvPr/>
        </p:nvSpPr>
        <p:spPr bwMode="auto">
          <a:xfrm>
            <a:off x="4502150" y="2436813"/>
            <a:ext cx="471488" cy="942975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46" name="KSO_Shape">
            <a:extLst>
              <a:ext uri="{FF2B5EF4-FFF2-40B4-BE49-F238E27FC236}">
                <a16:creationId xmlns:a16="http://schemas.microsoft.com/office/drawing/2014/main" id="{1A2AEA4A-1DA9-434E-A8C9-2CC6E428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436813"/>
            <a:ext cx="895350" cy="942975"/>
          </a:xfrm>
          <a:custGeom>
            <a:avLst/>
            <a:gdLst>
              <a:gd name="T0" fmla="*/ 108867 w 5831"/>
              <a:gd name="T1" fmla="*/ 310997 h 6140"/>
              <a:gd name="T2" fmla="*/ 135278 w 5831"/>
              <a:gd name="T3" fmla="*/ 436932 h 6140"/>
              <a:gd name="T4" fmla="*/ 135278 w 5831"/>
              <a:gd name="T5" fmla="*/ 0 h 6140"/>
              <a:gd name="T6" fmla="*/ 586868 w 5831"/>
              <a:gd name="T7" fmla="*/ 0 h 6140"/>
              <a:gd name="T8" fmla="*/ 596695 w 5831"/>
              <a:gd name="T9" fmla="*/ 2457 h 6140"/>
              <a:gd name="T10" fmla="*/ 763297 w 5831"/>
              <a:gd name="T11" fmla="*/ 88001 h 6140"/>
              <a:gd name="T12" fmla="*/ 763297 w 5831"/>
              <a:gd name="T13" fmla="*/ 436932 h 6140"/>
              <a:gd name="T14" fmla="*/ 789247 w 5831"/>
              <a:gd name="T15" fmla="*/ 310997 h 6140"/>
              <a:gd name="T16" fmla="*/ 877078 w 5831"/>
              <a:gd name="T17" fmla="*/ 325127 h 6140"/>
              <a:gd name="T18" fmla="*/ 881223 w 5831"/>
              <a:gd name="T19" fmla="*/ 353385 h 6140"/>
              <a:gd name="T20" fmla="*/ 885062 w 5831"/>
              <a:gd name="T21" fmla="*/ 381337 h 6140"/>
              <a:gd name="T22" fmla="*/ 888133 w 5831"/>
              <a:gd name="T23" fmla="*/ 409595 h 6140"/>
              <a:gd name="T24" fmla="*/ 890897 w 5831"/>
              <a:gd name="T25" fmla="*/ 437700 h 6140"/>
              <a:gd name="T26" fmla="*/ 892893 w 5831"/>
              <a:gd name="T27" fmla="*/ 465959 h 6140"/>
              <a:gd name="T28" fmla="*/ 894275 w 5831"/>
              <a:gd name="T29" fmla="*/ 494064 h 6140"/>
              <a:gd name="T30" fmla="*/ 895196 w 5831"/>
              <a:gd name="T31" fmla="*/ 522169 h 6140"/>
              <a:gd name="T32" fmla="*/ 895350 w 5831"/>
              <a:gd name="T33" fmla="*/ 550427 h 6140"/>
              <a:gd name="T34" fmla="*/ 895043 w 5831"/>
              <a:gd name="T35" fmla="*/ 578378 h 6140"/>
              <a:gd name="T36" fmla="*/ 893815 w 5831"/>
              <a:gd name="T37" fmla="*/ 606637 h 6140"/>
              <a:gd name="T38" fmla="*/ 892125 w 5831"/>
              <a:gd name="T39" fmla="*/ 634742 h 6140"/>
              <a:gd name="T40" fmla="*/ 889515 w 5831"/>
              <a:gd name="T41" fmla="*/ 662847 h 6140"/>
              <a:gd name="T42" fmla="*/ 886291 w 5831"/>
              <a:gd name="T43" fmla="*/ 691105 h 6140"/>
              <a:gd name="T44" fmla="*/ 882145 w 5831"/>
              <a:gd name="T45" fmla="*/ 719057 h 6140"/>
              <a:gd name="T46" fmla="*/ 877385 w 5831"/>
              <a:gd name="T47" fmla="*/ 747315 h 6140"/>
              <a:gd name="T48" fmla="*/ 763297 w 5831"/>
              <a:gd name="T49" fmla="*/ 761445 h 6140"/>
              <a:gd name="T50" fmla="*/ 135278 w 5831"/>
              <a:gd name="T51" fmla="*/ 942975 h 6140"/>
              <a:gd name="T52" fmla="*/ 26257 w 5831"/>
              <a:gd name="T53" fmla="*/ 761445 h 6140"/>
              <a:gd name="T54" fmla="*/ 20115 w 5831"/>
              <a:gd name="T55" fmla="*/ 733647 h 6140"/>
              <a:gd name="T56" fmla="*/ 14894 w 5831"/>
              <a:gd name="T57" fmla="*/ 706003 h 6140"/>
              <a:gd name="T58" fmla="*/ 10441 w 5831"/>
              <a:gd name="T59" fmla="*/ 678051 h 6140"/>
              <a:gd name="T60" fmla="*/ 6603 w 5831"/>
              <a:gd name="T61" fmla="*/ 650100 h 6140"/>
              <a:gd name="T62" fmla="*/ 3685 w 5831"/>
              <a:gd name="T63" fmla="*/ 622302 h 6140"/>
              <a:gd name="T64" fmla="*/ 1689 w 5831"/>
              <a:gd name="T65" fmla="*/ 594351 h 6140"/>
              <a:gd name="T66" fmla="*/ 461 w 5831"/>
              <a:gd name="T67" fmla="*/ 566246 h 6140"/>
              <a:gd name="T68" fmla="*/ 0 w 5831"/>
              <a:gd name="T69" fmla="*/ 538141 h 6140"/>
              <a:gd name="T70" fmla="*/ 461 w 5831"/>
              <a:gd name="T71" fmla="*/ 509882 h 6140"/>
              <a:gd name="T72" fmla="*/ 1689 w 5831"/>
              <a:gd name="T73" fmla="*/ 481777 h 6140"/>
              <a:gd name="T74" fmla="*/ 3685 w 5831"/>
              <a:gd name="T75" fmla="*/ 453519 h 6140"/>
              <a:gd name="T76" fmla="*/ 6449 w 5831"/>
              <a:gd name="T77" fmla="*/ 425107 h 6140"/>
              <a:gd name="T78" fmla="*/ 10134 w 5831"/>
              <a:gd name="T79" fmla="*/ 396695 h 6140"/>
              <a:gd name="T80" fmla="*/ 14587 w 5831"/>
              <a:gd name="T81" fmla="*/ 368282 h 6140"/>
              <a:gd name="T82" fmla="*/ 20115 w 5831"/>
              <a:gd name="T83" fmla="*/ 339717 h 6140"/>
              <a:gd name="T84" fmla="*/ 26257 w 5831"/>
              <a:gd name="T85" fmla="*/ 310997 h 6140"/>
              <a:gd name="T86" fmla="*/ 197005 w 5831"/>
              <a:gd name="T87" fmla="*/ 671447 h 6140"/>
              <a:gd name="T88" fmla="*/ 701723 w 5831"/>
              <a:gd name="T89" fmla="*/ 881543 h 6140"/>
              <a:gd name="T90" fmla="*/ 197005 w 5831"/>
              <a:gd name="T91" fmla="*/ 436932 h 6140"/>
              <a:gd name="T92" fmla="*/ 704794 w 5831"/>
              <a:gd name="T93" fmla="*/ 129774 h 6140"/>
              <a:gd name="T94" fmla="*/ 197005 w 5831"/>
              <a:gd name="T95" fmla="*/ 61432 h 6140"/>
              <a:gd name="T96" fmla="*/ 690361 w 5831"/>
              <a:gd name="T97" fmla="*/ 509882 h 6140"/>
              <a:gd name="T98" fmla="*/ 720764 w 5831"/>
              <a:gd name="T99" fmla="*/ 551195 h 6140"/>
              <a:gd name="T100" fmla="*/ 789247 w 5831"/>
              <a:gd name="T101" fmla="*/ 551195 h 6140"/>
              <a:gd name="T102" fmla="*/ 763297 w 5831"/>
              <a:gd name="T103" fmla="*/ 509882 h 6140"/>
              <a:gd name="T104" fmla="*/ 690361 w 5831"/>
              <a:gd name="T105" fmla="*/ 509882 h 61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31" h="6140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FE79475-3EA5-4DAF-A5FD-65B487577AEF}"/>
              </a:ext>
            </a:extLst>
          </p:cNvPr>
          <p:cNvSpPr/>
          <p:nvPr/>
        </p:nvSpPr>
        <p:spPr>
          <a:xfrm flipH="1">
            <a:off x="10063163" y="2398713"/>
            <a:ext cx="1100137" cy="1004887"/>
          </a:xfrm>
          <a:custGeom>
            <a:avLst/>
            <a:gdLst/>
            <a:ahLst/>
            <a:cxnLst/>
            <a:rect l="l" t="t" r="r" b="b"/>
            <a:pathLst>
              <a:path w="1301527" h="1186978">
                <a:moveTo>
                  <a:pt x="744913" y="309576"/>
                </a:moveTo>
                <a:lnTo>
                  <a:pt x="744913" y="877403"/>
                </a:lnTo>
                <a:lnTo>
                  <a:pt x="1001726" y="719489"/>
                </a:lnTo>
                <a:lnTo>
                  <a:pt x="1259526" y="719489"/>
                </a:lnTo>
                <a:cubicBezTo>
                  <a:pt x="1282723" y="719489"/>
                  <a:pt x="1301527" y="700685"/>
                  <a:pt x="1301527" y="677488"/>
                </a:cubicBezTo>
                <a:lnTo>
                  <a:pt x="1301527" y="509490"/>
                </a:lnTo>
                <a:cubicBezTo>
                  <a:pt x="1301527" y="486293"/>
                  <a:pt x="1282723" y="467489"/>
                  <a:pt x="1259526" y="467489"/>
                </a:cubicBezTo>
                <a:lnTo>
                  <a:pt x="1001724" y="467489"/>
                </a:lnTo>
                <a:close/>
                <a:moveTo>
                  <a:pt x="486516" y="175870"/>
                </a:moveTo>
                <a:cubicBezTo>
                  <a:pt x="371649" y="278215"/>
                  <a:pt x="300385" y="427530"/>
                  <a:pt x="300385" y="593488"/>
                </a:cubicBezTo>
                <a:cubicBezTo>
                  <a:pt x="300385" y="759449"/>
                  <a:pt x="371649" y="908762"/>
                  <a:pt x="486516" y="1011109"/>
                </a:cubicBezTo>
                <a:lnTo>
                  <a:pt x="609421" y="924274"/>
                </a:lnTo>
                <a:cubicBezTo>
                  <a:pt x="509665" y="848549"/>
                  <a:pt x="446248" y="728424"/>
                  <a:pt x="446248" y="593488"/>
                </a:cubicBezTo>
                <a:cubicBezTo>
                  <a:pt x="446248" y="458553"/>
                  <a:pt x="509665" y="338428"/>
                  <a:pt x="609421" y="262704"/>
                </a:cubicBezTo>
                <a:close/>
                <a:moveTo>
                  <a:pt x="237591" y="0"/>
                </a:moveTo>
                <a:cubicBezTo>
                  <a:pt x="89700" y="153897"/>
                  <a:pt x="0" y="363218"/>
                  <a:pt x="0" y="593490"/>
                </a:cubicBezTo>
                <a:cubicBezTo>
                  <a:pt x="0" y="823760"/>
                  <a:pt x="89700" y="1033081"/>
                  <a:pt x="237589" y="1186978"/>
                </a:cubicBezTo>
                <a:lnTo>
                  <a:pt x="362934" y="1098420"/>
                </a:lnTo>
                <a:cubicBezTo>
                  <a:pt x="233669" y="969220"/>
                  <a:pt x="153719" y="790692"/>
                  <a:pt x="153719" y="593490"/>
                </a:cubicBezTo>
                <a:cubicBezTo>
                  <a:pt x="153719" y="396288"/>
                  <a:pt x="233671" y="217758"/>
                  <a:pt x="362936" y="885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348" name="文本框 14">
            <a:extLst>
              <a:ext uri="{FF2B5EF4-FFF2-40B4-BE49-F238E27FC236}">
                <a16:creationId xmlns:a16="http://schemas.microsoft.com/office/drawing/2014/main" id="{0ACF5D92-178A-4DF1-B7FE-385043D2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4349" name="文本框 15">
            <a:extLst>
              <a:ext uri="{FF2B5EF4-FFF2-40B4-BE49-F238E27FC236}">
                <a16:creationId xmlns:a16="http://schemas.microsoft.com/office/drawing/2014/main" id="{2F76A08B-7397-4D88-91F4-FA3D30D7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14350" name="文本框 16">
            <a:extLst>
              <a:ext uri="{FF2B5EF4-FFF2-40B4-BE49-F238E27FC236}">
                <a16:creationId xmlns:a16="http://schemas.microsoft.com/office/drawing/2014/main" id="{520DEDB8-E9A6-453B-BE69-784FF0A3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4351" name="文本框 17">
            <a:extLst>
              <a:ext uri="{FF2B5EF4-FFF2-40B4-BE49-F238E27FC236}">
                <a16:creationId xmlns:a16="http://schemas.microsoft.com/office/drawing/2014/main" id="{2F247E87-8258-44EC-A71B-C5C6B7487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14352" name="文本框 18">
            <a:extLst>
              <a:ext uri="{FF2B5EF4-FFF2-40B4-BE49-F238E27FC236}">
                <a16:creationId xmlns:a16="http://schemas.microsoft.com/office/drawing/2014/main" id="{4E37FAD4-BF34-48C7-A69C-F5B5330E2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4353" name="文本框 19">
            <a:extLst>
              <a:ext uri="{FF2B5EF4-FFF2-40B4-BE49-F238E27FC236}">
                <a16:creationId xmlns:a16="http://schemas.microsoft.com/office/drawing/2014/main" id="{CB5C76C8-23F2-41B5-86C9-6948FCD3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14354" name="文本框 20">
            <a:extLst>
              <a:ext uri="{FF2B5EF4-FFF2-40B4-BE49-F238E27FC236}">
                <a16:creationId xmlns:a16="http://schemas.microsoft.com/office/drawing/2014/main" id="{CE3D9E67-DF6E-415B-A56C-66CCA47E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213" y="3903663"/>
            <a:ext cx="2184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4355" name="文本框 21">
            <a:extLst>
              <a:ext uri="{FF2B5EF4-FFF2-40B4-BE49-F238E27FC236}">
                <a16:creationId xmlns:a16="http://schemas.microsoft.com/office/drawing/2014/main" id="{3867D66F-274A-4057-89AD-914539A6D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225" y="35433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>
            <a:extLst>
              <a:ext uri="{FF2B5EF4-FFF2-40B4-BE49-F238E27FC236}">
                <a16:creationId xmlns:a16="http://schemas.microsoft.com/office/drawing/2014/main" id="{06FCF734-4146-44E2-80AF-E4D5F183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文本框 2">
            <a:extLst>
              <a:ext uri="{FF2B5EF4-FFF2-40B4-BE49-F238E27FC236}">
                <a16:creationId xmlns:a16="http://schemas.microsoft.com/office/drawing/2014/main" id="{8484511B-DFB0-4DC4-B470-AA8F835F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添加论文内容第二部分标题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89ADF3-DA55-40F5-8CF5-CB4BFBF1D7D7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A433370-0D2F-4169-84E5-AAE0C045D33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5366" name="组合 5">
            <a:extLst>
              <a:ext uri="{FF2B5EF4-FFF2-40B4-BE49-F238E27FC236}">
                <a16:creationId xmlns:a16="http://schemas.microsoft.com/office/drawing/2014/main" id="{4B654EFE-CF88-457F-B3A4-6B70D392378B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CA3FAFC-87E5-4A1A-B31F-59A9223293A6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D1800B0-CE26-4771-A8ED-2511700CD1BF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BAB2AD0E-669A-46C3-ACCF-14AA9B709DC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AD01F36-457F-447E-9E6A-1CDC9D203353}"/>
              </a:ext>
            </a:extLst>
          </p:cNvPr>
          <p:cNvSpPr/>
          <p:nvPr/>
        </p:nvSpPr>
        <p:spPr>
          <a:xfrm>
            <a:off x="1828800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0F3882-49C5-4261-B71F-831968DFCB0B}"/>
              </a:ext>
            </a:extLst>
          </p:cNvPr>
          <p:cNvSpPr/>
          <p:nvPr/>
        </p:nvSpPr>
        <p:spPr>
          <a:xfrm>
            <a:off x="41767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24E54EC-766D-499A-A6EE-3E359D9C784B}"/>
              </a:ext>
            </a:extLst>
          </p:cNvPr>
          <p:cNvSpPr/>
          <p:nvPr/>
        </p:nvSpPr>
        <p:spPr>
          <a:xfrm>
            <a:off x="6524625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470681-F1A2-45CF-AB0E-00B28113685E}"/>
              </a:ext>
            </a:extLst>
          </p:cNvPr>
          <p:cNvSpPr/>
          <p:nvPr/>
        </p:nvSpPr>
        <p:spPr>
          <a:xfrm>
            <a:off x="8926513" y="2598738"/>
            <a:ext cx="1422400" cy="14224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881540B6-B800-46C2-98C8-69C900100273}"/>
              </a:ext>
            </a:extLst>
          </p:cNvPr>
          <p:cNvSpPr/>
          <p:nvPr/>
        </p:nvSpPr>
        <p:spPr>
          <a:xfrm>
            <a:off x="2251075" y="2962275"/>
            <a:ext cx="577850" cy="695325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CD493454-865C-409E-962F-4903D25E4F1E}"/>
              </a:ext>
            </a:extLst>
          </p:cNvPr>
          <p:cNvSpPr/>
          <p:nvPr/>
        </p:nvSpPr>
        <p:spPr bwMode="auto">
          <a:xfrm>
            <a:off x="6958013" y="2913063"/>
            <a:ext cx="695325" cy="660400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7F84FA32-FDDE-4FEE-B49C-5A2AC49B665D}"/>
              </a:ext>
            </a:extLst>
          </p:cNvPr>
          <p:cNvSpPr/>
          <p:nvPr/>
        </p:nvSpPr>
        <p:spPr>
          <a:xfrm>
            <a:off x="4546600" y="2913063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KSO_Shape">
            <a:extLst>
              <a:ext uri="{FF2B5EF4-FFF2-40B4-BE49-F238E27FC236}">
                <a16:creationId xmlns:a16="http://schemas.microsoft.com/office/drawing/2014/main" id="{8CCAFD51-BF2C-4C47-98A9-C7DE6C77DE17}"/>
              </a:ext>
            </a:extLst>
          </p:cNvPr>
          <p:cNvSpPr/>
          <p:nvPr/>
        </p:nvSpPr>
        <p:spPr bwMode="auto">
          <a:xfrm>
            <a:off x="9369425" y="2913063"/>
            <a:ext cx="566738" cy="695325"/>
          </a:xfrm>
          <a:custGeom>
            <a:avLst/>
            <a:gdLst>
              <a:gd name="T0" fmla="*/ 1505593 w 3702"/>
              <a:gd name="T1" fmla="*/ 281382 h 4536"/>
              <a:gd name="T2" fmla="*/ 1477447 w 3702"/>
              <a:gd name="T3" fmla="*/ 213347 h 4536"/>
              <a:gd name="T4" fmla="*/ 1428297 w 3702"/>
              <a:gd name="T5" fmla="*/ 162950 h 4536"/>
              <a:gd name="T6" fmla="*/ 1290508 w 3702"/>
              <a:gd name="T7" fmla="*/ 92394 h 4536"/>
              <a:gd name="T8" fmla="*/ 1062401 w 3702"/>
              <a:gd name="T9" fmla="*/ 31078 h 4536"/>
              <a:gd name="T10" fmla="*/ 777582 w 3702"/>
              <a:gd name="T11" fmla="*/ 0 h 4536"/>
              <a:gd name="T12" fmla="*/ 527630 w 3702"/>
              <a:gd name="T13" fmla="*/ 24358 h 4536"/>
              <a:gd name="T14" fmla="*/ 284399 w 3702"/>
              <a:gd name="T15" fmla="*/ 84415 h 4536"/>
              <a:gd name="T16" fmla="*/ 141569 w 3702"/>
              <a:gd name="T17" fmla="*/ 152870 h 4536"/>
              <a:gd name="T18" fmla="*/ 82757 w 3702"/>
              <a:gd name="T19" fmla="*/ 205787 h 4536"/>
              <a:gd name="T20" fmla="*/ 51251 w 3702"/>
              <a:gd name="T21" fmla="*/ 271303 h 4536"/>
              <a:gd name="T22" fmla="*/ 130647 w 3702"/>
              <a:gd name="T23" fmla="*/ 1803786 h 4536"/>
              <a:gd name="T24" fmla="*/ 144090 w 3702"/>
              <a:gd name="T25" fmla="*/ 1850403 h 4536"/>
              <a:gd name="T26" fmla="*/ 180217 w 3702"/>
              <a:gd name="T27" fmla="*/ 1889041 h 4536"/>
              <a:gd name="T28" fmla="*/ 257934 w 3702"/>
              <a:gd name="T29" fmla="*/ 1903320 h 4536"/>
              <a:gd name="T30" fmla="*/ 318846 w 3702"/>
              <a:gd name="T31" fmla="*/ 1868462 h 4536"/>
              <a:gd name="T32" fmla="*/ 340271 w 3702"/>
              <a:gd name="T33" fmla="*/ 1829405 h 4536"/>
              <a:gd name="T34" fmla="*/ 1209431 w 3702"/>
              <a:gd name="T35" fmla="*/ 1664355 h 4536"/>
              <a:gd name="T36" fmla="*/ 1214892 w 3702"/>
              <a:gd name="T37" fmla="*/ 1829405 h 4536"/>
              <a:gd name="T38" fmla="*/ 1235477 w 3702"/>
              <a:gd name="T39" fmla="*/ 1868462 h 4536"/>
              <a:gd name="T40" fmla="*/ 1296809 w 3702"/>
              <a:gd name="T41" fmla="*/ 1903320 h 4536"/>
              <a:gd name="T42" fmla="*/ 1374946 w 3702"/>
              <a:gd name="T43" fmla="*/ 1889041 h 4536"/>
              <a:gd name="T44" fmla="*/ 1410653 w 3702"/>
              <a:gd name="T45" fmla="*/ 1850403 h 4536"/>
              <a:gd name="T46" fmla="*/ 1424516 w 3702"/>
              <a:gd name="T47" fmla="*/ 1803786 h 4536"/>
              <a:gd name="T48" fmla="*/ 1097268 w 3702"/>
              <a:gd name="T49" fmla="*/ 146991 h 4536"/>
              <a:gd name="T50" fmla="*/ 1129195 w 3702"/>
              <a:gd name="T51" fmla="*/ 158330 h 4536"/>
              <a:gd name="T52" fmla="*/ 1144318 w 3702"/>
              <a:gd name="T53" fmla="*/ 189828 h 4536"/>
              <a:gd name="T54" fmla="*/ 1135496 w 3702"/>
              <a:gd name="T55" fmla="*/ 223006 h 4536"/>
              <a:gd name="T56" fmla="*/ 1103149 w 3702"/>
              <a:gd name="T57" fmla="*/ 241065 h 4536"/>
              <a:gd name="T58" fmla="*/ 432690 w 3702"/>
              <a:gd name="T59" fmla="*/ 235185 h 4536"/>
              <a:gd name="T60" fmla="*/ 411686 w 3702"/>
              <a:gd name="T61" fmla="*/ 207467 h 4536"/>
              <a:gd name="T62" fmla="*/ 414626 w 3702"/>
              <a:gd name="T63" fmla="*/ 172609 h 4536"/>
              <a:gd name="T64" fmla="*/ 441512 w 3702"/>
              <a:gd name="T65" fmla="*/ 149091 h 4536"/>
              <a:gd name="T66" fmla="*/ 197021 w 3702"/>
              <a:gd name="T67" fmla="*/ 412414 h 4536"/>
              <a:gd name="T68" fmla="*/ 225167 w 3702"/>
              <a:gd name="T69" fmla="*/ 354458 h 4536"/>
              <a:gd name="T70" fmla="*/ 1266983 w 3702"/>
              <a:gd name="T71" fmla="*/ 336399 h 4536"/>
              <a:gd name="T72" fmla="*/ 1329156 w 3702"/>
              <a:gd name="T73" fmla="*/ 354458 h 4536"/>
              <a:gd name="T74" fmla="*/ 1357302 w 3702"/>
              <a:gd name="T75" fmla="*/ 412414 h 4536"/>
              <a:gd name="T76" fmla="*/ 1416954 w 3702"/>
              <a:gd name="T77" fmla="*/ 880265 h 4536"/>
              <a:gd name="T78" fmla="*/ 1382927 w 3702"/>
              <a:gd name="T79" fmla="*/ 920162 h 4536"/>
              <a:gd name="T80" fmla="*/ 171816 w 3702"/>
              <a:gd name="T81" fmla="*/ 920162 h 4536"/>
              <a:gd name="T82" fmla="*/ 137789 w 3702"/>
              <a:gd name="T83" fmla="*/ 880265 h 4536"/>
              <a:gd name="T84" fmla="*/ 374298 w 3702"/>
              <a:gd name="T85" fmla="*/ 1343495 h 4536"/>
              <a:gd name="T86" fmla="*/ 361695 w 3702"/>
              <a:gd name="T87" fmla="*/ 1374153 h 4536"/>
              <a:gd name="T88" fmla="*/ 330609 w 3702"/>
              <a:gd name="T89" fmla="*/ 1386753 h 4536"/>
              <a:gd name="T90" fmla="*/ 129387 w 3702"/>
              <a:gd name="T91" fmla="*/ 1379193 h 4536"/>
              <a:gd name="T92" fmla="*/ 110903 w 3702"/>
              <a:gd name="T93" fmla="*/ 1351895 h 4536"/>
              <a:gd name="T94" fmla="*/ 113424 w 3702"/>
              <a:gd name="T95" fmla="*/ 1251101 h 4536"/>
              <a:gd name="T96" fmla="*/ 136528 w 3702"/>
              <a:gd name="T97" fmla="*/ 1228003 h 4536"/>
              <a:gd name="T98" fmla="*/ 339430 w 3702"/>
              <a:gd name="T99" fmla="*/ 1225063 h 4536"/>
              <a:gd name="T100" fmla="*/ 367156 w 3702"/>
              <a:gd name="T101" fmla="*/ 1243542 h 4536"/>
              <a:gd name="T102" fmla="*/ 1444680 w 3702"/>
              <a:gd name="T103" fmla="*/ 1343495 h 4536"/>
              <a:gd name="T104" fmla="*/ 1434598 w 3702"/>
              <a:gd name="T105" fmla="*/ 1370794 h 4536"/>
              <a:gd name="T106" fmla="*/ 1405612 w 3702"/>
              <a:gd name="T107" fmla="*/ 1386753 h 4536"/>
              <a:gd name="T108" fmla="*/ 1203130 w 3702"/>
              <a:gd name="T109" fmla="*/ 1381713 h 4536"/>
              <a:gd name="T110" fmla="*/ 1182126 w 3702"/>
              <a:gd name="T111" fmla="*/ 1356095 h 4536"/>
              <a:gd name="T112" fmla="*/ 1182126 w 3702"/>
              <a:gd name="T113" fmla="*/ 1255301 h 4536"/>
              <a:gd name="T114" fmla="*/ 1203130 w 3702"/>
              <a:gd name="T115" fmla="*/ 1229683 h 4536"/>
              <a:gd name="T116" fmla="*/ 1405612 w 3702"/>
              <a:gd name="T117" fmla="*/ 1224643 h 4536"/>
              <a:gd name="T118" fmla="*/ 1434598 w 3702"/>
              <a:gd name="T119" fmla="*/ 1240182 h 4536"/>
              <a:gd name="T120" fmla="*/ 1444680 w 3702"/>
              <a:gd name="T121" fmla="*/ 1343495 h 4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702" h="4536">
                <a:moveTo>
                  <a:pt x="1832" y="0"/>
                </a:moveTo>
                <a:lnTo>
                  <a:pt x="1832" y="0"/>
                </a:lnTo>
                <a:lnTo>
                  <a:pt x="1851" y="0"/>
                </a:lnTo>
                <a:lnTo>
                  <a:pt x="1869" y="0"/>
                </a:lnTo>
                <a:lnTo>
                  <a:pt x="1832" y="0"/>
                </a:lnTo>
                <a:close/>
                <a:moveTo>
                  <a:pt x="3584" y="670"/>
                </a:moveTo>
                <a:lnTo>
                  <a:pt x="3584" y="670"/>
                </a:lnTo>
                <a:lnTo>
                  <a:pt x="3579" y="646"/>
                </a:lnTo>
                <a:lnTo>
                  <a:pt x="3573" y="624"/>
                </a:lnTo>
                <a:lnTo>
                  <a:pt x="3566" y="604"/>
                </a:lnTo>
                <a:lnTo>
                  <a:pt x="3558" y="583"/>
                </a:lnTo>
                <a:lnTo>
                  <a:pt x="3549" y="563"/>
                </a:lnTo>
                <a:lnTo>
                  <a:pt x="3539" y="544"/>
                </a:lnTo>
                <a:lnTo>
                  <a:pt x="3528" y="526"/>
                </a:lnTo>
                <a:lnTo>
                  <a:pt x="3517" y="508"/>
                </a:lnTo>
                <a:lnTo>
                  <a:pt x="3504" y="490"/>
                </a:lnTo>
                <a:lnTo>
                  <a:pt x="3492" y="475"/>
                </a:lnTo>
                <a:lnTo>
                  <a:pt x="3478" y="459"/>
                </a:lnTo>
                <a:lnTo>
                  <a:pt x="3463" y="444"/>
                </a:lnTo>
                <a:lnTo>
                  <a:pt x="3448" y="429"/>
                </a:lnTo>
                <a:lnTo>
                  <a:pt x="3433" y="415"/>
                </a:lnTo>
                <a:lnTo>
                  <a:pt x="3416" y="401"/>
                </a:lnTo>
                <a:lnTo>
                  <a:pt x="3400" y="388"/>
                </a:lnTo>
                <a:lnTo>
                  <a:pt x="3363" y="364"/>
                </a:lnTo>
                <a:lnTo>
                  <a:pt x="3326" y="340"/>
                </a:lnTo>
                <a:lnTo>
                  <a:pt x="3286" y="318"/>
                </a:lnTo>
                <a:lnTo>
                  <a:pt x="3246" y="297"/>
                </a:lnTo>
                <a:lnTo>
                  <a:pt x="3204" y="277"/>
                </a:lnTo>
                <a:lnTo>
                  <a:pt x="3161" y="257"/>
                </a:lnTo>
                <a:lnTo>
                  <a:pt x="3072" y="220"/>
                </a:lnTo>
                <a:lnTo>
                  <a:pt x="3024" y="201"/>
                </a:lnTo>
                <a:lnTo>
                  <a:pt x="2969" y="183"/>
                </a:lnTo>
                <a:lnTo>
                  <a:pt x="2907" y="163"/>
                </a:lnTo>
                <a:lnTo>
                  <a:pt x="2840" y="144"/>
                </a:lnTo>
                <a:lnTo>
                  <a:pt x="2768" y="125"/>
                </a:lnTo>
                <a:lnTo>
                  <a:pt x="2692" y="108"/>
                </a:lnTo>
                <a:lnTo>
                  <a:pt x="2612" y="90"/>
                </a:lnTo>
                <a:lnTo>
                  <a:pt x="2529" y="74"/>
                </a:lnTo>
                <a:lnTo>
                  <a:pt x="2444" y="58"/>
                </a:lnTo>
                <a:lnTo>
                  <a:pt x="2359" y="45"/>
                </a:lnTo>
                <a:lnTo>
                  <a:pt x="2272" y="33"/>
                </a:lnTo>
                <a:lnTo>
                  <a:pt x="2185" y="22"/>
                </a:lnTo>
                <a:lnTo>
                  <a:pt x="2098" y="13"/>
                </a:lnTo>
                <a:lnTo>
                  <a:pt x="2014" y="7"/>
                </a:lnTo>
                <a:lnTo>
                  <a:pt x="1931" y="2"/>
                </a:lnTo>
                <a:lnTo>
                  <a:pt x="1851" y="0"/>
                </a:lnTo>
                <a:lnTo>
                  <a:pt x="1771" y="2"/>
                </a:lnTo>
                <a:lnTo>
                  <a:pt x="1688" y="7"/>
                </a:lnTo>
                <a:lnTo>
                  <a:pt x="1603" y="13"/>
                </a:lnTo>
                <a:lnTo>
                  <a:pt x="1517" y="22"/>
                </a:lnTo>
                <a:lnTo>
                  <a:pt x="1430" y="33"/>
                </a:lnTo>
                <a:lnTo>
                  <a:pt x="1343" y="45"/>
                </a:lnTo>
                <a:lnTo>
                  <a:pt x="1256" y="58"/>
                </a:lnTo>
                <a:lnTo>
                  <a:pt x="1172" y="74"/>
                </a:lnTo>
                <a:lnTo>
                  <a:pt x="1089" y="90"/>
                </a:lnTo>
                <a:lnTo>
                  <a:pt x="1009" y="108"/>
                </a:lnTo>
                <a:lnTo>
                  <a:pt x="933" y="125"/>
                </a:lnTo>
                <a:lnTo>
                  <a:pt x="861" y="144"/>
                </a:lnTo>
                <a:lnTo>
                  <a:pt x="794" y="163"/>
                </a:lnTo>
                <a:lnTo>
                  <a:pt x="732" y="183"/>
                </a:lnTo>
                <a:lnTo>
                  <a:pt x="677" y="201"/>
                </a:lnTo>
                <a:lnTo>
                  <a:pt x="630" y="220"/>
                </a:lnTo>
                <a:lnTo>
                  <a:pt x="541" y="257"/>
                </a:lnTo>
                <a:lnTo>
                  <a:pt x="497" y="277"/>
                </a:lnTo>
                <a:lnTo>
                  <a:pt x="455" y="297"/>
                </a:lnTo>
                <a:lnTo>
                  <a:pt x="414" y="318"/>
                </a:lnTo>
                <a:lnTo>
                  <a:pt x="375" y="340"/>
                </a:lnTo>
                <a:lnTo>
                  <a:pt x="337" y="364"/>
                </a:lnTo>
                <a:lnTo>
                  <a:pt x="302" y="388"/>
                </a:lnTo>
                <a:lnTo>
                  <a:pt x="285" y="401"/>
                </a:lnTo>
                <a:lnTo>
                  <a:pt x="268" y="416"/>
                </a:lnTo>
                <a:lnTo>
                  <a:pt x="253" y="429"/>
                </a:lnTo>
                <a:lnTo>
                  <a:pt x="237" y="444"/>
                </a:lnTo>
                <a:lnTo>
                  <a:pt x="223" y="459"/>
                </a:lnTo>
                <a:lnTo>
                  <a:pt x="210" y="475"/>
                </a:lnTo>
                <a:lnTo>
                  <a:pt x="197" y="490"/>
                </a:lnTo>
                <a:lnTo>
                  <a:pt x="185" y="508"/>
                </a:lnTo>
                <a:lnTo>
                  <a:pt x="173" y="526"/>
                </a:lnTo>
                <a:lnTo>
                  <a:pt x="163" y="544"/>
                </a:lnTo>
                <a:lnTo>
                  <a:pt x="153" y="563"/>
                </a:lnTo>
                <a:lnTo>
                  <a:pt x="144" y="583"/>
                </a:lnTo>
                <a:lnTo>
                  <a:pt x="135" y="604"/>
                </a:lnTo>
                <a:lnTo>
                  <a:pt x="129" y="624"/>
                </a:lnTo>
                <a:lnTo>
                  <a:pt x="122" y="646"/>
                </a:lnTo>
                <a:lnTo>
                  <a:pt x="116" y="670"/>
                </a:lnTo>
                <a:lnTo>
                  <a:pt x="0" y="2054"/>
                </a:lnTo>
                <a:lnTo>
                  <a:pt x="0" y="3963"/>
                </a:lnTo>
                <a:lnTo>
                  <a:pt x="310" y="3963"/>
                </a:lnTo>
                <a:lnTo>
                  <a:pt x="310" y="4262"/>
                </a:lnTo>
                <a:lnTo>
                  <a:pt x="310" y="4279"/>
                </a:lnTo>
                <a:lnTo>
                  <a:pt x="311" y="4295"/>
                </a:lnTo>
                <a:lnTo>
                  <a:pt x="313" y="4311"/>
                </a:lnTo>
                <a:lnTo>
                  <a:pt x="315" y="4326"/>
                </a:lnTo>
                <a:lnTo>
                  <a:pt x="319" y="4342"/>
                </a:lnTo>
                <a:lnTo>
                  <a:pt x="322" y="4356"/>
                </a:lnTo>
                <a:lnTo>
                  <a:pt x="326" y="4369"/>
                </a:lnTo>
                <a:lnTo>
                  <a:pt x="332" y="4382"/>
                </a:lnTo>
                <a:lnTo>
                  <a:pt x="337" y="4394"/>
                </a:lnTo>
                <a:lnTo>
                  <a:pt x="343" y="4406"/>
                </a:lnTo>
                <a:lnTo>
                  <a:pt x="350" y="4418"/>
                </a:lnTo>
                <a:lnTo>
                  <a:pt x="357" y="4429"/>
                </a:lnTo>
                <a:lnTo>
                  <a:pt x="365" y="4439"/>
                </a:lnTo>
                <a:lnTo>
                  <a:pt x="373" y="4449"/>
                </a:lnTo>
                <a:lnTo>
                  <a:pt x="381" y="4459"/>
                </a:lnTo>
                <a:lnTo>
                  <a:pt x="390" y="4468"/>
                </a:lnTo>
                <a:lnTo>
                  <a:pt x="409" y="4483"/>
                </a:lnTo>
                <a:lnTo>
                  <a:pt x="429" y="4498"/>
                </a:lnTo>
                <a:lnTo>
                  <a:pt x="450" y="4510"/>
                </a:lnTo>
                <a:lnTo>
                  <a:pt x="472" y="4519"/>
                </a:lnTo>
                <a:lnTo>
                  <a:pt x="495" y="4526"/>
                </a:lnTo>
                <a:lnTo>
                  <a:pt x="519" y="4532"/>
                </a:lnTo>
                <a:lnTo>
                  <a:pt x="542" y="4535"/>
                </a:lnTo>
                <a:lnTo>
                  <a:pt x="566" y="4536"/>
                </a:lnTo>
                <a:lnTo>
                  <a:pt x="590" y="4535"/>
                </a:lnTo>
                <a:lnTo>
                  <a:pt x="614" y="4532"/>
                </a:lnTo>
                <a:lnTo>
                  <a:pt x="637" y="4526"/>
                </a:lnTo>
                <a:lnTo>
                  <a:pt x="661" y="4519"/>
                </a:lnTo>
                <a:lnTo>
                  <a:pt x="683" y="4510"/>
                </a:lnTo>
                <a:lnTo>
                  <a:pt x="703" y="4498"/>
                </a:lnTo>
                <a:lnTo>
                  <a:pt x="723" y="4483"/>
                </a:lnTo>
                <a:lnTo>
                  <a:pt x="743" y="4468"/>
                </a:lnTo>
                <a:lnTo>
                  <a:pt x="752" y="4459"/>
                </a:lnTo>
                <a:lnTo>
                  <a:pt x="759" y="4449"/>
                </a:lnTo>
                <a:lnTo>
                  <a:pt x="768" y="4439"/>
                </a:lnTo>
                <a:lnTo>
                  <a:pt x="775" y="4429"/>
                </a:lnTo>
                <a:lnTo>
                  <a:pt x="783" y="4418"/>
                </a:lnTo>
                <a:lnTo>
                  <a:pt x="789" y="4406"/>
                </a:lnTo>
                <a:lnTo>
                  <a:pt x="795" y="4394"/>
                </a:lnTo>
                <a:lnTo>
                  <a:pt x="800" y="4382"/>
                </a:lnTo>
                <a:lnTo>
                  <a:pt x="806" y="4369"/>
                </a:lnTo>
                <a:lnTo>
                  <a:pt x="810" y="4356"/>
                </a:lnTo>
                <a:lnTo>
                  <a:pt x="813" y="4342"/>
                </a:lnTo>
                <a:lnTo>
                  <a:pt x="817" y="4326"/>
                </a:lnTo>
                <a:lnTo>
                  <a:pt x="820" y="4311"/>
                </a:lnTo>
                <a:lnTo>
                  <a:pt x="821" y="4295"/>
                </a:lnTo>
                <a:lnTo>
                  <a:pt x="822" y="4279"/>
                </a:lnTo>
                <a:lnTo>
                  <a:pt x="822" y="4262"/>
                </a:lnTo>
                <a:lnTo>
                  <a:pt x="822" y="3963"/>
                </a:lnTo>
                <a:lnTo>
                  <a:pt x="2879" y="3963"/>
                </a:lnTo>
                <a:lnTo>
                  <a:pt x="2879" y="4262"/>
                </a:lnTo>
                <a:lnTo>
                  <a:pt x="2879" y="4279"/>
                </a:lnTo>
                <a:lnTo>
                  <a:pt x="2880" y="4295"/>
                </a:lnTo>
                <a:lnTo>
                  <a:pt x="2882" y="4311"/>
                </a:lnTo>
                <a:lnTo>
                  <a:pt x="2884" y="4326"/>
                </a:lnTo>
                <a:lnTo>
                  <a:pt x="2887" y="4342"/>
                </a:lnTo>
                <a:lnTo>
                  <a:pt x="2892" y="4356"/>
                </a:lnTo>
                <a:lnTo>
                  <a:pt x="2896" y="4369"/>
                </a:lnTo>
                <a:lnTo>
                  <a:pt x="2901" y="4382"/>
                </a:lnTo>
                <a:lnTo>
                  <a:pt x="2906" y="4394"/>
                </a:lnTo>
                <a:lnTo>
                  <a:pt x="2913" y="4406"/>
                </a:lnTo>
                <a:lnTo>
                  <a:pt x="2919" y="4418"/>
                </a:lnTo>
                <a:lnTo>
                  <a:pt x="2926" y="4429"/>
                </a:lnTo>
                <a:lnTo>
                  <a:pt x="2934" y="4439"/>
                </a:lnTo>
                <a:lnTo>
                  <a:pt x="2941" y="4449"/>
                </a:lnTo>
                <a:lnTo>
                  <a:pt x="2950" y="4459"/>
                </a:lnTo>
                <a:lnTo>
                  <a:pt x="2959" y="4468"/>
                </a:lnTo>
                <a:lnTo>
                  <a:pt x="2978" y="4483"/>
                </a:lnTo>
                <a:lnTo>
                  <a:pt x="2997" y="4498"/>
                </a:lnTo>
                <a:lnTo>
                  <a:pt x="3019" y="4510"/>
                </a:lnTo>
                <a:lnTo>
                  <a:pt x="3041" y="4519"/>
                </a:lnTo>
                <a:lnTo>
                  <a:pt x="3064" y="4526"/>
                </a:lnTo>
                <a:lnTo>
                  <a:pt x="3087" y="4532"/>
                </a:lnTo>
                <a:lnTo>
                  <a:pt x="3112" y="4535"/>
                </a:lnTo>
                <a:lnTo>
                  <a:pt x="3135" y="4536"/>
                </a:lnTo>
                <a:lnTo>
                  <a:pt x="3159" y="4535"/>
                </a:lnTo>
                <a:lnTo>
                  <a:pt x="3183" y="4532"/>
                </a:lnTo>
                <a:lnTo>
                  <a:pt x="3206" y="4526"/>
                </a:lnTo>
                <a:lnTo>
                  <a:pt x="3229" y="4519"/>
                </a:lnTo>
                <a:lnTo>
                  <a:pt x="3251" y="4510"/>
                </a:lnTo>
                <a:lnTo>
                  <a:pt x="3273" y="4498"/>
                </a:lnTo>
                <a:lnTo>
                  <a:pt x="3293" y="4483"/>
                </a:lnTo>
                <a:lnTo>
                  <a:pt x="3312" y="4468"/>
                </a:lnTo>
                <a:lnTo>
                  <a:pt x="3320" y="4459"/>
                </a:lnTo>
                <a:lnTo>
                  <a:pt x="3329" y="4449"/>
                </a:lnTo>
                <a:lnTo>
                  <a:pt x="3337" y="4439"/>
                </a:lnTo>
                <a:lnTo>
                  <a:pt x="3345" y="4429"/>
                </a:lnTo>
                <a:lnTo>
                  <a:pt x="3351" y="4418"/>
                </a:lnTo>
                <a:lnTo>
                  <a:pt x="3358" y="4406"/>
                </a:lnTo>
                <a:lnTo>
                  <a:pt x="3364" y="4394"/>
                </a:lnTo>
                <a:lnTo>
                  <a:pt x="3370" y="4382"/>
                </a:lnTo>
                <a:lnTo>
                  <a:pt x="3374" y="4369"/>
                </a:lnTo>
                <a:lnTo>
                  <a:pt x="3379" y="4356"/>
                </a:lnTo>
                <a:lnTo>
                  <a:pt x="3383" y="4342"/>
                </a:lnTo>
                <a:lnTo>
                  <a:pt x="3386" y="4326"/>
                </a:lnTo>
                <a:lnTo>
                  <a:pt x="3389" y="4311"/>
                </a:lnTo>
                <a:lnTo>
                  <a:pt x="3391" y="4295"/>
                </a:lnTo>
                <a:lnTo>
                  <a:pt x="3392" y="4279"/>
                </a:lnTo>
                <a:lnTo>
                  <a:pt x="3392" y="4262"/>
                </a:lnTo>
                <a:lnTo>
                  <a:pt x="3392" y="3963"/>
                </a:lnTo>
                <a:lnTo>
                  <a:pt x="3702" y="3963"/>
                </a:lnTo>
                <a:lnTo>
                  <a:pt x="3702" y="2054"/>
                </a:lnTo>
                <a:lnTo>
                  <a:pt x="3584" y="670"/>
                </a:lnTo>
                <a:close/>
                <a:moveTo>
                  <a:pt x="1089" y="350"/>
                </a:moveTo>
                <a:lnTo>
                  <a:pt x="2612" y="350"/>
                </a:lnTo>
                <a:lnTo>
                  <a:pt x="2626" y="350"/>
                </a:lnTo>
                <a:lnTo>
                  <a:pt x="2638" y="352"/>
                </a:lnTo>
                <a:lnTo>
                  <a:pt x="2650" y="355"/>
                </a:lnTo>
                <a:lnTo>
                  <a:pt x="2661" y="360"/>
                </a:lnTo>
                <a:lnTo>
                  <a:pt x="2671" y="364"/>
                </a:lnTo>
                <a:lnTo>
                  <a:pt x="2681" y="371"/>
                </a:lnTo>
                <a:lnTo>
                  <a:pt x="2688" y="377"/>
                </a:lnTo>
                <a:lnTo>
                  <a:pt x="2696" y="385"/>
                </a:lnTo>
                <a:lnTo>
                  <a:pt x="2703" y="393"/>
                </a:lnTo>
                <a:lnTo>
                  <a:pt x="2708" y="401"/>
                </a:lnTo>
                <a:lnTo>
                  <a:pt x="2714" y="411"/>
                </a:lnTo>
                <a:lnTo>
                  <a:pt x="2717" y="421"/>
                </a:lnTo>
                <a:lnTo>
                  <a:pt x="2720" y="431"/>
                </a:lnTo>
                <a:lnTo>
                  <a:pt x="2723" y="441"/>
                </a:lnTo>
                <a:lnTo>
                  <a:pt x="2724" y="452"/>
                </a:lnTo>
                <a:lnTo>
                  <a:pt x="2725" y="462"/>
                </a:lnTo>
                <a:lnTo>
                  <a:pt x="2724" y="473"/>
                </a:lnTo>
                <a:lnTo>
                  <a:pt x="2723" y="483"/>
                </a:lnTo>
                <a:lnTo>
                  <a:pt x="2720" y="494"/>
                </a:lnTo>
                <a:lnTo>
                  <a:pt x="2717" y="504"/>
                </a:lnTo>
                <a:lnTo>
                  <a:pt x="2714" y="513"/>
                </a:lnTo>
                <a:lnTo>
                  <a:pt x="2708" y="522"/>
                </a:lnTo>
                <a:lnTo>
                  <a:pt x="2703" y="531"/>
                </a:lnTo>
                <a:lnTo>
                  <a:pt x="2696" y="540"/>
                </a:lnTo>
                <a:lnTo>
                  <a:pt x="2688" y="546"/>
                </a:lnTo>
                <a:lnTo>
                  <a:pt x="2681" y="554"/>
                </a:lnTo>
                <a:lnTo>
                  <a:pt x="2671" y="560"/>
                </a:lnTo>
                <a:lnTo>
                  <a:pt x="2661" y="565"/>
                </a:lnTo>
                <a:lnTo>
                  <a:pt x="2650" y="568"/>
                </a:lnTo>
                <a:lnTo>
                  <a:pt x="2638" y="572"/>
                </a:lnTo>
                <a:lnTo>
                  <a:pt x="2626" y="574"/>
                </a:lnTo>
                <a:lnTo>
                  <a:pt x="2612" y="575"/>
                </a:lnTo>
                <a:lnTo>
                  <a:pt x="1089" y="575"/>
                </a:lnTo>
                <a:lnTo>
                  <a:pt x="1075" y="574"/>
                </a:lnTo>
                <a:lnTo>
                  <a:pt x="1063" y="572"/>
                </a:lnTo>
                <a:lnTo>
                  <a:pt x="1051" y="568"/>
                </a:lnTo>
                <a:lnTo>
                  <a:pt x="1040" y="565"/>
                </a:lnTo>
                <a:lnTo>
                  <a:pt x="1030" y="560"/>
                </a:lnTo>
                <a:lnTo>
                  <a:pt x="1020" y="554"/>
                </a:lnTo>
                <a:lnTo>
                  <a:pt x="1012" y="546"/>
                </a:lnTo>
                <a:lnTo>
                  <a:pt x="1005" y="540"/>
                </a:lnTo>
                <a:lnTo>
                  <a:pt x="998" y="531"/>
                </a:lnTo>
                <a:lnTo>
                  <a:pt x="992" y="522"/>
                </a:lnTo>
                <a:lnTo>
                  <a:pt x="987" y="513"/>
                </a:lnTo>
                <a:lnTo>
                  <a:pt x="984" y="504"/>
                </a:lnTo>
                <a:lnTo>
                  <a:pt x="980" y="494"/>
                </a:lnTo>
                <a:lnTo>
                  <a:pt x="978" y="483"/>
                </a:lnTo>
                <a:lnTo>
                  <a:pt x="977" y="473"/>
                </a:lnTo>
                <a:lnTo>
                  <a:pt x="976" y="462"/>
                </a:lnTo>
                <a:lnTo>
                  <a:pt x="977" y="452"/>
                </a:lnTo>
                <a:lnTo>
                  <a:pt x="978" y="441"/>
                </a:lnTo>
                <a:lnTo>
                  <a:pt x="980" y="431"/>
                </a:lnTo>
                <a:lnTo>
                  <a:pt x="984" y="421"/>
                </a:lnTo>
                <a:lnTo>
                  <a:pt x="987" y="411"/>
                </a:lnTo>
                <a:lnTo>
                  <a:pt x="992" y="401"/>
                </a:lnTo>
                <a:lnTo>
                  <a:pt x="998" y="393"/>
                </a:lnTo>
                <a:lnTo>
                  <a:pt x="1005" y="385"/>
                </a:lnTo>
                <a:lnTo>
                  <a:pt x="1012" y="377"/>
                </a:lnTo>
                <a:lnTo>
                  <a:pt x="1020" y="371"/>
                </a:lnTo>
                <a:lnTo>
                  <a:pt x="1030" y="364"/>
                </a:lnTo>
                <a:lnTo>
                  <a:pt x="1040" y="360"/>
                </a:lnTo>
                <a:lnTo>
                  <a:pt x="1051" y="355"/>
                </a:lnTo>
                <a:lnTo>
                  <a:pt x="1063" y="352"/>
                </a:lnTo>
                <a:lnTo>
                  <a:pt x="1075" y="350"/>
                </a:lnTo>
                <a:lnTo>
                  <a:pt x="1089" y="350"/>
                </a:lnTo>
                <a:close/>
                <a:moveTo>
                  <a:pt x="325" y="2008"/>
                </a:moveTo>
                <a:lnTo>
                  <a:pt x="466" y="1004"/>
                </a:lnTo>
                <a:lnTo>
                  <a:pt x="469" y="982"/>
                </a:lnTo>
                <a:lnTo>
                  <a:pt x="474" y="961"/>
                </a:lnTo>
                <a:lnTo>
                  <a:pt x="479" y="940"/>
                </a:lnTo>
                <a:lnTo>
                  <a:pt x="486" y="921"/>
                </a:lnTo>
                <a:lnTo>
                  <a:pt x="493" y="903"/>
                </a:lnTo>
                <a:lnTo>
                  <a:pt x="501" y="886"/>
                </a:lnTo>
                <a:lnTo>
                  <a:pt x="511" y="871"/>
                </a:lnTo>
                <a:lnTo>
                  <a:pt x="523" y="857"/>
                </a:lnTo>
                <a:lnTo>
                  <a:pt x="536" y="844"/>
                </a:lnTo>
                <a:lnTo>
                  <a:pt x="551" y="833"/>
                </a:lnTo>
                <a:lnTo>
                  <a:pt x="567" y="825"/>
                </a:lnTo>
                <a:lnTo>
                  <a:pt x="586" y="816"/>
                </a:lnTo>
                <a:lnTo>
                  <a:pt x="608" y="810"/>
                </a:lnTo>
                <a:lnTo>
                  <a:pt x="631" y="806"/>
                </a:lnTo>
                <a:lnTo>
                  <a:pt x="656" y="803"/>
                </a:lnTo>
                <a:lnTo>
                  <a:pt x="685" y="801"/>
                </a:lnTo>
                <a:lnTo>
                  <a:pt x="3016" y="801"/>
                </a:lnTo>
                <a:lnTo>
                  <a:pt x="3045" y="803"/>
                </a:lnTo>
                <a:lnTo>
                  <a:pt x="3070" y="806"/>
                </a:lnTo>
                <a:lnTo>
                  <a:pt x="3094" y="810"/>
                </a:lnTo>
                <a:lnTo>
                  <a:pt x="3115" y="816"/>
                </a:lnTo>
                <a:lnTo>
                  <a:pt x="3134" y="825"/>
                </a:lnTo>
                <a:lnTo>
                  <a:pt x="3150" y="833"/>
                </a:lnTo>
                <a:lnTo>
                  <a:pt x="3164" y="844"/>
                </a:lnTo>
                <a:lnTo>
                  <a:pt x="3178" y="857"/>
                </a:lnTo>
                <a:lnTo>
                  <a:pt x="3190" y="871"/>
                </a:lnTo>
                <a:lnTo>
                  <a:pt x="3200" y="886"/>
                </a:lnTo>
                <a:lnTo>
                  <a:pt x="3207" y="903"/>
                </a:lnTo>
                <a:lnTo>
                  <a:pt x="3215" y="921"/>
                </a:lnTo>
                <a:lnTo>
                  <a:pt x="3222" y="940"/>
                </a:lnTo>
                <a:lnTo>
                  <a:pt x="3227" y="961"/>
                </a:lnTo>
                <a:lnTo>
                  <a:pt x="3231" y="982"/>
                </a:lnTo>
                <a:lnTo>
                  <a:pt x="3235" y="1004"/>
                </a:lnTo>
                <a:lnTo>
                  <a:pt x="3375" y="2008"/>
                </a:lnTo>
                <a:lnTo>
                  <a:pt x="3378" y="2027"/>
                </a:lnTo>
                <a:lnTo>
                  <a:pt x="3378" y="2044"/>
                </a:lnTo>
                <a:lnTo>
                  <a:pt x="3378" y="2062"/>
                </a:lnTo>
                <a:lnTo>
                  <a:pt x="3377" y="2080"/>
                </a:lnTo>
                <a:lnTo>
                  <a:pt x="3373" y="2096"/>
                </a:lnTo>
                <a:lnTo>
                  <a:pt x="3369" y="2112"/>
                </a:lnTo>
                <a:lnTo>
                  <a:pt x="3363" y="2127"/>
                </a:lnTo>
                <a:lnTo>
                  <a:pt x="3356" y="2141"/>
                </a:lnTo>
                <a:lnTo>
                  <a:pt x="3347" y="2153"/>
                </a:lnTo>
                <a:lnTo>
                  <a:pt x="3336" y="2165"/>
                </a:lnTo>
                <a:lnTo>
                  <a:pt x="3323" y="2175"/>
                </a:lnTo>
                <a:lnTo>
                  <a:pt x="3308" y="2184"/>
                </a:lnTo>
                <a:lnTo>
                  <a:pt x="3292" y="2191"/>
                </a:lnTo>
                <a:lnTo>
                  <a:pt x="3272" y="2196"/>
                </a:lnTo>
                <a:lnTo>
                  <a:pt x="3251" y="2199"/>
                </a:lnTo>
                <a:lnTo>
                  <a:pt x="3227" y="2201"/>
                </a:lnTo>
                <a:lnTo>
                  <a:pt x="474" y="2201"/>
                </a:lnTo>
                <a:lnTo>
                  <a:pt x="450" y="2199"/>
                </a:lnTo>
                <a:lnTo>
                  <a:pt x="429" y="2196"/>
                </a:lnTo>
                <a:lnTo>
                  <a:pt x="409" y="2191"/>
                </a:lnTo>
                <a:lnTo>
                  <a:pt x="392" y="2184"/>
                </a:lnTo>
                <a:lnTo>
                  <a:pt x="378" y="2175"/>
                </a:lnTo>
                <a:lnTo>
                  <a:pt x="365" y="2165"/>
                </a:lnTo>
                <a:lnTo>
                  <a:pt x="354" y="2153"/>
                </a:lnTo>
                <a:lnTo>
                  <a:pt x="345" y="2141"/>
                </a:lnTo>
                <a:lnTo>
                  <a:pt x="337" y="2127"/>
                </a:lnTo>
                <a:lnTo>
                  <a:pt x="332" y="2112"/>
                </a:lnTo>
                <a:lnTo>
                  <a:pt x="328" y="2096"/>
                </a:lnTo>
                <a:lnTo>
                  <a:pt x="324" y="2080"/>
                </a:lnTo>
                <a:lnTo>
                  <a:pt x="323" y="2062"/>
                </a:lnTo>
                <a:lnTo>
                  <a:pt x="323" y="2044"/>
                </a:lnTo>
                <a:lnTo>
                  <a:pt x="324" y="2027"/>
                </a:lnTo>
                <a:lnTo>
                  <a:pt x="325" y="2008"/>
                </a:lnTo>
                <a:close/>
                <a:moveTo>
                  <a:pt x="891" y="3199"/>
                </a:moveTo>
                <a:lnTo>
                  <a:pt x="891" y="3199"/>
                </a:lnTo>
                <a:lnTo>
                  <a:pt x="890" y="3208"/>
                </a:lnTo>
                <a:lnTo>
                  <a:pt x="889" y="3219"/>
                </a:lnTo>
                <a:lnTo>
                  <a:pt x="887" y="3229"/>
                </a:lnTo>
                <a:lnTo>
                  <a:pt x="883" y="3238"/>
                </a:lnTo>
                <a:lnTo>
                  <a:pt x="878" y="3248"/>
                </a:lnTo>
                <a:lnTo>
                  <a:pt x="874" y="3257"/>
                </a:lnTo>
                <a:lnTo>
                  <a:pt x="867" y="3264"/>
                </a:lnTo>
                <a:lnTo>
                  <a:pt x="861" y="3272"/>
                </a:lnTo>
                <a:lnTo>
                  <a:pt x="853" y="3279"/>
                </a:lnTo>
                <a:lnTo>
                  <a:pt x="845" y="3284"/>
                </a:lnTo>
                <a:lnTo>
                  <a:pt x="836" y="3290"/>
                </a:lnTo>
                <a:lnTo>
                  <a:pt x="828" y="3294"/>
                </a:lnTo>
                <a:lnTo>
                  <a:pt x="818" y="3297"/>
                </a:lnTo>
                <a:lnTo>
                  <a:pt x="808" y="3301"/>
                </a:lnTo>
                <a:lnTo>
                  <a:pt x="798" y="3302"/>
                </a:lnTo>
                <a:lnTo>
                  <a:pt x="787" y="3302"/>
                </a:lnTo>
                <a:lnTo>
                  <a:pt x="366" y="3302"/>
                </a:lnTo>
                <a:lnTo>
                  <a:pt x="355" y="3302"/>
                </a:lnTo>
                <a:lnTo>
                  <a:pt x="345" y="3301"/>
                </a:lnTo>
                <a:lnTo>
                  <a:pt x="335" y="3297"/>
                </a:lnTo>
                <a:lnTo>
                  <a:pt x="325" y="3294"/>
                </a:lnTo>
                <a:lnTo>
                  <a:pt x="317" y="3290"/>
                </a:lnTo>
                <a:lnTo>
                  <a:pt x="308" y="3284"/>
                </a:lnTo>
                <a:lnTo>
                  <a:pt x="300" y="3279"/>
                </a:lnTo>
                <a:lnTo>
                  <a:pt x="292" y="3272"/>
                </a:lnTo>
                <a:lnTo>
                  <a:pt x="286" y="3264"/>
                </a:lnTo>
                <a:lnTo>
                  <a:pt x="279" y="3257"/>
                </a:lnTo>
                <a:lnTo>
                  <a:pt x="275" y="3248"/>
                </a:lnTo>
                <a:lnTo>
                  <a:pt x="270" y="3238"/>
                </a:lnTo>
                <a:lnTo>
                  <a:pt x="266" y="3229"/>
                </a:lnTo>
                <a:lnTo>
                  <a:pt x="264" y="3219"/>
                </a:lnTo>
                <a:lnTo>
                  <a:pt x="263" y="3208"/>
                </a:lnTo>
                <a:lnTo>
                  <a:pt x="262" y="3199"/>
                </a:lnTo>
                <a:lnTo>
                  <a:pt x="262" y="3019"/>
                </a:lnTo>
                <a:lnTo>
                  <a:pt x="263" y="3008"/>
                </a:lnTo>
                <a:lnTo>
                  <a:pt x="264" y="2998"/>
                </a:lnTo>
                <a:lnTo>
                  <a:pt x="266" y="2989"/>
                </a:lnTo>
                <a:lnTo>
                  <a:pt x="270" y="2979"/>
                </a:lnTo>
                <a:lnTo>
                  <a:pt x="275" y="2970"/>
                </a:lnTo>
                <a:lnTo>
                  <a:pt x="279" y="2961"/>
                </a:lnTo>
                <a:lnTo>
                  <a:pt x="286" y="2953"/>
                </a:lnTo>
                <a:lnTo>
                  <a:pt x="292" y="2946"/>
                </a:lnTo>
                <a:lnTo>
                  <a:pt x="300" y="2939"/>
                </a:lnTo>
                <a:lnTo>
                  <a:pt x="308" y="2933"/>
                </a:lnTo>
                <a:lnTo>
                  <a:pt x="317" y="2928"/>
                </a:lnTo>
                <a:lnTo>
                  <a:pt x="325" y="2924"/>
                </a:lnTo>
                <a:lnTo>
                  <a:pt x="335" y="2919"/>
                </a:lnTo>
                <a:lnTo>
                  <a:pt x="345" y="2917"/>
                </a:lnTo>
                <a:lnTo>
                  <a:pt x="355" y="2916"/>
                </a:lnTo>
                <a:lnTo>
                  <a:pt x="366" y="2915"/>
                </a:lnTo>
                <a:lnTo>
                  <a:pt x="787" y="2915"/>
                </a:lnTo>
                <a:lnTo>
                  <a:pt x="798" y="2916"/>
                </a:lnTo>
                <a:lnTo>
                  <a:pt x="808" y="2917"/>
                </a:lnTo>
                <a:lnTo>
                  <a:pt x="818" y="2919"/>
                </a:lnTo>
                <a:lnTo>
                  <a:pt x="828" y="2924"/>
                </a:lnTo>
                <a:lnTo>
                  <a:pt x="836" y="2928"/>
                </a:lnTo>
                <a:lnTo>
                  <a:pt x="845" y="2933"/>
                </a:lnTo>
                <a:lnTo>
                  <a:pt x="853" y="2939"/>
                </a:lnTo>
                <a:lnTo>
                  <a:pt x="861" y="2946"/>
                </a:lnTo>
                <a:lnTo>
                  <a:pt x="867" y="2953"/>
                </a:lnTo>
                <a:lnTo>
                  <a:pt x="874" y="2961"/>
                </a:lnTo>
                <a:lnTo>
                  <a:pt x="878" y="2970"/>
                </a:lnTo>
                <a:lnTo>
                  <a:pt x="883" y="2979"/>
                </a:lnTo>
                <a:lnTo>
                  <a:pt x="887" y="2989"/>
                </a:lnTo>
                <a:lnTo>
                  <a:pt x="889" y="2998"/>
                </a:lnTo>
                <a:lnTo>
                  <a:pt x="890" y="3008"/>
                </a:lnTo>
                <a:lnTo>
                  <a:pt x="891" y="3019"/>
                </a:lnTo>
                <a:lnTo>
                  <a:pt x="891" y="3199"/>
                </a:lnTo>
                <a:close/>
                <a:moveTo>
                  <a:pt x="3439" y="3199"/>
                </a:moveTo>
                <a:lnTo>
                  <a:pt x="3439" y="3199"/>
                </a:lnTo>
                <a:lnTo>
                  <a:pt x="3439" y="3208"/>
                </a:lnTo>
                <a:lnTo>
                  <a:pt x="3437" y="3219"/>
                </a:lnTo>
                <a:lnTo>
                  <a:pt x="3435" y="3229"/>
                </a:lnTo>
                <a:lnTo>
                  <a:pt x="3431" y="3238"/>
                </a:lnTo>
                <a:lnTo>
                  <a:pt x="3427" y="3248"/>
                </a:lnTo>
                <a:lnTo>
                  <a:pt x="3422" y="3257"/>
                </a:lnTo>
                <a:lnTo>
                  <a:pt x="3415" y="3264"/>
                </a:lnTo>
                <a:lnTo>
                  <a:pt x="3408" y="3272"/>
                </a:lnTo>
                <a:lnTo>
                  <a:pt x="3402" y="3279"/>
                </a:lnTo>
                <a:lnTo>
                  <a:pt x="3393" y="3284"/>
                </a:lnTo>
                <a:lnTo>
                  <a:pt x="3384" y="3290"/>
                </a:lnTo>
                <a:lnTo>
                  <a:pt x="3375" y="3294"/>
                </a:lnTo>
                <a:lnTo>
                  <a:pt x="3366" y="3297"/>
                </a:lnTo>
                <a:lnTo>
                  <a:pt x="3356" y="3301"/>
                </a:lnTo>
                <a:lnTo>
                  <a:pt x="3346" y="3302"/>
                </a:lnTo>
                <a:lnTo>
                  <a:pt x="3335" y="3302"/>
                </a:lnTo>
                <a:lnTo>
                  <a:pt x="2914" y="3302"/>
                </a:lnTo>
                <a:lnTo>
                  <a:pt x="2903" y="3302"/>
                </a:lnTo>
                <a:lnTo>
                  <a:pt x="2893" y="3301"/>
                </a:lnTo>
                <a:lnTo>
                  <a:pt x="2883" y="3297"/>
                </a:lnTo>
                <a:lnTo>
                  <a:pt x="2873" y="3294"/>
                </a:lnTo>
                <a:lnTo>
                  <a:pt x="2864" y="3290"/>
                </a:lnTo>
                <a:lnTo>
                  <a:pt x="2856" y="3284"/>
                </a:lnTo>
                <a:lnTo>
                  <a:pt x="2848" y="3279"/>
                </a:lnTo>
                <a:lnTo>
                  <a:pt x="2840" y="3272"/>
                </a:lnTo>
                <a:lnTo>
                  <a:pt x="2834" y="3264"/>
                </a:lnTo>
                <a:lnTo>
                  <a:pt x="2827" y="3257"/>
                </a:lnTo>
                <a:lnTo>
                  <a:pt x="2823" y="3248"/>
                </a:lnTo>
                <a:lnTo>
                  <a:pt x="2818" y="3238"/>
                </a:lnTo>
                <a:lnTo>
                  <a:pt x="2814" y="3229"/>
                </a:lnTo>
                <a:lnTo>
                  <a:pt x="2812" y="3219"/>
                </a:lnTo>
                <a:lnTo>
                  <a:pt x="2810" y="3208"/>
                </a:lnTo>
                <a:lnTo>
                  <a:pt x="2809" y="3199"/>
                </a:lnTo>
                <a:lnTo>
                  <a:pt x="2809" y="3019"/>
                </a:lnTo>
                <a:lnTo>
                  <a:pt x="2810" y="3008"/>
                </a:lnTo>
                <a:lnTo>
                  <a:pt x="2812" y="2998"/>
                </a:lnTo>
                <a:lnTo>
                  <a:pt x="2814" y="2989"/>
                </a:lnTo>
                <a:lnTo>
                  <a:pt x="2818" y="2979"/>
                </a:lnTo>
                <a:lnTo>
                  <a:pt x="2823" y="2970"/>
                </a:lnTo>
                <a:lnTo>
                  <a:pt x="2827" y="2961"/>
                </a:lnTo>
                <a:lnTo>
                  <a:pt x="2834" y="2953"/>
                </a:lnTo>
                <a:lnTo>
                  <a:pt x="2840" y="2946"/>
                </a:lnTo>
                <a:lnTo>
                  <a:pt x="2848" y="2939"/>
                </a:lnTo>
                <a:lnTo>
                  <a:pt x="2856" y="2933"/>
                </a:lnTo>
                <a:lnTo>
                  <a:pt x="2864" y="2928"/>
                </a:lnTo>
                <a:lnTo>
                  <a:pt x="2873" y="2924"/>
                </a:lnTo>
                <a:lnTo>
                  <a:pt x="2883" y="2919"/>
                </a:lnTo>
                <a:lnTo>
                  <a:pt x="2893" y="2917"/>
                </a:lnTo>
                <a:lnTo>
                  <a:pt x="2903" y="2916"/>
                </a:lnTo>
                <a:lnTo>
                  <a:pt x="2914" y="2915"/>
                </a:lnTo>
                <a:lnTo>
                  <a:pt x="3335" y="2915"/>
                </a:lnTo>
                <a:lnTo>
                  <a:pt x="3346" y="2916"/>
                </a:lnTo>
                <a:lnTo>
                  <a:pt x="3356" y="2917"/>
                </a:lnTo>
                <a:lnTo>
                  <a:pt x="3366" y="2919"/>
                </a:lnTo>
                <a:lnTo>
                  <a:pt x="3375" y="2924"/>
                </a:lnTo>
                <a:lnTo>
                  <a:pt x="3384" y="2928"/>
                </a:lnTo>
                <a:lnTo>
                  <a:pt x="3393" y="2933"/>
                </a:lnTo>
                <a:lnTo>
                  <a:pt x="3402" y="2939"/>
                </a:lnTo>
                <a:lnTo>
                  <a:pt x="3408" y="2946"/>
                </a:lnTo>
                <a:lnTo>
                  <a:pt x="3415" y="2953"/>
                </a:lnTo>
                <a:lnTo>
                  <a:pt x="3422" y="2961"/>
                </a:lnTo>
                <a:lnTo>
                  <a:pt x="3427" y="2970"/>
                </a:lnTo>
                <a:lnTo>
                  <a:pt x="3431" y="2979"/>
                </a:lnTo>
                <a:lnTo>
                  <a:pt x="3435" y="2989"/>
                </a:lnTo>
                <a:lnTo>
                  <a:pt x="3437" y="2998"/>
                </a:lnTo>
                <a:lnTo>
                  <a:pt x="3439" y="3008"/>
                </a:lnTo>
                <a:lnTo>
                  <a:pt x="3439" y="3019"/>
                </a:lnTo>
                <a:lnTo>
                  <a:pt x="3439" y="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24FB1B2-8F8F-4F1D-A71B-E13949D955A7}"/>
              </a:ext>
            </a:extLst>
          </p:cNvPr>
          <p:cNvCxnSpPr/>
          <p:nvPr/>
        </p:nvCxnSpPr>
        <p:spPr>
          <a:xfrm>
            <a:off x="1758950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34D657-CBE0-445F-B60B-C40F29958153}"/>
              </a:ext>
            </a:extLst>
          </p:cNvPr>
          <p:cNvCxnSpPr/>
          <p:nvPr/>
        </p:nvCxnSpPr>
        <p:spPr>
          <a:xfrm>
            <a:off x="4176713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74192F-ED30-4B81-9F64-02AD0A00C441}"/>
              </a:ext>
            </a:extLst>
          </p:cNvPr>
          <p:cNvCxnSpPr/>
          <p:nvPr/>
        </p:nvCxnSpPr>
        <p:spPr>
          <a:xfrm>
            <a:off x="6454775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5040304-5F3C-4E30-8DFB-E3B9C61D2F97}"/>
              </a:ext>
            </a:extLst>
          </p:cNvPr>
          <p:cNvCxnSpPr/>
          <p:nvPr/>
        </p:nvCxnSpPr>
        <p:spPr>
          <a:xfrm>
            <a:off x="8872538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文本框 21">
            <a:extLst>
              <a:ext uri="{FF2B5EF4-FFF2-40B4-BE49-F238E27FC236}">
                <a16:creationId xmlns:a16="http://schemas.microsoft.com/office/drawing/2014/main" id="{90535BAF-47A8-4237-ABC3-8658FB1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4191000"/>
            <a:ext cx="1417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30%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15380" name="文本框 22">
            <a:extLst>
              <a:ext uri="{FF2B5EF4-FFF2-40B4-BE49-F238E27FC236}">
                <a16:creationId xmlns:a16="http://schemas.microsoft.com/office/drawing/2014/main" id="{D254D0B1-3855-47EE-9089-D9E70AE4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4191000"/>
            <a:ext cx="141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70%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15381" name="文本框 23">
            <a:extLst>
              <a:ext uri="{FF2B5EF4-FFF2-40B4-BE49-F238E27FC236}">
                <a16:creationId xmlns:a16="http://schemas.microsoft.com/office/drawing/2014/main" id="{110CD0D4-02E2-4556-BE14-18F03A37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4191000"/>
            <a:ext cx="141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85%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15382" name="文本框 24">
            <a:extLst>
              <a:ext uri="{FF2B5EF4-FFF2-40B4-BE49-F238E27FC236}">
                <a16:creationId xmlns:a16="http://schemas.microsoft.com/office/drawing/2014/main" id="{B19F8688-11C2-4934-A92A-41208F2B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150" y="4191000"/>
            <a:ext cx="1417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4B649F"/>
                </a:solidFill>
                <a:sym typeface="Arial" panose="020B0604020202020204" pitchFamily="34" charset="0"/>
              </a:rPr>
              <a:t>60%</a:t>
            </a:r>
            <a:endParaRPr lang="zh-CN" altLang="en-US" sz="48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15383" name="文本框 25">
            <a:extLst>
              <a:ext uri="{FF2B5EF4-FFF2-40B4-BE49-F238E27FC236}">
                <a16:creationId xmlns:a16="http://schemas.microsoft.com/office/drawing/2014/main" id="{EE65D0B6-F9C2-4EAA-B9EA-D350DD4AE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021263"/>
            <a:ext cx="20081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5384" name="文本框 26">
            <a:extLst>
              <a:ext uri="{FF2B5EF4-FFF2-40B4-BE49-F238E27FC236}">
                <a16:creationId xmlns:a16="http://schemas.microsoft.com/office/drawing/2014/main" id="{F6651939-6783-41E6-A909-852083B5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5021263"/>
            <a:ext cx="20081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5385" name="文本框 27">
            <a:extLst>
              <a:ext uri="{FF2B5EF4-FFF2-40B4-BE49-F238E27FC236}">
                <a16:creationId xmlns:a16="http://schemas.microsoft.com/office/drawing/2014/main" id="{9C88F3FD-38D3-41E6-A5D0-B16E1021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5021263"/>
            <a:ext cx="20081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5386" name="文本框 28">
            <a:extLst>
              <a:ext uri="{FF2B5EF4-FFF2-40B4-BE49-F238E27FC236}">
                <a16:creationId xmlns:a16="http://schemas.microsoft.com/office/drawing/2014/main" id="{DE0853FB-5E47-498D-8738-9A802EC4F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5021263"/>
            <a:ext cx="20081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5387" name="文本框 29">
            <a:extLst>
              <a:ext uri="{FF2B5EF4-FFF2-40B4-BE49-F238E27FC236}">
                <a16:creationId xmlns:a16="http://schemas.microsoft.com/office/drawing/2014/main" id="{2A9CD305-4AB4-4B1C-B2D9-4FA223C3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9558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15388" name="文本框 30">
            <a:extLst>
              <a:ext uri="{FF2B5EF4-FFF2-40B4-BE49-F238E27FC236}">
                <a16:creationId xmlns:a16="http://schemas.microsoft.com/office/drawing/2014/main" id="{358CA750-3279-4F6D-A6B5-CCFCB6C7D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15389" name="文本框 31">
            <a:extLst>
              <a:ext uri="{FF2B5EF4-FFF2-40B4-BE49-F238E27FC236}">
                <a16:creationId xmlns:a16="http://schemas.microsoft.com/office/drawing/2014/main" id="{734E4011-6320-4A7E-8325-E535B875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15390" name="文本框 32">
            <a:extLst>
              <a:ext uri="{FF2B5EF4-FFF2-40B4-BE49-F238E27FC236}">
                <a16:creationId xmlns:a16="http://schemas.microsoft.com/office/drawing/2014/main" id="{59FA2E6B-1084-454D-92F9-05FD9F6E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838" y="19558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E171BE02-A100-4DD3-92DC-68D143DBD774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D2D4303-E5D6-4A8C-95A6-7AE51F2C6DD8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90975D-0E82-4805-90F1-B4C2E7F10305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65FC76D5-7196-4253-BAA6-D8C314367BE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80270AB4-760E-4C10-98FD-7656DE97777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ECABACD8-22D6-45B4-9D7C-557A5672EF64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7749FDF7-F01F-4985-AF77-70EE18D66D6E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AE1DFC36-CD14-4F8F-998F-C187C8E55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6CB148F7-BB3B-4940-90CF-736DDA0DB5DD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2AF165C4-C369-40E3-A27E-4DC8F3E6323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125" name="文本框 11">
            <a:extLst>
              <a:ext uri="{FF2B5EF4-FFF2-40B4-BE49-F238E27FC236}">
                <a16:creationId xmlns:a16="http://schemas.microsoft.com/office/drawing/2014/main" id="{AB0E041D-C802-4B79-8CB7-2D3B0E7F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</a:p>
        </p:txBody>
      </p:sp>
      <p:pic>
        <p:nvPicPr>
          <p:cNvPr id="5126" name="图片 12">
            <a:extLst>
              <a:ext uri="{FF2B5EF4-FFF2-40B4-BE49-F238E27FC236}">
                <a16:creationId xmlns:a16="http://schemas.microsoft.com/office/drawing/2014/main" id="{8A85DFAC-7905-45D0-ACB9-BBB6F5C4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组合 49">
            <a:extLst>
              <a:ext uri="{FF2B5EF4-FFF2-40B4-BE49-F238E27FC236}">
                <a16:creationId xmlns:a16="http://schemas.microsoft.com/office/drawing/2014/main" id="{15EC310A-FFDE-40F6-AE63-CB027B4BB4C1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1947863"/>
            <a:ext cx="1419225" cy="1854200"/>
            <a:chOff x="1265268" y="2101178"/>
            <a:chExt cx="1418480" cy="1853011"/>
          </a:xfrm>
        </p:grpSpPr>
        <p:grpSp>
          <p:nvGrpSpPr>
            <p:cNvPr id="5150" name="组合 34">
              <a:extLst>
                <a:ext uri="{FF2B5EF4-FFF2-40B4-BE49-F238E27FC236}">
                  <a16:creationId xmlns:a16="http://schemas.microsoft.com/office/drawing/2014/main" id="{2CA35A05-3FBC-456A-8A42-7C41A670F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32BD555-2A90-444D-9419-42BF7BFEE1AC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8F0F69F-671B-46B8-BAD0-AF8F894C18EA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54" name="KSO_Shape">
                <a:extLst>
                  <a:ext uri="{FF2B5EF4-FFF2-40B4-BE49-F238E27FC236}">
                    <a16:creationId xmlns:a16="http://schemas.microsoft.com/office/drawing/2014/main" id="{BE85618A-5C57-465D-B0EF-AAAB5268A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39090 w 8965002"/>
                  <a:gd name="T1" fmla="*/ 366042 h 8673857"/>
                  <a:gd name="T2" fmla="*/ 863104 w 8965002"/>
                  <a:gd name="T3" fmla="*/ 366042 h 8673857"/>
                  <a:gd name="T4" fmla="*/ 902746 w 8965002"/>
                  <a:gd name="T5" fmla="*/ 441180 h 8673857"/>
                  <a:gd name="T6" fmla="*/ 706823 w 8965002"/>
                  <a:gd name="T7" fmla="*/ 736389 h 8673857"/>
                  <a:gd name="T8" fmla="*/ 660701 w 8965002"/>
                  <a:gd name="T9" fmla="*/ 759273 h 8673857"/>
                  <a:gd name="T10" fmla="*/ 545586 w 8965002"/>
                  <a:gd name="T11" fmla="*/ 759273 h 8673857"/>
                  <a:gd name="T12" fmla="*/ 545586 w 8965002"/>
                  <a:gd name="T13" fmla="*/ 852336 h 8673857"/>
                  <a:gd name="T14" fmla="*/ 530339 w 8965002"/>
                  <a:gd name="T15" fmla="*/ 877509 h 8673857"/>
                  <a:gd name="T16" fmla="*/ 516236 w 8965002"/>
                  <a:gd name="T17" fmla="*/ 880942 h 8673857"/>
                  <a:gd name="T18" fmla="*/ 498320 w 8965002"/>
                  <a:gd name="T19" fmla="*/ 875602 h 8673857"/>
                  <a:gd name="T20" fmla="*/ 408745 w 8965002"/>
                  <a:gd name="T21" fmla="*/ 814959 h 8673857"/>
                  <a:gd name="T22" fmla="*/ 321074 w 8965002"/>
                  <a:gd name="T23" fmla="*/ 875602 h 8673857"/>
                  <a:gd name="T24" fmla="*/ 289056 w 8965002"/>
                  <a:gd name="T25" fmla="*/ 877509 h 8673857"/>
                  <a:gd name="T26" fmla="*/ 272665 w 8965002"/>
                  <a:gd name="T27" fmla="*/ 852336 h 8673857"/>
                  <a:gd name="T28" fmla="*/ 272665 w 8965002"/>
                  <a:gd name="T29" fmla="*/ 619678 h 8673857"/>
                  <a:gd name="T30" fmla="*/ 321837 w 8965002"/>
                  <a:gd name="T31" fmla="*/ 521275 h 8673857"/>
                  <a:gd name="T32" fmla="*/ 337465 w 8965002"/>
                  <a:gd name="T33" fmla="*/ 517080 h 8673857"/>
                  <a:gd name="T34" fmla="*/ 577605 w 8965002"/>
                  <a:gd name="T35" fmla="*/ 517080 h 8673857"/>
                  <a:gd name="T36" fmla="*/ 544824 w 8965002"/>
                  <a:gd name="T37" fmla="*/ 637986 h 8673857"/>
                  <a:gd name="T38" fmla="*/ 632113 w 8965002"/>
                  <a:gd name="T39" fmla="*/ 637986 h 8673857"/>
                  <a:gd name="T40" fmla="*/ 839090 w 8965002"/>
                  <a:gd name="T41" fmla="*/ 366042 h 8673857"/>
                  <a:gd name="T42" fmla="*/ 620142 w 8965002"/>
                  <a:gd name="T43" fmla="*/ 13 h 8673857"/>
                  <a:gd name="T44" fmla="*/ 832163 w 8965002"/>
                  <a:gd name="T45" fmla="*/ 13977 h 8673857"/>
                  <a:gd name="T46" fmla="*/ 870659 w 8965002"/>
                  <a:gd name="T47" fmla="*/ 89869 h 8673857"/>
                  <a:gd name="T48" fmla="*/ 630157 w 8965002"/>
                  <a:gd name="T49" fmla="*/ 403735 h 8673857"/>
                  <a:gd name="T50" fmla="*/ 586707 w 8965002"/>
                  <a:gd name="T51" fmla="*/ 424329 h 8673857"/>
                  <a:gd name="T52" fmla="*/ 224239 w 8965002"/>
                  <a:gd name="T53" fmla="*/ 424329 h 8673857"/>
                  <a:gd name="T54" fmla="*/ 116756 w 8965002"/>
                  <a:gd name="T55" fmla="*/ 556282 h 8673857"/>
                  <a:gd name="T56" fmla="*/ 182694 w 8965002"/>
                  <a:gd name="T57" fmla="*/ 632175 h 8673857"/>
                  <a:gd name="T58" fmla="*/ 211661 w 8965002"/>
                  <a:gd name="T59" fmla="*/ 637895 h 8673857"/>
                  <a:gd name="T60" fmla="*/ 211661 w 8965002"/>
                  <a:gd name="T61" fmla="*/ 759170 h 8673857"/>
                  <a:gd name="T62" fmla="*/ 5462 w 8965002"/>
                  <a:gd name="T63" fmla="*/ 581071 h 8673857"/>
                  <a:gd name="T64" fmla="*/ 6605 w 8965002"/>
                  <a:gd name="T65" fmla="*/ 480390 h 8673857"/>
                  <a:gd name="T66" fmla="*/ 275693 w 8965002"/>
                  <a:gd name="T67" fmla="*/ 68131 h 8673857"/>
                  <a:gd name="T68" fmla="*/ 356877 w 8965002"/>
                  <a:gd name="T69" fmla="*/ 23130 h 8673857"/>
                  <a:gd name="T70" fmla="*/ 620142 w 8965002"/>
                  <a:gd name="T71" fmla="*/ 13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151" name="文本框 39">
              <a:extLst>
                <a:ext uri="{FF2B5EF4-FFF2-40B4-BE49-F238E27FC236}">
                  <a16:creationId xmlns:a16="http://schemas.microsoft.com/office/drawing/2014/main" id="{7B898E52-0216-4EC8-9163-A14DDDBEC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4B649F"/>
                  </a:solidFill>
                </a:rPr>
                <a:t>第一部分</a:t>
              </a:r>
            </a:p>
          </p:txBody>
        </p:sp>
      </p:grpSp>
      <p:grpSp>
        <p:nvGrpSpPr>
          <p:cNvPr id="5128" name="组合 50">
            <a:extLst>
              <a:ext uri="{FF2B5EF4-FFF2-40B4-BE49-F238E27FC236}">
                <a16:creationId xmlns:a16="http://schemas.microsoft.com/office/drawing/2014/main" id="{5A3B99AF-794D-4304-8EE1-6EBD1A769039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1947863"/>
            <a:ext cx="1414462" cy="1854200"/>
            <a:chOff x="3274697" y="2101178"/>
            <a:chExt cx="1415772" cy="1853011"/>
          </a:xfrm>
        </p:grpSpPr>
        <p:grpSp>
          <p:nvGrpSpPr>
            <p:cNvPr id="5145" name="组合 35">
              <a:extLst>
                <a:ext uri="{FF2B5EF4-FFF2-40B4-BE49-F238E27FC236}">
                  <a16:creationId xmlns:a16="http://schemas.microsoft.com/office/drawing/2014/main" id="{B4E8D162-F01B-4089-9C55-5ADE5DA3C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CC480C6-B05B-4137-9E34-D7EB5B697493}"/>
                  </a:ext>
                </a:extLst>
              </p:cNvPr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D959212-0194-4CA2-A450-1A88BE3ECE7E}"/>
                  </a:ext>
                </a:extLst>
              </p:cNvPr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2CE44E9E-5B09-4ECC-A22E-0C879A3C5AFB}"/>
                  </a:ext>
                </a:extLst>
              </p:cNvPr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46" name="文本框 40">
              <a:extLst>
                <a:ext uri="{FF2B5EF4-FFF2-40B4-BE49-F238E27FC236}">
                  <a16:creationId xmlns:a16="http://schemas.microsoft.com/office/drawing/2014/main" id="{25C2D9C2-BFFC-4D33-8A31-9E16D74A2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</a:p>
          </p:txBody>
        </p:sp>
      </p:grpSp>
      <p:grpSp>
        <p:nvGrpSpPr>
          <p:cNvPr id="5129" name="组合 51">
            <a:extLst>
              <a:ext uri="{FF2B5EF4-FFF2-40B4-BE49-F238E27FC236}">
                <a16:creationId xmlns:a16="http://schemas.microsoft.com/office/drawing/2014/main" id="{2F6E96C0-C1BE-4A2A-8D36-3EA5DCA6D9C7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1947863"/>
            <a:ext cx="1416050" cy="1854200"/>
            <a:chOff x="5353035" y="2101178"/>
            <a:chExt cx="1415772" cy="1853011"/>
          </a:xfrm>
        </p:grpSpPr>
        <p:grpSp>
          <p:nvGrpSpPr>
            <p:cNvPr id="5140" name="组合 36">
              <a:extLst>
                <a:ext uri="{FF2B5EF4-FFF2-40B4-BE49-F238E27FC236}">
                  <a16:creationId xmlns:a16="http://schemas.microsoft.com/office/drawing/2014/main" id="{935FEB80-625A-4778-B09E-B2E9CA3B7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730F220-D6B3-46C9-AC8B-865B8B3E91FA}"/>
                  </a:ext>
                </a:extLst>
              </p:cNvPr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CD7DE4F-DF0D-42AE-BCC8-F9B064B1156B}"/>
                  </a:ext>
                </a:extLst>
              </p:cNvPr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44" name="KSO_Shape">
                <a:extLst>
                  <a:ext uri="{FF2B5EF4-FFF2-40B4-BE49-F238E27FC236}">
                    <a16:creationId xmlns:a16="http://schemas.microsoft.com/office/drawing/2014/main" id="{6CF74D6C-878A-41FB-BA40-096C62CE4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844045 w 3931"/>
                  <a:gd name="T1" fmla="*/ 356609 h 2392"/>
                  <a:gd name="T2" fmla="*/ 561681 w 3931"/>
                  <a:gd name="T3" fmla="*/ 235522 h 2392"/>
                  <a:gd name="T4" fmla="*/ 243848 w 3931"/>
                  <a:gd name="T5" fmla="*/ 356609 h 2392"/>
                  <a:gd name="T6" fmla="*/ 155176 w 3931"/>
                  <a:gd name="T7" fmla="*/ 319756 h 2392"/>
                  <a:gd name="T8" fmla="*/ 155176 w 3931"/>
                  <a:gd name="T9" fmla="*/ 428374 h 2392"/>
                  <a:gd name="T10" fmla="*/ 179283 w 3931"/>
                  <a:gd name="T11" fmla="*/ 461624 h 2392"/>
                  <a:gd name="T12" fmla="*/ 154622 w 3931"/>
                  <a:gd name="T13" fmla="*/ 494874 h 2392"/>
                  <a:gd name="T14" fmla="*/ 180946 w 3931"/>
                  <a:gd name="T15" fmla="*/ 611804 h 2392"/>
                  <a:gd name="T16" fmla="*/ 103358 w 3931"/>
                  <a:gd name="T17" fmla="*/ 611804 h 2392"/>
                  <a:gd name="T18" fmla="*/ 129960 w 3931"/>
                  <a:gd name="T19" fmla="*/ 494320 h 2392"/>
                  <a:gd name="T20" fmla="*/ 108346 w 3931"/>
                  <a:gd name="T21" fmla="*/ 461624 h 2392"/>
                  <a:gd name="T22" fmla="*/ 129128 w 3931"/>
                  <a:gd name="T23" fmla="*/ 429205 h 2392"/>
                  <a:gd name="T24" fmla="*/ 129128 w 3931"/>
                  <a:gd name="T25" fmla="*/ 308950 h 2392"/>
                  <a:gd name="T26" fmla="*/ 0 w 3931"/>
                  <a:gd name="T27" fmla="*/ 254918 h 2392"/>
                  <a:gd name="T28" fmla="*/ 568054 w 3931"/>
                  <a:gd name="T29" fmla="*/ 0 h 2392"/>
                  <a:gd name="T30" fmla="*/ 1089278 w 3931"/>
                  <a:gd name="T31" fmla="*/ 258243 h 2392"/>
                  <a:gd name="T32" fmla="*/ 844045 w 3931"/>
                  <a:gd name="T33" fmla="*/ 356609 h 2392"/>
                  <a:gd name="T34" fmla="*/ 555307 w 3931"/>
                  <a:gd name="T35" fmla="*/ 297035 h 2392"/>
                  <a:gd name="T36" fmla="*/ 811624 w 3931"/>
                  <a:gd name="T37" fmla="*/ 384040 h 2392"/>
                  <a:gd name="T38" fmla="*/ 811624 w 3931"/>
                  <a:gd name="T39" fmla="*/ 594902 h 2392"/>
                  <a:gd name="T40" fmla="*/ 542284 w 3931"/>
                  <a:gd name="T41" fmla="*/ 662788 h 2392"/>
                  <a:gd name="T42" fmla="*/ 304532 w 3931"/>
                  <a:gd name="T43" fmla="*/ 594902 h 2392"/>
                  <a:gd name="T44" fmla="*/ 304532 w 3931"/>
                  <a:gd name="T45" fmla="*/ 384040 h 2392"/>
                  <a:gd name="T46" fmla="*/ 555307 w 3931"/>
                  <a:gd name="T47" fmla="*/ 297035 h 2392"/>
                  <a:gd name="T48" fmla="*/ 551982 w 3931"/>
                  <a:gd name="T49" fmla="*/ 623996 h 2392"/>
                  <a:gd name="T50" fmla="*/ 758698 w 3931"/>
                  <a:gd name="T51" fmla="*/ 572458 h 2392"/>
                  <a:gd name="T52" fmla="*/ 551982 w 3931"/>
                  <a:gd name="T53" fmla="*/ 520643 h 2392"/>
                  <a:gd name="T54" fmla="*/ 345543 w 3931"/>
                  <a:gd name="T55" fmla="*/ 572458 h 2392"/>
                  <a:gd name="T56" fmla="*/ 551982 w 3931"/>
                  <a:gd name="T57" fmla="*/ 62399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141" name="文本框 41">
              <a:extLst>
                <a:ext uri="{FF2B5EF4-FFF2-40B4-BE49-F238E27FC236}">
                  <a16:creationId xmlns:a16="http://schemas.microsoft.com/office/drawing/2014/main" id="{030488AF-E1B0-498A-9F01-CAA6EBAA4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</a:p>
          </p:txBody>
        </p:sp>
      </p:grpSp>
      <p:grpSp>
        <p:nvGrpSpPr>
          <p:cNvPr id="5130" name="组合 52">
            <a:extLst>
              <a:ext uri="{FF2B5EF4-FFF2-40B4-BE49-F238E27FC236}">
                <a16:creationId xmlns:a16="http://schemas.microsoft.com/office/drawing/2014/main" id="{BC7651AF-FADD-4FD4-8E69-226974EF31C6}"/>
              </a:ext>
            </a:extLst>
          </p:cNvPr>
          <p:cNvGrpSpPr>
            <a:grpSpLocks/>
          </p:cNvGrpSpPr>
          <p:nvPr/>
        </p:nvGrpSpPr>
        <p:grpSpPr bwMode="auto">
          <a:xfrm>
            <a:off x="9070975" y="1947863"/>
            <a:ext cx="1416050" cy="1854200"/>
            <a:chOff x="7431373" y="2101178"/>
            <a:chExt cx="1415772" cy="1853011"/>
          </a:xfrm>
        </p:grpSpPr>
        <p:grpSp>
          <p:nvGrpSpPr>
            <p:cNvPr id="5135" name="组合 37">
              <a:extLst>
                <a:ext uri="{FF2B5EF4-FFF2-40B4-BE49-F238E27FC236}">
                  <a16:creationId xmlns:a16="http://schemas.microsoft.com/office/drawing/2014/main" id="{09678EC7-862B-493D-AC16-4FA2EE4D6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6FBF4D0-7A7B-4936-8591-5E81C8C8D8EC}"/>
                  </a:ext>
                </a:extLst>
              </p:cNvPr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0C7E23F-DA7B-4DE4-A57A-BC6A23EB09B2}"/>
                  </a:ext>
                </a:extLst>
              </p:cNvPr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39" name="KSO_Shape">
                <a:extLst>
                  <a:ext uri="{FF2B5EF4-FFF2-40B4-BE49-F238E27FC236}">
                    <a16:creationId xmlns:a16="http://schemas.microsoft.com/office/drawing/2014/main" id="{B607DD5D-6DB9-418F-99F4-ACF5FB52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790395 w 3927"/>
                  <a:gd name="T1" fmla="*/ 137674 h 3928"/>
                  <a:gd name="T2" fmla="*/ 753099 w 3927"/>
                  <a:gd name="T3" fmla="*/ 174552 h 3928"/>
                  <a:gd name="T4" fmla="*/ 629119 w 3927"/>
                  <a:gd name="T5" fmla="*/ 51423 h 3928"/>
                  <a:gd name="T6" fmla="*/ 666416 w 3927"/>
                  <a:gd name="T7" fmla="*/ 14341 h 3928"/>
                  <a:gd name="T8" fmla="*/ 714368 w 3927"/>
                  <a:gd name="T9" fmla="*/ 12907 h 3928"/>
                  <a:gd name="T10" fmla="*/ 791830 w 3927"/>
                  <a:gd name="T11" fmla="*/ 89734 h 3928"/>
                  <a:gd name="T12" fmla="*/ 790395 w 3927"/>
                  <a:gd name="T13" fmla="*/ 137674 h 3928"/>
                  <a:gd name="T14" fmla="*/ 461491 w 3927"/>
                  <a:gd name="T15" fmla="*/ 464446 h 3928"/>
                  <a:gd name="T16" fmla="*/ 337511 w 3927"/>
                  <a:gd name="T17" fmla="*/ 341113 h 3928"/>
                  <a:gd name="T18" fmla="*/ 610266 w 3927"/>
                  <a:gd name="T19" fmla="*/ 70066 h 3928"/>
                  <a:gd name="T20" fmla="*/ 734246 w 3927"/>
                  <a:gd name="T21" fmla="*/ 193400 h 3928"/>
                  <a:gd name="T22" fmla="*/ 461491 w 3927"/>
                  <a:gd name="T23" fmla="*/ 464446 h 3928"/>
                  <a:gd name="T24" fmla="*/ 444277 w 3927"/>
                  <a:gd name="T25" fmla="*/ 481451 h 3928"/>
                  <a:gd name="T26" fmla="*/ 270706 w 3927"/>
                  <a:gd name="T27" fmla="*/ 530825 h 3928"/>
                  <a:gd name="T28" fmla="*/ 320298 w 3927"/>
                  <a:gd name="T29" fmla="*/ 358322 h 3928"/>
                  <a:gd name="T30" fmla="*/ 444277 w 3927"/>
                  <a:gd name="T31" fmla="*/ 481451 h 3928"/>
                  <a:gd name="T32" fmla="*/ 157792 w 3927"/>
                  <a:gd name="T33" fmla="*/ 101412 h 3928"/>
                  <a:gd name="T34" fmla="*/ 80331 w 3927"/>
                  <a:gd name="T35" fmla="*/ 179059 h 3928"/>
                  <a:gd name="T36" fmla="*/ 80331 w 3927"/>
                  <a:gd name="T37" fmla="*/ 646988 h 3928"/>
                  <a:gd name="T38" fmla="*/ 157792 w 3927"/>
                  <a:gd name="T39" fmla="*/ 724430 h 3928"/>
                  <a:gd name="T40" fmla="*/ 626046 w 3927"/>
                  <a:gd name="T41" fmla="*/ 724430 h 3928"/>
                  <a:gd name="T42" fmla="*/ 703507 w 3927"/>
                  <a:gd name="T43" fmla="*/ 646988 h 3928"/>
                  <a:gd name="T44" fmla="*/ 703507 w 3927"/>
                  <a:gd name="T45" fmla="*/ 339474 h 3928"/>
                  <a:gd name="T46" fmla="*/ 783633 w 3927"/>
                  <a:gd name="T47" fmla="*/ 261827 h 3928"/>
                  <a:gd name="T48" fmla="*/ 783633 w 3927"/>
                  <a:gd name="T49" fmla="*/ 675465 h 3928"/>
                  <a:gd name="T50" fmla="*/ 651866 w 3927"/>
                  <a:gd name="T51" fmla="*/ 804740 h 3928"/>
                  <a:gd name="T52" fmla="*/ 129308 w 3927"/>
                  <a:gd name="T53" fmla="*/ 804740 h 3928"/>
                  <a:gd name="T54" fmla="*/ 0 w 3927"/>
                  <a:gd name="T55" fmla="*/ 675465 h 3928"/>
                  <a:gd name="T56" fmla="*/ 0 w 3927"/>
                  <a:gd name="T57" fmla="*/ 158367 h 3928"/>
                  <a:gd name="T58" fmla="*/ 129308 w 3927"/>
                  <a:gd name="T59" fmla="*/ 21102 h 3928"/>
                  <a:gd name="T60" fmla="*/ 543051 w 3927"/>
                  <a:gd name="T61" fmla="*/ 21102 h 3928"/>
                  <a:gd name="T62" fmla="*/ 465384 w 3927"/>
                  <a:gd name="T63" fmla="*/ 101412 h 3928"/>
                  <a:gd name="T64" fmla="*/ 157792 w 3927"/>
                  <a:gd name="T65" fmla="*/ 101412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136" name="文本框 42">
              <a:extLst>
                <a:ext uri="{FF2B5EF4-FFF2-40B4-BE49-F238E27FC236}">
                  <a16:creationId xmlns:a16="http://schemas.microsoft.com/office/drawing/2014/main" id="{65252D31-60E9-4FE0-916D-779CE2051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</a:p>
          </p:txBody>
        </p:sp>
      </p:grpSp>
      <p:sp>
        <p:nvSpPr>
          <p:cNvPr id="5131" name="文本框 44">
            <a:extLst>
              <a:ext uri="{FF2B5EF4-FFF2-40B4-BE49-F238E27FC236}">
                <a16:creationId xmlns:a16="http://schemas.microsoft.com/office/drawing/2014/main" id="{4897A4E5-CD97-4EC5-BD0C-B47CC7B3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673" y="4145904"/>
            <a:ext cx="2698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404040"/>
                </a:solidFill>
              </a:rPr>
              <a:t>了解</a:t>
            </a:r>
            <a:r>
              <a:rPr lang="en-US" altLang="zh-CN" sz="2400" b="1" dirty="0">
                <a:solidFill>
                  <a:srgbClr val="404040"/>
                </a:solidFill>
              </a:rPr>
              <a:t>SVM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5132" name="文本框 45">
            <a:extLst>
              <a:ext uri="{FF2B5EF4-FFF2-40B4-BE49-F238E27FC236}">
                <a16:creationId xmlns:a16="http://schemas.microsoft.com/office/drawing/2014/main" id="{25876038-41EF-46A7-9955-2321F40C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2" y="4145904"/>
            <a:ext cx="2193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404040"/>
                </a:solidFill>
              </a:rPr>
              <a:t>深入</a:t>
            </a:r>
            <a:r>
              <a:rPr lang="en-US" altLang="zh-CN" sz="2400" b="1" dirty="0">
                <a:solidFill>
                  <a:srgbClr val="404040"/>
                </a:solidFill>
              </a:rPr>
              <a:t>SVM</a:t>
            </a:r>
          </a:p>
        </p:txBody>
      </p:sp>
      <p:sp>
        <p:nvSpPr>
          <p:cNvPr id="5133" name="文本框 46">
            <a:extLst>
              <a:ext uri="{FF2B5EF4-FFF2-40B4-BE49-F238E27FC236}">
                <a16:creationId xmlns:a16="http://schemas.microsoft.com/office/drawing/2014/main" id="{8C9D5A97-010D-4106-A2A7-1AFC7466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754" y="4145904"/>
            <a:ext cx="2154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404040"/>
                </a:solidFill>
              </a:rPr>
              <a:t>证明</a:t>
            </a:r>
            <a:r>
              <a:rPr lang="en-US" altLang="zh-CN" sz="2400" b="1" dirty="0">
                <a:solidFill>
                  <a:srgbClr val="404040"/>
                </a:solidFill>
              </a:rPr>
              <a:t>SVM</a:t>
            </a:r>
          </a:p>
        </p:txBody>
      </p:sp>
      <p:sp>
        <p:nvSpPr>
          <p:cNvPr id="5134" name="文本框 47">
            <a:extLst>
              <a:ext uri="{FF2B5EF4-FFF2-40B4-BE49-F238E27FC236}">
                <a16:creationId xmlns:a16="http://schemas.microsoft.com/office/drawing/2014/main" id="{1D17F722-A148-4CA5-817E-A0AABE0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020" y="4015763"/>
            <a:ext cx="2401960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404040"/>
                </a:solidFill>
              </a:rPr>
              <a:t>SVM</a:t>
            </a:r>
            <a:r>
              <a:rPr lang="zh-CN" altLang="en-US" sz="2400" b="1" dirty="0">
                <a:solidFill>
                  <a:srgbClr val="404040"/>
                </a:solidFill>
              </a:rPr>
              <a:t>的简单应用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4F98E-7AF5-4615-8BCC-74809AF6001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4262DC28-BFBC-44E8-9ABE-84F1B23B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4B649F"/>
                </a:solidFill>
              </a:rPr>
              <a:t>添加论文内容第三部分标题</a:t>
            </a:r>
          </a:p>
        </p:txBody>
      </p:sp>
      <p:sp>
        <p:nvSpPr>
          <p:cNvPr id="16388" name="文本框 4">
            <a:extLst>
              <a:ext uri="{FF2B5EF4-FFF2-40B4-BE49-F238E27FC236}">
                <a16:creationId xmlns:a16="http://schemas.microsoft.com/office/drawing/2014/main" id="{16AC8EDF-FFCB-4FA6-BDDE-C9F47094D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pic>
        <p:nvPicPr>
          <p:cNvPr id="16389" name="图片 9">
            <a:extLst>
              <a:ext uri="{FF2B5EF4-FFF2-40B4-BE49-F238E27FC236}">
                <a16:creationId xmlns:a16="http://schemas.microsoft.com/office/drawing/2014/main" id="{98BB483F-FFE3-4371-A0F8-0990E0AA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10">
            <a:extLst>
              <a:ext uri="{FF2B5EF4-FFF2-40B4-BE49-F238E27FC236}">
                <a16:creationId xmlns:a16="http://schemas.microsoft.com/office/drawing/2014/main" id="{7EDDEB97-1602-476A-A604-698F70A5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1" name="组合 11">
            <a:extLst>
              <a:ext uri="{FF2B5EF4-FFF2-40B4-BE49-F238E27FC236}">
                <a16:creationId xmlns:a16="http://schemas.microsoft.com/office/drawing/2014/main" id="{F575D0AE-9D89-4601-8F90-236F9044EE8D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3E2DC12-F445-4BE0-A734-F06A18839A1B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29FA395-9F6A-4A23-82EB-BFC84C9942E5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394" name="KSO_Shape">
              <a:extLst>
                <a:ext uri="{FF2B5EF4-FFF2-40B4-BE49-F238E27FC236}">
                  <a16:creationId xmlns:a16="http://schemas.microsoft.com/office/drawing/2014/main" id="{BFEDC9D3-EC71-4256-8642-02E6D07F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844045 w 3931"/>
                <a:gd name="T1" fmla="*/ 356609 h 2392"/>
                <a:gd name="T2" fmla="*/ 561681 w 3931"/>
                <a:gd name="T3" fmla="*/ 235522 h 2392"/>
                <a:gd name="T4" fmla="*/ 243848 w 3931"/>
                <a:gd name="T5" fmla="*/ 356609 h 2392"/>
                <a:gd name="T6" fmla="*/ 155176 w 3931"/>
                <a:gd name="T7" fmla="*/ 319756 h 2392"/>
                <a:gd name="T8" fmla="*/ 155176 w 3931"/>
                <a:gd name="T9" fmla="*/ 428374 h 2392"/>
                <a:gd name="T10" fmla="*/ 179283 w 3931"/>
                <a:gd name="T11" fmla="*/ 461624 h 2392"/>
                <a:gd name="T12" fmla="*/ 154622 w 3931"/>
                <a:gd name="T13" fmla="*/ 494874 h 2392"/>
                <a:gd name="T14" fmla="*/ 180946 w 3931"/>
                <a:gd name="T15" fmla="*/ 611804 h 2392"/>
                <a:gd name="T16" fmla="*/ 103358 w 3931"/>
                <a:gd name="T17" fmla="*/ 611804 h 2392"/>
                <a:gd name="T18" fmla="*/ 129960 w 3931"/>
                <a:gd name="T19" fmla="*/ 494320 h 2392"/>
                <a:gd name="T20" fmla="*/ 108346 w 3931"/>
                <a:gd name="T21" fmla="*/ 461624 h 2392"/>
                <a:gd name="T22" fmla="*/ 129128 w 3931"/>
                <a:gd name="T23" fmla="*/ 429205 h 2392"/>
                <a:gd name="T24" fmla="*/ 129128 w 3931"/>
                <a:gd name="T25" fmla="*/ 308950 h 2392"/>
                <a:gd name="T26" fmla="*/ 0 w 3931"/>
                <a:gd name="T27" fmla="*/ 254918 h 2392"/>
                <a:gd name="T28" fmla="*/ 568054 w 3931"/>
                <a:gd name="T29" fmla="*/ 0 h 2392"/>
                <a:gd name="T30" fmla="*/ 1089278 w 3931"/>
                <a:gd name="T31" fmla="*/ 258243 h 2392"/>
                <a:gd name="T32" fmla="*/ 844045 w 3931"/>
                <a:gd name="T33" fmla="*/ 356609 h 2392"/>
                <a:gd name="T34" fmla="*/ 555307 w 3931"/>
                <a:gd name="T35" fmla="*/ 297035 h 2392"/>
                <a:gd name="T36" fmla="*/ 811624 w 3931"/>
                <a:gd name="T37" fmla="*/ 384040 h 2392"/>
                <a:gd name="T38" fmla="*/ 811624 w 3931"/>
                <a:gd name="T39" fmla="*/ 594902 h 2392"/>
                <a:gd name="T40" fmla="*/ 542284 w 3931"/>
                <a:gd name="T41" fmla="*/ 662788 h 2392"/>
                <a:gd name="T42" fmla="*/ 304532 w 3931"/>
                <a:gd name="T43" fmla="*/ 594902 h 2392"/>
                <a:gd name="T44" fmla="*/ 304532 w 3931"/>
                <a:gd name="T45" fmla="*/ 384040 h 2392"/>
                <a:gd name="T46" fmla="*/ 555307 w 3931"/>
                <a:gd name="T47" fmla="*/ 297035 h 2392"/>
                <a:gd name="T48" fmla="*/ 551982 w 3931"/>
                <a:gd name="T49" fmla="*/ 623996 h 2392"/>
                <a:gd name="T50" fmla="*/ 758698 w 3931"/>
                <a:gd name="T51" fmla="*/ 572458 h 2392"/>
                <a:gd name="T52" fmla="*/ 551982 w 3931"/>
                <a:gd name="T53" fmla="*/ 520643 h 2392"/>
                <a:gd name="T54" fmla="*/ 345543 w 3931"/>
                <a:gd name="T55" fmla="*/ 572458 h 2392"/>
                <a:gd name="T56" fmla="*/ 551982 w 3931"/>
                <a:gd name="T57" fmla="*/ 62399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>
            <a:extLst>
              <a:ext uri="{FF2B5EF4-FFF2-40B4-BE49-F238E27FC236}">
                <a16:creationId xmlns:a16="http://schemas.microsoft.com/office/drawing/2014/main" id="{6C259E3B-BEDC-4E6D-BCC1-AAD6E15E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2">
            <a:extLst>
              <a:ext uri="{FF2B5EF4-FFF2-40B4-BE49-F238E27FC236}">
                <a16:creationId xmlns:a16="http://schemas.microsoft.com/office/drawing/2014/main" id="{48E7ECF3-FE3A-4336-9D42-539F0154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17D4319-48F9-44E9-93D4-EC9306F1D947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7B70489-1079-4797-A018-66EE4436CCD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7414" name="组合 5">
            <a:extLst>
              <a:ext uri="{FF2B5EF4-FFF2-40B4-BE49-F238E27FC236}">
                <a16:creationId xmlns:a16="http://schemas.microsoft.com/office/drawing/2014/main" id="{5FD462EC-27DB-4104-8F0B-EE39D2B7D9E2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CB2BB7-BAA9-4579-AFFC-75E75D4C9367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7CB1FCA-11AD-4AB5-979F-2F9F751DD1DD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7440" name="KSO_Shape">
              <a:extLst>
                <a:ext uri="{FF2B5EF4-FFF2-40B4-BE49-F238E27FC236}">
                  <a16:creationId xmlns:a16="http://schemas.microsoft.com/office/drawing/2014/main" id="{A8B1FCAF-1182-470D-8243-D0718E49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844045 w 3931"/>
                <a:gd name="T1" fmla="*/ 356609 h 2392"/>
                <a:gd name="T2" fmla="*/ 561681 w 3931"/>
                <a:gd name="T3" fmla="*/ 235522 h 2392"/>
                <a:gd name="T4" fmla="*/ 243848 w 3931"/>
                <a:gd name="T5" fmla="*/ 356609 h 2392"/>
                <a:gd name="T6" fmla="*/ 155176 w 3931"/>
                <a:gd name="T7" fmla="*/ 319756 h 2392"/>
                <a:gd name="T8" fmla="*/ 155176 w 3931"/>
                <a:gd name="T9" fmla="*/ 428374 h 2392"/>
                <a:gd name="T10" fmla="*/ 179283 w 3931"/>
                <a:gd name="T11" fmla="*/ 461624 h 2392"/>
                <a:gd name="T12" fmla="*/ 154622 w 3931"/>
                <a:gd name="T13" fmla="*/ 494874 h 2392"/>
                <a:gd name="T14" fmla="*/ 180946 w 3931"/>
                <a:gd name="T15" fmla="*/ 611804 h 2392"/>
                <a:gd name="T16" fmla="*/ 103358 w 3931"/>
                <a:gd name="T17" fmla="*/ 611804 h 2392"/>
                <a:gd name="T18" fmla="*/ 129960 w 3931"/>
                <a:gd name="T19" fmla="*/ 494320 h 2392"/>
                <a:gd name="T20" fmla="*/ 108346 w 3931"/>
                <a:gd name="T21" fmla="*/ 461624 h 2392"/>
                <a:gd name="T22" fmla="*/ 129128 w 3931"/>
                <a:gd name="T23" fmla="*/ 429205 h 2392"/>
                <a:gd name="T24" fmla="*/ 129128 w 3931"/>
                <a:gd name="T25" fmla="*/ 308950 h 2392"/>
                <a:gd name="T26" fmla="*/ 0 w 3931"/>
                <a:gd name="T27" fmla="*/ 254918 h 2392"/>
                <a:gd name="T28" fmla="*/ 568054 w 3931"/>
                <a:gd name="T29" fmla="*/ 0 h 2392"/>
                <a:gd name="T30" fmla="*/ 1089278 w 3931"/>
                <a:gd name="T31" fmla="*/ 258243 h 2392"/>
                <a:gd name="T32" fmla="*/ 844045 w 3931"/>
                <a:gd name="T33" fmla="*/ 356609 h 2392"/>
                <a:gd name="T34" fmla="*/ 555307 w 3931"/>
                <a:gd name="T35" fmla="*/ 297035 h 2392"/>
                <a:gd name="T36" fmla="*/ 811624 w 3931"/>
                <a:gd name="T37" fmla="*/ 384040 h 2392"/>
                <a:gd name="T38" fmla="*/ 811624 w 3931"/>
                <a:gd name="T39" fmla="*/ 594902 h 2392"/>
                <a:gd name="T40" fmla="*/ 542284 w 3931"/>
                <a:gd name="T41" fmla="*/ 662788 h 2392"/>
                <a:gd name="T42" fmla="*/ 304532 w 3931"/>
                <a:gd name="T43" fmla="*/ 594902 h 2392"/>
                <a:gd name="T44" fmla="*/ 304532 w 3931"/>
                <a:gd name="T45" fmla="*/ 384040 h 2392"/>
                <a:gd name="T46" fmla="*/ 555307 w 3931"/>
                <a:gd name="T47" fmla="*/ 297035 h 2392"/>
                <a:gd name="T48" fmla="*/ 551982 w 3931"/>
                <a:gd name="T49" fmla="*/ 623996 h 2392"/>
                <a:gd name="T50" fmla="*/ 758698 w 3931"/>
                <a:gd name="T51" fmla="*/ 572458 h 2392"/>
                <a:gd name="T52" fmla="*/ 551982 w 3931"/>
                <a:gd name="T53" fmla="*/ 520643 h 2392"/>
                <a:gd name="T54" fmla="*/ 345543 w 3931"/>
                <a:gd name="T55" fmla="*/ 572458 h 2392"/>
                <a:gd name="T56" fmla="*/ 551982 w 3931"/>
                <a:gd name="T57" fmla="*/ 62399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26BBED41-2B1D-4F06-9BFD-3298F3AF7335}"/>
              </a:ext>
            </a:extLst>
          </p:cNvPr>
          <p:cNvSpPr/>
          <p:nvPr/>
        </p:nvSpPr>
        <p:spPr>
          <a:xfrm>
            <a:off x="1168400" y="3292475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7DF5683-4CAB-4617-9B72-202A838068EA}"/>
              </a:ext>
            </a:extLst>
          </p:cNvPr>
          <p:cNvSpPr/>
          <p:nvPr/>
        </p:nvSpPr>
        <p:spPr>
          <a:xfrm>
            <a:off x="1165225" y="3008313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B5E36D-C93B-4118-954B-A4B2013E6C87}"/>
              </a:ext>
            </a:extLst>
          </p:cNvPr>
          <p:cNvSpPr/>
          <p:nvPr/>
        </p:nvSpPr>
        <p:spPr>
          <a:xfrm>
            <a:off x="1322388" y="2692400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B19434-A21F-4CEC-984F-BCA2EFD40D46}"/>
              </a:ext>
            </a:extLst>
          </p:cNvPr>
          <p:cNvSpPr/>
          <p:nvPr/>
        </p:nvSpPr>
        <p:spPr>
          <a:xfrm>
            <a:off x="1701800" y="27559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BCE6BD3-1474-41B2-9DC7-C00DF82BC710}"/>
              </a:ext>
            </a:extLst>
          </p:cNvPr>
          <p:cNvSpPr/>
          <p:nvPr/>
        </p:nvSpPr>
        <p:spPr>
          <a:xfrm>
            <a:off x="2017713" y="2408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BC3AD77-F358-47F9-8FA1-A9B2ABDBB655}"/>
              </a:ext>
            </a:extLst>
          </p:cNvPr>
          <p:cNvSpPr/>
          <p:nvPr/>
        </p:nvSpPr>
        <p:spPr>
          <a:xfrm>
            <a:off x="2428875" y="2281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A89975-DCB7-4230-AB41-946C01A383AC}"/>
              </a:ext>
            </a:extLst>
          </p:cNvPr>
          <p:cNvSpPr/>
          <p:nvPr/>
        </p:nvSpPr>
        <p:spPr>
          <a:xfrm>
            <a:off x="2935288" y="250348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03D3E5-1F41-486C-BD10-E257CD49442A}"/>
              </a:ext>
            </a:extLst>
          </p:cNvPr>
          <p:cNvSpPr/>
          <p:nvPr/>
        </p:nvSpPr>
        <p:spPr>
          <a:xfrm>
            <a:off x="3251200" y="2660650"/>
            <a:ext cx="354013" cy="3556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6F4868-9807-46D6-A2B5-7429EEEB39BC}"/>
              </a:ext>
            </a:extLst>
          </p:cNvPr>
          <p:cNvSpPr/>
          <p:nvPr/>
        </p:nvSpPr>
        <p:spPr>
          <a:xfrm>
            <a:off x="3692525" y="3008313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C1D658E-5F00-4DC1-AE14-3B02ABF0A229}"/>
              </a:ext>
            </a:extLst>
          </p:cNvPr>
          <p:cNvSpPr/>
          <p:nvPr/>
        </p:nvSpPr>
        <p:spPr>
          <a:xfrm>
            <a:off x="3883025" y="335597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5662E4-3D49-4B14-8A5C-9875343C3F14}"/>
              </a:ext>
            </a:extLst>
          </p:cNvPr>
          <p:cNvSpPr/>
          <p:nvPr/>
        </p:nvSpPr>
        <p:spPr>
          <a:xfrm>
            <a:off x="2239963" y="2692400"/>
            <a:ext cx="579437" cy="5810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537A811-4309-4A0A-92DB-8405AC06D1FA}"/>
              </a:ext>
            </a:extLst>
          </p:cNvPr>
          <p:cNvSpPr/>
          <p:nvPr/>
        </p:nvSpPr>
        <p:spPr>
          <a:xfrm>
            <a:off x="1006475" y="38941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9B51E8-874F-4FE9-851D-9037057D057D}"/>
              </a:ext>
            </a:extLst>
          </p:cNvPr>
          <p:cNvSpPr/>
          <p:nvPr/>
        </p:nvSpPr>
        <p:spPr>
          <a:xfrm>
            <a:off x="1196975" y="4178300"/>
            <a:ext cx="354013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979E531-6146-490F-B956-94DFE89FF44F}"/>
              </a:ext>
            </a:extLst>
          </p:cNvPr>
          <p:cNvSpPr/>
          <p:nvPr/>
        </p:nvSpPr>
        <p:spPr>
          <a:xfrm>
            <a:off x="1670050" y="44307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0852A6-918D-4A56-96A4-36D3ED06F69A}"/>
              </a:ext>
            </a:extLst>
          </p:cNvPr>
          <p:cNvSpPr/>
          <p:nvPr/>
        </p:nvSpPr>
        <p:spPr>
          <a:xfrm>
            <a:off x="2333625" y="4841875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D6E2CEA-57F2-4B37-8C5D-EB5DDD156690}"/>
              </a:ext>
            </a:extLst>
          </p:cNvPr>
          <p:cNvSpPr/>
          <p:nvPr/>
        </p:nvSpPr>
        <p:spPr>
          <a:xfrm>
            <a:off x="2460625" y="4430713"/>
            <a:ext cx="354013" cy="3540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9DC311B-FEA0-4E35-8ED5-3DDB8A8B89FB}"/>
              </a:ext>
            </a:extLst>
          </p:cNvPr>
          <p:cNvSpPr/>
          <p:nvPr/>
        </p:nvSpPr>
        <p:spPr>
          <a:xfrm>
            <a:off x="2776538" y="487362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9B84A4-5B85-492D-B0D0-4E9E93F06CBF}"/>
              </a:ext>
            </a:extLst>
          </p:cNvPr>
          <p:cNvSpPr/>
          <p:nvPr/>
        </p:nvSpPr>
        <p:spPr>
          <a:xfrm>
            <a:off x="3060700" y="43672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91C6634-A8AC-4211-9FCC-555B11CD20D5}"/>
              </a:ext>
            </a:extLst>
          </p:cNvPr>
          <p:cNvSpPr/>
          <p:nvPr/>
        </p:nvSpPr>
        <p:spPr>
          <a:xfrm>
            <a:off x="3756025" y="42418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燕尾形 28">
            <a:extLst>
              <a:ext uri="{FF2B5EF4-FFF2-40B4-BE49-F238E27FC236}">
                <a16:creationId xmlns:a16="http://schemas.microsoft.com/office/drawing/2014/main" id="{55011FE1-0BD1-4E00-8DC5-BF537AFE6AA7}"/>
              </a:ext>
            </a:extLst>
          </p:cNvPr>
          <p:cNvSpPr/>
          <p:nvPr/>
        </p:nvSpPr>
        <p:spPr>
          <a:xfrm>
            <a:off x="4111625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0B7065C3-6F86-49DE-B376-53007A3AF306}"/>
              </a:ext>
            </a:extLst>
          </p:cNvPr>
          <p:cNvSpPr/>
          <p:nvPr/>
        </p:nvSpPr>
        <p:spPr>
          <a:xfrm>
            <a:off x="5153025" y="2755900"/>
            <a:ext cx="2841625" cy="1989138"/>
          </a:xfrm>
          <a:custGeom>
            <a:avLst/>
            <a:gdLst>
              <a:gd name="connsiteX0" fmla="*/ 0 w 2841299"/>
              <a:gd name="connsiteY0" fmla="*/ 0 h 1988909"/>
              <a:gd name="connsiteX1" fmla="*/ 2841299 w 2841299"/>
              <a:gd name="connsiteY1" fmla="*/ 0 h 1988909"/>
              <a:gd name="connsiteX2" fmla="*/ 2841299 w 2841299"/>
              <a:gd name="connsiteY2" fmla="*/ 1988909 h 1988909"/>
              <a:gd name="connsiteX3" fmla="*/ 0 w 2841299"/>
              <a:gd name="connsiteY3" fmla="*/ 1988909 h 1988909"/>
              <a:gd name="connsiteX4" fmla="*/ 0 w 2841299"/>
              <a:gd name="connsiteY4" fmla="*/ 0 h 19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299" h="1988909">
                <a:moveTo>
                  <a:pt x="0" y="0"/>
                </a:moveTo>
                <a:lnTo>
                  <a:pt x="2841299" y="0"/>
                </a:lnTo>
                <a:lnTo>
                  <a:pt x="2841299" y="1988909"/>
                </a:lnTo>
                <a:lnTo>
                  <a:pt x="0" y="198890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燕尾形 30">
            <a:extLst>
              <a:ext uri="{FF2B5EF4-FFF2-40B4-BE49-F238E27FC236}">
                <a16:creationId xmlns:a16="http://schemas.microsoft.com/office/drawing/2014/main" id="{F9BC4157-22C0-4B3F-8906-393250DE59E5}"/>
              </a:ext>
            </a:extLst>
          </p:cNvPr>
          <p:cNvSpPr/>
          <p:nvPr/>
        </p:nvSpPr>
        <p:spPr>
          <a:xfrm>
            <a:off x="7994650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35842623-DA73-4251-8FB7-324B2501AFEF}"/>
              </a:ext>
            </a:extLst>
          </p:cNvPr>
          <p:cNvSpPr/>
          <p:nvPr/>
        </p:nvSpPr>
        <p:spPr>
          <a:xfrm>
            <a:off x="9150350" y="2590800"/>
            <a:ext cx="2414588" cy="2414588"/>
          </a:xfrm>
          <a:custGeom>
            <a:avLst/>
            <a:gdLst>
              <a:gd name="connsiteX0" fmla="*/ 0 w 2415104"/>
              <a:gd name="connsiteY0" fmla="*/ 1207552 h 2415104"/>
              <a:gd name="connsiteX1" fmla="*/ 1207552 w 2415104"/>
              <a:gd name="connsiteY1" fmla="*/ 0 h 2415104"/>
              <a:gd name="connsiteX2" fmla="*/ 2415104 w 2415104"/>
              <a:gd name="connsiteY2" fmla="*/ 1207552 h 2415104"/>
              <a:gd name="connsiteX3" fmla="*/ 1207552 w 2415104"/>
              <a:gd name="connsiteY3" fmla="*/ 2415104 h 2415104"/>
              <a:gd name="connsiteX4" fmla="*/ 0 w 2415104"/>
              <a:gd name="connsiteY4" fmla="*/ 1207552 h 241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104" h="2415104">
                <a:moveTo>
                  <a:pt x="0" y="1207552"/>
                </a:moveTo>
                <a:cubicBezTo>
                  <a:pt x="0" y="540639"/>
                  <a:pt x="540639" y="0"/>
                  <a:pt x="1207552" y="0"/>
                </a:cubicBezTo>
                <a:cubicBezTo>
                  <a:pt x="1874465" y="0"/>
                  <a:pt x="2415104" y="540639"/>
                  <a:pt x="2415104" y="1207552"/>
                </a:cubicBezTo>
                <a:cubicBezTo>
                  <a:pt x="2415104" y="1874465"/>
                  <a:pt x="1874465" y="2415104"/>
                  <a:pt x="1207552" y="2415104"/>
                </a:cubicBezTo>
                <a:cubicBezTo>
                  <a:pt x="540639" y="2415104"/>
                  <a:pt x="0" y="1874465"/>
                  <a:pt x="0" y="1207552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53684" tIns="353684" rIns="353684" bIns="353684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这里添加文字</a:t>
            </a:r>
            <a:endParaRPr lang="en-US" sz="2000" b="1" noProof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14953530-D415-4C54-8A7A-B714E854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2">
            <a:extLst>
              <a:ext uri="{FF2B5EF4-FFF2-40B4-BE49-F238E27FC236}">
                <a16:creationId xmlns:a16="http://schemas.microsoft.com/office/drawing/2014/main" id="{5EA7C1CE-EF8D-420F-B079-A0C16081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27369B2-D903-4F08-8E6A-88C1B1B4EBFE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C7E5C42-D604-4FC0-95F2-2D531D0CEB4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8438" name="组合 5">
            <a:extLst>
              <a:ext uri="{FF2B5EF4-FFF2-40B4-BE49-F238E27FC236}">
                <a16:creationId xmlns:a16="http://schemas.microsoft.com/office/drawing/2014/main" id="{5B79E074-0BF6-4276-B2DB-5704678EB4BC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A10D17-AF8E-4A3E-8B28-D22DE866E324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F2F8BFE-DDE9-43FD-AFA5-6F760BFA880C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457" name="KSO_Shape">
              <a:extLst>
                <a:ext uri="{FF2B5EF4-FFF2-40B4-BE49-F238E27FC236}">
                  <a16:creationId xmlns:a16="http://schemas.microsoft.com/office/drawing/2014/main" id="{B6927B5F-73F3-4605-B941-247482DD8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844045 w 3931"/>
                <a:gd name="T1" fmla="*/ 356609 h 2392"/>
                <a:gd name="T2" fmla="*/ 561681 w 3931"/>
                <a:gd name="T3" fmla="*/ 235522 h 2392"/>
                <a:gd name="T4" fmla="*/ 243848 w 3931"/>
                <a:gd name="T5" fmla="*/ 356609 h 2392"/>
                <a:gd name="T6" fmla="*/ 155176 w 3931"/>
                <a:gd name="T7" fmla="*/ 319756 h 2392"/>
                <a:gd name="T8" fmla="*/ 155176 w 3931"/>
                <a:gd name="T9" fmla="*/ 428374 h 2392"/>
                <a:gd name="T10" fmla="*/ 179283 w 3931"/>
                <a:gd name="T11" fmla="*/ 461624 h 2392"/>
                <a:gd name="T12" fmla="*/ 154622 w 3931"/>
                <a:gd name="T13" fmla="*/ 494874 h 2392"/>
                <a:gd name="T14" fmla="*/ 180946 w 3931"/>
                <a:gd name="T15" fmla="*/ 611804 h 2392"/>
                <a:gd name="T16" fmla="*/ 103358 w 3931"/>
                <a:gd name="T17" fmla="*/ 611804 h 2392"/>
                <a:gd name="T18" fmla="*/ 129960 w 3931"/>
                <a:gd name="T19" fmla="*/ 494320 h 2392"/>
                <a:gd name="T20" fmla="*/ 108346 w 3931"/>
                <a:gd name="T21" fmla="*/ 461624 h 2392"/>
                <a:gd name="T22" fmla="*/ 129128 w 3931"/>
                <a:gd name="T23" fmla="*/ 429205 h 2392"/>
                <a:gd name="T24" fmla="*/ 129128 w 3931"/>
                <a:gd name="T25" fmla="*/ 308950 h 2392"/>
                <a:gd name="T26" fmla="*/ 0 w 3931"/>
                <a:gd name="T27" fmla="*/ 254918 h 2392"/>
                <a:gd name="T28" fmla="*/ 568054 w 3931"/>
                <a:gd name="T29" fmla="*/ 0 h 2392"/>
                <a:gd name="T30" fmla="*/ 1089278 w 3931"/>
                <a:gd name="T31" fmla="*/ 258243 h 2392"/>
                <a:gd name="T32" fmla="*/ 844045 w 3931"/>
                <a:gd name="T33" fmla="*/ 356609 h 2392"/>
                <a:gd name="T34" fmla="*/ 555307 w 3931"/>
                <a:gd name="T35" fmla="*/ 297035 h 2392"/>
                <a:gd name="T36" fmla="*/ 811624 w 3931"/>
                <a:gd name="T37" fmla="*/ 384040 h 2392"/>
                <a:gd name="T38" fmla="*/ 811624 w 3931"/>
                <a:gd name="T39" fmla="*/ 594902 h 2392"/>
                <a:gd name="T40" fmla="*/ 542284 w 3931"/>
                <a:gd name="T41" fmla="*/ 662788 h 2392"/>
                <a:gd name="T42" fmla="*/ 304532 w 3931"/>
                <a:gd name="T43" fmla="*/ 594902 h 2392"/>
                <a:gd name="T44" fmla="*/ 304532 w 3931"/>
                <a:gd name="T45" fmla="*/ 384040 h 2392"/>
                <a:gd name="T46" fmla="*/ 555307 w 3931"/>
                <a:gd name="T47" fmla="*/ 297035 h 2392"/>
                <a:gd name="T48" fmla="*/ 551982 w 3931"/>
                <a:gd name="T49" fmla="*/ 623996 h 2392"/>
                <a:gd name="T50" fmla="*/ 758698 w 3931"/>
                <a:gd name="T51" fmla="*/ 572458 h 2392"/>
                <a:gd name="T52" fmla="*/ 551982 w 3931"/>
                <a:gd name="T53" fmla="*/ 520643 h 2392"/>
                <a:gd name="T54" fmla="*/ 345543 w 3931"/>
                <a:gd name="T55" fmla="*/ 572458 h 2392"/>
                <a:gd name="T56" fmla="*/ 551982 w 3931"/>
                <a:gd name="T57" fmla="*/ 62399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2E00C95E-0E19-41E3-8B78-A1AFFC69315A}"/>
              </a:ext>
            </a:extLst>
          </p:cNvPr>
          <p:cNvCxnSpPr/>
          <p:nvPr/>
        </p:nvCxnSpPr>
        <p:spPr>
          <a:xfrm>
            <a:off x="1338263" y="2995613"/>
            <a:ext cx="9515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>
            <a:extLst>
              <a:ext uri="{FF2B5EF4-FFF2-40B4-BE49-F238E27FC236}">
                <a16:creationId xmlns:a16="http://schemas.microsoft.com/office/drawing/2014/main" id="{C52DA88D-F9E5-4BAF-A594-0C85807A81C7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1892300"/>
            <a:ext cx="2305050" cy="2305050"/>
            <a:chOff x="3431835" y="1635646"/>
            <a:chExt cx="1728192" cy="1728192"/>
          </a:xfrm>
        </p:grpSpPr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88F21D61-F1E9-4F77-84D9-46CD3E95C75D}"/>
                </a:ext>
              </a:extLst>
            </p:cNvPr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18454" name="Freeform 6">
              <a:extLst>
                <a:ext uri="{FF2B5EF4-FFF2-40B4-BE49-F238E27FC236}">
                  <a16:creationId xmlns:a16="http://schemas.microsoft.com/office/drawing/2014/main" id="{6C3A1EF8-99DF-4A4D-B196-F67B58126D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341634 w 360"/>
                <a:gd name="T1" fmla="*/ 456131 h 368"/>
                <a:gd name="T2" fmla="*/ 439244 w 360"/>
                <a:gd name="T3" fmla="*/ 339995 h 368"/>
                <a:gd name="T4" fmla="*/ 605854 w 360"/>
                <a:gd name="T5" fmla="*/ 85840 h 368"/>
                <a:gd name="T6" fmla="*/ 582293 w 360"/>
                <a:gd name="T7" fmla="*/ 62276 h 368"/>
                <a:gd name="T8" fmla="*/ 466171 w 360"/>
                <a:gd name="T9" fmla="*/ 62276 h 368"/>
                <a:gd name="T10" fmla="*/ 302927 w 360"/>
                <a:gd name="T11" fmla="*/ 0 h 368"/>
                <a:gd name="T12" fmla="*/ 139683 w 360"/>
                <a:gd name="T13" fmla="*/ 62276 h 368"/>
                <a:gd name="T14" fmla="*/ 23561 w 360"/>
                <a:gd name="T15" fmla="*/ 62276 h 368"/>
                <a:gd name="T16" fmla="*/ 0 w 360"/>
                <a:gd name="T17" fmla="*/ 85840 h 368"/>
                <a:gd name="T18" fmla="*/ 164927 w 360"/>
                <a:gd name="T19" fmla="*/ 339995 h 368"/>
                <a:gd name="T20" fmla="*/ 262537 w 360"/>
                <a:gd name="T21" fmla="*/ 456131 h 368"/>
                <a:gd name="T22" fmla="*/ 262537 w 360"/>
                <a:gd name="T23" fmla="*/ 499893 h 368"/>
                <a:gd name="T24" fmla="*/ 153146 w 360"/>
                <a:gd name="T25" fmla="*/ 558803 h 368"/>
                <a:gd name="T26" fmla="*/ 302927 w 360"/>
                <a:gd name="T27" fmla="*/ 619396 h 368"/>
                <a:gd name="T28" fmla="*/ 452708 w 360"/>
                <a:gd name="T29" fmla="*/ 558803 h 368"/>
                <a:gd name="T30" fmla="*/ 341634 w 360"/>
                <a:gd name="T31" fmla="*/ 499893 h 368"/>
                <a:gd name="T32" fmla="*/ 341634 w 360"/>
                <a:gd name="T33" fmla="*/ 456131 h 368"/>
                <a:gd name="T34" fmla="*/ 435878 w 360"/>
                <a:gd name="T35" fmla="*/ 286134 h 368"/>
                <a:gd name="T36" fmla="*/ 472903 w 360"/>
                <a:gd name="T37" fmla="*/ 109404 h 368"/>
                <a:gd name="T38" fmla="*/ 557049 w 360"/>
                <a:gd name="T39" fmla="*/ 109404 h 368"/>
                <a:gd name="T40" fmla="*/ 435878 w 360"/>
                <a:gd name="T41" fmla="*/ 286134 h 368"/>
                <a:gd name="T42" fmla="*/ 302927 w 360"/>
                <a:gd name="T43" fmla="*/ 40395 h 368"/>
                <a:gd name="T44" fmla="*/ 430830 w 360"/>
                <a:gd name="T45" fmla="*/ 92573 h 368"/>
                <a:gd name="T46" fmla="*/ 302927 w 360"/>
                <a:gd name="T47" fmla="*/ 144750 h 368"/>
                <a:gd name="T48" fmla="*/ 175024 w 360"/>
                <a:gd name="T49" fmla="*/ 92573 h 368"/>
                <a:gd name="T50" fmla="*/ 302927 w 360"/>
                <a:gd name="T51" fmla="*/ 40395 h 368"/>
                <a:gd name="T52" fmla="*/ 48805 w 360"/>
                <a:gd name="T53" fmla="*/ 109404 h 368"/>
                <a:gd name="T54" fmla="*/ 132951 w 360"/>
                <a:gd name="T55" fmla="*/ 109404 h 368"/>
                <a:gd name="T56" fmla="*/ 169976 w 360"/>
                <a:gd name="T57" fmla="*/ 286134 h 368"/>
                <a:gd name="T58" fmla="*/ 48805 w 360"/>
                <a:gd name="T59" fmla="*/ 109404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627379F3-8D45-45F5-82D3-792F8D6E89CD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2144713"/>
            <a:ext cx="1792288" cy="1792287"/>
            <a:chOff x="1355564" y="1824373"/>
            <a:chExt cx="1344227" cy="134422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71DCA7-B48C-449F-9CB4-C47C91130531}"/>
                </a:ext>
              </a:extLst>
            </p:cNvPr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18452" name="Freeform 11">
              <a:extLst>
                <a:ext uri="{FF2B5EF4-FFF2-40B4-BE49-F238E27FC236}">
                  <a16:creationId xmlns:a16="http://schemas.microsoft.com/office/drawing/2014/main" id="{2ECA073E-4ABC-46FC-9809-3175C649B70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7051 w 319"/>
                <a:gd name="T1" fmla="*/ 293269 h 318"/>
                <a:gd name="T2" fmla="*/ 26190 w 319"/>
                <a:gd name="T3" fmla="*/ 312417 h 318"/>
                <a:gd name="T4" fmla="*/ 53388 w 319"/>
                <a:gd name="T5" fmla="*/ 312417 h 318"/>
                <a:gd name="T6" fmla="*/ 129943 w 319"/>
                <a:gd name="T7" fmla="*/ 235824 h 318"/>
                <a:gd name="T8" fmla="*/ 192397 w 319"/>
                <a:gd name="T9" fmla="*/ 252957 h 318"/>
                <a:gd name="T10" fmla="*/ 321333 w 319"/>
                <a:gd name="T11" fmla="*/ 124967 h 318"/>
                <a:gd name="T12" fmla="*/ 196426 w 319"/>
                <a:gd name="T13" fmla="*/ 0 h 318"/>
                <a:gd name="T14" fmla="*/ 67490 w 319"/>
                <a:gd name="T15" fmla="*/ 127990 h 318"/>
                <a:gd name="T16" fmla="*/ 85622 w 319"/>
                <a:gd name="T17" fmla="*/ 193497 h 318"/>
                <a:gd name="T18" fmla="*/ 10073 w 319"/>
                <a:gd name="T19" fmla="*/ 269081 h 318"/>
                <a:gd name="T20" fmla="*/ 7051 w 319"/>
                <a:gd name="T21" fmla="*/ 293269 h 318"/>
                <a:gd name="T22" fmla="*/ 192397 w 319"/>
                <a:gd name="T23" fmla="*/ 214660 h 318"/>
                <a:gd name="T24" fmla="*/ 106775 w 319"/>
                <a:gd name="T25" fmla="*/ 127990 h 318"/>
                <a:gd name="T26" fmla="*/ 196426 w 319"/>
                <a:gd name="T27" fmla="*/ 38296 h 318"/>
                <a:gd name="T28" fmla="*/ 283055 w 319"/>
                <a:gd name="T29" fmla="*/ 124967 h 318"/>
                <a:gd name="T30" fmla="*/ 192397 w 319"/>
                <a:gd name="T31" fmla="*/ 214660 h 3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D51A95F4-4C89-4601-955C-B2A0650350C5}"/>
              </a:ext>
            </a:extLst>
          </p:cNvPr>
          <p:cNvGrpSpPr>
            <a:grpSpLocks/>
          </p:cNvGrpSpPr>
          <p:nvPr/>
        </p:nvGrpSpPr>
        <p:grpSpPr bwMode="auto">
          <a:xfrm>
            <a:off x="8256588" y="2144713"/>
            <a:ext cx="1792287" cy="1792287"/>
            <a:chOff x="5940151" y="1824373"/>
            <a:chExt cx="1344227" cy="1344227"/>
          </a:xfrm>
        </p:grpSpPr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FA033FDF-7940-43B3-A6E8-738EBBE632CE}"/>
                </a:ext>
              </a:extLst>
            </p:cNvPr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sp>
          <p:nvSpPr>
            <p:cNvPr id="18450" name="Freeform 16">
              <a:extLst>
                <a:ext uri="{FF2B5EF4-FFF2-40B4-BE49-F238E27FC236}">
                  <a16:creationId xmlns:a16="http://schemas.microsoft.com/office/drawing/2014/main" id="{E9A7ADB7-262A-4134-9012-F88EF6818A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276864 w 360"/>
                <a:gd name="T1" fmla="*/ 34608 h 360"/>
                <a:gd name="T2" fmla="*/ 261290 w 360"/>
                <a:gd name="T3" fmla="*/ 34608 h 360"/>
                <a:gd name="T4" fmla="*/ 261290 w 360"/>
                <a:gd name="T5" fmla="*/ 69216 h 360"/>
                <a:gd name="T6" fmla="*/ 205918 w 360"/>
                <a:gd name="T7" fmla="*/ 69216 h 360"/>
                <a:gd name="T8" fmla="*/ 205918 w 360"/>
                <a:gd name="T9" fmla="*/ 34608 h 360"/>
                <a:gd name="T10" fmla="*/ 105554 w 360"/>
                <a:gd name="T11" fmla="*/ 34608 h 360"/>
                <a:gd name="T12" fmla="*/ 105554 w 360"/>
                <a:gd name="T13" fmla="*/ 69216 h 360"/>
                <a:gd name="T14" fmla="*/ 50182 w 360"/>
                <a:gd name="T15" fmla="*/ 69216 h 360"/>
                <a:gd name="T16" fmla="*/ 50182 w 360"/>
                <a:gd name="T17" fmla="*/ 34608 h 360"/>
                <a:gd name="T18" fmla="*/ 34608 w 360"/>
                <a:gd name="T19" fmla="*/ 34608 h 360"/>
                <a:gd name="T20" fmla="*/ 0 w 360"/>
                <a:gd name="T21" fmla="*/ 69216 h 360"/>
                <a:gd name="T22" fmla="*/ 0 w 360"/>
                <a:gd name="T23" fmla="*/ 276864 h 360"/>
                <a:gd name="T24" fmla="*/ 34608 w 360"/>
                <a:gd name="T25" fmla="*/ 311472 h 360"/>
                <a:gd name="T26" fmla="*/ 276864 w 360"/>
                <a:gd name="T27" fmla="*/ 311472 h 360"/>
                <a:gd name="T28" fmla="*/ 311472 w 360"/>
                <a:gd name="T29" fmla="*/ 276864 h 360"/>
                <a:gd name="T30" fmla="*/ 311472 w 360"/>
                <a:gd name="T31" fmla="*/ 69216 h 360"/>
                <a:gd name="T32" fmla="*/ 276864 w 360"/>
                <a:gd name="T33" fmla="*/ 34608 h 360"/>
                <a:gd name="T34" fmla="*/ 276864 w 360"/>
                <a:gd name="T35" fmla="*/ 276864 h 360"/>
                <a:gd name="T36" fmla="*/ 34608 w 360"/>
                <a:gd name="T37" fmla="*/ 276864 h 360"/>
                <a:gd name="T38" fmla="*/ 34608 w 360"/>
                <a:gd name="T39" fmla="*/ 138432 h 360"/>
                <a:gd name="T40" fmla="*/ 276864 w 360"/>
                <a:gd name="T41" fmla="*/ 138432 h 360"/>
                <a:gd name="T42" fmla="*/ 276864 w 360"/>
                <a:gd name="T43" fmla="*/ 276864 h 360"/>
                <a:gd name="T44" fmla="*/ 89981 w 360"/>
                <a:gd name="T45" fmla="*/ 0 h 360"/>
                <a:gd name="T46" fmla="*/ 65755 w 360"/>
                <a:gd name="T47" fmla="*/ 0 h 360"/>
                <a:gd name="T48" fmla="*/ 65755 w 360"/>
                <a:gd name="T49" fmla="*/ 58834 h 360"/>
                <a:gd name="T50" fmla="*/ 89981 w 360"/>
                <a:gd name="T51" fmla="*/ 58834 h 360"/>
                <a:gd name="T52" fmla="*/ 89981 w 360"/>
                <a:gd name="T53" fmla="*/ 0 h 360"/>
                <a:gd name="T54" fmla="*/ 245717 w 360"/>
                <a:gd name="T55" fmla="*/ 0 h 360"/>
                <a:gd name="T56" fmla="*/ 221491 w 360"/>
                <a:gd name="T57" fmla="*/ 0 h 360"/>
                <a:gd name="T58" fmla="*/ 221491 w 360"/>
                <a:gd name="T59" fmla="*/ 58834 h 360"/>
                <a:gd name="T60" fmla="*/ 245717 w 360"/>
                <a:gd name="T61" fmla="*/ 58834 h 360"/>
                <a:gd name="T62" fmla="*/ 245717 w 360"/>
                <a:gd name="T63" fmla="*/ 0 h 3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20" name="Title 13">
            <a:extLst>
              <a:ext uri="{FF2B5EF4-FFF2-40B4-BE49-F238E27FC236}">
                <a16:creationId xmlns:a16="http://schemas.microsoft.com/office/drawing/2014/main" id="{2E8C54CA-C25F-491E-924E-352FD835163E}"/>
              </a:ext>
            </a:extLst>
          </p:cNvPr>
          <p:cNvSpPr txBox="1"/>
          <p:nvPr/>
        </p:nvSpPr>
        <p:spPr>
          <a:xfrm>
            <a:off x="16271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1</a:t>
            </a: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A3A4F765-E2C6-481E-B4E6-A74493A1242C}"/>
              </a:ext>
            </a:extLst>
          </p:cNvPr>
          <p:cNvSpPr txBox="1"/>
          <p:nvPr/>
        </p:nvSpPr>
        <p:spPr>
          <a:xfrm>
            <a:off x="4687888" y="4376738"/>
            <a:ext cx="2792412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2</a:t>
            </a: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CFD1DE1A-56B2-4462-8FF5-A9FBE7E333CE}"/>
              </a:ext>
            </a:extLst>
          </p:cNvPr>
          <p:cNvSpPr txBox="1"/>
          <p:nvPr/>
        </p:nvSpPr>
        <p:spPr>
          <a:xfrm>
            <a:off x="7743825" y="4376738"/>
            <a:ext cx="2794000" cy="534987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noProof="1">
                <a:latin typeface="+mn-lt"/>
                <a:ea typeface="+mn-ea"/>
                <a:cs typeface="+mn-ea"/>
                <a:sym typeface="+mn-lt"/>
              </a:rPr>
              <a:t>Step 3</a:t>
            </a:r>
          </a:p>
        </p:txBody>
      </p:sp>
      <p:sp>
        <p:nvSpPr>
          <p:cNvPr id="18446" name="文本框 22">
            <a:extLst>
              <a:ext uri="{FF2B5EF4-FFF2-40B4-BE49-F238E27FC236}">
                <a16:creationId xmlns:a16="http://schemas.microsoft.com/office/drawing/2014/main" id="{C14AE2BB-BC73-461B-840F-28D61C0D8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31988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这里添加文字</a:t>
            </a:r>
          </a:p>
        </p:txBody>
      </p:sp>
      <p:sp>
        <p:nvSpPr>
          <p:cNvPr id="18447" name="文本框 23">
            <a:extLst>
              <a:ext uri="{FF2B5EF4-FFF2-40B4-BE49-F238E27FC236}">
                <a16:creationId xmlns:a16="http://schemas.microsoft.com/office/drawing/2014/main" id="{57577D22-40A1-4FEE-B1A1-E83048746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338296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这里添加文字</a:t>
            </a:r>
          </a:p>
        </p:txBody>
      </p:sp>
      <p:sp>
        <p:nvSpPr>
          <p:cNvPr id="18448" name="文本框 24">
            <a:extLst>
              <a:ext uri="{FF2B5EF4-FFF2-40B4-BE49-F238E27FC236}">
                <a16:creationId xmlns:a16="http://schemas.microsoft.com/office/drawing/2014/main" id="{35E7C43F-5FDC-4383-8824-4A46A025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319881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这里添加文字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>
            <a:extLst>
              <a:ext uri="{FF2B5EF4-FFF2-40B4-BE49-F238E27FC236}">
                <a16:creationId xmlns:a16="http://schemas.microsoft.com/office/drawing/2014/main" id="{E28A5740-7C62-4FDA-99EE-97F1EEE2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2">
            <a:extLst>
              <a:ext uri="{FF2B5EF4-FFF2-40B4-BE49-F238E27FC236}">
                <a16:creationId xmlns:a16="http://schemas.microsoft.com/office/drawing/2014/main" id="{4901CC1F-E71D-4597-B672-8FBA662F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添加论文内容第三部分标题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165D19-89BF-484A-ADCE-F6FDD9911D5E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78ECBF7-C6E0-42C7-88A7-F87EC6233EA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9462" name="组合 5">
            <a:extLst>
              <a:ext uri="{FF2B5EF4-FFF2-40B4-BE49-F238E27FC236}">
                <a16:creationId xmlns:a16="http://schemas.microsoft.com/office/drawing/2014/main" id="{525D2D94-F7CF-4C40-BAD7-A64AD9E284A7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020086D-E1E3-45D2-81D0-2559BA9FCD81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BE827C6-8FC6-445F-98F4-DA814ABA2BA6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491" name="KSO_Shape">
              <a:extLst>
                <a:ext uri="{FF2B5EF4-FFF2-40B4-BE49-F238E27FC236}">
                  <a16:creationId xmlns:a16="http://schemas.microsoft.com/office/drawing/2014/main" id="{846A359B-3F0C-4B5D-9E42-37644D1A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844045 w 3931"/>
                <a:gd name="T1" fmla="*/ 356609 h 2392"/>
                <a:gd name="T2" fmla="*/ 561681 w 3931"/>
                <a:gd name="T3" fmla="*/ 235522 h 2392"/>
                <a:gd name="T4" fmla="*/ 243848 w 3931"/>
                <a:gd name="T5" fmla="*/ 356609 h 2392"/>
                <a:gd name="T6" fmla="*/ 155176 w 3931"/>
                <a:gd name="T7" fmla="*/ 319756 h 2392"/>
                <a:gd name="T8" fmla="*/ 155176 w 3931"/>
                <a:gd name="T9" fmla="*/ 428374 h 2392"/>
                <a:gd name="T10" fmla="*/ 179283 w 3931"/>
                <a:gd name="T11" fmla="*/ 461624 h 2392"/>
                <a:gd name="T12" fmla="*/ 154622 w 3931"/>
                <a:gd name="T13" fmla="*/ 494874 h 2392"/>
                <a:gd name="T14" fmla="*/ 180946 w 3931"/>
                <a:gd name="T15" fmla="*/ 611804 h 2392"/>
                <a:gd name="T16" fmla="*/ 103358 w 3931"/>
                <a:gd name="T17" fmla="*/ 611804 h 2392"/>
                <a:gd name="T18" fmla="*/ 129960 w 3931"/>
                <a:gd name="T19" fmla="*/ 494320 h 2392"/>
                <a:gd name="T20" fmla="*/ 108346 w 3931"/>
                <a:gd name="T21" fmla="*/ 461624 h 2392"/>
                <a:gd name="T22" fmla="*/ 129128 w 3931"/>
                <a:gd name="T23" fmla="*/ 429205 h 2392"/>
                <a:gd name="T24" fmla="*/ 129128 w 3931"/>
                <a:gd name="T25" fmla="*/ 308950 h 2392"/>
                <a:gd name="T26" fmla="*/ 0 w 3931"/>
                <a:gd name="T27" fmla="*/ 254918 h 2392"/>
                <a:gd name="T28" fmla="*/ 568054 w 3931"/>
                <a:gd name="T29" fmla="*/ 0 h 2392"/>
                <a:gd name="T30" fmla="*/ 1089278 w 3931"/>
                <a:gd name="T31" fmla="*/ 258243 h 2392"/>
                <a:gd name="T32" fmla="*/ 844045 w 3931"/>
                <a:gd name="T33" fmla="*/ 356609 h 2392"/>
                <a:gd name="T34" fmla="*/ 555307 w 3931"/>
                <a:gd name="T35" fmla="*/ 297035 h 2392"/>
                <a:gd name="T36" fmla="*/ 811624 w 3931"/>
                <a:gd name="T37" fmla="*/ 384040 h 2392"/>
                <a:gd name="T38" fmla="*/ 811624 w 3931"/>
                <a:gd name="T39" fmla="*/ 594902 h 2392"/>
                <a:gd name="T40" fmla="*/ 542284 w 3931"/>
                <a:gd name="T41" fmla="*/ 662788 h 2392"/>
                <a:gd name="T42" fmla="*/ 304532 w 3931"/>
                <a:gd name="T43" fmla="*/ 594902 h 2392"/>
                <a:gd name="T44" fmla="*/ 304532 w 3931"/>
                <a:gd name="T45" fmla="*/ 384040 h 2392"/>
                <a:gd name="T46" fmla="*/ 555307 w 3931"/>
                <a:gd name="T47" fmla="*/ 297035 h 2392"/>
                <a:gd name="T48" fmla="*/ 551982 w 3931"/>
                <a:gd name="T49" fmla="*/ 623996 h 2392"/>
                <a:gd name="T50" fmla="*/ 758698 w 3931"/>
                <a:gd name="T51" fmla="*/ 572458 h 2392"/>
                <a:gd name="T52" fmla="*/ 551982 w 3931"/>
                <a:gd name="T53" fmla="*/ 520643 h 2392"/>
                <a:gd name="T54" fmla="*/ 345543 w 3931"/>
                <a:gd name="T55" fmla="*/ 572458 h 2392"/>
                <a:gd name="T56" fmla="*/ 551982 w 3931"/>
                <a:gd name="T57" fmla="*/ 62399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856FD265-A905-43F1-95F3-5D7B9DB3C31F}"/>
              </a:ext>
            </a:extLst>
          </p:cNvPr>
          <p:cNvCxnSpPr>
            <a:stCxn id="27" idx="5"/>
            <a:endCxn id="21" idx="1"/>
          </p:cNvCxnSpPr>
          <p:nvPr/>
        </p:nvCxnSpPr>
        <p:spPr>
          <a:xfrm>
            <a:off x="1903413" y="2503488"/>
            <a:ext cx="601662" cy="59848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6076587D-51E8-4DA9-9D28-F549DD1B9C63}"/>
              </a:ext>
            </a:extLst>
          </p:cNvPr>
          <p:cNvCxnSpPr>
            <a:stCxn id="21" idx="3"/>
            <a:endCxn id="33" idx="7"/>
          </p:cNvCxnSpPr>
          <p:nvPr/>
        </p:nvCxnSpPr>
        <p:spPr>
          <a:xfrm flipH="1">
            <a:off x="1524000" y="4051300"/>
            <a:ext cx="981075" cy="6937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E9DFA3F-AC07-4014-9CFE-B6449CCACD0A}"/>
              </a:ext>
            </a:extLst>
          </p:cNvPr>
          <p:cNvCxnSpPr>
            <a:stCxn id="21" idx="5"/>
            <a:endCxn id="24" idx="1"/>
          </p:cNvCxnSpPr>
          <p:nvPr/>
        </p:nvCxnSpPr>
        <p:spPr>
          <a:xfrm>
            <a:off x="3455988" y="4051300"/>
            <a:ext cx="241300" cy="24288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05F24A8-FDBC-4C14-A145-0C3E6E7CF88A}"/>
              </a:ext>
            </a:extLst>
          </p:cNvPr>
          <p:cNvCxnSpPr>
            <a:stCxn id="21" idx="7"/>
            <a:endCxn id="30" idx="2"/>
          </p:cNvCxnSpPr>
          <p:nvPr/>
        </p:nvCxnSpPr>
        <p:spPr>
          <a:xfrm flipV="1">
            <a:off x="3455988" y="2832100"/>
            <a:ext cx="1073150" cy="269875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36114DC2-E06E-4A9D-AF4A-3745E2798F25}"/>
              </a:ext>
            </a:extLst>
          </p:cNvPr>
          <p:cNvCxnSpPr>
            <a:stCxn id="30" idx="6"/>
            <a:endCxn id="18" idx="1"/>
          </p:cNvCxnSpPr>
          <p:nvPr/>
        </p:nvCxnSpPr>
        <p:spPr>
          <a:xfrm>
            <a:off x="5153025" y="2832100"/>
            <a:ext cx="984250" cy="5286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5">
            <a:extLst>
              <a:ext uri="{FF2B5EF4-FFF2-40B4-BE49-F238E27FC236}">
                <a16:creationId xmlns:a16="http://schemas.microsoft.com/office/drawing/2014/main" id="{DA577F25-E557-4509-AF0D-38E3E4AE7C1F}"/>
              </a:ext>
            </a:extLst>
          </p:cNvPr>
          <p:cNvCxnSpPr>
            <a:stCxn id="24" idx="6"/>
            <a:endCxn id="16" idx="2"/>
          </p:cNvCxnSpPr>
          <p:nvPr/>
        </p:nvCxnSpPr>
        <p:spPr>
          <a:xfrm flipV="1">
            <a:off x="4516438" y="4370388"/>
            <a:ext cx="800100" cy="26193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30">
            <a:extLst>
              <a:ext uri="{FF2B5EF4-FFF2-40B4-BE49-F238E27FC236}">
                <a16:creationId xmlns:a16="http://schemas.microsoft.com/office/drawing/2014/main" id="{BBFFEEDF-234F-4FDB-8649-ADD3783E1351}"/>
              </a:ext>
            </a:extLst>
          </p:cNvPr>
          <p:cNvSpPr/>
          <p:nvPr/>
        </p:nvSpPr>
        <p:spPr>
          <a:xfrm>
            <a:off x="5316538" y="4130675"/>
            <a:ext cx="479425" cy="479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8F9D2AD1-3E6B-4DED-827C-D20E8966E504}"/>
              </a:ext>
            </a:extLst>
          </p:cNvPr>
          <p:cNvSpPr/>
          <p:nvPr/>
        </p:nvSpPr>
        <p:spPr>
          <a:xfrm>
            <a:off x="5967413" y="3192463"/>
            <a:ext cx="1152525" cy="1150937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71" name="Freeform 6">
            <a:extLst>
              <a:ext uri="{FF2B5EF4-FFF2-40B4-BE49-F238E27FC236}">
                <a16:creationId xmlns:a16="http://schemas.microsoft.com/office/drawing/2014/main" id="{ACAE2423-D6F3-442F-97FB-01AA462A9D2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310313" y="3533775"/>
            <a:ext cx="468312" cy="468313"/>
          </a:xfrm>
          <a:custGeom>
            <a:avLst/>
            <a:gdLst>
              <a:gd name="T0" fmla="*/ 78052 w 360"/>
              <a:gd name="T1" fmla="*/ 416278 h 360"/>
              <a:gd name="T2" fmla="*/ 130087 w 360"/>
              <a:gd name="T3" fmla="*/ 468313 h 360"/>
              <a:gd name="T4" fmla="*/ 182121 w 360"/>
              <a:gd name="T5" fmla="*/ 416278 h 360"/>
              <a:gd name="T6" fmla="*/ 130087 w 360"/>
              <a:gd name="T7" fmla="*/ 364243 h 360"/>
              <a:gd name="T8" fmla="*/ 78052 w 360"/>
              <a:gd name="T9" fmla="*/ 416278 h 360"/>
              <a:gd name="T10" fmla="*/ 338225 w 360"/>
              <a:gd name="T11" fmla="*/ 416278 h 360"/>
              <a:gd name="T12" fmla="*/ 390260 w 360"/>
              <a:gd name="T13" fmla="*/ 468313 h 360"/>
              <a:gd name="T14" fmla="*/ 442295 w 360"/>
              <a:gd name="T15" fmla="*/ 416278 h 360"/>
              <a:gd name="T16" fmla="*/ 390260 w 360"/>
              <a:gd name="T17" fmla="*/ 364243 h 360"/>
              <a:gd name="T18" fmla="*/ 338225 w 360"/>
              <a:gd name="T19" fmla="*/ 416278 h 360"/>
              <a:gd name="T20" fmla="*/ 170414 w 360"/>
              <a:gd name="T21" fmla="*/ 292696 h 360"/>
              <a:gd name="T22" fmla="*/ 457905 w 360"/>
              <a:gd name="T23" fmla="*/ 210741 h 360"/>
              <a:gd name="T24" fmla="*/ 468312 w 360"/>
              <a:gd name="T25" fmla="*/ 197732 h 360"/>
              <a:gd name="T26" fmla="*/ 468312 w 360"/>
              <a:gd name="T27" fmla="*/ 54637 h 360"/>
              <a:gd name="T28" fmla="*/ 101468 w 360"/>
              <a:gd name="T29" fmla="*/ 54637 h 360"/>
              <a:gd name="T30" fmla="*/ 101468 w 360"/>
              <a:gd name="T31" fmla="*/ 10407 h 360"/>
              <a:gd name="T32" fmla="*/ 91061 w 360"/>
              <a:gd name="T33" fmla="*/ 0 h 360"/>
              <a:gd name="T34" fmla="*/ 10407 w 360"/>
              <a:gd name="T35" fmla="*/ 0 h 360"/>
              <a:gd name="T36" fmla="*/ 0 w 360"/>
              <a:gd name="T37" fmla="*/ 10407 h 360"/>
              <a:gd name="T38" fmla="*/ 0 w 360"/>
              <a:gd name="T39" fmla="*/ 52035 h 360"/>
              <a:gd name="T40" fmla="*/ 50734 w 360"/>
              <a:gd name="T41" fmla="*/ 52035 h 360"/>
              <a:gd name="T42" fmla="*/ 101468 w 360"/>
              <a:gd name="T43" fmla="*/ 287492 h 360"/>
              <a:gd name="T44" fmla="*/ 106671 w 360"/>
              <a:gd name="T45" fmla="*/ 312209 h 360"/>
              <a:gd name="T46" fmla="*/ 106671 w 360"/>
              <a:gd name="T47" fmla="*/ 351235 h 360"/>
              <a:gd name="T48" fmla="*/ 117078 w 360"/>
              <a:gd name="T49" fmla="*/ 361642 h 360"/>
              <a:gd name="T50" fmla="*/ 130087 w 360"/>
              <a:gd name="T51" fmla="*/ 361642 h 360"/>
              <a:gd name="T52" fmla="*/ 390260 w 360"/>
              <a:gd name="T53" fmla="*/ 361642 h 360"/>
              <a:gd name="T54" fmla="*/ 457905 w 360"/>
              <a:gd name="T55" fmla="*/ 361642 h 360"/>
              <a:gd name="T56" fmla="*/ 468312 w 360"/>
              <a:gd name="T57" fmla="*/ 351235 h 360"/>
              <a:gd name="T58" fmla="*/ 468312 w 360"/>
              <a:gd name="T59" fmla="*/ 312209 h 360"/>
              <a:gd name="T60" fmla="*/ 175617 w 360"/>
              <a:gd name="T61" fmla="*/ 312209 h 360"/>
              <a:gd name="T62" fmla="*/ 170414 w 360"/>
              <a:gd name="T63" fmla="*/ 292696 h 3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60" h="360">
                <a:moveTo>
                  <a:pt x="60" y="320"/>
                </a:moveTo>
                <a:cubicBezTo>
                  <a:pt x="60" y="342"/>
                  <a:pt x="78" y="360"/>
                  <a:pt x="100" y="360"/>
                </a:cubicBezTo>
                <a:cubicBezTo>
                  <a:pt x="122" y="360"/>
                  <a:pt x="140" y="342"/>
                  <a:pt x="140" y="320"/>
                </a:cubicBezTo>
                <a:cubicBezTo>
                  <a:pt x="140" y="298"/>
                  <a:pt x="122" y="280"/>
                  <a:pt x="100" y="280"/>
                </a:cubicBezTo>
                <a:cubicBezTo>
                  <a:pt x="78" y="280"/>
                  <a:pt x="60" y="298"/>
                  <a:pt x="60" y="320"/>
                </a:cubicBezTo>
                <a:close/>
                <a:moveTo>
                  <a:pt x="260" y="320"/>
                </a:moveTo>
                <a:cubicBezTo>
                  <a:pt x="260" y="342"/>
                  <a:pt x="278" y="360"/>
                  <a:pt x="300" y="360"/>
                </a:cubicBezTo>
                <a:cubicBezTo>
                  <a:pt x="322" y="360"/>
                  <a:pt x="340" y="342"/>
                  <a:pt x="340" y="320"/>
                </a:cubicBezTo>
                <a:cubicBezTo>
                  <a:pt x="340" y="298"/>
                  <a:pt x="322" y="280"/>
                  <a:pt x="300" y="280"/>
                </a:cubicBezTo>
                <a:cubicBezTo>
                  <a:pt x="278" y="280"/>
                  <a:pt x="260" y="298"/>
                  <a:pt x="260" y="320"/>
                </a:cubicBezTo>
                <a:close/>
                <a:moveTo>
                  <a:pt x="131" y="225"/>
                </a:moveTo>
                <a:cubicBezTo>
                  <a:pt x="352" y="162"/>
                  <a:pt x="352" y="162"/>
                  <a:pt x="352" y="162"/>
                </a:cubicBezTo>
                <a:cubicBezTo>
                  <a:pt x="356" y="161"/>
                  <a:pt x="360" y="156"/>
                  <a:pt x="360" y="152"/>
                </a:cubicBezTo>
                <a:cubicBezTo>
                  <a:pt x="360" y="42"/>
                  <a:pt x="360" y="42"/>
                  <a:pt x="360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3"/>
                  <a:pt x="74" y="0"/>
                  <a:pt x="70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82" y="240"/>
                  <a:pt x="82" y="240"/>
                  <a:pt x="82" y="24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82" y="274"/>
                  <a:pt x="85" y="278"/>
                  <a:pt x="90" y="278"/>
                </a:cubicBezTo>
                <a:cubicBezTo>
                  <a:pt x="100" y="278"/>
                  <a:pt x="100" y="278"/>
                  <a:pt x="100" y="278"/>
                </a:cubicBezTo>
                <a:cubicBezTo>
                  <a:pt x="300" y="278"/>
                  <a:pt x="300" y="278"/>
                  <a:pt x="300" y="278"/>
                </a:cubicBezTo>
                <a:cubicBezTo>
                  <a:pt x="352" y="278"/>
                  <a:pt x="352" y="278"/>
                  <a:pt x="352" y="278"/>
                </a:cubicBezTo>
                <a:cubicBezTo>
                  <a:pt x="356" y="278"/>
                  <a:pt x="360" y="274"/>
                  <a:pt x="360" y="270"/>
                </a:cubicBezTo>
                <a:cubicBezTo>
                  <a:pt x="360" y="240"/>
                  <a:pt x="360" y="240"/>
                  <a:pt x="360" y="240"/>
                </a:cubicBezTo>
                <a:cubicBezTo>
                  <a:pt x="135" y="240"/>
                  <a:pt x="135" y="240"/>
                  <a:pt x="135" y="240"/>
                </a:cubicBezTo>
                <a:cubicBezTo>
                  <a:pt x="112" y="240"/>
                  <a:pt x="111" y="231"/>
                  <a:pt x="131" y="2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1F03C66A-5793-4016-8A3B-A6453488F678}"/>
              </a:ext>
            </a:extLst>
          </p:cNvPr>
          <p:cNvSpPr/>
          <p:nvPr/>
        </p:nvSpPr>
        <p:spPr>
          <a:xfrm>
            <a:off x="2308225" y="2905125"/>
            <a:ext cx="1344613" cy="1343025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73" name="Freeform 11">
            <a:extLst>
              <a:ext uri="{FF2B5EF4-FFF2-40B4-BE49-F238E27FC236}">
                <a16:creationId xmlns:a16="http://schemas.microsoft.com/office/drawing/2014/main" id="{6BEA0AE6-2233-4CF3-BEC7-C785CE46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192463"/>
            <a:ext cx="803275" cy="709612"/>
          </a:xfrm>
          <a:custGeom>
            <a:avLst/>
            <a:gdLst>
              <a:gd name="T0" fmla="*/ 785765 w 367"/>
              <a:gd name="T1" fmla="*/ 370137 h 324"/>
              <a:gd name="T2" fmla="*/ 435563 w 367"/>
              <a:gd name="T3" fmla="*/ 17521 h 324"/>
              <a:gd name="T4" fmla="*/ 369900 w 367"/>
              <a:gd name="T5" fmla="*/ 17521 h 324"/>
              <a:gd name="T6" fmla="*/ 17510 w 367"/>
              <a:gd name="T7" fmla="*/ 370137 h 324"/>
              <a:gd name="T8" fmla="*/ 32831 w 367"/>
              <a:gd name="T9" fmla="*/ 402990 h 324"/>
              <a:gd name="T10" fmla="*/ 107249 w 367"/>
              <a:gd name="T11" fmla="*/ 402990 h 324"/>
              <a:gd name="T12" fmla="*/ 107249 w 367"/>
              <a:gd name="T13" fmla="*/ 674569 h 324"/>
              <a:gd name="T14" fmla="*/ 142269 w 367"/>
              <a:gd name="T15" fmla="*/ 709612 h 324"/>
              <a:gd name="T16" fmla="*/ 312993 w 367"/>
              <a:gd name="T17" fmla="*/ 709612 h 324"/>
              <a:gd name="T18" fmla="*/ 312993 w 367"/>
              <a:gd name="T19" fmla="*/ 438032 h 324"/>
              <a:gd name="T20" fmla="*/ 492471 w 367"/>
              <a:gd name="T21" fmla="*/ 438032 h 324"/>
              <a:gd name="T22" fmla="*/ 492471 w 367"/>
              <a:gd name="T23" fmla="*/ 709612 h 324"/>
              <a:gd name="T24" fmla="*/ 669761 w 367"/>
              <a:gd name="T25" fmla="*/ 709612 h 324"/>
              <a:gd name="T26" fmla="*/ 698215 w 367"/>
              <a:gd name="T27" fmla="*/ 674569 h 324"/>
              <a:gd name="T28" fmla="*/ 698215 w 367"/>
              <a:gd name="T29" fmla="*/ 402990 h 324"/>
              <a:gd name="T30" fmla="*/ 770444 w 367"/>
              <a:gd name="T31" fmla="*/ 402990 h 324"/>
              <a:gd name="T32" fmla="*/ 785765 w 367"/>
              <a:gd name="T33" fmla="*/ 370137 h 3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26D9353A-CB59-4EDC-800C-255432B8A68E}"/>
              </a:ext>
            </a:extLst>
          </p:cNvPr>
          <p:cNvSpPr/>
          <p:nvPr/>
        </p:nvSpPr>
        <p:spPr>
          <a:xfrm>
            <a:off x="3556000" y="4152900"/>
            <a:ext cx="960438" cy="96043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75" name="Freeform 16">
            <a:extLst>
              <a:ext uri="{FF2B5EF4-FFF2-40B4-BE49-F238E27FC236}">
                <a16:creationId xmlns:a16="http://schemas.microsoft.com/office/drawing/2014/main" id="{15D7A6EB-DB56-40FC-A985-96DD592AC77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06838" y="4432300"/>
            <a:ext cx="242887" cy="409575"/>
          </a:xfrm>
          <a:custGeom>
            <a:avLst/>
            <a:gdLst>
              <a:gd name="T0" fmla="*/ 201010 w 232"/>
              <a:gd name="T1" fmla="*/ 0 h 392"/>
              <a:gd name="T2" fmla="*/ 41877 w 232"/>
              <a:gd name="T3" fmla="*/ 0 h 392"/>
              <a:gd name="T4" fmla="*/ 0 w 232"/>
              <a:gd name="T5" fmla="*/ 41793 h 392"/>
              <a:gd name="T6" fmla="*/ 0 w 232"/>
              <a:gd name="T7" fmla="*/ 367782 h 392"/>
              <a:gd name="T8" fmla="*/ 41877 w 232"/>
              <a:gd name="T9" fmla="*/ 409575 h 392"/>
              <a:gd name="T10" fmla="*/ 201010 w 232"/>
              <a:gd name="T11" fmla="*/ 409575 h 392"/>
              <a:gd name="T12" fmla="*/ 242887 w 232"/>
              <a:gd name="T13" fmla="*/ 367782 h 392"/>
              <a:gd name="T14" fmla="*/ 242887 w 232"/>
              <a:gd name="T15" fmla="*/ 41793 h 392"/>
              <a:gd name="T16" fmla="*/ 201010 w 232"/>
              <a:gd name="T17" fmla="*/ 0 h 392"/>
              <a:gd name="T18" fmla="*/ 121443 w 232"/>
              <a:gd name="T19" fmla="*/ 392858 h 392"/>
              <a:gd name="T20" fmla="*/ 92130 w 232"/>
              <a:gd name="T21" fmla="*/ 371961 h 392"/>
              <a:gd name="T22" fmla="*/ 121443 w 232"/>
              <a:gd name="T23" fmla="*/ 351064 h 392"/>
              <a:gd name="T24" fmla="*/ 150757 w 232"/>
              <a:gd name="T25" fmla="*/ 371961 h 392"/>
              <a:gd name="T26" fmla="*/ 121443 w 232"/>
              <a:gd name="T27" fmla="*/ 392858 h 392"/>
              <a:gd name="T28" fmla="*/ 209385 w 232"/>
              <a:gd name="T29" fmla="*/ 330168 h 392"/>
              <a:gd name="T30" fmla="*/ 33502 w 232"/>
              <a:gd name="T31" fmla="*/ 330168 h 392"/>
              <a:gd name="T32" fmla="*/ 33502 w 232"/>
              <a:gd name="T33" fmla="*/ 54331 h 392"/>
              <a:gd name="T34" fmla="*/ 209385 w 232"/>
              <a:gd name="T35" fmla="*/ 54331 h 392"/>
              <a:gd name="T36" fmla="*/ 209385 w 232"/>
              <a:gd name="T37" fmla="*/ 330168 h 39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2" h="392">
                <a:moveTo>
                  <a:pt x="19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4"/>
                  <a:pt x="18" y="392"/>
                  <a:pt x="40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214" y="392"/>
                  <a:pt x="232" y="374"/>
                  <a:pt x="232" y="352"/>
                </a:cubicBezTo>
                <a:cubicBezTo>
                  <a:pt x="232" y="40"/>
                  <a:pt x="232" y="40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lose/>
                <a:moveTo>
                  <a:pt x="116" y="376"/>
                </a:moveTo>
                <a:cubicBezTo>
                  <a:pt x="101" y="376"/>
                  <a:pt x="88" y="367"/>
                  <a:pt x="88" y="356"/>
                </a:cubicBezTo>
                <a:cubicBezTo>
                  <a:pt x="88" y="345"/>
                  <a:pt x="101" y="336"/>
                  <a:pt x="116" y="336"/>
                </a:cubicBezTo>
                <a:cubicBezTo>
                  <a:pt x="131" y="336"/>
                  <a:pt x="144" y="345"/>
                  <a:pt x="144" y="356"/>
                </a:cubicBezTo>
                <a:cubicBezTo>
                  <a:pt x="144" y="367"/>
                  <a:pt x="131" y="376"/>
                  <a:pt x="116" y="376"/>
                </a:cubicBezTo>
                <a:close/>
                <a:moveTo>
                  <a:pt x="200" y="316"/>
                </a:moveTo>
                <a:cubicBezTo>
                  <a:pt x="32" y="316"/>
                  <a:pt x="32" y="316"/>
                  <a:pt x="32" y="316"/>
                </a:cubicBezTo>
                <a:cubicBezTo>
                  <a:pt x="32" y="52"/>
                  <a:pt x="32" y="52"/>
                  <a:pt x="32" y="52"/>
                </a:cubicBezTo>
                <a:cubicBezTo>
                  <a:pt x="200" y="52"/>
                  <a:pt x="200" y="52"/>
                  <a:pt x="200" y="52"/>
                </a:cubicBezTo>
                <a:lnTo>
                  <a:pt x="200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0154FD-ED45-41F9-B159-4D795E200C14}"/>
              </a:ext>
            </a:extLst>
          </p:cNvPr>
          <p:cNvSpPr/>
          <p:nvPr/>
        </p:nvSpPr>
        <p:spPr>
          <a:xfrm>
            <a:off x="1247775" y="1847850"/>
            <a:ext cx="768350" cy="76835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77" name="Freeform 21">
            <a:extLst>
              <a:ext uri="{FF2B5EF4-FFF2-40B4-BE49-F238E27FC236}">
                <a16:creationId xmlns:a16="http://schemas.microsoft.com/office/drawing/2014/main" id="{6EC73809-7AF7-44BE-AB68-98A806DED79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439863" y="2039938"/>
            <a:ext cx="384175" cy="261937"/>
          </a:xfrm>
          <a:custGeom>
            <a:avLst/>
            <a:gdLst>
              <a:gd name="T0" fmla="*/ 155591 w 400"/>
              <a:gd name="T1" fmla="*/ 199111 h 271"/>
              <a:gd name="T2" fmla="*/ 169997 w 400"/>
              <a:gd name="T3" fmla="*/ 251305 h 271"/>
              <a:gd name="T4" fmla="*/ 222822 w 400"/>
              <a:gd name="T5" fmla="*/ 237773 h 271"/>
              <a:gd name="T6" fmla="*/ 312142 w 400"/>
              <a:gd name="T7" fmla="*/ 3866 h 271"/>
              <a:gd name="T8" fmla="*/ 155591 w 400"/>
              <a:gd name="T9" fmla="*/ 199111 h 271"/>
              <a:gd name="T10" fmla="*/ 192088 w 400"/>
              <a:gd name="T11" fmla="*/ 52194 h 271"/>
              <a:gd name="T12" fmla="*/ 216098 w 400"/>
              <a:gd name="T13" fmla="*/ 54127 h 271"/>
              <a:gd name="T14" fmla="*/ 243951 w 400"/>
              <a:gd name="T15" fmla="*/ 20298 h 271"/>
              <a:gd name="T16" fmla="*/ 192088 w 400"/>
              <a:gd name="T17" fmla="*/ 13532 h 271"/>
              <a:gd name="T18" fmla="*/ 0 w 400"/>
              <a:gd name="T19" fmla="*/ 221342 h 271"/>
              <a:gd name="T20" fmla="*/ 960 w 400"/>
              <a:gd name="T21" fmla="*/ 242606 h 271"/>
              <a:gd name="T22" fmla="*/ 21130 w 400"/>
              <a:gd name="T23" fmla="*/ 260004 h 271"/>
              <a:gd name="T24" fmla="*/ 39378 w 400"/>
              <a:gd name="T25" fmla="*/ 239706 h 271"/>
              <a:gd name="T26" fmla="*/ 38418 w 400"/>
              <a:gd name="T27" fmla="*/ 221342 h 271"/>
              <a:gd name="T28" fmla="*/ 192088 w 400"/>
              <a:gd name="T29" fmla="*/ 52194 h 271"/>
              <a:gd name="T30" fmla="*/ 330391 w 400"/>
              <a:gd name="T31" fmla="*/ 76358 h 271"/>
              <a:gd name="T32" fmla="*/ 314063 w 400"/>
              <a:gd name="T33" fmla="*/ 117920 h 271"/>
              <a:gd name="T34" fmla="*/ 345758 w 400"/>
              <a:gd name="T35" fmla="*/ 221342 h 271"/>
              <a:gd name="T36" fmla="*/ 344797 w 400"/>
              <a:gd name="T37" fmla="*/ 239706 h 271"/>
              <a:gd name="T38" fmla="*/ 362085 w 400"/>
              <a:gd name="T39" fmla="*/ 260970 h 271"/>
              <a:gd name="T40" fmla="*/ 364006 w 400"/>
              <a:gd name="T41" fmla="*/ 260970 h 271"/>
              <a:gd name="T42" fmla="*/ 383215 w 400"/>
              <a:gd name="T43" fmla="*/ 243572 h 271"/>
              <a:gd name="T44" fmla="*/ 384175 w 400"/>
              <a:gd name="T45" fmla="*/ 221342 h 271"/>
              <a:gd name="T46" fmla="*/ 330391 w 400"/>
              <a:gd name="T47" fmla="*/ 76358 h 2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0" h="271">
                <a:moveTo>
                  <a:pt x="162" y="206"/>
                </a:moveTo>
                <a:cubicBezTo>
                  <a:pt x="149" y="230"/>
                  <a:pt x="158" y="249"/>
                  <a:pt x="177" y="260"/>
                </a:cubicBezTo>
                <a:cubicBezTo>
                  <a:pt x="196" y="271"/>
                  <a:pt x="218" y="270"/>
                  <a:pt x="232" y="246"/>
                </a:cubicBezTo>
                <a:cubicBezTo>
                  <a:pt x="245" y="222"/>
                  <a:pt x="333" y="8"/>
                  <a:pt x="325" y="4"/>
                </a:cubicBezTo>
                <a:cubicBezTo>
                  <a:pt x="317" y="0"/>
                  <a:pt x="176" y="182"/>
                  <a:pt x="162" y="206"/>
                </a:cubicBezTo>
                <a:close/>
                <a:moveTo>
                  <a:pt x="200" y="54"/>
                </a:moveTo>
                <a:cubicBezTo>
                  <a:pt x="209" y="54"/>
                  <a:pt x="217" y="55"/>
                  <a:pt x="225" y="56"/>
                </a:cubicBezTo>
                <a:cubicBezTo>
                  <a:pt x="234" y="45"/>
                  <a:pt x="244" y="33"/>
                  <a:pt x="254" y="21"/>
                </a:cubicBezTo>
                <a:cubicBezTo>
                  <a:pt x="236" y="16"/>
                  <a:pt x="218" y="14"/>
                  <a:pt x="200" y="14"/>
                </a:cubicBezTo>
                <a:cubicBezTo>
                  <a:pt x="88" y="14"/>
                  <a:pt x="0" y="108"/>
                  <a:pt x="0" y="229"/>
                </a:cubicBezTo>
                <a:cubicBezTo>
                  <a:pt x="0" y="236"/>
                  <a:pt x="0" y="244"/>
                  <a:pt x="1" y="251"/>
                </a:cubicBezTo>
                <a:cubicBezTo>
                  <a:pt x="2" y="262"/>
                  <a:pt x="12" y="270"/>
                  <a:pt x="22" y="269"/>
                </a:cubicBezTo>
                <a:cubicBezTo>
                  <a:pt x="33" y="268"/>
                  <a:pt x="42" y="259"/>
                  <a:pt x="41" y="248"/>
                </a:cubicBezTo>
                <a:cubicBezTo>
                  <a:pt x="40" y="242"/>
                  <a:pt x="40" y="235"/>
                  <a:pt x="40" y="229"/>
                </a:cubicBezTo>
                <a:cubicBezTo>
                  <a:pt x="40" y="131"/>
                  <a:pt x="110" y="54"/>
                  <a:pt x="200" y="54"/>
                </a:cubicBezTo>
                <a:close/>
                <a:moveTo>
                  <a:pt x="344" y="79"/>
                </a:moveTo>
                <a:cubicBezTo>
                  <a:pt x="339" y="94"/>
                  <a:pt x="333" y="109"/>
                  <a:pt x="327" y="122"/>
                </a:cubicBezTo>
                <a:cubicBezTo>
                  <a:pt x="348" y="152"/>
                  <a:pt x="360" y="189"/>
                  <a:pt x="360" y="229"/>
                </a:cubicBezTo>
                <a:cubicBezTo>
                  <a:pt x="360" y="235"/>
                  <a:pt x="359" y="242"/>
                  <a:pt x="359" y="248"/>
                </a:cubicBezTo>
                <a:cubicBezTo>
                  <a:pt x="358" y="259"/>
                  <a:pt x="366" y="269"/>
                  <a:pt x="377" y="270"/>
                </a:cubicBezTo>
                <a:cubicBezTo>
                  <a:pt x="378" y="270"/>
                  <a:pt x="378" y="270"/>
                  <a:pt x="379" y="270"/>
                </a:cubicBezTo>
                <a:cubicBezTo>
                  <a:pt x="389" y="270"/>
                  <a:pt x="398" y="262"/>
                  <a:pt x="399" y="252"/>
                </a:cubicBezTo>
                <a:cubicBezTo>
                  <a:pt x="399" y="244"/>
                  <a:pt x="400" y="237"/>
                  <a:pt x="400" y="229"/>
                </a:cubicBezTo>
                <a:cubicBezTo>
                  <a:pt x="400" y="170"/>
                  <a:pt x="379" y="117"/>
                  <a:pt x="344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88146F18-6703-42A4-955C-0C47DF020B03}"/>
              </a:ext>
            </a:extLst>
          </p:cNvPr>
          <p:cNvSpPr/>
          <p:nvPr/>
        </p:nvSpPr>
        <p:spPr>
          <a:xfrm>
            <a:off x="4529138" y="2520950"/>
            <a:ext cx="623887" cy="62388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79" name="Freeform 26">
            <a:extLst>
              <a:ext uri="{FF2B5EF4-FFF2-40B4-BE49-F238E27FC236}">
                <a16:creationId xmlns:a16="http://schemas.microsoft.com/office/drawing/2014/main" id="{74109082-5FE9-40C7-80F6-6048FC824F6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83125" y="2676525"/>
            <a:ext cx="314325" cy="312738"/>
          </a:xfrm>
          <a:custGeom>
            <a:avLst/>
            <a:gdLst>
              <a:gd name="T0" fmla="*/ 157163 w 384"/>
              <a:gd name="T1" fmla="*/ 0 h 384"/>
              <a:gd name="T2" fmla="*/ 0 w 384"/>
              <a:gd name="T3" fmla="*/ 156369 h 384"/>
              <a:gd name="T4" fmla="*/ 157163 w 384"/>
              <a:gd name="T5" fmla="*/ 312738 h 384"/>
              <a:gd name="T6" fmla="*/ 314325 w 384"/>
              <a:gd name="T7" fmla="*/ 156369 h 384"/>
              <a:gd name="T8" fmla="*/ 157163 w 384"/>
              <a:gd name="T9" fmla="*/ 0 h 384"/>
              <a:gd name="T10" fmla="*/ 291405 w 384"/>
              <a:gd name="T11" fmla="*/ 156369 h 384"/>
              <a:gd name="T12" fmla="*/ 263575 w 384"/>
              <a:gd name="T13" fmla="*/ 237811 h 384"/>
              <a:gd name="T14" fmla="*/ 257845 w 384"/>
              <a:gd name="T15" fmla="*/ 212564 h 384"/>
              <a:gd name="T16" fmla="*/ 262756 w 384"/>
              <a:gd name="T17" fmla="*/ 166956 h 384"/>
              <a:gd name="T18" fmla="*/ 243111 w 384"/>
              <a:gd name="T19" fmla="*/ 134380 h 384"/>
              <a:gd name="T20" fmla="*/ 212006 w 384"/>
              <a:gd name="T21" fmla="*/ 113205 h 384"/>
              <a:gd name="T22" fmla="*/ 226740 w 384"/>
              <a:gd name="T23" fmla="*/ 54566 h 384"/>
              <a:gd name="T24" fmla="*/ 193997 w 384"/>
              <a:gd name="T25" fmla="*/ 39907 h 384"/>
              <a:gd name="T26" fmla="*/ 199727 w 384"/>
              <a:gd name="T27" fmla="*/ 30134 h 384"/>
              <a:gd name="T28" fmla="*/ 291405 w 384"/>
              <a:gd name="T29" fmla="*/ 156369 h 384"/>
              <a:gd name="T30" fmla="*/ 138336 w 384"/>
              <a:gd name="T31" fmla="*/ 24433 h 384"/>
              <a:gd name="T32" fmla="*/ 121965 w 384"/>
              <a:gd name="T33" fmla="*/ 37463 h 384"/>
              <a:gd name="T34" fmla="*/ 99864 w 384"/>
              <a:gd name="T35" fmla="*/ 56195 h 384"/>
              <a:gd name="T36" fmla="*/ 73670 w 384"/>
              <a:gd name="T37" fmla="*/ 86329 h 384"/>
              <a:gd name="T38" fmla="*/ 89222 w 384"/>
              <a:gd name="T39" fmla="*/ 100174 h 384"/>
              <a:gd name="T40" fmla="*/ 114598 w 384"/>
              <a:gd name="T41" fmla="*/ 101803 h 384"/>
              <a:gd name="T42" fmla="*/ 160437 w 384"/>
              <a:gd name="T43" fmla="*/ 153926 h 384"/>
              <a:gd name="T44" fmla="*/ 123602 w 384"/>
              <a:gd name="T45" fmla="*/ 191389 h 384"/>
              <a:gd name="T46" fmla="*/ 118690 w 384"/>
              <a:gd name="T47" fmla="*/ 215822 h 384"/>
              <a:gd name="T48" fmla="*/ 116235 w 384"/>
              <a:gd name="T49" fmla="*/ 254100 h 384"/>
              <a:gd name="T50" fmla="*/ 88404 w 384"/>
              <a:gd name="T51" fmla="*/ 222337 h 384"/>
              <a:gd name="T52" fmla="*/ 82674 w 384"/>
              <a:gd name="T53" fmla="*/ 186503 h 384"/>
              <a:gd name="T54" fmla="*/ 58117 w 384"/>
              <a:gd name="T55" fmla="*/ 152297 h 384"/>
              <a:gd name="T56" fmla="*/ 68759 w 384"/>
              <a:gd name="T57" fmla="*/ 118091 h 384"/>
              <a:gd name="T58" fmla="*/ 31924 w 384"/>
              <a:gd name="T59" fmla="*/ 108318 h 384"/>
              <a:gd name="T60" fmla="*/ 138336 w 384"/>
              <a:gd name="T61" fmla="*/ 24433 h 384"/>
              <a:gd name="T62" fmla="*/ 114598 w 384"/>
              <a:gd name="T63" fmla="*/ 282604 h 384"/>
              <a:gd name="T64" fmla="*/ 130969 w 384"/>
              <a:gd name="T65" fmla="*/ 272831 h 384"/>
              <a:gd name="T66" fmla="*/ 155525 w 384"/>
              <a:gd name="T67" fmla="*/ 267945 h 384"/>
              <a:gd name="T68" fmla="*/ 192360 w 384"/>
              <a:gd name="T69" fmla="*/ 256543 h 384"/>
              <a:gd name="T70" fmla="*/ 230832 w 384"/>
              <a:gd name="T71" fmla="*/ 267130 h 384"/>
              <a:gd name="T72" fmla="*/ 157163 w 384"/>
              <a:gd name="T73" fmla="*/ 289934 h 384"/>
              <a:gd name="T74" fmla="*/ 114598 w 384"/>
              <a:gd name="T75" fmla="*/ 282604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356" y="192"/>
                </a:moveTo>
                <a:cubicBezTo>
                  <a:pt x="356" y="229"/>
                  <a:pt x="343" y="264"/>
                  <a:pt x="322" y="292"/>
                </a:cubicBezTo>
                <a:cubicBezTo>
                  <a:pt x="316" y="287"/>
                  <a:pt x="309" y="274"/>
                  <a:pt x="315" y="261"/>
                </a:cubicBezTo>
                <a:cubicBezTo>
                  <a:pt x="321" y="248"/>
                  <a:pt x="323" y="217"/>
                  <a:pt x="321" y="205"/>
                </a:cubicBezTo>
                <a:cubicBezTo>
                  <a:pt x="320" y="194"/>
                  <a:pt x="314" y="165"/>
                  <a:pt x="297" y="165"/>
                </a:cubicBezTo>
                <a:cubicBezTo>
                  <a:pt x="280" y="164"/>
                  <a:pt x="269" y="159"/>
                  <a:pt x="259" y="139"/>
                </a:cubicBezTo>
                <a:cubicBezTo>
                  <a:pt x="238" y="98"/>
                  <a:pt x="298" y="90"/>
                  <a:pt x="277" y="67"/>
                </a:cubicBezTo>
                <a:cubicBezTo>
                  <a:pt x="271" y="60"/>
                  <a:pt x="241" y="93"/>
                  <a:pt x="237" y="49"/>
                </a:cubicBezTo>
                <a:cubicBezTo>
                  <a:pt x="237" y="46"/>
                  <a:pt x="240" y="42"/>
                  <a:pt x="244" y="37"/>
                </a:cubicBezTo>
                <a:cubicBezTo>
                  <a:pt x="309" y="58"/>
                  <a:pt x="356" y="120"/>
                  <a:pt x="356" y="192"/>
                </a:cubicBezTo>
                <a:close/>
                <a:moveTo>
                  <a:pt x="169" y="30"/>
                </a:moveTo>
                <a:cubicBezTo>
                  <a:pt x="165" y="37"/>
                  <a:pt x="155" y="40"/>
                  <a:pt x="149" y="46"/>
                </a:cubicBezTo>
                <a:cubicBezTo>
                  <a:pt x="135" y="59"/>
                  <a:pt x="129" y="57"/>
                  <a:pt x="122" y="69"/>
                </a:cubicBezTo>
                <a:cubicBezTo>
                  <a:pt x="114" y="81"/>
                  <a:pt x="90" y="98"/>
                  <a:pt x="90" y="106"/>
                </a:cubicBezTo>
                <a:cubicBezTo>
                  <a:pt x="90" y="115"/>
                  <a:pt x="103" y="125"/>
                  <a:pt x="109" y="123"/>
                </a:cubicBezTo>
                <a:cubicBezTo>
                  <a:pt x="115" y="121"/>
                  <a:pt x="131" y="121"/>
                  <a:pt x="140" y="125"/>
                </a:cubicBezTo>
                <a:cubicBezTo>
                  <a:pt x="149" y="128"/>
                  <a:pt x="218" y="131"/>
                  <a:pt x="196" y="189"/>
                </a:cubicBezTo>
                <a:cubicBezTo>
                  <a:pt x="189" y="208"/>
                  <a:pt x="159" y="205"/>
                  <a:pt x="151" y="235"/>
                </a:cubicBezTo>
                <a:cubicBezTo>
                  <a:pt x="149" y="240"/>
                  <a:pt x="145" y="259"/>
                  <a:pt x="145" y="265"/>
                </a:cubicBezTo>
                <a:cubicBezTo>
                  <a:pt x="144" y="275"/>
                  <a:pt x="152" y="312"/>
                  <a:pt x="142" y="312"/>
                </a:cubicBezTo>
                <a:cubicBezTo>
                  <a:pt x="133" y="312"/>
                  <a:pt x="108" y="279"/>
                  <a:pt x="108" y="273"/>
                </a:cubicBezTo>
                <a:cubicBezTo>
                  <a:pt x="108" y="267"/>
                  <a:pt x="101" y="246"/>
                  <a:pt x="101" y="229"/>
                </a:cubicBezTo>
                <a:cubicBezTo>
                  <a:pt x="101" y="211"/>
                  <a:pt x="71" y="211"/>
                  <a:pt x="71" y="187"/>
                </a:cubicBezTo>
                <a:cubicBezTo>
                  <a:pt x="71" y="166"/>
                  <a:pt x="87" y="155"/>
                  <a:pt x="84" y="145"/>
                </a:cubicBezTo>
                <a:cubicBezTo>
                  <a:pt x="80" y="135"/>
                  <a:pt x="51" y="134"/>
                  <a:pt x="39" y="133"/>
                </a:cubicBezTo>
                <a:cubicBezTo>
                  <a:pt x="60" y="79"/>
                  <a:pt x="110" y="38"/>
                  <a:pt x="169" y="30"/>
                </a:cubicBezTo>
                <a:close/>
                <a:moveTo>
                  <a:pt x="140" y="347"/>
                </a:moveTo>
                <a:cubicBezTo>
                  <a:pt x="150" y="342"/>
                  <a:pt x="151" y="335"/>
                  <a:pt x="160" y="335"/>
                </a:cubicBezTo>
                <a:cubicBezTo>
                  <a:pt x="170" y="335"/>
                  <a:pt x="179" y="331"/>
                  <a:pt x="190" y="329"/>
                </a:cubicBezTo>
                <a:cubicBezTo>
                  <a:pt x="200" y="326"/>
                  <a:pt x="218" y="316"/>
                  <a:pt x="235" y="315"/>
                </a:cubicBezTo>
                <a:cubicBezTo>
                  <a:pt x="248" y="313"/>
                  <a:pt x="275" y="315"/>
                  <a:pt x="282" y="328"/>
                </a:cubicBezTo>
                <a:cubicBezTo>
                  <a:pt x="256" y="346"/>
                  <a:pt x="225" y="356"/>
                  <a:pt x="192" y="356"/>
                </a:cubicBezTo>
                <a:cubicBezTo>
                  <a:pt x="174" y="356"/>
                  <a:pt x="156" y="353"/>
                  <a:pt x="14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3" name="Oval 24">
            <a:extLst>
              <a:ext uri="{FF2B5EF4-FFF2-40B4-BE49-F238E27FC236}">
                <a16:creationId xmlns:a16="http://schemas.microsoft.com/office/drawing/2014/main" id="{B994A3C4-DE31-4D5C-9BEE-378E8CAC8D89}"/>
              </a:ext>
            </a:extLst>
          </p:cNvPr>
          <p:cNvSpPr/>
          <p:nvPr/>
        </p:nvSpPr>
        <p:spPr>
          <a:xfrm>
            <a:off x="868363" y="4632325"/>
            <a:ext cx="766762" cy="768350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19481" name="Freeform 31">
            <a:extLst>
              <a:ext uri="{FF2B5EF4-FFF2-40B4-BE49-F238E27FC236}">
                <a16:creationId xmlns:a16="http://schemas.microsoft.com/office/drawing/2014/main" id="{38B0B0D3-7CFA-4FE7-AE3E-62711C32EDE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38225" y="4841875"/>
            <a:ext cx="427038" cy="379413"/>
          </a:xfrm>
          <a:custGeom>
            <a:avLst/>
            <a:gdLst>
              <a:gd name="T0" fmla="*/ 213519 w 392"/>
              <a:gd name="T1" fmla="*/ 291940 h 347"/>
              <a:gd name="T2" fmla="*/ 169944 w 392"/>
              <a:gd name="T3" fmla="*/ 335677 h 347"/>
              <a:gd name="T4" fmla="*/ 213519 w 392"/>
              <a:gd name="T5" fmla="*/ 379413 h 347"/>
              <a:gd name="T6" fmla="*/ 256005 w 392"/>
              <a:gd name="T7" fmla="*/ 335677 h 347"/>
              <a:gd name="T8" fmla="*/ 213519 w 392"/>
              <a:gd name="T9" fmla="*/ 291940 h 347"/>
              <a:gd name="T10" fmla="*/ 122011 w 392"/>
              <a:gd name="T11" fmla="*/ 242737 h 347"/>
              <a:gd name="T12" fmla="*/ 152514 w 392"/>
              <a:gd name="T13" fmla="*/ 273352 h 347"/>
              <a:gd name="T14" fmla="*/ 274524 w 392"/>
              <a:gd name="T15" fmla="*/ 273352 h 347"/>
              <a:gd name="T16" fmla="*/ 305027 w 392"/>
              <a:gd name="T17" fmla="*/ 242737 h 347"/>
              <a:gd name="T18" fmla="*/ 122011 w 392"/>
              <a:gd name="T19" fmla="*/ 242737 h 347"/>
              <a:gd name="T20" fmla="*/ 61005 w 392"/>
              <a:gd name="T21" fmla="*/ 180413 h 347"/>
              <a:gd name="T22" fmla="*/ 91508 w 392"/>
              <a:gd name="T23" fmla="*/ 212121 h 347"/>
              <a:gd name="T24" fmla="*/ 335530 w 392"/>
              <a:gd name="T25" fmla="*/ 212121 h 347"/>
              <a:gd name="T26" fmla="*/ 366033 w 392"/>
              <a:gd name="T27" fmla="*/ 180413 h 347"/>
              <a:gd name="T28" fmla="*/ 61005 w 392"/>
              <a:gd name="T29" fmla="*/ 180413 h 347"/>
              <a:gd name="T30" fmla="*/ 0 w 392"/>
              <a:gd name="T31" fmla="*/ 119182 h 347"/>
              <a:gd name="T32" fmla="*/ 30503 w 392"/>
              <a:gd name="T33" fmla="*/ 149797 h 347"/>
              <a:gd name="T34" fmla="*/ 396535 w 392"/>
              <a:gd name="T35" fmla="*/ 149797 h 347"/>
              <a:gd name="T36" fmla="*/ 427038 w 392"/>
              <a:gd name="T37" fmla="*/ 119182 h 347"/>
              <a:gd name="T38" fmla="*/ 0 w 392"/>
              <a:gd name="T39" fmla="*/ 119182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2" h="347">
                <a:moveTo>
                  <a:pt x="196" y="267"/>
                </a:moveTo>
                <a:cubicBezTo>
                  <a:pt x="174" y="267"/>
                  <a:pt x="156" y="285"/>
                  <a:pt x="156" y="307"/>
                </a:cubicBezTo>
                <a:cubicBezTo>
                  <a:pt x="156" y="329"/>
                  <a:pt x="174" y="347"/>
                  <a:pt x="196" y="347"/>
                </a:cubicBezTo>
                <a:cubicBezTo>
                  <a:pt x="218" y="347"/>
                  <a:pt x="235" y="329"/>
                  <a:pt x="235" y="307"/>
                </a:cubicBezTo>
                <a:cubicBezTo>
                  <a:pt x="235" y="285"/>
                  <a:pt x="218" y="267"/>
                  <a:pt x="196" y="267"/>
                </a:cubicBezTo>
                <a:close/>
                <a:moveTo>
                  <a:pt x="112" y="222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71" y="219"/>
                  <a:pt x="221" y="219"/>
                  <a:pt x="252" y="250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33" y="175"/>
                  <a:pt x="158" y="175"/>
                  <a:pt x="112" y="222"/>
                </a:cubicBezTo>
                <a:close/>
                <a:moveTo>
                  <a:pt x="56" y="165"/>
                </a:moveTo>
                <a:cubicBezTo>
                  <a:pt x="84" y="194"/>
                  <a:pt x="84" y="194"/>
                  <a:pt x="84" y="194"/>
                </a:cubicBezTo>
                <a:cubicBezTo>
                  <a:pt x="146" y="131"/>
                  <a:pt x="246" y="131"/>
                  <a:pt x="308" y="194"/>
                </a:cubicBezTo>
                <a:cubicBezTo>
                  <a:pt x="336" y="165"/>
                  <a:pt x="336" y="165"/>
                  <a:pt x="336" y="165"/>
                </a:cubicBezTo>
                <a:cubicBezTo>
                  <a:pt x="258" y="87"/>
                  <a:pt x="133" y="87"/>
                  <a:pt x="56" y="165"/>
                </a:cubicBezTo>
                <a:close/>
                <a:moveTo>
                  <a:pt x="0" y="109"/>
                </a:moveTo>
                <a:cubicBezTo>
                  <a:pt x="28" y="137"/>
                  <a:pt x="28" y="137"/>
                  <a:pt x="28" y="137"/>
                </a:cubicBezTo>
                <a:cubicBezTo>
                  <a:pt x="121" y="43"/>
                  <a:pt x="271" y="43"/>
                  <a:pt x="364" y="137"/>
                </a:cubicBezTo>
                <a:cubicBezTo>
                  <a:pt x="392" y="109"/>
                  <a:pt x="392" y="109"/>
                  <a:pt x="392" y="109"/>
                </a:cubicBezTo>
                <a:cubicBezTo>
                  <a:pt x="284" y="0"/>
                  <a:pt x="108" y="0"/>
                  <a:pt x="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E8F71642-7154-461D-A446-B08FDA7BAC37}"/>
              </a:ext>
            </a:extLst>
          </p:cNvPr>
          <p:cNvCxnSpPr/>
          <p:nvPr/>
        </p:nvCxnSpPr>
        <p:spPr>
          <a:xfrm>
            <a:off x="7588250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3" name="文本框 35">
            <a:extLst>
              <a:ext uri="{FF2B5EF4-FFF2-40B4-BE49-F238E27FC236}">
                <a16:creationId xmlns:a16="http://schemas.microsoft.com/office/drawing/2014/main" id="{789C97A6-7657-495E-BC9E-6367CC45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232251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9484" name="文本框 36">
            <a:extLst>
              <a:ext uri="{FF2B5EF4-FFF2-40B4-BE49-F238E27FC236}">
                <a16:creationId xmlns:a16="http://schemas.microsoft.com/office/drawing/2014/main" id="{32E9234F-AD31-40A2-BAF0-953D871D1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186055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19485" name="文本框 37">
            <a:extLst>
              <a:ext uri="{FF2B5EF4-FFF2-40B4-BE49-F238E27FC236}">
                <a16:creationId xmlns:a16="http://schemas.microsoft.com/office/drawing/2014/main" id="{1C647A35-2D6C-404F-BD14-D70F5E66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36750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9486" name="文本框 38">
            <a:extLst>
              <a:ext uri="{FF2B5EF4-FFF2-40B4-BE49-F238E27FC236}">
                <a16:creationId xmlns:a16="http://schemas.microsoft.com/office/drawing/2014/main" id="{0B793177-6FFA-4633-B3EF-722E5BBD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32131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  <p:sp>
        <p:nvSpPr>
          <p:cNvPr id="19487" name="文本框 39">
            <a:extLst>
              <a:ext uri="{FF2B5EF4-FFF2-40B4-BE49-F238E27FC236}">
                <a16:creationId xmlns:a16="http://schemas.microsoft.com/office/drawing/2014/main" id="{9D3D68F0-86A5-421F-A2E3-4584D48E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4945063"/>
            <a:ext cx="3378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9488" name="文本框 40">
            <a:extLst>
              <a:ext uri="{FF2B5EF4-FFF2-40B4-BE49-F238E27FC236}">
                <a16:creationId xmlns:a16="http://schemas.microsoft.com/office/drawing/2014/main" id="{8485BF1C-FD45-4ED9-8C60-458DB049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4483100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这里添加标题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3FFF59-ACD2-4FC2-BB9A-A704D2D13C90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0483" name="文本框 2">
            <a:extLst>
              <a:ext uri="{FF2B5EF4-FFF2-40B4-BE49-F238E27FC236}">
                <a16:creationId xmlns:a16="http://schemas.microsoft.com/office/drawing/2014/main" id="{DC853841-B38B-494A-92A2-1CC10A30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sp>
        <p:nvSpPr>
          <p:cNvPr id="20484" name="文本框 4">
            <a:extLst>
              <a:ext uri="{FF2B5EF4-FFF2-40B4-BE49-F238E27FC236}">
                <a16:creationId xmlns:a16="http://schemas.microsoft.com/office/drawing/2014/main" id="{84432754-6D89-46BD-84A9-59E40A68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216275"/>
            <a:ext cx="57086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808080"/>
                </a:solidFill>
              </a:rPr>
              <a:t>培养学生综合运用、巩固与扩展所学的基础理论和专业知识，培养学生独立分析、解决实际问题能力、培养学生处理数据和信息的能力。</a:t>
            </a:r>
          </a:p>
        </p:txBody>
      </p:sp>
      <p:pic>
        <p:nvPicPr>
          <p:cNvPr id="20485" name="图片 9">
            <a:extLst>
              <a:ext uri="{FF2B5EF4-FFF2-40B4-BE49-F238E27FC236}">
                <a16:creationId xmlns:a16="http://schemas.microsoft.com/office/drawing/2014/main" id="{7A5AA2AD-9201-4698-80E6-496CB62C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10">
            <a:extLst>
              <a:ext uri="{FF2B5EF4-FFF2-40B4-BE49-F238E27FC236}">
                <a16:creationId xmlns:a16="http://schemas.microsoft.com/office/drawing/2014/main" id="{2C0E407E-9E89-4FD9-AFF5-32F06AFA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组合 11">
            <a:extLst>
              <a:ext uri="{FF2B5EF4-FFF2-40B4-BE49-F238E27FC236}">
                <a16:creationId xmlns:a16="http://schemas.microsoft.com/office/drawing/2014/main" id="{606B0D3B-069A-426A-B62B-F375C4691FD7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852979-DC60-4573-BDFD-B478B30138C7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0A8D3A3-EA38-4FFA-BD89-84DC3E0F8EDB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490" name="KSO_Shape">
              <a:extLst>
                <a:ext uri="{FF2B5EF4-FFF2-40B4-BE49-F238E27FC236}">
                  <a16:creationId xmlns:a16="http://schemas.microsoft.com/office/drawing/2014/main" id="{1AF5D776-24C8-461D-9DF6-F628194E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790395 w 3927"/>
                <a:gd name="T1" fmla="*/ 137674 h 3928"/>
                <a:gd name="T2" fmla="*/ 753099 w 3927"/>
                <a:gd name="T3" fmla="*/ 174552 h 3928"/>
                <a:gd name="T4" fmla="*/ 629119 w 3927"/>
                <a:gd name="T5" fmla="*/ 51423 h 3928"/>
                <a:gd name="T6" fmla="*/ 666416 w 3927"/>
                <a:gd name="T7" fmla="*/ 14341 h 3928"/>
                <a:gd name="T8" fmla="*/ 714368 w 3927"/>
                <a:gd name="T9" fmla="*/ 12907 h 3928"/>
                <a:gd name="T10" fmla="*/ 791830 w 3927"/>
                <a:gd name="T11" fmla="*/ 89734 h 3928"/>
                <a:gd name="T12" fmla="*/ 790395 w 3927"/>
                <a:gd name="T13" fmla="*/ 137674 h 3928"/>
                <a:gd name="T14" fmla="*/ 461491 w 3927"/>
                <a:gd name="T15" fmla="*/ 464446 h 3928"/>
                <a:gd name="T16" fmla="*/ 337511 w 3927"/>
                <a:gd name="T17" fmla="*/ 341113 h 3928"/>
                <a:gd name="T18" fmla="*/ 610266 w 3927"/>
                <a:gd name="T19" fmla="*/ 70066 h 3928"/>
                <a:gd name="T20" fmla="*/ 734246 w 3927"/>
                <a:gd name="T21" fmla="*/ 193400 h 3928"/>
                <a:gd name="T22" fmla="*/ 461491 w 3927"/>
                <a:gd name="T23" fmla="*/ 464446 h 3928"/>
                <a:gd name="T24" fmla="*/ 444277 w 3927"/>
                <a:gd name="T25" fmla="*/ 481451 h 3928"/>
                <a:gd name="T26" fmla="*/ 270706 w 3927"/>
                <a:gd name="T27" fmla="*/ 530825 h 3928"/>
                <a:gd name="T28" fmla="*/ 320298 w 3927"/>
                <a:gd name="T29" fmla="*/ 358322 h 3928"/>
                <a:gd name="T30" fmla="*/ 444277 w 3927"/>
                <a:gd name="T31" fmla="*/ 481451 h 3928"/>
                <a:gd name="T32" fmla="*/ 157792 w 3927"/>
                <a:gd name="T33" fmla="*/ 101412 h 3928"/>
                <a:gd name="T34" fmla="*/ 80331 w 3927"/>
                <a:gd name="T35" fmla="*/ 179059 h 3928"/>
                <a:gd name="T36" fmla="*/ 80331 w 3927"/>
                <a:gd name="T37" fmla="*/ 646988 h 3928"/>
                <a:gd name="T38" fmla="*/ 157792 w 3927"/>
                <a:gd name="T39" fmla="*/ 724430 h 3928"/>
                <a:gd name="T40" fmla="*/ 626046 w 3927"/>
                <a:gd name="T41" fmla="*/ 724430 h 3928"/>
                <a:gd name="T42" fmla="*/ 703507 w 3927"/>
                <a:gd name="T43" fmla="*/ 646988 h 3928"/>
                <a:gd name="T44" fmla="*/ 703507 w 3927"/>
                <a:gd name="T45" fmla="*/ 339474 h 3928"/>
                <a:gd name="T46" fmla="*/ 783633 w 3927"/>
                <a:gd name="T47" fmla="*/ 261827 h 3928"/>
                <a:gd name="T48" fmla="*/ 783633 w 3927"/>
                <a:gd name="T49" fmla="*/ 675465 h 3928"/>
                <a:gd name="T50" fmla="*/ 651866 w 3927"/>
                <a:gd name="T51" fmla="*/ 804740 h 3928"/>
                <a:gd name="T52" fmla="*/ 129308 w 3927"/>
                <a:gd name="T53" fmla="*/ 804740 h 3928"/>
                <a:gd name="T54" fmla="*/ 0 w 3927"/>
                <a:gd name="T55" fmla="*/ 675465 h 3928"/>
                <a:gd name="T56" fmla="*/ 0 w 3927"/>
                <a:gd name="T57" fmla="*/ 158367 h 3928"/>
                <a:gd name="T58" fmla="*/ 129308 w 3927"/>
                <a:gd name="T59" fmla="*/ 21102 h 3928"/>
                <a:gd name="T60" fmla="*/ 543051 w 3927"/>
                <a:gd name="T61" fmla="*/ 21102 h 3928"/>
                <a:gd name="T62" fmla="*/ 465384 w 3927"/>
                <a:gd name="T63" fmla="*/ 101412 h 3928"/>
                <a:gd name="T64" fmla="*/ 157792 w 3927"/>
                <a:gd name="T65" fmla="*/ 101412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>
            <a:extLst>
              <a:ext uri="{FF2B5EF4-FFF2-40B4-BE49-F238E27FC236}">
                <a16:creationId xmlns:a16="http://schemas.microsoft.com/office/drawing/2014/main" id="{75C185D1-32FF-4A17-9F9E-F74F9ED0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文本框 2">
            <a:extLst>
              <a:ext uri="{FF2B5EF4-FFF2-40B4-BE49-F238E27FC236}">
                <a16:creationId xmlns:a16="http://schemas.microsoft.com/office/drawing/2014/main" id="{3AFBBD31-7783-46ED-AD98-A9CFCA98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22FD8-2A76-4128-B5BA-C2F32AF22305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176AD44-9A40-4397-AA31-8B8C379DAD3E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1510" name="组合 5">
            <a:extLst>
              <a:ext uri="{FF2B5EF4-FFF2-40B4-BE49-F238E27FC236}">
                <a16:creationId xmlns:a16="http://schemas.microsoft.com/office/drawing/2014/main" id="{1C7FC2D0-6D52-4D2E-83C6-6D1D95399211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81D34B-595B-4440-8441-181BE7B71DAC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10EFE92-CCDC-4FAF-82B8-08E6C599DFE5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20B8CAAB-0FF9-4C31-A150-7EF437CAE32A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1511" name="Title 13">
            <a:extLst>
              <a:ext uri="{FF2B5EF4-FFF2-40B4-BE49-F238E27FC236}">
                <a16:creationId xmlns:a16="http://schemas.microsoft.com/office/drawing/2014/main" id="{4DD66E0E-0C59-41A7-9AE0-341108614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1558925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C416297-D63C-4DE0-8603-DBDA6C13A7CE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1738313"/>
            <a:ext cx="633413" cy="633412"/>
            <a:chOff x="4875600" y="1521678"/>
            <a:chExt cx="475253" cy="4752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2C05DB-D322-4EA5-8DB9-4D0EB9F8EDEA}"/>
                </a:ext>
              </a:extLst>
            </p:cNvPr>
            <p:cNvSpPr/>
            <p:nvPr/>
          </p:nvSpPr>
          <p:spPr>
            <a:xfrm>
              <a:off x="4875600" y="1521678"/>
              <a:ext cx="475253" cy="475253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21528" name="Freeform 6">
              <a:extLst>
                <a:ext uri="{FF2B5EF4-FFF2-40B4-BE49-F238E27FC236}">
                  <a16:creationId xmlns:a16="http://schemas.microsoft.com/office/drawing/2014/main" id="{815BD8EA-D0D2-4751-9081-E7B01E2321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49721" y="1651994"/>
              <a:ext cx="127010" cy="214619"/>
            </a:xfrm>
            <a:custGeom>
              <a:avLst/>
              <a:gdLst>
                <a:gd name="T0" fmla="*/ 105112 w 232"/>
                <a:gd name="T1" fmla="*/ 0 h 392"/>
                <a:gd name="T2" fmla="*/ 21898 w 232"/>
                <a:gd name="T3" fmla="*/ 0 h 392"/>
                <a:gd name="T4" fmla="*/ 0 w 232"/>
                <a:gd name="T5" fmla="*/ 21900 h 392"/>
                <a:gd name="T6" fmla="*/ 0 w 232"/>
                <a:gd name="T7" fmla="*/ 192719 h 392"/>
                <a:gd name="T8" fmla="*/ 21898 w 232"/>
                <a:gd name="T9" fmla="*/ 214619 h 392"/>
                <a:gd name="T10" fmla="*/ 105112 w 232"/>
                <a:gd name="T11" fmla="*/ 214619 h 392"/>
                <a:gd name="T12" fmla="*/ 127010 w 232"/>
                <a:gd name="T13" fmla="*/ 192719 h 392"/>
                <a:gd name="T14" fmla="*/ 127010 w 232"/>
                <a:gd name="T15" fmla="*/ 21900 h 392"/>
                <a:gd name="T16" fmla="*/ 105112 w 232"/>
                <a:gd name="T17" fmla="*/ 0 h 392"/>
                <a:gd name="T18" fmla="*/ 63505 w 232"/>
                <a:gd name="T19" fmla="*/ 205859 h 392"/>
                <a:gd name="T20" fmla="*/ 48176 w 232"/>
                <a:gd name="T21" fmla="*/ 194909 h 392"/>
                <a:gd name="T22" fmla="*/ 63505 w 232"/>
                <a:gd name="T23" fmla="*/ 183959 h 392"/>
                <a:gd name="T24" fmla="*/ 78834 w 232"/>
                <a:gd name="T25" fmla="*/ 194909 h 392"/>
                <a:gd name="T26" fmla="*/ 63505 w 232"/>
                <a:gd name="T27" fmla="*/ 205859 h 392"/>
                <a:gd name="T28" fmla="*/ 109491 w 232"/>
                <a:gd name="T29" fmla="*/ 173009 h 392"/>
                <a:gd name="T30" fmla="*/ 17519 w 232"/>
                <a:gd name="T31" fmla="*/ 173009 h 392"/>
                <a:gd name="T32" fmla="*/ 17519 w 232"/>
                <a:gd name="T33" fmla="*/ 28470 h 392"/>
                <a:gd name="T34" fmla="*/ 109491 w 232"/>
                <a:gd name="T35" fmla="*/ 28470 h 392"/>
                <a:gd name="T36" fmla="*/ 109491 w 232"/>
                <a:gd name="T37" fmla="*/ 173009 h 3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2" h="392">
                  <a:moveTo>
                    <a:pt x="19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4"/>
                    <a:pt x="18" y="392"/>
                    <a:pt x="40" y="392"/>
                  </a:cubicBezTo>
                  <a:cubicBezTo>
                    <a:pt x="192" y="392"/>
                    <a:pt x="192" y="392"/>
                    <a:pt x="192" y="392"/>
                  </a:cubicBezTo>
                  <a:cubicBezTo>
                    <a:pt x="214" y="392"/>
                    <a:pt x="232" y="374"/>
                    <a:pt x="232" y="352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2" y="18"/>
                    <a:pt x="214" y="0"/>
                    <a:pt x="192" y="0"/>
                  </a:cubicBezTo>
                  <a:close/>
                  <a:moveTo>
                    <a:pt x="116" y="376"/>
                  </a:moveTo>
                  <a:cubicBezTo>
                    <a:pt x="101" y="376"/>
                    <a:pt x="88" y="367"/>
                    <a:pt x="88" y="356"/>
                  </a:cubicBezTo>
                  <a:cubicBezTo>
                    <a:pt x="88" y="345"/>
                    <a:pt x="101" y="336"/>
                    <a:pt x="116" y="336"/>
                  </a:cubicBezTo>
                  <a:cubicBezTo>
                    <a:pt x="131" y="336"/>
                    <a:pt x="144" y="345"/>
                    <a:pt x="144" y="356"/>
                  </a:cubicBezTo>
                  <a:cubicBezTo>
                    <a:pt x="144" y="367"/>
                    <a:pt x="131" y="376"/>
                    <a:pt x="116" y="376"/>
                  </a:cubicBezTo>
                  <a:close/>
                  <a:moveTo>
                    <a:pt x="200" y="316"/>
                  </a:moveTo>
                  <a:cubicBezTo>
                    <a:pt x="32" y="316"/>
                    <a:pt x="32" y="316"/>
                    <a:pt x="32" y="31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3">
            <a:extLst>
              <a:ext uri="{FF2B5EF4-FFF2-40B4-BE49-F238E27FC236}">
                <a16:creationId xmlns:a16="http://schemas.microsoft.com/office/drawing/2014/main" id="{7155A7EF-CA04-482C-BD68-A5B3A4C2BF62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3090863"/>
            <a:ext cx="633413" cy="633412"/>
            <a:chOff x="4875600" y="2536193"/>
            <a:chExt cx="475253" cy="475253"/>
          </a:xfrm>
        </p:grpSpPr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ACC864EB-DE4F-4E74-8638-7F83A89427B0}"/>
                </a:ext>
              </a:extLst>
            </p:cNvPr>
            <p:cNvSpPr/>
            <p:nvPr/>
          </p:nvSpPr>
          <p:spPr>
            <a:xfrm>
              <a:off x="4875600" y="2536193"/>
              <a:ext cx="475253" cy="475253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21526" name="Freeform 11">
              <a:extLst>
                <a:ext uri="{FF2B5EF4-FFF2-40B4-BE49-F238E27FC236}">
                  <a16:creationId xmlns:a16="http://schemas.microsoft.com/office/drawing/2014/main" id="{AC2D5DDB-BEB0-405B-BA9F-64F39EAE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568" y="2676392"/>
              <a:ext cx="195315" cy="194853"/>
            </a:xfrm>
            <a:custGeom>
              <a:avLst/>
              <a:gdLst>
                <a:gd name="T0" fmla="*/ 113479 w 358"/>
                <a:gd name="T1" fmla="*/ 112982 h 357"/>
                <a:gd name="T2" fmla="*/ 68742 w 358"/>
                <a:gd name="T3" fmla="*/ 139181 h 357"/>
                <a:gd name="T4" fmla="*/ 25096 w 358"/>
                <a:gd name="T5" fmla="*/ 138089 h 357"/>
                <a:gd name="T6" fmla="*/ 30552 w 358"/>
                <a:gd name="T7" fmla="*/ 182299 h 357"/>
                <a:gd name="T8" fmla="*/ 136939 w 358"/>
                <a:gd name="T9" fmla="*/ 136452 h 357"/>
                <a:gd name="T10" fmla="*/ 182767 w 358"/>
                <a:gd name="T11" fmla="*/ 30019 h 357"/>
                <a:gd name="T12" fmla="*/ 138575 w 358"/>
                <a:gd name="T13" fmla="*/ 24561 h 357"/>
                <a:gd name="T14" fmla="*/ 139667 w 358"/>
                <a:gd name="T15" fmla="*/ 68226 h 357"/>
                <a:gd name="T16" fmla="*/ 113479 w 358"/>
                <a:gd name="T17" fmla="*/ 112982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8" h="357">
                  <a:moveTo>
                    <a:pt x="208" y="207"/>
                  </a:moveTo>
                  <a:cubicBezTo>
                    <a:pt x="177" y="239"/>
                    <a:pt x="140" y="269"/>
                    <a:pt x="126" y="255"/>
                  </a:cubicBezTo>
                  <a:cubicBezTo>
                    <a:pt x="105" y="234"/>
                    <a:pt x="92" y="216"/>
                    <a:pt x="46" y="253"/>
                  </a:cubicBezTo>
                  <a:cubicBezTo>
                    <a:pt x="0" y="290"/>
                    <a:pt x="36" y="314"/>
                    <a:pt x="56" y="334"/>
                  </a:cubicBezTo>
                  <a:cubicBezTo>
                    <a:pt x="79" y="357"/>
                    <a:pt x="165" y="335"/>
                    <a:pt x="251" y="250"/>
                  </a:cubicBezTo>
                  <a:cubicBezTo>
                    <a:pt x="336" y="165"/>
                    <a:pt x="358" y="78"/>
                    <a:pt x="335" y="55"/>
                  </a:cubicBezTo>
                  <a:cubicBezTo>
                    <a:pt x="315" y="35"/>
                    <a:pt x="290" y="0"/>
                    <a:pt x="254" y="45"/>
                  </a:cubicBezTo>
                  <a:cubicBezTo>
                    <a:pt x="217" y="91"/>
                    <a:pt x="235" y="104"/>
                    <a:pt x="256" y="125"/>
                  </a:cubicBezTo>
                  <a:cubicBezTo>
                    <a:pt x="270" y="139"/>
                    <a:pt x="240" y="176"/>
                    <a:pt x="208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FFAE1CBC-D9E3-4AF6-A56D-6DB201777F6E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460875"/>
            <a:ext cx="633413" cy="633413"/>
            <a:chOff x="4875600" y="3563040"/>
            <a:chExt cx="475253" cy="475253"/>
          </a:xfrm>
        </p:grpSpPr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B63EF6BA-F20D-48E4-8A1D-2E6E2ADA91F8}"/>
                </a:ext>
              </a:extLst>
            </p:cNvPr>
            <p:cNvSpPr/>
            <p:nvPr/>
          </p:nvSpPr>
          <p:spPr>
            <a:xfrm>
              <a:off x="4875600" y="3563040"/>
              <a:ext cx="475253" cy="475253"/>
            </a:xfrm>
            <a:prstGeom prst="ellipse">
              <a:avLst/>
            </a:prstGeom>
            <a:solidFill>
              <a:srgbClr val="7DB1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21524" name="Freeform 16">
              <a:extLst>
                <a:ext uri="{FF2B5EF4-FFF2-40B4-BE49-F238E27FC236}">
                  <a16:creationId xmlns:a16="http://schemas.microsoft.com/office/drawing/2014/main" id="{C09A6C35-21CB-495A-BA73-90EB2B5C47D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15781" y="3725730"/>
              <a:ext cx="191131" cy="168251"/>
            </a:xfrm>
            <a:custGeom>
              <a:avLst/>
              <a:gdLst>
                <a:gd name="T0" fmla="*/ 172018 w 400"/>
                <a:gd name="T1" fmla="*/ 0 h 352"/>
                <a:gd name="T2" fmla="*/ 19113 w 400"/>
                <a:gd name="T3" fmla="*/ 0 h 352"/>
                <a:gd name="T4" fmla="*/ 0 w 400"/>
                <a:gd name="T5" fmla="*/ 19119 h 352"/>
                <a:gd name="T6" fmla="*/ 0 w 400"/>
                <a:gd name="T7" fmla="*/ 124276 h 352"/>
                <a:gd name="T8" fmla="*/ 18635 w 400"/>
                <a:gd name="T9" fmla="*/ 147220 h 352"/>
                <a:gd name="T10" fmla="*/ 60206 w 400"/>
                <a:gd name="T11" fmla="*/ 155345 h 352"/>
                <a:gd name="T12" fmla="*/ 47783 w 400"/>
                <a:gd name="T13" fmla="*/ 168251 h 352"/>
                <a:gd name="T14" fmla="*/ 143348 w 400"/>
                <a:gd name="T15" fmla="*/ 168251 h 352"/>
                <a:gd name="T16" fmla="*/ 130447 w 400"/>
                <a:gd name="T17" fmla="*/ 155345 h 352"/>
                <a:gd name="T18" fmla="*/ 172496 w 400"/>
                <a:gd name="T19" fmla="*/ 147220 h 352"/>
                <a:gd name="T20" fmla="*/ 191131 w 400"/>
                <a:gd name="T21" fmla="*/ 124276 h 352"/>
                <a:gd name="T22" fmla="*/ 191131 w 400"/>
                <a:gd name="T23" fmla="*/ 19119 h 352"/>
                <a:gd name="T24" fmla="*/ 172018 w 400"/>
                <a:gd name="T25" fmla="*/ 0 h 352"/>
                <a:gd name="T26" fmla="*/ 172018 w 400"/>
                <a:gd name="T27" fmla="*/ 123320 h 352"/>
                <a:gd name="T28" fmla="*/ 19113 w 400"/>
                <a:gd name="T29" fmla="*/ 123320 h 352"/>
                <a:gd name="T30" fmla="*/ 19113 w 400"/>
                <a:gd name="T31" fmla="*/ 17207 h 352"/>
                <a:gd name="T32" fmla="*/ 172018 w 400"/>
                <a:gd name="T33" fmla="*/ 17207 h 352"/>
                <a:gd name="T34" fmla="*/ 172018 w 400"/>
                <a:gd name="T35" fmla="*/ 12332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0" h="352">
                  <a:moveTo>
                    <a:pt x="36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82"/>
                    <a:pt x="17" y="303"/>
                    <a:pt x="39" y="308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6" y="325"/>
                    <a:pt x="51" y="352"/>
                    <a:pt x="100" y="352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48" y="352"/>
                    <a:pt x="273" y="325"/>
                    <a:pt x="273" y="325"/>
                  </a:cubicBezTo>
                  <a:cubicBezTo>
                    <a:pt x="361" y="308"/>
                    <a:pt x="361" y="308"/>
                    <a:pt x="361" y="308"/>
                  </a:cubicBezTo>
                  <a:cubicBezTo>
                    <a:pt x="382" y="303"/>
                    <a:pt x="400" y="282"/>
                    <a:pt x="400" y="2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lose/>
                  <a:moveTo>
                    <a:pt x="360" y="258"/>
                  </a:moveTo>
                  <a:cubicBezTo>
                    <a:pt x="40" y="258"/>
                    <a:pt x="40" y="258"/>
                    <a:pt x="40" y="25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60" y="36"/>
                    <a:pt x="360" y="36"/>
                    <a:pt x="360" y="36"/>
                  </a:cubicBezTo>
                  <a:lnTo>
                    <a:pt x="360" y="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21515" name="Title 13">
            <a:extLst>
              <a:ext uri="{FF2B5EF4-FFF2-40B4-BE49-F238E27FC236}">
                <a16:creationId xmlns:a16="http://schemas.microsoft.com/office/drawing/2014/main" id="{900DA373-02AA-4B07-8371-00887B7D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908300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1516" name="Title 13">
            <a:extLst>
              <a:ext uri="{FF2B5EF4-FFF2-40B4-BE49-F238E27FC236}">
                <a16:creationId xmlns:a16="http://schemas.microsoft.com/office/drawing/2014/main" id="{C187CD16-FBCB-4EAF-B70D-141195053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322763"/>
            <a:ext cx="38465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这里添加文字标题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1517" name="文本框 21">
            <a:extLst>
              <a:ext uri="{FF2B5EF4-FFF2-40B4-BE49-F238E27FC236}">
                <a16:creationId xmlns:a16="http://schemas.microsoft.com/office/drawing/2014/main" id="{EC1F0495-5E3A-4192-86DE-61A8F9C2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119313"/>
            <a:ext cx="38465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1518" name="文本框 22">
            <a:extLst>
              <a:ext uri="{FF2B5EF4-FFF2-40B4-BE49-F238E27FC236}">
                <a16:creationId xmlns:a16="http://schemas.microsoft.com/office/drawing/2014/main" id="{DE312799-877B-4E27-AF59-003CCC7F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3484563"/>
            <a:ext cx="38465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1519" name="文本框 23">
            <a:extLst>
              <a:ext uri="{FF2B5EF4-FFF2-40B4-BE49-F238E27FC236}">
                <a16:creationId xmlns:a16="http://schemas.microsoft.com/office/drawing/2014/main" id="{2B074073-9FBF-46FF-BEF0-FD4310D1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899025"/>
            <a:ext cx="38465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graphicFrame>
        <p:nvGraphicFramePr>
          <p:cNvPr id="21520" name="对象 27">
            <a:extLst>
              <a:ext uri="{FF2B5EF4-FFF2-40B4-BE49-F238E27FC236}">
                <a16:creationId xmlns:a16="http://schemas.microsoft.com/office/drawing/2014/main" id="{7B967833-D906-4355-AA25-9FF99551554C}"/>
              </a:ext>
            </a:extLst>
          </p:cNvPr>
          <p:cNvGraphicFramePr>
            <a:graphicFrameLocks/>
          </p:cNvGraphicFramePr>
          <p:nvPr/>
        </p:nvGraphicFramePr>
        <p:xfrm>
          <a:off x="-257175" y="1706563"/>
          <a:ext cx="6953250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r:id="rId4" imgW="6952381" imgH="4028571" progId="excel.sheet.8">
                  <p:embed/>
                </p:oleObj>
              </mc:Choice>
              <mc:Fallback>
                <p:oleObj r:id="rId4" imgW="6952381" imgH="4028571" progId="excel.sheet.8">
                  <p:embed/>
                  <p:pic>
                    <p:nvPicPr>
                      <p:cNvPr id="0" name="对象 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7175" y="1706563"/>
                        <a:ext cx="6953250" cy="403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DE53CF-620B-474C-8FF8-D1A5F1DD6812}"/>
              </a:ext>
            </a:extLst>
          </p:cNvPr>
          <p:cNvCxnSpPr/>
          <p:nvPr/>
        </p:nvCxnSpPr>
        <p:spPr>
          <a:xfrm>
            <a:off x="5799138" y="1738313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2" name="文本框 26">
            <a:extLst>
              <a:ext uri="{FF2B5EF4-FFF2-40B4-BE49-F238E27FC236}">
                <a16:creationId xmlns:a16="http://schemas.microsoft.com/office/drawing/2014/main" id="{6A36671C-7F26-4B77-9FD8-89DD0DC6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2819400"/>
            <a:ext cx="2238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rgbClr val="4B649F"/>
                </a:solidFill>
              </a:rPr>
              <a:t>26%</a:t>
            </a:r>
            <a:endParaRPr lang="zh-CN" altLang="en-US" sz="8000" b="1">
              <a:solidFill>
                <a:srgbClr val="4B64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>
            <a:extLst>
              <a:ext uri="{FF2B5EF4-FFF2-40B4-BE49-F238E27FC236}">
                <a16:creationId xmlns:a16="http://schemas.microsoft.com/office/drawing/2014/main" id="{3A948798-6722-4341-9C88-DD1D6FB5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2">
            <a:extLst>
              <a:ext uri="{FF2B5EF4-FFF2-40B4-BE49-F238E27FC236}">
                <a16:creationId xmlns:a16="http://schemas.microsoft.com/office/drawing/2014/main" id="{39A0840B-C618-4047-A68D-77D6D287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90ED31-D041-45D4-A78E-A4D6AC33CD3A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D5E669C-640A-4CA5-A79E-C24124343ACE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2534" name="组合 5">
            <a:extLst>
              <a:ext uri="{FF2B5EF4-FFF2-40B4-BE49-F238E27FC236}">
                <a16:creationId xmlns:a16="http://schemas.microsoft.com/office/drawing/2014/main" id="{320895F2-329A-4434-A4A5-827FC254FDB4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DD963B9-F360-4630-862B-4D93B6489279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F27D1F-3A25-4A5F-9DAB-5AE22A87506B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386C64E8-252F-4285-9C27-60AEF1441A2E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2535" name="对象 22">
            <a:extLst>
              <a:ext uri="{FF2B5EF4-FFF2-40B4-BE49-F238E27FC236}">
                <a16:creationId xmlns:a16="http://schemas.microsoft.com/office/drawing/2014/main" id="{372140A5-3E27-404B-8E38-0E50FCB0865D}"/>
              </a:ext>
            </a:extLst>
          </p:cNvPr>
          <p:cNvGraphicFramePr>
            <a:graphicFrameLocks/>
          </p:cNvGraphicFramePr>
          <p:nvPr/>
        </p:nvGraphicFramePr>
        <p:xfrm>
          <a:off x="844550" y="1579563"/>
          <a:ext cx="105283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r:id="rId4" imgW="10523810" imgH="2733333" progId="excel.sheet.8">
                  <p:embed/>
                </p:oleObj>
              </mc:Choice>
              <mc:Fallback>
                <p:oleObj r:id="rId4" imgW="10523810" imgH="2733333" progId="excel.sheet.8">
                  <p:embed/>
                  <p:pic>
                    <p:nvPicPr>
                      <p:cNvPr id="0" name="对象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79563"/>
                        <a:ext cx="105283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itle 13">
            <a:extLst>
              <a:ext uri="{FF2B5EF4-FFF2-40B4-BE49-F238E27FC236}">
                <a16:creationId xmlns:a16="http://schemas.microsoft.com/office/drawing/2014/main" id="{931D829E-80DD-45E3-96F4-41C39596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1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2537" name="文本框 11">
            <a:extLst>
              <a:ext uri="{FF2B5EF4-FFF2-40B4-BE49-F238E27FC236}">
                <a16:creationId xmlns:a16="http://schemas.microsoft.com/office/drawing/2014/main" id="{3E631166-AF36-4487-B3DD-3C3D02CD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36ECA7-1861-4E98-8CB9-825FD93E2699}"/>
              </a:ext>
            </a:extLst>
          </p:cNvPr>
          <p:cNvSpPr/>
          <p:nvPr/>
        </p:nvSpPr>
        <p:spPr>
          <a:xfrm>
            <a:off x="946150" y="4684713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539" name="Title 13">
            <a:extLst>
              <a:ext uri="{FF2B5EF4-FFF2-40B4-BE49-F238E27FC236}">
                <a16:creationId xmlns:a16="http://schemas.microsoft.com/office/drawing/2014/main" id="{AA2951C2-8181-4F2B-AF8C-8C87F718A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4459288"/>
            <a:ext cx="38465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2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文本框 14">
            <a:extLst>
              <a:ext uri="{FF2B5EF4-FFF2-40B4-BE49-F238E27FC236}">
                <a16:creationId xmlns:a16="http://schemas.microsoft.com/office/drawing/2014/main" id="{B31B7B43-C69F-48F6-982A-245892C5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50196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BC633D-F567-491A-8FBB-57A97FDAFE8E}"/>
              </a:ext>
            </a:extLst>
          </p:cNvPr>
          <p:cNvSpPr/>
          <p:nvPr/>
        </p:nvSpPr>
        <p:spPr>
          <a:xfrm>
            <a:off x="3613150" y="4684713"/>
            <a:ext cx="190500" cy="1905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542" name="Title 13">
            <a:extLst>
              <a:ext uri="{FF2B5EF4-FFF2-40B4-BE49-F238E27FC236}">
                <a16:creationId xmlns:a16="http://schemas.microsoft.com/office/drawing/2014/main" id="{939325FA-E7FE-4A06-A5EE-3D2D9756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59288"/>
            <a:ext cx="3844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3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2543" name="文本框 17">
            <a:extLst>
              <a:ext uri="{FF2B5EF4-FFF2-40B4-BE49-F238E27FC236}">
                <a16:creationId xmlns:a16="http://schemas.microsoft.com/office/drawing/2014/main" id="{A3A95244-8597-4475-87BF-21B4B8605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5019675"/>
            <a:ext cx="20843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820147-876A-44D1-B5E3-F35EBF647778}"/>
              </a:ext>
            </a:extLst>
          </p:cNvPr>
          <p:cNvSpPr/>
          <p:nvPr/>
        </p:nvSpPr>
        <p:spPr>
          <a:xfrm>
            <a:off x="6337300" y="4684713"/>
            <a:ext cx="190500" cy="190500"/>
          </a:xfrm>
          <a:prstGeom prst="rect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545" name="Title 13">
            <a:extLst>
              <a:ext uri="{FF2B5EF4-FFF2-40B4-BE49-F238E27FC236}">
                <a16:creationId xmlns:a16="http://schemas.microsoft.com/office/drawing/2014/main" id="{0EC4B4B2-2119-4930-886F-24B0BEC8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013" y="44592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类别</a:t>
            </a:r>
            <a:r>
              <a:rPr lang="en-US" altLang="zh-CN" sz="2400">
                <a:solidFill>
                  <a:srgbClr val="595959"/>
                </a:solidFill>
                <a:sym typeface="Arial" panose="020B0604020202020204" pitchFamily="34" charset="0"/>
              </a:rPr>
              <a:t>4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2546" name="文本框 20">
            <a:extLst>
              <a:ext uri="{FF2B5EF4-FFF2-40B4-BE49-F238E27FC236}">
                <a16:creationId xmlns:a16="http://schemas.microsoft.com/office/drawing/2014/main" id="{82CA8F62-F623-4404-BC21-3EC778F81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013" y="5019675"/>
            <a:ext cx="20843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EB8CC7-A336-45E0-A712-3C1CE59912D0}"/>
              </a:ext>
            </a:extLst>
          </p:cNvPr>
          <p:cNvSpPr/>
          <p:nvPr/>
        </p:nvSpPr>
        <p:spPr>
          <a:xfrm>
            <a:off x="8926513" y="4684713"/>
            <a:ext cx="190500" cy="190500"/>
          </a:xfrm>
          <a:prstGeom prst="rect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>
            <a:extLst>
              <a:ext uri="{FF2B5EF4-FFF2-40B4-BE49-F238E27FC236}">
                <a16:creationId xmlns:a16="http://schemas.microsoft.com/office/drawing/2014/main" id="{B8665D1C-38DC-48BF-B23A-94AAC9CEA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文本框 2">
            <a:extLst>
              <a:ext uri="{FF2B5EF4-FFF2-40B4-BE49-F238E27FC236}">
                <a16:creationId xmlns:a16="http://schemas.microsoft.com/office/drawing/2014/main" id="{A6BCD136-BE63-4B28-9D38-BE5C03486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798A6C5-6003-4082-AD69-3230694836E0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B34AEA-2DE6-4EB4-87F5-736BE6B205C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3558" name="组合 5">
            <a:extLst>
              <a:ext uri="{FF2B5EF4-FFF2-40B4-BE49-F238E27FC236}">
                <a16:creationId xmlns:a16="http://schemas.microsoft.com/office/drawing/2014/main" id="{C8519279-09C4-427B-ACA8-6DB26B7D75E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26768B1-1906-4271-9C01-3B02FF89E2F6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0E7FAF2-2BE8-4658-8FEA-31D8B7FD94DB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6A678B9-89A3-4633-A8B9-01278261DD3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86">
            <a:extLst>
              <a:ext uri="{FF2B5EF4-FFF2-40B4-BE49-F238E27FC236}">
                <a16:creationId xmlns:a16="http://schemas.microsoft.com/office/drawing/2014/main" id="{BED0BC39-2400-40B4-AD40-F7AF10E80F89}"/>
              </a:ext>
            </a:extLst>
          </p:cNvPr>
          <p:cNvSpPr/>
          <p:nvPr/>
        </p:nvSpPr>
        <p:spPr>
          <a:xfrm>
            <a:off x="906145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ectangle 84">
            <a:extLst>
              <a:ext uri="{FF2B5EF4-FFF2-40B4-BE49-F238E27FC236}">
                <a16:creationId xmlns:a16="http://schemas.microsoft.com/office/drawing/2014/main" id="{0F836F93-BDCB-4D01-9B69-C2469B334BDB}"/>
              </a:ext>
            </a:extLst>
          </p:cNvPr>
          <p:cNvSpPr/>
          <p:nvPr/>
        </p:nvSpPr>
        <p:spPr>
          <a:xfrm>
            <a:off x="0" y="2433638"/>
            <a:ext cx="3130550" cy="11906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A8F3EF1D-C5FD-4194-9DB9-2DAA74D7873E}"/>
              </a:ext>
            </a:extLst>
          </p:cNvPr>
          <p:cNvSpPr/>
          <p:nvPr/>
        </p:nvSpPr>
        <p:spPr>
          <a:xfrm>
            <a:off x="21097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0C766AC2-435C-4330-92AF-35F2D2D4017E}"/>
              </a:ext>
            </a:extLst>
          </p:cNvPr>
          <p:cNvSpPr/>
          <p:nvPr/>
        </p:nvSpPr>
        <p:spPr>
          <a:xfrm>
            <a:off x="4668838" y="1601788"/>
            <a:ext cx="2854325" cy="2854325"/>
          </a:xfrm>
          <a:prstGeom prst="ellipse">
            <a:avLst/>
          </a:prstGeom>
          <a:solidFill>
            <a:srgbClr val="4B649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41D89E47-754C-4F6B-84AD-F389A3D728A2}"/>
              </a:ext>
            </a:extLst>
          </p:cNvPr>
          <p:cNvSpPr/>
          <p:nvPr/>
        </p:nvSpPr>
        <p:spPr>
          <a:xfrm>
            <a:off x="7227888" y="1601788"/>
            <a:ext cx="2854325" cy="2854325"/>
          </a:xfrm>
          <a:prstGeom prst="ellipse">
            <a:avLst/>
          </a:prstGeom>
          <a:solidFill>
            <a:srgbClr val="5E80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8F759E1A-8706-4CDD-8DAD-9F79C846DD30}"/>
              </a:ext>
            </a:extLst>
          </p:cNvPr>
          <p:cNvGrpSpPr/>
          <p:nvPr/>
        </p:nvGrpSpPr>
        <p:grpSpPr>
          <a:xfrm>
            <a:off x="5525726" y="2458338"/>
            <a:ext cx="1140547" cy="1140547"/>
            <a:chOff x="6111586" y="318800"/>
            <a:chExt cx="490538" cy="490538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6ED766F-FB4D-4387-9026-D6B28756D9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586" y="318800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E898FA6-6BAB-4E81-B26D-4218F573DFF3}"/>
                </a:ext>
              </a:extLst>
            </p:cNvPr>
            <p:cNvSpPr/>
            <p:nvPr/>
          </p:nvSpPr>
          <p:spPr bwMode="auto">
            <a:xfrm>
              <a:off x="6402099" y="50295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8D9B1E7-B88F-46AC-83BA-520346C8F00B}"/>
                </a:ext>
              </a:extLst>
            </p:cNvPr>
            <p:cNvSpPr/>
            <p:nvPr/>
          </p:nvSpPr>
          <p:spPr bwMode="auto">
            <a:xfrm>
              <a:off x="6402099" y="456912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3BE599E-B28D-4AA3-A2A1-021AAC2D3DAF}"/>
                </a:ext>
              </a:extLst>
            </p:cNvPr>
            <p:cNvSpPr/>
            <p:nvPr/>
          </p:nvSpPr>
          <p:spPr bwMode="auto">
            <a:xfrm>
              <a:off x="6402099" y="410875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9DC8E9F-BA41-484B-8C2A-0B44ABDA3E9E}"/>
                </a:ext>
              </a:extLst>
            </p:cNvPr>
            <p:cNvSpPr/>
            <p:nvPr/>
          </p:nvSpPr>
          <p:spPr bwMode="auto">
            <a:xfrm>
              <a:off x="6233824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B0ED81B-218B-4E1C-ACEF-C3D735470D59}"/>
                </a:ext>
              </a:extLst>
            </p:cNvPr>
            <p:cNvSpPr/>
            <p:nvPr/>
          </p:nvSpPr>
          <p:spPr bwMode="auto">
            <a:xfrm>
              <a:off x="6233824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BBC10E8-9285-4483-9E54-2AA9AB137A0E}"/>
                </a:ext>
              </a:extLst>
            </p:cNvPr>
            <p:cNvSpPr/>
            <p:nvPr/>
          </p:nvSpPr>
          <p:spPr bwMode="auto">
            <a:xfrm>
              <a:off x="6233824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196E1135-8DD0-4EC4-BDAE-5AEF9C7E16F5}"/>
                </a:ext>
              </a:extLst>
            </p:cNvPr>
            <p:cNvSpPr/>
            <p:nvPr/>
          </p:nvSpPr>
          <p:spPr bwMode="auto">
            <a:xfrm>
              <a:off x="6402099" y="733137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F80282-3184-4637-878C-DD73C858FBA5}"/>
                </a:ext>
              </a:extLst>
            </p:cNvPr>
            <p:cNvSpPr/>
            <p:nvPr/>
          </p:nvSpPr>
          <p:spPr bwMode="auto">
            <a:xfrm>
              <a:off x="6402099" y="68710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1609F4B-E9C7-4F90-8562-A069BADA11C5}"/>
                </a:ext>
              </a:extLst>
            </p:cNvPr>
            <p:cNvSpPr/>
            <p:nvPr/>
          </p:nvSpPr>
          <p:spPr bwMode="auto">
            <a:xfrm>
              <a:off x="6402099" y="641062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FE9F6BEC-3B4B-4BAC-B0EB-D5F0914A4F34}"/>
                </a:ext>
              </a:extLst>
            </p:cNvPr>
            <p:cNvSpPr/>
            <p:nvPr/>
          </p:nvSpPr>
          <p:spPr bwMode="auto">
            <a:xfrm>
              <a:off x="6233824" y="548987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95834A3C-062B-466C-AE5F-D9546CDE5A47}"/>
                </a:ext>
              </a:extLst>
            </p:cNvPr>
            <p:cNvSpPr/>
            <p:nvPr/>
          </p:nvSpPr>
          <p:spPr bwMode="auto">
            <a:xfrm>
              <a:off x="6233824" y="59502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9AE897F-6DD9-46BE-B13F-7EE9904AB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3824" y="379125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Freeform 26">
            <a:extLst>
              <a:ext uri="{FF2B5EF4-FFF2-40B4-BE49-F238E27FC236}">
                <a16:creationId xmlns:a16="http://schemas.microsoft.com/office/drawing/2014/main" id="{F8B24D45-6409-4DBC-9B5A-30996809B3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83550" y="2368550"/>
            <a:ext cx="1298575" cy="1249363"/>
          </a:xfrm>
          <a:custGeom>
            <a:avLst/>
            <a:gdLst>
              <a:gd name="T0" fmla="*/ 924743 w 132"/>
              <a:gd name="T1" fmla="*/ 0 h 128"/>
              <a:gd name="T2" fmla="*/ 550911 w 132"/>
              <a:gd name="T3" fmla="*/ 263538 h 128"/>
              <a:gd name="T4" fmla="*/ 541073 w 132"/>
              <a:gd name="T5" fmla="*/ 263538 h 128"/>
              <a:gd name="T6" fmla="*/ 137728 w 132"/>
              <a:gd name="T7" fmla="*/ 673485 h 128"/>
              <a:gd name="T8" fmla="*/ 9838 w 132"/>
              <a:gd name="T9" fmla="*/ 1073671 h 128"/>
              <a:gd name="T10" fmla="*/ 137728 w 132"/>
              <a:gd name="T11" fmla="*/ 1249363 h 128"/>
              <a:gd name="T12" fmla="*/ 521398 w 132"/>
              <a:gd name="T13" fmla="*/ 1151757 h 128"/>
              <a:gd name="T14" fmla="*/ 1180523 w 132"/>
              <a:gd name="T15" fmla="*/ 517314 h 128"/>
              <a:gd name="T16" fmla="*/ 629612 w 132"/>
              <a:gd name="T17" fmla="*/ 927262 h 128"/>
              <a:gd name="T18" fmla="*/ 973931 w 132"/>
              <a:gd name="T19" fmla="*/ 458750 h 128"/>
              <a:gd name="T20" fmla="*/ 934580 w 132"/>
              <a:gd name="T21" fmla="*/ 653963 h 128"/>
              <a:gd name="T22" fmla="*/ 629612 w 132"/>
              <a:gd name="T23" fmla="*/ 956544 h 128"/>
              <a:gd name="T24" fmla="*/ 580424 w 132"/>
              <a:gd name="T25" fmla="*/ 790613 h 128"/>
              <a:gd name="T26" fmla="*/ 452534 w 132"/>
              <a:gd name="T27" fmla="*/ 663724 h 128"/>
              <a:gd name="T28" fmla="*/ 905067 w 132"/>
              <a:gd name="T29" fmla="*/ 351383 h 128"/>
              <a:gd name="T30" fmla="*/ 580424 w 132"/>
              <a:gd name="T31" fmla="*/ 790613 h 128"/>
              <a:gd name="T32" fmla="*/ 295131 w 132"/>
              <a:gd name="T33" fmla="*/ 624682 h 128"/>
              <a:gd name="T34" fmla="*/ 787015 w 132"/>
              <a:gd name="T35" fmla="*/ 283059 h 128"/>
              <a:gd name="T36" fmla="*/ 167241 w 132"/>
              <a:gd name="T37" fmla="*/ 1161517 h 128"/>
              <a:gd name="T38" fmla="*/ 78702 w 132"/>
              <a:gd name="T39" fmla="*/ 1112714 h 128"/>
              <a:gd name="T40" fmla="*/ 127890 w 132"/>
              <a:gd name="T41" fmla="*/ 937022 h 128"/>
              <a:gd name="T42" fmla="*/ 314806 w 132"/>
              <a:gd name="T43" fmla="*/ 1132235 h 128"/>
              <a:gd name="T44" fmla="*/ 344319 w 132"/>
              <a:gd name="T45" fmla="*/ 1122475 h 128"/>
              <a:gd name="T46" fmla="*/ 137728 w 132"/>
              <a:gd name="T47" fmla="*/ 897980 h 128"/>
              <a:gd name="T48" fmla="*/ 186916 w 132"/>
              <a:gd name="T49" fmla="*/ 732049 h 128"/>
              <a:gd name="T50" fmla="*/ 511560 w 132"/>
              <a:gd name="T51" fmla="*/ 1073671 h 128"/>
              <a:gd name="T52" fmla="*/ 344319 w 132"/>
              <a:gd name="T53" fmla="*/ 1122475 h 128"/>
              <a:gd name="T54" fmla="*/ 1062470 w 132"/>
              <a:gd name="T55" fmla="*/ 527075 h 128"/>
              <a:gd name="T56" fmla="*/ 964094 w 132"/>
              <a:gd name="T57" fmla="*/ 292819 h 128"/>
              <a:gd name="T58" fmla="*/ 796853 w 132"/>
              <a:gd name="T59" fmla="*/ 126888 h 128"/>
              <a:gd name="T60" fmla="*/ 1101821 w 132"/>
              <a:gd name="T61" fmla="*/ 156170 h 128"/>
              <a:gd name="T62" fmla="*/ 1131334 w 132"/>
              <a:gd name="T63" fmla="*/ 458750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82">
            <a:extLst>
              <a:ext uri="{FF2B5EF4-FFF2-40B4-BE49-F238E27FC236}">
                <a16:creationId xmlns:a16="http://schemas.microsoft.com/office/drawing/2014/main" id="{5288C999-1CF9-4C9C-8296-11FBA183D236}"/>
              </a:ext>
            </a:extLst>
          </p:cNvPr>
          <p:cNvGrpSpPr/>
          <p:nvPr/>
        </p:nvGrpSpPr>
        <p:grpSpPr>
          <a:xfrm>
            <a:off x="3028734" y="2448929"/>
            <a:ext cx="1017588" cy="1158875"/>
            <a:chOff x="812800" y="2719388"/>
            <a:chExt cx="1017588" cy="1158875"/>
          </a:xfrm>
          <a:solidFill>
            <a:schemeClr val="bg1"/>
          </a:solidFill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0FFE9E0F-4661-4007-803D-6A995D52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20CFBD1B-94D1-4AFD-8E67-E091281E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9511242-8AF3-4352-9E47-05547037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9F77C950-90EC-46E7-BF9A-ACA37DBA5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567" name="Title 13">
            <a:extLst>
              <a:ext uri="{FF2B5EF4-FFF2-40B4-BE49-F238E27FC236}">
                <a16:creationId xmlns:a16="http://schemas.microsoft.com/office/drawing/2014/main" id="{D779C801-8F05-4D79-B828-992C8876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3568" name="文本框 35">
            <a:extLst>
              <a:ext uri="{FF2B5EF4-FFF2-40B4-BE49-F238E27FC236}">
                <a16:creationId xmlns:a16="http://schemas.microsoft.com/office/drawing/2014/main" id="{79377B8B-8A0B-440F-810C-C6BE18CA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3569" name="Title 13">
            <a:extLst>
              <a:ext uri="{FF2B5EF4-FFF2-40B4-BE49-F238E27FC236}">
                <a16:creationId xmlns:a16="http://schemas.microsoft.com/office/drawing/2014/main" id="{6495E01A-CDA1-49CE-B92D-9D47595B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4471988"/>
            <a:ext cx="13350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3570" name="文本框 37">
            <a:extLst>
              <a:ext uri="{FF2B5EF4-FFF2-40B4-BE49-F238E27FC236}">
                <a16:creationId xmlns:a16="http://schemas.microsoft.com/office/drawing/2014/main" id="{7B84E39A-ACD1-4585-9073-7CF96B95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3571" name="Title 13">
            <a:extLst>
              <a:ext uri="{FF2B5EF4-FFF2-40B4-BE49-F238E27FC236}">
                <a16:creationId xmlns:a16="http://schemas.microsoft.com/office/drawing/2014/main" id="{9206152D-E665-43A9-9DD0-D02F32FC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471988"/>
            <a:ext cx="13350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95959"/>
                </a:solidFill>
                <a:sym typeface="Arial" panose="020B0604020202020204" pitchFamily="34" charset="0"/>
              </a:rPr>
              <a:t>标题</a:t>
            </a:r>
            <a:endParaRPr lang="en-US" altLang="en-US" sz="24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3572" name="文本框 39">
            <a:extLst>
              <a:ext uri="{FF2B5EF4-FFF2-40B4-BE49-F238E27FC236}">
                <a16:creationId xmlns:a16="http://schemas.microsoft.com/office/drawing/2014/main" id="{8088302A-486A-41CF-8AD4-52626002F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032375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808080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>
            <a:extLst>
              <a:ext uri="{FF2B5EF4-FFF2-40B4-BE49-F238E27FC236}">
                <a16:creationId xmlns:a16="http://schemas.microsoft.com/office/drawing/2014/main" id="{C5BF9CFA-F088-4DF1-9BF7-60BC13F9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2">
            <a:extLst>
              <a:ext uri="{FF2B5EF4-FFF2-40B4-BE49-F238E27FC236}">
                <a16:creationId xmlns:a16="http://schemas.microsoft.com/office/drawing/2014/main" id="{D2B4364F-A3DF-4CCF-8D57-88ACFAEE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添加论文内容第四部分标题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55DAD24-32AF-4A7F-B947-BEB5D01AF284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6C099F8-91BB-482F-B01B-8F537510D71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4582" name="组合 5">
            <a:extLst>
              <a:ext uri="{FF2B5EF4-FFF2-40B4-BE49-F238E27FC236}">
                <a16:creationId xmlns:a16="http://schemas.microsoft.com/office/drawing/2014/main" id="{B483EE9A-DCEE-45BE-9564-B0C67FC0344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0068109-1F2F-490A-A231-472108E3046E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7CC137B-D631-4249-A9A6-95C7266BA978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966880B8-5D50-4C8C-9D72-50BAD37083E0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4583" name="文本框 9">
            <a:extLst>
              <a:ext uri="{FF2B5EF4-FFF2-40B4-BE49-F238E27FC236}">
                <a16:creationId xmlns:a16="http://schemas.microsoft.com/office/drawing/2014/main" id="{D6B17481-6022-49B8-8904-DAC92F6F8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16852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84" name="文本框 10">
            <a:extLst>
              <a:ext uri="{FF2B5EF4-FFF2-40B4-BE49-F238E27FC236}">
                <a16:creationId xmlns:a16="http://schemas.microsoft.com/office/drawing/2014/main" id="{09C05BB0-66BB-4E06-9090-706337B1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94151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4585" name="文本框 11">
            <a:extLst>
              <a:ext uri="{FF2B5EF4-FFF2-40B4-BE49-F238E27FC236}">
                <a16:creationId xmlns:a16="http://schemas.microsoft.com/office/drawing/2014/main" id="{99AE5F37-5624-4591-A4F8-9C9ECEAE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2898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86" name="文本框 12">
            <a:extLst>
              <a:ext uri="{FF2B5EF4-FFF2-40B4-BE49-F238E27FC236}">
                <a16:creationId xmlns:a16="http://schemas.microsoft.com/office/drawing/2014/main" id="{DE399ED2-3AFA-4AE2-A2CC-5464396D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10197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4587" name="文本框 13">
            <a:extLst>
              <a:ext uri="{FF2B5EF4-FFF2-40B4-BE49-F238E27FC236}">
                <a16:creationId xmlns:a16="http://schemas.microsoft.com/office/drawing/2014/main" id="{AEDB63A3-700E-4E1A-BAFA-33274A9DE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495800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88" name="文本框 14">
            <a:extLst>
              <a:ext uri="{FF2B5EF4-FFF2-40B4-BE49-F238E27FC236}">
                <a16:creationId xmlns:a16="http://schemas.microsoft.com/office/drawing/2014/main" id="{28454BE3-8A85-40C9-83B4-B60C2D7B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268788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4589" name="文本框 15">
            <a:extLst>
              <a:ext uri="{FF2B5EF4-FFF2-40B4-BE49-F238E27FC236}">
                <a16:creationId xmlns:a16="http://schemas.microsoft.com/office/drawing/2014/main" id="{E614F99E-CA6A-4274-AB27-158D40A9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225675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90" name="文本框 16">
            <a:extLst>
              <a:ext uri="{FF2B5EF4-FFF2-40B4-BE49-F238E27FC236}">
                <a16:creationId xmlns:a16="http://schemas.microsoft.com/office/drawing/2014/main" id="{93F4F276-A137-4DF8-A7C4-EA7E57A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98663"/>
            <a:ext cx="182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4591" name="文本框 17">
            <a:extLst>
              <a:ext uri="{FF2B5EF4-FFF2-40B4-BE49-F238E27FC236}">
                <a16:creationId xmlns:a16="http://schemas.microsoft.com/office/drawing/2014/main" id="{0C61E9BF-213E-4800-BC59-3B9F9B6A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386138"/>
            <a:ext cx="218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92" name="文本框 18">
            <a:extLst>
              <a:ext uri="{FF2B5EF4-FFF2-40B4-BE49-F238E27FC236}">
                <a16:creationId xmlns:a16="http://schemas.microsoft.com/office/drawing/2014/main" id="{B4770C1A-4574-4E5A-9DA3-64C88833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3159125"/>
            <a:ext cx="182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4593" name="文本框 19">
            <a:extLst>
              <a:ext uri="{FF2B5EF4-FFF2-40B4-BE49-F238E27FC236}">
                <a16:creationId xmlns:a16="http://schemas.microsoft.com/office/drawing/2014/main" id="{F0BBE5D4-53D8-4075-ABD6-8963F2BD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552950"/>
            <a:ext cx="2184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sym typeface="Arial" panose="020B0604020202020204" pitchFamily="34" charset="0"/>
              </a:rPr>
              <a:t>请在这里添加相应的文字内容请在这里添加相应的文字内容</a:t>
            </a:r>
          </a:p>
        </p:txBody>
      </p:sp>
      <p:sp>
        <p:nvSpPr>
          <p:cNvPr id="24594" name="文本框 20">
            <a:extLst>
              <a:ext uri="{FF2B5EF4-FFF2-40B4-BE49-F238E27FC236}">
                <a16:creationId xmlns:a16="http://schemas.microsoft.com/office/drawing/2014/main" id="{58058876-ECE4-4768-A9E3-4A62D8E7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4325938"/>
            <a:ext cx="1827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1600" b="1">
                <a:solidFill>
                  <a:srgbClr val="4B649F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AD8BD29D-712E-4A85-9D42-3C618C6FC29A}"/>
              </a:ext>
            </a:extLst>
          </p:cNvPr>
          <p:cNvSpPr/>
          <p:nvPr/>
        </p:nvSpPr>
        <p:spPr>
          <a:xfrm>
            <a:off x="3552825" y="2111375"/>
            <a:ext cx="515938" cy="5334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D1CD11E7-5E7D-4E30-BF5E-EB4ADE13E5A2}"/>
              </a:ext>
            </a:extLst>
          </p:cNvPr>
          <p:cNvSpPr/>
          <p:nvPr/>
        </p:nvSpPr>
        <p:spPr>
          <a:xfrm>
            <a:off x="3552825" y="3325813"/>
            <a:ext cx="512763" cy="615950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120543C1-395A-47D8-8706-2A4552CC3087}"/>
              </a:ext>
            </a:extLst>
          </p:cNvPr>
          <p:cNvSpPr/>
          <p:nvPr/>
        </p:nvSpPr>
        <p:spPr bwMode="auto">
          <a:xfrm>
            <a:off x="3552825" y="4438650"/>
            <a:ext cx="519113" cy="43656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8" name="KSO_Shape">
            <a:extLst>
              <a:ext uri="{FF2B5EF4-FFF2-40B4-BE49-F238E27FC236}">
                <a16:creationId xmlns:a16="http://schemas.microsoft.com/office/drawing/2014/main" id="{14B797B4-4AF6-4C02-9006-A0ADC253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2095500"/>
            <a:ext cx="466725" cy="482600"/>
          </a:xfrm>
          <a:custGeom>
            <a:avLst/>
            <a:gdLst>
              <a:gd name="T0" fmla="*/ 445982 w 90"/>
              <a:gd name="T1" fmla="*/ 197191 h 93"/>
              <a:gd name="T2" fmla="*/ 466725 w 90"/>
              <a:gd name="T3" fmla="*/ 238705 h 93"/>
              <a:gd name="T4" fmla="*/ 466725 w 90"/>
              <a:gd name="T5" fmla="*/ 430708 h 93"/>
              <a:gd name="T6" fmla="*/ 420053 w 90"/>
              <a:gd name="T7" fmla="*/ 482600 h 93"/>
              <a:gd name="T8" fmla="*/ 46673 w 90"/>
              <a:gd name="T9" fmla="*/ 482600 h 93"/>
              <a:gd name="T10" fmla="*/ 0 w 90"/>
              <a:gd name="T11" fmla="*/ 430708 h 93"/>
              <a:gd name="T12" fmla="*/ 0 w 90"/>
              <a:gd name="T13" fmla="*/ 238705 h 93"/>
              <a:gd name="T14" fmla="*/ 10372 w 90"/>
              <a:gd name="T15" fmla="*/ 207570 h 93"/>
              <a:gd name="T16" fmla="*/ 10372 w 90"/>
              <a:gd name="T17" fmla="*/ 207570 h 93"/>
              <a:gd name="T18" fmla="*/ 10372 w 90"/>
              <a:gd name="T19" fmla="*/ 207570 h 93"/>
              <a:gd name="T20" fmla="*/ 15558 w 90"/>
              <a:gd name="T21" fmla="*/ 202381 h 93"/>
              <a:gd name="T22" fmla="*/ 202248 w 90"/>
              <a:gd name="T23" fmla="*/ 15568 h 93"/>
              <a:gd name="T24" fmla="*/ 259292 w 90"/>
              <a:gd name="T25" fmla="*/ 15568 h 93"/>
              <a:gd name="T26" fmla="*/ 445982 w 90"/>
              <a:gd name="T27" fmla="*/ 197191 h 93"/>
              <a:gd name="T28" fmla="*/ 77788 w 90"/>
              <a:gd name="T29" fmla="*/ 155677 h 93"/>
              <a:gd name="T30" fmla="*/ 77788 w 90"/>
              <a:gd name="T31" fmla="*/ 269841 h 93"/>
              <a:gd name="T32" fmla="*/ 233363 w 90"/>
              <a:gd name="T33" fmla="*/ 389194 h 93"/>
              <a:gd name="T34" fmla="*/ 373380 w 90"/>
              <a:gd name="T35" fmla="*/ 280219 h 93"/>
              <a:gd name="T36" fmla="*/ 373380 w 90"/>
              <a:gd name="T37" fmla="*/ 155677 h 93"/>
              <a:gd name="T38" fmla="*/ 77788 w 90"/>
              <a:gd name="T39" fmla="*/ 155677 h 93"/>
              <a:gd name="T40" fmla="*/ 129646 w 90"/>
              <a:gd name="T41" fmla="*/ 181624 h 93"/>
              <a:gd name="T42" fmla="*/ 129646 w 90"/>
              <a:gd name="T43" fmla="*/ 202381 h 93"/>
              <a:gd name="T44" fmla="*/ 326708 w 90"/>
              <a:gd name="T45" fmla="*/ 202381 h 93"/>
              <a:gd name="T46" fmla="*/ 326708 w 90"/>
              <a:gd name="T47" fmla="*/ 181624 h 93"/>
              <a:gd name="T48" fmla="*/ 129646 w 90"/>
              <a:gd name="T49" fmla="*/ 181624 h 93"/>
              <a:gd name="T50" fmla="*/ 129646 w 90"/>
              <a:gd name="T51" fmla="*/ 264652 h 93"/>
              <a:gd name="T52" fmla="*/ 129646 w 90"/>
              <a:gd name="T53" fmla="*/ 285409 h 93"/>
              <a:gd name="T54" fmla="*/ 326708 w 90"/>
              <a:gd name="T55" fmla="*/ 285409 h 93"/>
              <a:gd name="T56" fmla="*/ 326708 w 90"/>
              <a:gd name="T57" fmla="*/ 264652 h 93"/>
              <a:gd name="T58" fmla="*/ 129646 w 90"/>
              <a:gd name="T59" fmla="*/ 264652 h 93"/>
              <a:gd name="T60" fmla="*/ 129646 w 90"/>
              <a:gd name="T61" fmla="*/ 223138 h 93"/>
              <a:gd name="T62" fmla="*/ 129646 w 90"/>
              <a:gd name="T63" fmla="*/ 243895 h 93"/>
              <a:gd name="T64" fmla="*/ 326708 w 90"/>
              <a:gd name="T65" fmla="*/ 243895 h 93"/>
              <a:gd name="T66" fmla="*/ 326708 w 90"/>
              <a:gd name="T67" fmla="*/ 223138 h 93"/>
              <a:gd name="T68" fmla="*/ 129646 w 90"/>
              <a:gd name="T69" fmla="*/ 223138 h 93"/>
              <a:gd name="T70" fmla="*/ 51858 w 90"/>
              <a:gd name="T71" fmla="*/ 451465 h 93"/>
              <a:gd name="T72" fmla="*/ 145203 w 90"/>
              <a:gd name="T73" fmla="*/ 358058 h 93"/>
              <a:gd name="T74" fmla="*/ 145203 w 90"/>
              <a:gd name="T75" fmla="*/ 347680 h 93"/>
              <a:gd name="T76" fmla="*/ 129646 w 90"/>
              <a:gd name="T77" fmla="*/ 347680 h 93"/>
              <a:gd name="T78" fmla="*/ 36301 w 90"/>
              <a:gd name="T79" fmla="*/ 435897 h 93"/>
              <a:gd name="T80" fmla="*/ 36301 w 90"/>
              <a:gd name="T81" fmla="*/ 451465 h 93"/>
              <a:gd name="T82" fmla="*/ 51858 w 90"/>
              <a:gd name="T83" fmla="*/ 451465 h 93"/>
              <a:gd name="T84" fmla="*/ 435610 w 90"/>
              <a:gd name="T85" fmla="*/ 435897 h 93"/>
              <a:gd name="T86" fmla="*/ 342265 w 90"/>
              <a:gd name="T87" fmla="*/ 347680 h 93"/>
              <a:gd name="T88" fmla="*/ 326708 w 90"/>
              <a:gd name="T89" fmla="*/ 347680 h 93"/>
              <a:gd name="T90" fmla="*/ 326708 w 90"/>
              <a:gd name="T91" fmla="*/ 358058 h 93"/>
              <a:gd name="T92" fmla="*/ 420053 w 90"/>
              <a:gd name="T93" fmla="*/ 451465 h 93"/>
              <a:gd name="T94" fmla="*/ 435610 w 90"/>
              <a:gd name="T95" fmla="*/ 451465 h 93"/>
              <a:gd name="T96" fmla="*/ 435610 w 90"/>
              <a:gd name="T97" fmla="*/ 435897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99" name="KSO_Shape">
            <a:extLst>
              <a:ext uri="{FF2B5EF4-FFF2-40B4-BE49-F238E27FC236}">
                <a16:creationId xmlns:a16="http://schemas.microsoft.com/office/drawing/2014/main" id="{573D05C0-3772-47C8-A28D-D4F2042B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3252788"/>
            <a:ext cx="504825" cy="542925"/>
          </a:xfrm>
          <a:custGeom>
            <a:avLst/>
            <a:gdLst>
              <a:gd name="T0" fmla="*/ 373038 w 2578"/>
              <a:gd name="T1" fmla="*/ 542925 h 2775"/>
              <a:gd name="T2" fmla="*/ 358351 w 2578"/>
              <a:gd name="T3" fmla="*/ 279973 h 2775"/>
              <a:gd name="T4" fmla="*/ 338182 w 2578"/>
              <a:gd name="T5" fmla="*/ 250039 h 2775"/>
              <a:gd name="T6" fmla="*/ 401628 w 2578"/>
              <a:gd name="T7" fmla="*/ 227344 h 2775"/>
              <a:gd name="T8" fmla="*/ 382241 w 2578"/>
              <a:gd name="T9" fmla="*/ 250039 h 2775"/>
              <a:gd name="T10" fmla="*/ 452541 w 2578"/>
              <a:gd name="T11" fmla="*/ 306190 h 2775"/>
              <a:gd name="T12" fmla="*/ 504238 w 2578"/>
              <a:gd name="T13" fmla="*/ 305408 h 2775"/>
              <a:gd name="T14" fmla="*/ 504825 w 2578"/>
              <a:gd name="T15" fmla="*/ 411058 h 2775"/>
              <a:gd name="T16" fmla="*/ 265141 w 2578"/>
              <a:gd name="T17" fmla="*/ 411058 h 2775"/>
              <a:gd name="T18" fmla="*/ 480935 w 2578"/>
              <a:gd name="T19" fmla="*/ 411058 h 2775"/>
              <a:gd name="T20" fmla="*/ 382241 w 2578"/>
              <a:gd name="T21" fmla="*/ 431797 h 2775"/>
              <a:gd name="T22" fmla="*/ 361093 w 2578"/>
              <a:gd name="T23" fmla="*/ 446079 h 2775"/>
              <a:gd name="T24" fmla="*/ 349148 w 2578"/>
              <a:gd name="T25" fmla="*/ 411058 h 2775"/>
              <a:gd name="T26" fmla="*/ 361876 w 2578"/>
              <a:gd name="T27" fmla="*/ 337298 h 2775"/>
              <a:gd name="T28" fmla="*/ 382241 w 2578"/>
              <a:gd name="T29" fmla="*/ 390515 h 2775"/>
              <a:gd name="T30" fmla="*/ 382241 w 2578"/>
              <a:gd name="T31" fmla="*/ 431797 h 2775"/>
              <a:gd name="T32" fmla="*/ 219319 w 2578"/>
              <a:gd name="T33" fmla="*/ 336516 h 2775"/>
              <a:gd name="T34" fmla="*/ 81461 w 2578"/>
              <a:gd name="T35" fmla="*/ 368993 h 2775"/>
              <a:gd name="T36" fmla="*/ 81461 w 2578"/>
              <a:gd name="T37" fmla="*/ 336516 h 2775"/>
              <a:gd name="T38" fmla="*/ 81461 w 2578"/>
              <a:gd name="T39" fmla="*/ 314799 h 2775"/>
              <a:gd name="T40" fmla="*/ 81461 w 2578"/>
              <a:gd name="T41" fmla="*/ 282125 h 2775"/>
              <a:gd name="T42" fmla="*/ 232047 w 2578"/>
              <a:gd name="T43" fmla="*/ 314799 h 2775"/>
              <a:gd name="T44" fmla="*/ 65208 w 2578"/>
              <a:gd name="T45" fmla="*/ 189975 h 2775"/>
              <a:gd name="T46" fmla="*/ 298822 w 2578"/>
              <a:gd name="T47" fmla="*/ 173736 h 2775"/>
              <a:gd name="T48" fmla="*/ 298822 w 2578"/>
              <a:gd name="T49" fmla="*/ 206214 h 2775"/>
              <a:gd name="T50" fmla="*/ 81461 w 2578"/>
              <a:gd name="T51" fmla="*/ 260604 h 2775"/>
              <a:gd name="T52" fmla="*/ 81461 w 2578"/>
              <a:gd name="T53" fmla="*/ 227931 h 2775"/>
              <a:gd name="T54" fmla="*/ 304305 w 2578"/>
              <a:gd name="T55" fmla="*/ 228909 h 2775"/>
              <a:gd name="T56" fmla="*/ 295689 w 2578"/>
              <a:gd name="T57" fmla="*/ 260604 h 2775"/>
              <a:gd name="T58" fmla="*/ 347777 w 2578"/>
              <a:gd name="T59" fmla="*/ 141063 h 2775"/>
              <a:gd name="T60" fmla="*/ 292752 w 2578"/>
              <a:gd name="T61" fmla="*/ 86868 h 2775"/>
              <a:gd name="T62" fmla="*/ 255350 w 2578"/>
              <a:gd name="T63" fmla="*/ 130302 h 2775"/>
              <a:gd name="T64" fmla="*/ 86944 w 2578"/>
              <a:gd name="T65" fmla="*/ 92151 h 2775"/>
              <a:gd name="T66" fmla="*/ 86944 w 2578"/>
              <a:gd name="T67" fmla="*/ 86868 h 2775"/>
              <a:gd name="T68" fmla="*/ 32506 w 2578"/>
              <a:gd name="T69" fmla="*/ 455861 h 2775"/>
              <a:gd name="T70" fmla="*/ 238901 w 2578"/>
              <a:gd name="T71" fmla="*/ 510252 h 2775"/>
              <a:gd name="T72" fmla="*/ 65208 w 2578"/>
              <a:gd name="T73" fmla="*/ 542729 h 2775"/>
              <a:gd name="T74" fmla="*/ 0 w 2578"/>
              <a:gd name="T75" fmla="*/ 119346 h 2775"/>
              <a:gd name="T76" fmla="*/ 98302 w 2578"/>
              <a:gd name="T77" fmla="*/ 65151 h 2775"/>
              <a:gd name="T78" fmla="*/ 129633 w 2578"/>
              <a:gd name="T79" fmla="*/ 54195 h 2775"/>
              <a:gd name="T80" fmla="*/ 249279 w 2578"/>
              <a:gd name="T81" fmla="*/ 54195 h 2775"/>
              <a:gd name="T82" fmla="*/ 281981 w 2578"/>
              <a:gd name="T83" fmla="*/ 65151 h 2775"/>
              <a:gd name="T84" fmla="*/ 380283 w 2578"/>
              <a:gd name="T85" fmla="*/ 119346 h 2775"/>
              <a:gd name="T86" fmla="*/ 347777 w 2578"/>
              <a:gd name="T87" fmla="*/ 216974 h 2775"/>
              <a:gd name="T88" fmla="*/ 189554 w 2578"/>
              <a:gd name="T89" fmla="*/ 29543 h 2775"/>
              <a:gd name="T90" fmla="*/ 189554 w 2578"/>
              <a:gd name="T91" fmla="*/ 91172 h 2775"/>
              <a:gd name="T92" fmla="*/ 189554 w 2578"/>
              <a:gd name="T93" fmla="*/ 29543 h 27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4600" name="KSO_Shape">
            <a:extLst>
              <a:ext uri="{FF2B5EF4-FFF2-40B4-BE49-F238E27FC236}">
                <a16:creationId xmlns:a16="http://schemas.microsoft.com/office/drawing/2014/main" id="{EB0F43E7-1AA5-4A0F-BB7D-EDF77971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4371975"/>
            <a:ext cx="504825" cy="504825"/>
          </a:xfrm>
          <a:custGeom>
            <a:avLst/>
            <a:gdLst>
              <a:gd name="T0" fmla="*/ 409064 w 3279"/>
              <a:gd name="T1" fmla="*/ 504825 h 3279"/>
              <a:gd name="T2" fmla="*/ 94530 w 3279"/>
              <a:gd name="T3" fmla="*/ 504825 h 3279"/>
              <a:gd name="T4" fmla="*/ 0 w 3279"/>
              <a:gd name="T5" fmla="*/ 409064 h 3279"/>
              <a:gd name="T6" fmla="*/ 0 w 3279"/>
              <a:gd name="T7" fmla="*/ 0 h 3279"/>
              <a:gd name="T8" fmla="*/ 373962 w 3279"/>
              <a:gd name="T9" fmla="*/ 0 h 3279"/>
              <a:gd name="T10" fmla="*/ 373962 w 3279"/>
              <a:gd name="T11" fmla="*/ 30176 h 3279"/>
              <a:gd name="T12" fmla="*/ 444474 w 3279"/>
              <a:gd name="T13" fmla="*/ 30176 h 3279"/>
              <a:gd name="T14" fmla="*/ 444474 w 3279"/>
              <a:gd name="T15" fmla="*/ 30176 h 3279"/>
              <a:gd name="T16" fmla="*/ 444474 w 3279"/>
              <a:gd name="T17" fmla="*/ 60351 h 3279"/>
              <a:gd name="T18" fmla="*/ 472032 w 3279"/>
              <a:gd name="T19" fmla="*/ 60351 h 3279"/>
              <a:gd name="T20" fmla="*/ 504825 w 3279"/>
              <a:gd name="T21" fmla="*/ 60351 h 3279"/>
              <a:gd name="T22" fmla="*/ 504825 w 3279"/>
              <a:gd name="T23" fmla="*/ 409064 h 3279"/>
              <a:gd name="T24" fmla="*/ 409064 w 3279"/>
              <a:gd name="T25" fmla="*/ 504825 h 3279"/>
              <a:gd name="T26" fmla="*/ 333625 w 3279"/>
              <a:gd name="T27" fmla="*/ 40183 h 3279"/>
              <a:gd name="T28" fmla="*/ 40337 w 3279"/>
              <a:gd name="T29" fmla="*/ 40183 h 3279"/>
              <a:gd name="T30" fmla="*/ 40337 w 3279"/>
              <a:gd name="T31" fmla="*/ 419225 h 3279"/>
              <a:gd name="T32" fmla="*/ 74207 w 3279"/>
              <a:gd name="T33" fmla="*/ 454481 h 3279"/>
              <a:gd name="T34" fmla="*/ 333625 w 3279"/>
              <a:gd name="T35" fmla="*/ 454481 h 3279"/>
              <a:gd name="T36" fmla="*/ 333625 w 3279"/>
              <a:gd name="T37" fmla="*/ 40183 h 3279"/>
              <a:gd name="T38" fmla="*/ 473418 w 3279"/>
              <a:gd name="T39" fmla="*/ 90373 h 3279"/>
              <a:gd name="T40" fmla="*/ 444474 w 3279"/>
              <a:gd name="T41" fmla="*/ 90373 h 3279"/>
              <a:gd name="T42" fmla="*/ 444474 w 3279"/>
              <a:gd name="T43" fmla="*/ 393360 h 3279"/>
              <a:gd name="T44" fmla="*/ 424921 w 3279"/>
              <a:gd name="T45" fmla="*/ 409064 h 3279"/>
              <a:gd name="T46" fmla="*/ 404137 w 3279"/>
              <a:gd name="T47" fmla="*/ 393360 h 3279"/>
              <a:gd name="T48" fmla="*/ 404137 w 3279"/>
              <a:gd name="T49" fmla="*/ 60351 h 3279"/>
              <a:gd name="T50" fmla="*/ 373962 w 3279"/>
              <a:gd name="T51" fmla="*/ 60351 h 3279"/>
              <a:gd name="T52" fmla="*/ 373962 w 3279"/>
              <a:gd name="T53" fmla="*/ 408448 h 3279"/>
              <a:gd name="T54" fmla="*/ 424921 w 3279"/>
              <a:gd name="T55" fmla="*/ 455713 h 3279"/>
              <a:gd name="T56" fmla="*/ 473418 w 3279"/>
              <a:gd name="T57" fmla="*/ 408448 h 3279"/>
              <a:gd name="T58" fmla="*/ 473418 w 3279"/>
              <a:gd name="T59" fmla="*/ 90373 h 3279"/>
              <a:gd name="T60" fmla="*/ 90681 w 3279"/>
              <a:gd name="T61" fmla="*/ 373808 h 3279"/>
              <a:gd name="T62" fmla="*/ 192600 w 3279"/>
              <a:gd name="T63" fmla="*/ 373808 h 3279"/>
              <a:gd name="T64" fmla="*/ 192600 w 3279"/>
              <a:gd name="T65" fmla="*/ 403983 h 3279"/>
              <a:gd name="T66" fmla="*/ 90681 w 3279"/>
              <a:gd name="T67" fmla="*/ 403983 h 3279"/>
              <a:gd name="T68" fmla="*/ 90681 w 3279"/>
              <a:gd name="T69" fmla="*/ 373808 h 3279"/>
              <a:gd name="T70" fmla="*/ 90681 w 3279"/>
              <a:gd name="T71" fmla="*/ 312225 h 3279"/>
              <a:gd name="T72" fmla="*/ 221544 w 3279"/>
              <a:gd name="T73" fmla="*/ 312225 h 3279"/>
              <a:gd name="T74" fmla="*/ 221544 w 3279"/>
              <a:gd name="T75" fmla="*/ 343632 h 3279"/>
              <a:gd name="T76" fmla="*/ 90681 w 3279"/>
              <a:gd name="T77" fmla="*/ 343632 h 3279"/>
              <a:gd name="T78" fmla="*/ 90681 w 3279"/>
              <a:gd name="T79" fmla="*/ 312225 h 3279"/>
              <a:gd name="T80" fmla="*/ 283281 w 3279"/>
              <a:gd name="T81" fmla="*/ 343632 h 3279"/>
              <a:gd name="T82" fmla="*/ 251874 w 3279"/>
              <a:gd name="T83" fmla="*/ 343632 h 3279"/>
              <a:gd name="T84" fmla="*/ 251874 w 3279"/>
              <a:gd name="T85" fmla="*/ 312225 h 3279"/>
              <a:gd name="T86" fmla="*/ 283281 w 3279"/>
              <a:gd name="T87" fmla="*/ 312225 h 3279"/>
              <a:gd name="T88" fmla="*/ 283281 w 3279"/>
              <a:gd name="T89" fmla="*/ 343632 h 3279"/>
              <a:gd name="T90" fmla="*/ 221544 w 3279"/>
              <a:gd name="T91" fmla="*/ 251720 h 3279"/>
              <a:gd name="T92" fmla="*/ 283281 w 3279"/>
              <a:gd name="T93" fmla="*/ 251720 h 3279"/>
              <a:gd name="T94" fmla="*/ 283281 w 3279"/>
              <a:gd name="T95" fmla="*/ 283281 h 3279"/>
              <a:gd name="T96" fmla="*/ 221544 w 3279"/>
              <a:gd name="T97" fmla="*/ 283281 h 3279"/>
              <a:gd name="T98" fmla="*/ 221544 w 3279"/>
              <a:gd name="T99" fmla="*/ 251720 h 3279"/>
              <a:gd name="T100" fmla="*/ 90681 w 3279"/>
              <a:gd name="T101" fmla="*/ 91912 h 3279"/>
              <a:gd name="T102" fmla="*/ 283281 w 3279"/>
              <a:gd name="T103" fmla="*/ 91912 h 3279"/>
              <a:gd name="T104" fmla="*/ 283281 w 3279"/>
              <a:gd name="T105" fmla="*/ 221544 h 3279"/>
              <a:gd name="T106" fmla="*/ 90681 w 3279"/>
              <a:gd name="T107" fmla="*/ 221544 h 3279"/>
              <a:gd name="T108" fmla="*/ 90681 w 3279"/>
              <a:gd name="T109" fmla="*/ 91912 h 3279"/>
              <a:gd name="T110" fmla="*/ 191369 w 3279"/>
              <a:gd name="T111" fmla="*/ 283281 h 3279"/>
              <a:gd name="T112" fmla="*/ 90681 w 3279"/>
              <a:gd name="T113" fmla="*/ 283281 h 3279"/>
              <a:gd name="T114" fmla="*/ 90681 w 3279"/>
              <a:gd name="T115" fmla="*/ 251720 h 3279"/>
              <a:gd name="T116" fmla="*/ 191369 w 3279"/>
              <a:gd name="T117" fmla="*/ 251720 h 3279"/>
              <a:gd name="T118" fmla="*/ 191369 w 3279"/>
              <a:gd name="T119" fmla="*/ 283281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055F71F-9F2B-4516-A771-21D4A8DB1E1D}"/>
              </a:ext>
            </a:extLst>
          </p:cNvPr>
          <p:cNvSpPr/>
          <p:nvPr/>
        </p:nvSpPr>
        <p:spPr>
          <a:xfrm>
            <a:off x="4540250" y="1998663"/>
            <a:ext cx="3128963" cy="312896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9568B1E-8380-4F51-8A5F-B0E2EB71B5BE}"/>
              </a:ext>
            </a:extLst>
          </p:cNvPr>
          <p:cNvSpPr/>
          <p:nvPr/>
        </p:nvSpPr>
        <p:spPr>
          <a:xfrm>
            <a:off x="4678363" y="2138363"/>
            <a:ext cx="2851150" cy="284956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>
            <a:extLst>
              <a:ext uri="{FF2B5EF4-FFF2-40B4-BE49-F238E27FC236}">
                <a16:creationId xmlns:a16="http://schemas.microsoft.com/office/drawing/2014/main" id="{062C1DA3-2D78-499E-A4F3-D9ED54442A39}"/>
              </a:ext>
            </a:extLst>
          </p:cNvPr>
          <p:cNvSpPr/>
          <p:nvPr/>
        </p:nvSpPr>
        <p:spPr bwMode="auto">
          <a:xfrm>
            <a:off x="5595938" y="2713038"/>
            <a:ext cx="1046162" cy="8921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604" name="文本框 30">
            <a:extLst>
              <a:ext uri="{FF2B5EF4-FFF2-40B4-BE49-F238E27FC236}">
                <a16:creationId xmlns:a16="http://schemas.microsoft.com/office/drawing/2014/main" id="{1EB6BCC6-E3A6-4A26-BCC8-D640957E8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3897313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2000" b="1">
                <a:solidFill>
                  <a:schemeClr val="bg1"/>
                </a:solidFill>
                <a:sym typeface="Arial" panose="020B0604020202020204" pitchFamily="34" charset="0"/>
              </a:rPr>
              <a:t>请在这里添加标题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37A9A5-2034-4456-8255-89CC6C394832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171" name="文本框 2">
            <a:extLst>
              <a:ext uri="{FF2B5EF4-FFF2-40B4-BE49-F238E27FC236}">
                <a16:creationId xmlns:a16="http://schemas.microsoft.com/office/drawing/2014/main" id="{8F1240FE-63D3-4203-B068-278AC7F2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812" y="1967738"/>
            <a:ext cx="570865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 dirty="0">
                <a:solidFill>
                  <a:srgbClr val="4B649F"/>
                </a:solidFill>
              </a:rPr>
              <a:t>了解</a:t>
            </a:r>
            <a:r>
              <a:rPr lang="en-US" altLang="zh-CN" sz="3600" b="1" dirty="0">
                <a:solidFill>
                  <a:srgbClr val="4B649F"/>
                </a:solidFill>
              </a:rPr>
              <a:t>SVM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sp>
        <p:nvSpPr>
          <p:cNvPr id="7172" name="文本框 4">
            <a:extLst>
              <a:ext uri="{FF2B5EF4-FFF2-40B4-BE49-F238E27FC236}">
                <a16:creationId xmlns:a16="http://schemas.microsoft.com/office/drawing/2014/main" id="{91F53B86-9954-4C97-A9FC-3B6808BD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812" y="2805825"/>
            <a:ext cx="5708650" cy="170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1.1 </a:t>
            </a:r>
            <a:r>
              <a:rPr lang="zh-CN" altLang="en-US" dirty="0">
                <a:solidFill>
                  <a:srgbClr val="808080"/>
                </a:solidFill>
              </a:rPr>
              <a:t>线性分类的一个例子</a:t>
            </a:r>
            <a:endParaRPr lang="en-US" altLang="zh-CN" dirty="0">
              <a:solidFill>
                <a:srgbClr val="80808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1.2 </a:t>
            </a:r>
            <a:r>
              <a:rPr lang="zh-CN" altLang="en-US" dirty="0">
                <a:solidFill>
                  <a:srgbClr val="808080"/>
                </a:solidFill>
              </a:rPr>
              <a:t>函数间隔</a:t>
            </a:r>
            <a:r>
              <a:rPr lang="en-US" altLang="zh-CN" dirty="0">
                <a:solidFill>
                  <a:srgbClr val="808080"/>
                </a:solidFill>
              </a:rPr>
              <a:t>Functional margin </a:t>
            </a:r>
            <a:r>
              <a:rPr lang="zh-CN" altLang="en-US" dirty="0">
                <a:solidFill>
                  <a:srgbClr val="808080"/>
                </a:solidFill>
              </a:rPr>
              <a:t>与几何间隔</a:t>
            </a:r>
            <a:r>
              <a:rPr lang="en-US" altLang="zh-CN" dirty="0">
                <a:solidFill>
                  <a:srgbClr val="808080"/>
                </a:solidFill>
              </a:rPr>
              <a:t>Geomertrical margin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8080"/>
                </a:solidFill>
              </a:rPr>
              <a:t>1.3 </a:t>
            </a:r>
            <a:r>
              <a:rPr lang="zh-CN" altLang="en-US" dirty="0">
                <a:solidFill>
                  <a:srgbClr val="808080"/>
                </a:solidFill>
              </a:rPr>
              <a:t>最大间隔分类器</a:t>
            </a:r>
            <a:r>
              <a:rPr lang="en-US" altLang="zh-CN" dirty="0">
                <a:solidFill>
                  <a:srgbClr val="808080"/>
                </a:solidFill>
              </a:rPr>
              <a:t>Maximum Margin Classifier</a:t>
            </a:r>
            <a:r>
              <a:rPr lang="zh-CN" altLang="en-US" dirty="0">
                <a:solidFill>
                  <a:srgbClr val="808080"/>
                </a:solidFill>
              </a:rPr>
              <a:t>的定义</a:t>
            </a:r>
          </a:p>
        </p:txBody>
      </p:sp>
      <p:grpSp>
        <p:nvGrpSpPr>
          <p:cNvPr id="7173" name="组合 5">
            <a:extLst>
              <a:ext uri="{FF2B5EF4-FFF2-40B4-BE49-F238E27FC236}">
                <a16:creationId xmlns:a16="http://schemas.microsoft.com/office/drawing/2014/main" id="{3C254287-338D-4024-8B1F-CF4BAB801BFF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627F9F3-358F-49B9-B186-2970414F3F77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D57A430-F9E5-4962-9591-6A82BAC6C100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178" name="KSO_Shape">
              <a:extLst>
                <a:ext uri="{FF2B5EF4-FFF2-40B4-BE49-F238E27FC236}">
                  <a16:creationId xmlns:a16="http://schemas.microsoft.com/office/drawing/2014/main" id="{2AF68B5C-45DC-4F9F-AFD9-D675D68B4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7174" name="图片 9">
            <a:extLst>
              <a:ext uri="{FF2B5EF4-FFF2-40B4-BE49-F238E27FC236}">
                <a16:creationId xmlns:a16="http://schemas.microsoft.com/office/drawing/2014/main" id="{1DFA1602-9280-481C-B16B-415EC1C2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0">
            <a:extLst>
              <a:ext uri="{FF2B5EF4-FFF2-40B4-BE49-F238E27FC236}">
                <a16:creationId xmlns:a16="http://schemas.microsoft.com/office/drawing/2014/main" id="{96AD67F3-03E3-41F5-B324-04794B23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4B649F"/>
                </a:solidFill>
              </a:rPr>
              <a:t>线性分类的一个例子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59DA7C-8400-452B-A27D-F21397DABCED}"/>
              </a:ext>
            </a:extLst>
          </p:cNvPr>
          <p:cNvGrpSpPr/>
          <p:nvPr/>
        </p:nvGrpSpPr>
        <p:grpSpPr>
          <a:xfrm>
            <a:off x="1881188" y="2332038"/>
            <a:ext cx="8114760" cy="1147494"/>
            <a:chOff x="1881188" y="2332038"/>
            <a:chExt cx="8114760" cy="1147494"/>
          </a:xfrm>
        </p:grpSpPr>
        <p:sp>
          <p:nvSpPr>
            <p:cNvPr id="13331" name="文本框 21">
              <a:extLst>
                <a:ext uri="{FF2B5EF4-FFF2-40B4-BE49-F238E27FC236}">
                  <a16:creationId xmlns:a16="http://schemas.microsoft.com/office/drawing/2014/main" id="{7FF7D1DC-4731-4FE1-9D3E-4B7BAFF23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188" y="2332038"/>
              <a:ext cx="8114760" cy="114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dirty="0">
                  <a:solidFill>
                    <a:srgbClr val="595959"/>
                  </a:solidFill>
                  <a:sym typeface="Arial" panose="020B0604020202020204" pitchFamily="34" charset="0"/>
                </a:rPr>
                <a:t>线性分类器</a:t>
              </a:r>
              <a:r>
                <a:rPr lang="en-US" altLang="zh-CN" dirty="0">
                  <a:solidFill>
                    <a:srgbClr val="595959"/>
                  </a:solidFill>
                  <a:sym typeface="Arial" panose="020B0604020202020204" pitchFamily="34" charset="0"/>
                </a:rPr>
                <a:t>:</a:t>
              </a:r>
            </a:p>
            <a:p>
              <a:pPr algn="just" eaLnBrk="1" hangingPunct="1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下面举个简单的例子。如图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1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所示，现在有一个二维平面，平面上有两种不同的数据，分别用圈和叉表示。由于这些数据是线性可分的，所以可以用一条直线将这两类数据分开，这条直线就相当于一个超平面，超平面一边的数据点所对应的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y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全是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-1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，另一边所对应的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y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全是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1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。 这个超平面可以用分类函数                     表示，当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f(x)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等于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0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的时候，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x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便是位于超平面上的点，而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f(x)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大于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0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的点对应 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y=1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的数据点，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f(x)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小于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0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的点对应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y=-1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的点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(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2).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3856735-E113-4511-BDDE-189BD818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092" y="3053954"/>
              <a:ext cx="754650" cy="224207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EC3D92-6072-46D6-B3CF-DDA69B8277FD}"/>
              </a:ext>
            </a:extLst>
          </p:cNvPr>
          <p:cNvGrpSpPr/>
          <p:nvPr/>
        </p:nvGrpSpPr>
        <p:grpSpPr>
          <a:xfrm>
            <a:off x="2254666" y="3536071"/>
            <a:ext cx="2494315" cy="2471183"/>
            <a:chOff x="2254666" y="3536071"/>
            <a:chExt cx="2494315" cy="24711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EE3416E-D540-464C-9829-935543E0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666" y="3536071"/>
              <a:ext cx="2494315" cy="2221947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C092807-8D18-4BDB-AADC-85193CE43D04}"/>
                </a:ext>
              </a:extLst>
            </p:cNvPr>
            <p:cNvSpPr txBox="1"/>
            <p:nvPr/>
          </p:nvSpPr>
          <p:spPr>
            <a:xfrm>
              <a:off x="2861187" y="5761033"/>
              <a:ext cx="1297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</a:rPr>
                <a:t>1</a:t>
              </a:r>
              <a:r>
                <a:rPr lang="zh-CN" altLang="en-US" sz="1000" dirty="0">
                  <a:solidFill>
                    <a:srgbClr val="595959"/>
                  </a:solidFill>
                </a:rPr>
                <a:t>线性分类示例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30A2190-0DFA-4CC5-9EE7-243EEDD17240}"/>
              </a:ext>
            </a:extLst>
          </p:cNvPr>
          <p:cNvGrpSpPr/>
          <p:nvPr/>
        </p:nvGrpSpPr>
        <p:grpSpPr>
          <a:xfrm>
            <a:off x="5588000" y="3420272"/>
            <a:ext cx="3827172" cy="2651514"/>
            <a:chOff x="5570290" y="3429000"/>
            <a:chExt cx="3827172" cy="265151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B665A75-AC1E-4F61-8653-CDA2E794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290" y="3429000"/>
              <a:ext cx="3827172" cy="2405293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B9147FF-1EB0-4145-B5BE-EBFB883D3740}"/>
                </a:ext>
              </a:extLst>
            </p:cNvPr>
            <p:cNvSpPr txBox="1"/>
            <p:nvPr/>
          </p:nvSpPr>
          <p:spPr>
            <a:xfrm>
              <a:off x="6933696" y="5834293"/>
              <a:ext cx="1759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</a:rPr>
                <a:t>2 </a:t>
              </a:r>
              <a:r>
                <a:rPr lang="zh-CN" altLang="en-US" sz="1000" dirty="0">
                  <a:solidFill>
                    <a:srgbClr val="595959"/>
                  </a:solidFill>
                </a:rPr>
                <a:t>支持向量示例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23" y="168000"/>
            <a:ext cx="9508819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4B649F"/>
                </a:solidFill>
              </a:rPr>
              <a:t>函数间隔</a:t>
            </a:r>
            <a:r>
              <a:rPr lang="en-US" altLang="zh-CN" sz="2000" b="1" dirty="0">
                <a:solidFill>
                  <a:srgbClr val="4B649F"/>
                </a:solidFill>
              </a:rPr>
              <a:t>Functional margin </a:t>
            </a:r>
            <a:r>
              <a:rPr lang="zh-CN" altLang="en-US" sz="2000" b="1" dirty="0">
                <a:solidFill>
                  <a:srgbClr val="4B649F"/>
                </a:solidFill>
              </a:rPr>
              <a:t>与几何间隔</a:t>
            </a:r>
            <a:r>
              <a:rPr lang="en-US" altLang="zh-CN" sz="2000" b="1" dirty="0">
                <a:solidFill>
                  <a:srgbClr val="4B649F"/>
                </a:solidFill>
              </a:rPr>
              <a:t>Geomertrical margin</a:t>
            </a:r>
            <a:endParaRPr lang="zh-CN" altLang="en-US" sz="20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28883"/>
            <a:ext cx="811476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函数间隔</a:t>
            </a:r>
            <a:r>
              <a:rPr lang="en-US" altLang="zh-CN" dirty="0">
                <a:solidFill>
                  <a:srgbClr val="595959"/>
                </a:solidFill>
                <a:sym typeface="Wingdings" panose="05000000000000000000" pitchFamily="2" charset="2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Wingdings" panose="05000000000000000000" pitchFamily="2" charset="2"/>
              </a:rPr>
              <a:t>用    表示</a:t>
            </a:r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):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    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在超平面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w*</a:t>
            </a:r>
            <a:r>
              <a:rPr lang="en-US" altLang="zh-CN" sz="1000" dirty="0" err="1">
                <a:solidFill>
                  <a:srgbClr val="595959"/>
                </a:solidFill>
                <a:sym typeface="Arial" panose="020B0604020202020204" pitchFamily="34" charset="0"/>
              </a:rPr>
              <a:t>x+b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=0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确定的情况下，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|w*x+b|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能够表示点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到距离超平面的远近，而通过观察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w*x+b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的符号与类标记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的符号是否一致可判断分类是否正确，所以，可以用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(y*(w*x+b))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的正负性来判定或表示分类的正确性。于此，我们便引出了函数间隔（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functional margin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）的概念。</a:t>
            </a: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7" name="文本框 21">
            <a:extLst>
              <a:ext uri="{FF2B5EF4-FFF2-40B4-BE49-F238E27FC236}">
                <a16:creationId xmlns:a16="http://schemas.microsoft.com/office/drawing/2014/main" id="{698050EE-753D-4BA3-BC62-A3257DAF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5052117"/>
            <a:ext cx="8114760" cy="81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         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上述定义的函数间隔有问题，即如果成比例的改变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w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b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（如将它们改成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2w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2b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），则函数间隔的值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f(x)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却变成了原来的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倍（虽然此时超平面没有改变），所以只有函数间隔还远远不够。事实上，我们可以对法向量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w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加些约束条件，从而引出真正定义点到超平面的距离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--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几何间隔（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geometrical margin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）的概念。</a:t>
            </a:r>
            <a:endParaRPr lang="en-US" altLang="zh-CN" sz="1000" dirty="0">
              <a:solidFill>
                <a:srgbClr val="595959"/>
              </a:solidFill>
              <a:sym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         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FF9F9D-26DE-42EE-AC43-659DCD768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86" y="2396969"/>
            <a:ext cx="247582" cy="2599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BD5C1A-2723-4454-81A1-BE4F575EC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44" y="3452453"/>
            <a:ext cx="2609912" cy="3001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3DA789-B1F4-402F-87C6-F47A78999B4A}"/>
              </a:ext>
            </a:extLst>
          </p:cNvPr>
          <p:cNvSpPr txBox="1"/>
          <p:nvPr/>
        </p:nvSpPr>
        <p:spPr>
          <a:xfrm>
            <a:off x="1881188" y="3950269"/>
            <a:ext cx="811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          而超平面</a:t>
            </a:r>
            <a:r>
              <a:rPr lang="en-US" altLang="zh-CN" sz="1000" dirty="0">
                <a:solidFill>
                  <a:srgbClr val="595959"/>
                </a:solidFill>
              </a:rPr>
              <a:t>(w</a:t>
            </a:r>
            <a:r>
              <a:rPr lang="zh-CN" altLang="en-US" sz="1000" dirty="0">
                <a:solidFill>
                  <a:srgbClr val="595959"/>
                </a:solidFill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</a:rPr>
              <a:t>b)</a:t>
            </a:r>
            <a:r>
              <a:rPr lang="zh-CN" altLang="en-US" sz="1000" dirty="0">
                <a:solidFill>
                  <a:srgbClr val="595959"/>
                </a:solidFill>
              </a:rPr>
              <a:t>关于</a:t>
            </a:r>
            <a:r>
              <a:rPr lang="en-US" altLang="zh-CN" sz="1000" dirty="0">
                <a:solidFill>
                  <a:srgbClr val="595959"/>
                </a:solidFill>
              </a:rPr>
              <a:t>T</a:t>
            </a:r>
            <a:r>
              <a:rPr lang="zh-CN" altLang="en-US" sz="1000" dirty="0">
                <a:solidFill>
                  <a:srgbClr val="595959"/>
                </a:solidFill>
              </a:rPr>
              <a:t>中所有样本点</a:t>
            </a:r>
            <a:r>
              <a:rPr lang="en-US" altLang="zh-CN" sz="1000" dirty="0">
                <a:solidFill>
                  <a:srgbClr val="595959"/>
                </a:solidFill>
              </a:rPr>
              <a:t>(xi</a:t>
            </a:r>
            <a:r>
              <a:rPr lang="zh-CN" altLang="en-US" sz="1000" dirty="0">
                <a:solidFill>
                  <a:srgbClr val="595959"/>
                </a:solidFill>
              </a:rPr>
              <a:t>，</a:t>
            </a:r>
            <a:r>
              <a:rPr lang="en-US" altLang="zh-CN" sz="1000" dirty="0" err="1">
                <a:solidFill>
                  <a:srgbClr val="595959"/>
                </a:solidFill>
              </a:rPr>
              <a:t>yi</a:t>
            </a:r>
            <a:r>
              <a:rPr lang="en-US" altLang="zh-CN" sz="1000" dirty="0">
                <a:solidFill>
                  <a:srgbClr val="595959"/>
                </a:solidFill>
              </a:rPr>
              <a:t>)</a:t>
            </a:r>
            <a:r>
              <a:rPr lang="zh-CN" altLang="en-US" sz="1000" dirty="0">
                <a:solidFill>
                  <a:srgbClr val="595959"/>
                </a:solidFill>
              </a:rPr>
              <a:t>的函数间隔最小值（其中，</a:t>
            </a:r>
            <a:r>
              <a:rPr lang="en-US" altLang="zh-CN" sz="1000" dirty="0">
                <a:solidFill>
                  <a:srgbClr val="595959"/>
                </a:solidFill>
              </a:rPr>
              <a:t>x</a:t>
            </a:r>
            <a:r>
              <a:rPr lang="zh-CN" altLang="en-US" sz="1000" dirty="0">
                <a:solidFill>
                  <a:srgbClr val="595959"/>
                </a:solidFill>
              </a:rPr>
              <a:t>是特征，</a:t>
            </a:r>
            <a:r>
              <a:rPr lang="en-US" altLang="zh-CN" sz="1000" dirty="0">
                <a:solidFill>
                  <a:srgbClr val="595959"/>
                </a:solidFill>
              </a:rPr>
              <a:t>y</a:t>
            </a:r>
            <a:r>
              <a:rPr lang="zh-CN" altLang="en-US" sz="1000" dirty="0">
                <a:solidFill>
                  <a:srgbClr val="595959"/>
                </a:solidFill>
              </a:rPr>
              <a:t>是结果标签，</a:t>
            </a:r>
            <a:r>
              <a:rPr lang="en-US" altLang="zh-CN" sz="1000" dirty="0" err="1">
                <a:solidFill>
                  <a:srgbClr val="595959"/>
                </a:solidFill>
              </a:rPr>
              <a:t>i</a:t>
            </a:r>
            <a:r>
              <a:rPr lang="zh-CN" altLang="en-US" sz="1000" dirty="0">
                <a:solidFill>
                  <a:srgbClr val="595959"/>
                </a:solidFill>
              </a:rPr>
              <a:t>表示第</a:t>
            </a:r>
            <a:r>
              <a:rPr lang="en-US" altLang="zh-CN" sz="1000" dirty="0" err="1">
                <a:solidFill>
                  <a:srgbClr val="595959"/>
                </a:solidFill>
              </a:rPr>
              <a:t>i</a:t>
            </a:r>
            <a:r>
              <a:rPr lang="zh-CN" altLang="en-US" sz="1000" dirty="0">
                <a:solidFill>
                  <a:srgbClr val="595959"/>
                </a:solidFill>
              </a:rPr>
              <a:t>个样本），便为超平面</a:t>
            </a:r>
            <a:r>
              <a:rPr lang="en-US" altLang="zh-CN" sz="1000" dirty="0">
                <a:solidFill>
                  <a:srgbClr val="595959"/>
                </a:solidFill>
              </a:rPr>
              <a:t>(w, b)</a:t>
            </a:r>
            <a:r>
              <a:rPr lang="zh-CN" altLang="en-US" sz="1000" dirty="0">
                <a:solidFill>
                  <a:srgbClr val="595959"/>
                </a:solidFill>
              </a:rPr>
              <a:t>关于训练数据集</a:t>
            </a:r>
            <a:r>
              <a:rPr lang="en-US" altLang="zh-CN" sz="1000" dirty="0">
                <a:solidFill>
                  <a:srgbClr val="595959"/>
                </a:solidFill>
              </a:rPr>
              <a:t>T</a:t>
            </a:r>
            <a:r>
              <a:rPr lang="zh-CN" altLang="en-US" sz="1000" dirty="0">
                <a:solidFill>
                  <a:srgbClr val="595959"/>
                </a:solidFill>
              </a:rPr>
              <a:t>的函数间隔：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6BE6548-5102-4163-AED4-94E7AB4DF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25" y="4402355"/>
            <a:ext cx="2109172" cy="5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5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23" y="168000"/>
            <a:ext cx="9508819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4B649F"/>
                </a:solidFill>
              </a:rPr>
              <a:t>函数间隔</a:t>
            </a:r>
            <a:r>
              <a:rPr lang="en-US" altLang="zh-CN" sz="2000" b="1" dirty="0">
                <a:solidFill>
                  <a:srgbClr val="4B649F"/>
                </a:solidFill>
              </a:rPr>
              <a:t>Functional margin </a:t>
            </a:r>
            <a:r>
              <a:rPr lang="zh-CN" altLang="en-US" sz="2000" b="1" dirty="0">
                <a:solidFill>
                  <a:srgbClr val="4B649F"/>
                </a:solidFill>
              </a:rPr>
              <a:t>与几何间隔</a:t>
            </a:r>
            <a:r>
              <a:rPr lang="en-US" altLang="zh-CN" sz="2000" b="1" dirty="0">
                <a:solidFill>
                  <a:srgbClr val="4B649F"/>
                </a:solidFill>
              </a:rPr>
              <a:t>Geomertrical margin</a:t>
            </a:r>
            <a:endParaRPr lang="zh-CN" altLang="en-US" sz="20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28883"/>
            <a:ext cx="8114760" cy="59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  <a:sym typeface="Arial" panose="020B0604020202020204" pitchFamily="34" charset="0"/>
              </a:rPr>
              <a:t>几何间隔</a:t>
            </a:r>
            <a:r>
              <a:rPr lang="en-US" altLang="zh-CN" dirty="0">
                <a:solidFill>
                  <a:srgbClr val="595959"/>
                </a:solidFill>
                <a:sym typeface="Wingdings" panose="05000000000000000000" pitchFamily="2" charset="2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Wingdings" panose="05000000000000000000" pitchFamily="2" charset="2"/>
              </a:rPr>
              <a:t>用    表示</a:t>
            </a:r>
            <a:r>
              <a:rPr lang="en-US" altLang="zh-CN" dirty="0">
                <a:solidFill>
                  <a:srgbClr val="595959"/>
                </a:solidFill>
                <a:sym typeface="Arial" panose="020B0604020202020204" pitchFamily="34" charset="0"/>
              </a:rPr>
              <a:t>):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           假定对于一个点 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x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，令其垂直投影到超平面上的对应点为 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x0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w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是垂直于超平面的一个向量，  为样本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到超平面的距离，如图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3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所示：</a:t>
            </a: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CFF9F9D-26DE-42EE-AC43-659DCD768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86" y="2396969"/>
            <a:ext cx="247582" cy="25996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3DA789-B1F4-402F-87C6-F47A78999B4A}"/>
              </a:ext>
            </a:extLst>
          </p:cNvPr>
          <p:cNvSpPr txBox="1"/>
          <p:nvPr/>
        </p:nvSpPr>
        <p:spPr>
          <a:xfrm>
            <a:off x="3516103" y="3108850"/>
            <a:ext cx="6082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                              根据平面几何知识</a:t>
            </a:r>
            <a:r>
              <a:rPr lang="en-US" altLang="zh-CN" sz="1000" dirty="0">
                <a:solidFill>
                  <a:srgbClr val="595959"/>
                </a:solidFill>
              </a:rPr>
              <a:t>, </a:t>
            </a:r>
            <a:r>
              <a:rPr lang="zh-CN" altLang="en-US" sz="1000" dirty="0">
                <a:solidFill>
                  <a:srgbClr val="595959"/>
                </a:solidFill>
              </a:rPr>
              <a:t>有</a:t>
            </a:r>
            <a:r>
              <a:rPr lang="en-US" altLang="zh-CN" sz="1000" dirty="0">
                <a:solidFill>
                  <a:srgbClr val="595959"/>
                </a:solidFill>
              </a:rPr>
              <a:t>: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1C6AEC-BDB4-446E-86E3-75EC231D4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9323"/>
            <a:ext cx="1447800" cy="447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3F6CF1-6796-4CF1-B648-C8A647680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17" y="4029767"/>
            <a:ext cx="1809750" cy="581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1D18C6-3DDB-4724-BE4E-F8F8EF332A13}"/>
              </a:ext>
            </a:extLst>
          </p:cNvPr>
          <p:cNvSpPr txBox="1"/>
          <p:nvPr/>
        </p:nvSpPr>
        <p:spPr>
          <a:xfrm>
            <a:off x="4613921" y="3770011"/>
            <a:ext cx="1125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解得</a:t>
            </a:r>
            <a:r>
              <a:rPr lang="en-US" altLang="zh-CN" sz="1000" dirty="0">
                <a:solidFill>
                  <a:srgbClr val="595959"/>
                </a:solidFill>
              </a:rPr>
              <a:t>: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8A5D5B6-6ED9-42D7-8B1C-0689574FE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5" y="5245757"/>
            <a:ext cx="1314450" cy="5334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D8633A-1144-478A-B4E1-280A4791544F}"/>
              </a:ext>
            </a:extLst>
          </p:cNvPr>
          <p:cNvGrpSpPr/>
          <p:nvPr/>
        </p:nvGrpSpPr>
        <p:grpSpPr>
          <a:xfrm>
            <a:off x="2038620" y="4893561"/>
            <a:ext cx="8114760" cy="260008"/>
            <a:chOff x="2038620" y="4750667"/>
            <a:chExt cx="8114760" cy="260008"/>
          </a:xfrm>
        </p:grpSpPr>
        <p:sp>
          <p:nvSpPr>
            <p:cNvPr id="17" name="文本框 21">
              <a:extLst>
                <a:ext uri="{FF2B5EF4-FFF2-40B4-BE49-F238E27FC236}">
                  <a16:creationId xmlns:a16="http://schemas.microsoft.com/office/drawing/2014/main" id="{698050EE-753D-4BA3-BC62-A3257DAF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620" y="4750667"/>
              <a:ext cx="8114760" cy="26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         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为了得到    的绝对值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,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令    乘上对应的类别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y, 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即可得到几何间隔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(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用    表示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)</a:t>
              </a:r>
              <a:r>
                <a:rPr lang="zh-CN" altLang="en-US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的定义</a:t>
              </a:r>
              <a:r>
                <a:rPr lang="en-US" altLang="zh-CN" sz="1000" dirty="0">
                  <a:solidFill>
                    <a:srgbClr val="595959"/>
                  </a:solidFill>
                  <a:sym typeface="Arial" panose="020B0604020202020204" pitchFamily="34" charset="0"/>
                </a:rPr>
                <a:t>:          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00D01AC-9CAD-48B4-9024-2B93D9939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25" y="4800442"/>
              <a:ext cx="118600" cy="160458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2D4DCA9-5C14-439D-8501-E54F628E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658" y="4800441"/>
              <a:ext cx="136390" cy="160459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A2BF441-82B9-4470-A665-1F4F04D3F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955" y="4795722"/>
              <a:ext cx="136390" cy="160459"/>
            </a:xfrm>
            <a:prstGeom prst="rect">
              <a:avLst/>
            </a:prstGeom>
          </p:spPr>
        </p:pic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A01264F8-E25A-4ECB-944B-4BFF0974A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77" y="2712190"/>
            <a:ext cx="136390" cy="160459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3754A2C-8393-49E8-885E-863F9ADBEAC9}"/>
              </a:ext>
            </a:extLst>
          </p:cNvPr>
          <p:cNvGrpSpPr/>
          <p:nvPr/>
        </p:nvGrpSpPr>
        <p:grpSpPr>
          <a:xfrm>
            <a:off x="2531381" y="2990465"/>
            <a:ext cx="1599469" cy="1845690"/>
            <a:chOff x="2531381" y="2990465"/>
            <a:chExt cx="1599469" cy="18456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67AB1B-EBC3-4349-ADC3-8EA4E911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381" y="2990465"/>
              <a:ext cx="1599469" cy="1599469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1E81561-E65F-4724-8B76-9EEB68F095BA}"/>
                </a:ext>
              </a:extLst>
            </p:cNvPr>
            <p:cNvSpPr txBox="1"/>
            <p:nvPr/>
          </p:nvSpPr>
          <p:spPr>
            <a:xfrm>
              <a:off x="2686240" y="4589934"/>
              <a:ext cx="1261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</a:rPr>
                <a:t>3  </a:t>
              </a:r>
              <a:r>
                <a:rPr lang="zh-CN" altLang="en-US" sz="1000" dirty="0">
                  <a:solidFill>
                    <a:srgbClr val="595959"/>
                  </a:solidFill>
                </a:rPr>
                <a:t>几何距离示意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9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B9771CE6-D579-4A5A-8DD3-585B163A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" y="77977"/>
            <a:ext cx="9508819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4B649F"/>
                </a:solidFill>
              </a:rPr>
              <a:t>最大间隔分类器</a:t>
            </a:r>
            <a:r>
              <a:rPr lang="en-US" altLang="zh-CN" sz="2400" b="1" dirty="0">
                <a:solidFill>
                  <a:srgbClr val="4B649F"/>
                </a:solidFill>
              </a:rPr>
              <a:t>Maximum Margin Classifier</a:t>
            </a:r>
            <a:r>
              <a:rPr lang="zh-CN" altLang="en-US" sz="2400" b="1" dirty="0">
                <a:solidFill>
                  <a:srgbClr val="4B649F"/>
                </a:solidFill>
              </a:rPr>
              <a:t>的定义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328883"/>
            <a:ext cx="8114760" cy="4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           对一个数据点进行分类，当超平面离数据点的“间隔”越大，分类的确信度（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confidence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）也越大。所以，为了使得分类的确信度尽量高，需要让所选择的超平面能够最大化这个“间隔”值。这个间隔如图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4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中的</a:t>
            </a:r>
            <a:r>
              <a:rPr lang="en-US" altLang="zh-CN" sz="1000" dirty="0">
                <a:solidFill>
                  <a:srgbClr val="595959"/>
                </a:solidFill>
                <a:sym typeface="Arial" panose="020B0604020202020204" pitchFamily="34" charset="0"/>
              </a:rPr>
              <a:t>Gap / 2 </a:t>
            </a:r>
            <a:r>
              <a:rPr lang="zh-CN" altLang="en-US" sz="1000" dirty="0">
                <a:solidFill>
                  <a:srgbClr val="595959"/>
                </a:solidFill>
                <a:sym typeface="Arial" panose="020B0604020202020204" pitchFamily="34" charset="0"/>
              </a:rPr>
              <a:t>所示。</a:t>
            </a: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73DA789-B1F4-402F-87C6-F47A78999B4A}"/>
              </a:ext>
            </a:extLst>
          </p:cNvPr>
          <p:cNvSpPr txBox="1"/>
          <p:nvPr/>
        </p:nvSpPr>
        <p:spPr>
          <a:xfrm>
            <a:off x="5253455" y="3011778"/>
            <a:ext cx="49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最大间隔分类器的目标函数可以表示为 </a:t>
            </a:r>
            <a:r>
              <a:rPr lang="en-US" altLang="zh-CN" sz="1000" dirty="0">
                <a:solidFill>
                  <a:srgbClr val="595959"/>
                </a:solidFill>
              </a:rPr>
              <a:t>:</a:t>
            </a:r>
            <a:r>
              <a:rPr lang="zh-CN" altLang="en-US" sz="1000" dirty="0">
                <a:solidFill>
                  <a:srgbClr val="595959"/>
                </a:solidFill>
              </a:rPr>
              <a:t>      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1D18C6-3DDB-4724-BE4E-F8F8EF332A13}"/>
              </a:ext>
            </a:extLst>
          </p:cNvPr>
          <p:cNvSpPr txBox="1"/>
          <p:nvPr/>
        </p:nvSpPr>
        <p:spPr>
          <a:xfrm>
            <a:off x="5254630" y="3711190"/>
            <a:ext cx="1757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95959"/>
                </a:solidFill>
              </a:rPr>
              <a:t>又根据间隔的定义有</a:t>
            </a:r>
            <a:r>
              <a:rPr lang="en-US" altLang="zh-CN" sz="1000" dirty="0">
                <a:solidFill>
                  <a:srgbClr val="595959"/>
                </a:solidFill>
              </a:rPr>
              <a:t>: </a:t>
            </a:r>
            <a:endParaRPr lang="zh-CN" altLang="en-US" sz="1000" dirty="0">
              <a:solidFill>
                <a:srgbClr val="595959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21C470-4984-461D-9D74-F089C161F46F}"/>
              </a:ext>
            </a:extLst>
          </p:cNvPr>
          <p:cNvGrpSpPr/>
          <p:nvPr/>
        </p:nvGrpSpPr>
        <p:grpSpPr>
          <a:xfrm>
            <a:off x="1954170" y="3118570"/>
            <a:ext cx="3226304" cy="2785366"/>
            <a:chOff x="2003564" y="3051815"/>
            <a:chExt cx="2247951" cy="18421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4AF01A-A3BE-4277-B6C9-8C3DBAF77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564" y="3051815"/>
              <a:ext cx="2247951" cy="1564972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8510FD-71EC-4A9A-BC66-75527BF488A3}"/>
                </a:ext>
              </a:extLst>
            </p:cNvPr>
            <p:cNvSpPr txBox="1"/>
            <p:nvPr/>
          </p:nvSpPr>
          <p:spPr>
            <a:xfrm>
              <a:off x="2539092" y="4647735"/>
              <a:ext cx="161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</a:rPr>
                <a:t>4  </a:t>
              </a:r>
              <a:r>
                <a:rPr lang="zh-CN" altLang="en-US" sz="1000" dirty="0">
                  <a:solidFill>
                    <a:srgbClr val="595959"/>
                  </a:solidFill>
                </a:rPr>
                <a:t>超平面间隔示例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ABD3DA-DF24-4BCE-82EA-353B7B6DABDF}"/>
              </a:ext>
            </a:extLst>
          </p:cNvPr>
          <p:cNvGrpSpPr/>
          <p:nvPr/>
        </p:nvGrpSpPr>
        <p:grpSpPr>
          <a:xfrm>
            <a:off x="7091466" y="3324369"/>
            <a:ext cx="559982" cy="276999"/>
            <a:chOff x="5108980" y="3200491"/>
            <a:chExt cx="559982" cy="27699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FC82001-387C-4335-AAC9-6EED9A3E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037" y="3216565"/>
              <a:ext cx="161925" cy="21907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8F49CF-C0E2-4AA1-A247-708F90AF8623}"/>
                </a:ext>
              </a:extLst>
            </p:cNvPr>
            <p:cNvSpPr txBox="1"/>
            <p:nvPr/>
          </p:nvSpPr>
          <p:spPr>
            <a:xfrm>
              <a:off x="5108980" y="3200491"/>
              <a:ext cx="506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95959"/>
                  </a:solidFill>
                </a:rPr>
                <a:t>max</a:t>
              </a:r>
              <a:endParaRPr lang="zh-CN" altLang="en-US" sz="12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AEEA7430-4C66-41C6-9EC9-7BFE92D22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76" y="4118177"/>
            <a:ext cx="2953162" cy="390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7E4837D-2393-4242-A971-3A8071845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2" y="5333184"/>
            <a:ext cx="3915321" cy="581106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D08C6D-527B-425C-996B-96AA41D44EF3}"/>
              </a:ext>
            </a:extLst>
          </p:cNvPr>
          <p:cNvGrpSpPr/>
          <p:nvPr/>
        </p:nvGrpSpPr>
        <p:grpSpPr>
          <a:xfrm>
            <a:off x="5253455" y="4777460"/>
            <a:ext cx="3114909" cy="246221"/>
            <a:chOff x="4573917" y="4108065"/>
            <a:chExt cx="3114909" cy="24622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C22F33C-4E55-4CF6-ABA5-49A7CE1981B2}"/>
                </a:ext>
              </a:extLst>
            </p:cNvPr>
            <p:cNvSpPr txBox="1"/>
            <p:nvPr/>
          </p:nvSpPr>
          <p:spPr>
            <a:xfrm>
              <a:off x="4573917" y="4108065"/>
              <a:ext cx="3114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如果假设     等于</a:t>
              </a:r>
              <a:r>
                <a:rPr lang="en-US" altLang="zh-CN" sz="1000" dirty="0">
                  <a:solidFill>
                    <a:srgbClr val="595959"/>
                  </a:solidFill>
                </a:rPr>
                <a:t>1, </a:t>
              </a:r>
              <a:r>
                <a:rPr lang="zh-CN" altLang="en-US" sz="1000" dirty="0">
                  <a:solidFill>
                    <a:srgbClr val="595959"/>
                  </a:solidFill>
                </a:rPr>
                <a:t>则目标函数就转化为了</a:t>
              </a:r>
              <a:r>
                <a:rPr lang="en-US" altLang="zh-CN" sz="1000" dirty="0">
                  <a:solidFill>
                    <a:srgbClr val="595959"/>
                  </a:solidFill>
                </a:rPr>
                <a:t>:</a:t>
              </a:r>
              <a:endParaRPr lang="zh-CN" altLang="en-US" sz="1000" dirty="0">
                <a:solidFill>
                  <a:srgbClr val="595959"/>
                </a:solidFill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231EF91-C0C8-490B-B0C8-0605C545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357" y="4108065"/>
              <a:ext cx="168264" cy="17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2079F28-6A17-430E-A786-9EB9CEE3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6214FB-D5DB-4246-8BDD-F97CDD4E394F}"/>
              </a:ext>
            </a:extLst>
          </p:cNvPr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A6C1AC-8245-44C0-B428-4C2BA9BE5E7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MH_SubTitle_1">
            <a:extLst>
              <a:ext uri="{FF2B5EF4-FFF2-40B4-BE49-F238E27FC236}">
                <a16:creationId xmlns:a16="http://schemas.microsoft.com/office/drawing/2014/main" id="{9DE5F43F-7E1D-460A-8B0E-A8C1BDC4602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681162" y="1870075"/>
            <a:ext cx="8629649" cy="4304211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MH_Other_1">
            <a:extLst>
              <a:ext uri="{FF2B5EF4-FFF2-40B4-BE49-F238E27FC236}">
                <a16:creationId xmlns:a16="http://schemas.microsoft.com/office/drawing/2014/main" id="{DC175F5D-C690-4D19-9C32-5B0DF668886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397461" y="1620839"/>
            <a:ext cx="598487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en-US" altLang="zh-CN" sz="2000" noProof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31" name="文本框 21">
            <a:extLst>
              <a:ext uri="{FF2B5EF4-FFF2-40B4-BE49-F238E27FC236}">
                <a16:creationId xmlns:a16="http://schemas.microsoft.com/office/drawing/2014/main" id="{7FF7D1DC-4731-4FE1-9D3E-4B7BAFF2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713" y="2342069"/>
            <a:ext cx="239999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000" dirty="0">
                <a:solidFill>
                  <a:srgbClr val="595959"/>
                </a:solidFill>
              </a:rPr>
              <a:t>           </a:t>
            </a:r>
            <a:r>
              <a:rPr lang="zh-CN" altLang="en-US" sz="1200" dirty="0">
                <a:solidFill>
                  <a:srgbClr val="595959"/>
                </a:solidFill>
              </a:rPr>
              <a:t>如图</a:t>
            </a:r>
            <a:r>
              <a:rPr lang="en-US" altLang="zh-CN" sz="1200" dirty="0">
                <a:solidFill>
                  <a:srgbClr val="595959"/>
                </a:solidFill>
              </a:rPr>
              <a:t>5</a:t>
            </a:r>
            <a:r>
              <a:rPr lang="zh-CN" altLang="en-US" sz="1200" dirty="0">
                <a:solidFill>
                  <a:srgbClr val="595959"/>
                </a:solidFill>
              </a:rPr>
              <a:t>所示，中间的实线便是寻找到的最优超平面（</a:t>
            </a:r>
            <a:r>
              <a:rPr lang="en-US" altLang="zh-CN" sz="1200" dirty="0">
                <a:solidFill>
                  <a:srgbClr val="595959"/>
                </a:solidFill>
              </a:rPr>
              <a:t>Optimal Hyper Plane</a:t>
            </a:r>
            <a:r>
              <a:rPr lang="zh-CN" altLang="en-US" sz="1200" dirty="0">
                <a:solidFill>
                  <a:srgbClr val="595959"/>
                </a:solidFill>
              </a:rPr>
              <a:t>），其到两条虚线的距离相等，这个距离便是几何间隔</a:t>
            </a:r>
            <a:r>
              <a:rPr lang="en-US" altLang="zh-CN" sz="1200" dirty="0">
                <a:solidFill>
                  <a:srgbClr val="595959"/>
                </a:solidFill>
              </a:rPr>
              <a:t>    </a:t>
            </a:r>
            <a:r>
              <a:rPr lang="zh-CN" altLang="en-US" sz="1200" dirty="0">
                <a:solidFill>
                  <a:srgbClr val="595959"/>
                </a:solidFill>
              </a:rPr>
              <a:t>，两条虚线之间的距离等于</a:t>
            </a:r>
            <a:r>
              <a:rPr lang="en-US" altLang="zh-CN" sz="1200" dirty="0">
                <a:solidFill>
                  <a:srgbClr val="595959"/>
                </a:solidFill>
              </a:rPr>
              <a:t>2   </a:t>
            </a:r>
            <a:r>
              <a:rPr lang="zh-CN" altLang="en-US" sz="1200" dirty="0">
                <a:solidFill>
                  <a:srgbClr val="595959"/>
                </a:solidFill>
              </a:rPr>
              <a:t>，而虚线上的点则是支持向量。</a:t>
            </a:r>
            <a:endParaRPr lang="en-US" altLang="zh-CN" sz="1200" dirty="0">
              <a:solidFill>
                <a:srgbClr val="595959"/>
              </a:solidFill>
            </a:endParaRPr>
          </a:p>
          <a:p>
            <a:endParaRPr lang="en-US" altLang="zh-CN" sz="1200" dirty="0">
              <a:solidFill>
                <a:srgbClr val="595959"/>
              </a:solidFill>
            </a:endParaRPr>
          </a:p>
          <a:p>
            <a:r>
              <a:rPr lang="en-US" altLang="zh-CN" sz="1200" dirty="0">
                <a:solidFill>
                  <a:srgbClr val="595959"/>
                </a:solidFill>
              </a:rPr>
              <a:t>          </a:t>
            </a:r>
          </a:p>
          <a:p>
            <a:r>
              <a:rPr lang="en-US" altLang="zh-CN" sz="1200" dirty="0">
                <a:solidFill>
                  <a:srgbClr val="595959"/>
                </a:solidFill>
              </a:rPr>
              <a:t>         </a:t>
            </a:r>
            <a:r>
              <a:rPr lang="zh-CN" altLang="en-US" sz="1200" dirty="0">
                <a:solidFill>
                  <a:srgbClr val="595959"/>
                </a:solidFill>
              </a:rPr>
              <a:t>由于这些支持向量刚好在边界上，所以它们满足</a:t>
            </a:r>
            <a:r>
              <a:rPr lang="en-US" altLang="zh-CN" sz="1200" dirty="0">
                <a:solidFill>
                  <a:srgbClr val="595959"/>
                </a:solidFill>
              </a:rPr>
              <a:t>y(</a:t>
            </a:r>
            <a:r>
              <a:rPr lang="en-US" altLang="zh-CN" sz="1200" dirty="0" err="1">
                <a:solidFill>
                  <a:srgbClr val="595959"/>
                </a:solidFill>
              </a:rPr>
              <a:t>w</a:t>
            </a:r>
            <a:r>
              <a:rPr lang="en-US" altLang="zh-CN" sz="1200" baseline="30000" dirty="0" err="1">
                <a:solidFill>
                  <a:srgbClr val="595959"/>
                </a:solidFill>
              </a:rPr>
              <a:t>T</a:t>
            </a:r>
            <a:r>
              <a:rPr lang="en-US" altLang="zh-CN" sz="1200" dirty="0">
                <a:solidFill>
                  <a:srgbClr val="595959"/>
                </a:solidFill>
              </a:rPr>
              <a:t> x + b) = 1</a:t>
            </a:r>
            <a:r>
              <a:rPr lang="zh-CN" altLang="en-US" sz="1200" dirty="0">
                <a:solidFill>
                  <a:srgbClr val="595959"/>
                </a:solidFill>
              </a:rPr>
              <a:t>（上节中：处于方便推导和优化的目的，我们可以令</a:t>
            </a:r>
            <a:r>
              <a:rPr lang="en-US" altLang="zh-CN" sz="1200" dirty="0">
                <a:solidFill>
                  <a:srgbClr val="595959"/>
                </a:solidFill>
              </a:rPr>
              <a:t>     =1</a:t>
            </a:r>
            <a:r>
              <a:rPr lang="zh-CN" altLang="en-US" sz="1200" dirty="0">
                <a:solidFill>
                  <a:srgbClr val="595959"/>
                </a:solidFill>
              </a:rPr>
              <a:t>），而对于所有不是支持向量的点，则显然有</a:t>
            </a:r>
            <a:r>
              <a:rPr lang="en-US" altLang="zh-CN" sz="1200" dirty="0">
                <a:solidFill>
                  <a:srgbClr val="595959"/>
                </a:solidFill>
              </a:rPr>
              <a:t>y(</a:t>
            </a:r>
            <a:r>
              <a:rPr lang="en-US" altLang="zh-CN" sz="1200" dirty="0" err="1">
                <a:solidFill>
                  <a:srgbClr val="595959"/>
                </a:solidFill>
              </a:rPr>
              <a:t>w</a:t>
            </a:r>
            <a:r>
              <a:rPr lang="en-US" altLang="zh-CN" sz="1200" baseline="30000" dirty="0" err="1">
                <a:solidFill>
                  <a:srgbClr val="595959"/>
                </a:solidFill>
              </a:rPr>
              <a:t>T</a:t>
            </a:r>
            <a:r>
              <a:rPr lang="en-US" altLang="zh-CN" sz="1200" dirty="0">
                <a:solidFill>
                  <a:srgbClr val="595959"/>
                </a:solidFill>
              </a:rPr>
              <a:t> x + b) &gt; 1</a:t>
            </a:r>
            <a:r>
              <a:rPr lang="zh-CN" altLang="en-US" sz="1200" dirty="0">
                <a:solidFill>
                  <a:srgbClr val="595959"/>
                </a:solidFill>
              </a:rPr>
              <a:t>。        </a:t>
            </a:r>
            <a:endParaRPr lang="zh-CN" altLang="en-US" sz="12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4AC61897-66D3-4E44-BDF8-E6419533C4A5}"/>
              </a:ext>
            </a:extLst>
          </p:cNvPr>
          <p:cNvGrpSpPr>
            <a:grpSpLocks/>
          </p:cNvGrpSpPr>
          <p:nvPr/>
        </p:nvGrpSpPr>
        <p:grpSpPr bwMode="auto">
          <a:xfrm>
            <a:off x="141739" y="12319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AEE920-62FC-476F-A1A3-E17F9AB0AF5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BB1168-6847-4D82-BA02-A66094095EAC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97B6B74A-ECAB-479D-B958-24719D7F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980C69-EE06-4107-AF73-3044AE6B1F16}"/>
              </a:ext>
            </a:extLst>
          </p:cNvPr>
          <p:cNvGrpSpPr/>
          <p:nvPr/>
        </p:nvGrpSpPr>
        <p:grpSpPr>
          <a:xfrm>
            <a:off x="1881189" y="2060975"/>
            <a:ext cx="5023972" cy="3923186"/>
            <a:chOff x="1881189" y="2060975"/>
            <a:chExt cx="5023972" cy="39231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00177EF-8887-4831-958E-85101AEB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89" y="2060975"/>
              <a:ext cx="5023972" cy="3609176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550300-B82B-4D54-8926-DE52AF4616EA}"/>
                </a:ext>
              </a:extLst>
            </p:cNvPr>
            <p:cNvSpPr txBox="1"/>
            <p:nvPr/>
          </p:nvSpPr>
          <p:spPr>
            <a:xfrm>
              <a:off x="3721280" y="5737940"/>
              <a:ext cx="1343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595959"/>
                  </a:solidFill>
                </a:rPr>
                <a:t>图</a:t>
              </a:r>
              <a:r>
                <a:rPr lang="en-US" altLang="zh-CN" sz="1000" dirty="0">
                  <a:solidFill>
                    <a:srgbClr val="595959"/>
                  </a:solidFill>
                </a:rPr>
                <a:t>5  </a:t>
              </a:r>
              <a:r>
                <a:rPr lang="zh-CN" altLang="en-US" sz="1000" dirty="0">
                  <a:solidFill>
                    <a:srgbClr val="595959"/>
                  </a:solidFill>
                </a:rPr>
                <a:t>超平面间隔示例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685E501-8159-40BE-A366-496ED70A9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69" y="3093320"/>
            <a:ext cx="161925" cy="2190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E0D07F-0C4B-4D24-98AB-432D0E4A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6" y="3274800"/>
            <a:ext cx="161925" cy="219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0A873C-5F9A-4117-A98A-813567A49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25" y="4567850"/>
            <a:ext cx="190500" cy="200025"/>
          </a:xfrm>
          <a:prstGeom prst="rect">
            <a:avLst/>
          </a:prstGeom>
        </p:spPr>
      </p:pic>
      <p:sp>
        <p:nvSpPr>
          <p:cNvPr id="46" name="文本框 2">
            <a:extLst>
              <a:ext uri="{FF2B5EF4-FFF2-40B4-BE49-F238E27FC236}">
                <a16:creationId xmlns:a16="http://schemas.microsoft.com/office/drawing/2014/main" id="{D29129B2-3F8C-41A4-81F5-DF924A33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" y="77977"/>
            <a:ext cx="9508819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4B649F"/>
                </a:solidFill>
              </a:rPr>
              <a:t>最大间隔分类器</a:t>
            </a:r>
            <a:r>
              <a:rPr lang="en-US" altLang="zh-CN" sz="2400" b="1" dirty="0">
                <a:solidFill>
                  <a:srgbClr val="4B649F"/>
                </a:solidFill>
              </a:rPr>
              <a:t>Maximum Margin Classifier</a:t>
            </a:r>
            <a:r>
              <a:rPr lang="zh-CN" altLang="en-US" sz="2400" b="1" dirty="0">
                <a:solidFill>
                  <a:srgbClr val="4B649F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1982592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10308</TotalTime>
  <Pages>0</Pages>
  <Words>2732</Words>
  <Characters>0</Characters>
  <Application>Microsoft Office PowerPoint</Application>
  <DocSecurity>0</DocSecurity>
  <PresentationFormat>宽屏</PresentationFormat>
  <Lines>0</Lines>
  <Paragraphs>253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Microsoft Excel 97-2003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PC</dc:creator>
  <cp:keywords/>
  <dc:description/>
  <cp:lastModifiedBy>Sing Sora</cp:lastModifiedBy>
  <cp:revision>77</cp:revision>
  <dcterms:created xsi:type="dcterms:W3CDTF">2016-01-15T03:19:00Z</dcterms:created>
  <dcterms:modified xsi:type="dcterms:W3CDTF">2018-11-14T09:57:41Z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