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9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73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7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32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08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6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9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6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C05D-99CD-48AF-9D52-6BAC3A2FAC64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9693D-0393-4BD6-BFF8-2F7380705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9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3" y="342973"/>
            <a:ext cx="71818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4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620" y="222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0896" y="1249015"/>
            <a:ext cx="6275830" cy="80785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config --global user.name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"Your Name"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config --global user.email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"email@example.com"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620" y="879683"/>
            <a:ext cx="723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896" y="22316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bash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7620" y="2344053"/>
            <a:ext cx="992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40896" y="2750532"/>
            <a:ext cx="203981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init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913" y="3312070"/>
            <a:ext cx="113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46718" y="3681402"/>
            <a:ext cx="4792900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add readme.txt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40896" y="4245376"/>
            <a:ext cx="4798722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commit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-m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"wrote a readme file"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371" y="4936604"/>
            <a:ext cx="119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40896" y="5313663"/>
            <a:ext cx="2201296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rm test.txt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282" y="177629"/>
            <a:ext cx="124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本地管理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3890" y="559350"/>
            <a:ext cx="1969477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status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37958" y="1258724"/>
            <a:ext cx="2729132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diff readme.txt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82" y="2584825"/>
            <a:ext cx="124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版本回退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7958" y="1936662"/>
            <a:ext cx="5641144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log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3890" y="3318028"/>
            <a:ext cx="460013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re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set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--hard HEAD^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23890" y="3974526"/>
            <a:ext cx="454386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re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set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--hard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1094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7958" y="4631024"/>
            <a:ext cx="1223890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git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reflog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30" y="1267923"/>
            <a:ext cx="5941655" cy="31493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1609" y="137047"/>
            <a:ext cx="288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、暂存区、版本库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2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610" y="137047"/>
            <a:ext cx="119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撤销修改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3550" y="597543"/>
            <a:ext cx="4164037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checkout -- readme.txt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3550" y="1546003"/>
            <a:ext cx="8440616" cy="175432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命令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checkout -- readme.txt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意思就是，把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readme.txt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文件在工作区的修改全部撤销，这里有两种情况：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666666"/>
                </a:solidFill>
                <a:ea typeface="Helvetica Neue"/>
              </a:rPr>
              <a:t> </a:t>
            </a:r>
            <a:r>
              <a:rPr lang="en-US" altLang="zh-CN" dirty="0" smtClean="0">
                <a:solidFill>
                  <a:srgbClr val="666666"/>
                </a:solidFill>
                <a:ea typeface="Helvetica Neue"/>
              </a:rPr>
              <a:t>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一种是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readme.txt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自修改后还没有被放到暂存区，现在，撤销修改就回到和版本库一模一样的状态；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一种是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readme.txt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已经添加到暂存区后，又作了修改，现在，撤销修改就回到添加到暂存区后的状态。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53550" y="3379381"/>
            <a:ext cx="727299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总之，就是让这个文件回到最近一次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git commit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或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git add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时的状态。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3550" y="4578699"/>
            <a:ext cx="3685736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re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set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HEAD readme.txt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53550" y="5287667"/>
            <a:ext cx="7272998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把暂存区的修改撤销掉（unstage），重新放回工作区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83352" y="76591"/>
            <a:ext cx="119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远程仓库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7701" y="630589"/>
            <a:ext cx="3375651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ssh-keygen -t rsa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92841" y="709358"/>
            <a:ext cx="119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015" y="1655701"/>
            <a:ext cx="1589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添加远程仓库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07701" y="2206641"/>
            <a:ext cx="8103585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</a:rPr>
              <a:t>$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 remote add origin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git@github.com:alanFchina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Algorithm.git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7701" y="3117019"/>
            <a:ext cx="5782416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push -u origin master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07701" y="3782693"/>
            <a:ext cx="6921899" cy="120032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由于远程库是空的，我们第一次推送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分支时，加上了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-u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参数，Git不但会把本地的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分支内容推送的远程新的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分支，还会把本地的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分支和远程的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分支关联起来，在以后的推送或者拉取时就可以简化命令。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015" y="2747687"/>
            <a:ext cx="1589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07701" y="5546345"/>
            <a:ext cx="6921899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最好的方式是克隆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。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67421" y="98474"/>
            <a:ext cx="119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分支管理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7789" y="821343"/>
            <a:ext cx="7005712" cy="421653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查看分支：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branch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创建分支：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branch &lt;name&gt;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切换分支：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checkout &lt;name&gt;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创建+切换分支：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checkout -b &lt;name&gt;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合并某分支到当前分支：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merge &lt;name&gt;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删除分支：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git branch -d &lt;name&gt;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DD0055"/>
              </a:solidFill>
              <a:effectLst/>
              <a:latin typeface="Consolas" panose="020B0609020204030204" pitchFamily="49" charset="0"/>
              <a:ea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73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4" y="2100629"/>
            <a:ext cx="6521435" cy="18523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50226" y="154744"/>
            <a:ext cx="1575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分支管理策略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91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421" y="323557"/>
            <a:ext cx="1575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取更新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22364" y="963303"/>
            <a:ext cx="3840479" cy="50007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$ git pull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CCE8C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52</TotalTime>
  <Words>415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Helvetica Neue</vt:lpstr>
      <vt:lpstr>方正姚体</vt:lpstr>
      <vt:lpstr>华文新魏</vt:lpstr>
      <vt:lpstr>宋体</vt:lpstr>
      <vt:lpstr>Arial</vt:lpstr>
      <vt:lpstr>Consolas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</dc:creator>
  <cp:lastModifiedBy>alan</cp:lastModifiedBy>
  <cp:revision>6</cp:revision>
  <dcterms:created xsi:type="dcterms:W3CDTF">2018-09-19T06:25:54Z</dcterms:created>
  <dcterms:modified xsi:type="dcterms:W3CDTF">2018-09-19T07:18:29Z</dcterms:modified>
</cp:coreProperties>
</file>